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5"/>
  </p:notesMasterIdLst>
  <p:sldIdLst>
    <p:sldId id="595" r:id="rId2"/>
    <p:sldId id="608" r:id="rId3"/>
    <p:sldId id="606" r:id="rId4"/>
    <p:sldId id="560" r:id="rId5"/>
    <p:sldId id="597" r:id="rId6"/>
    <p:sldId id="596" r:id="rId7"/>
    <p:sldId id="604" r:id="rId8"/>
    <p:sldId id="605" r:id="rId9"/>
    <p:sldId id="583" r:id="rId10"/>
    <p:sldId id="588" r:id="rId11"/>
    <p:sldId id="601" r:id="rId12"/>
    <p:sldId id="602" r:id="rId13"/>
    <p:sldId id="609" r:id="rId14"/>
    <p:sldId id="610" r:id="rId15"/>
    <p:sldId id="589" r:id="rId16"/>
    <p:sldId id="600" r:id="rId17"/>
    <p:sldId id="592" r:id="rId18"/>
    <p:sldId id="593" r:id="rId19"/>
    <p:sldId id="594" r:id="rId20"/>
    <p:sldId id="546" r:id="rId21"/>
    <p:sldId id="591" r:id="rId22"/>
    <p:sldId id="587" r:id="rId23"/>
    <p:sldId id="590" r:id="rId24"/>
    <p:sldId id="580" r:id="rId25"/>
    <p:sldId id="581" r:id="rId26"/>
    <p:sldId id="579" r:id="rId27"/>
    <p:sldId id="584" r:id="rId28"/>
    <p:sldId id="582" r:id="rId29"/>
    <p:sldId id="585" r:id="rId30"/>
    <p:sldId id="586" r:id="rId31"/>
    <p:sldId id="570" r:id="rId32"/>
    <p:sldId id="571" r:id="rId33"/>
    <p:sldId id="572" r:id="rId34"/>
    <p:sldId id="573" r:id="rId35"/>
    <p:sldId id="574" r:id="rId36"/>
    <p:sldId id="575" r:id="rId37"/>
    <p:sldId id="576" r:id="rId38"/>
    <p:sldId id="577" r:id="rId39"/>
    <p:sldId id="578" r:id="rId40"/>
    <p:sldId id="566" r:id="rId41"/>
    <p:sldId id="563" r:id="rId42"/>
    <p:sldId id="562" r:id="rId43"/>
    <p:sldId id="565" r:id="rId44"/>
    <p:sldId id="567" r:id="rId45"/>
    <p:sldId id="607" r:id="rId46"/>
    <p:sldId id="561" r:id="rId47"/>
    <p:sldId id="569" r:id="rId48"/>
    <p:sldId id="559" r:id="rId49"/>
    <p:sldId id="564" r:id="rId50"/>
    <p:sldId id="549" r:id="rId51"/>
    <p:sldId id="550" r:id="rId52"/>
    <p:sldId id="552" r:id="rId53"/>
    <p:sldId id="446" r:id="rId5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000"/>
    <a:srgbClr val="2F5698"/>
    <a:srgbClr val="204688"/>
    <a:srgbClr val="00B0F0"/>
    <a:srgbClr val="548235"/>
    <a:srgbClr val="385723"/>
    <a:srgbClr val="A5A5A5"/>
    <a:srgbClr val="ED7D31"/>
    <a:srgbClr val="5B9BD5"/>
    <a:srgbClr val="7F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15" autoAdjust="0"/>
    <p:restoredTop sz="93671" autoAdjust="0"/>
  </p:normalViewPr>
  <p:slideViewPr>
    <p:cSldViewPr snapToGrid="0">
      <p:cViewPr>
        <p:scale>
          <a:sx n="66" d="100"/>
          <a:sy n="66" d="100"/>
        </p:scale>
        <p:origin x="1002" y="492"/>
      </p:cViewPr>
      <p:guideLst/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368"/>
    </p:cViewPr>
  </p:sorterViewPr>
  <p:notesViewPr>
    <p:cSldViewPr snapToGrid="0">
      <p:cViewPr varScale="1">
        <p:scale>
          <a:sx n="89" d="100"/>
          <a:sy n="89" d="100"/>
        </p:scale>
        <p:origin x="2604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5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532A3A-E1C2-42EA-BDD6-305DAB1834E8}" type="datetimeFigureOut">
              <a:rPr lang="en-US" smtClean="0"/>
              <a:t>5/4/2018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8A03FD-669F-475F-B08E-D2CB64605A7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8717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My First Template</a:t>
            </a:r>
          </a:p>
        </p:txBody>
      </p:sp>
    </p:spTree>
    <p:extLst>
      <p:ext uri="{BB962C8B-B14F-4D97-AF65-F5344CB8AC3E}">
        <p14:creationId xmlns:p14="http://schemas.microsoft.com/office/powerpoint/2010/main" val="27917537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My First Template</a:t>
            </a:r>
          </a:p>
        </p:txBody>
      </p:sp>
    </p:spTree>
    <p:extLst>
      <p:ext uri="{BB962C8B-B14F-4D97-AF65-F5344CB8AC3E}">
        <p14:creationId xmlns:p14="http://schemas.microsoft.com/office/powerpoint/2010/main" val="28446052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My First Template</a:t>
            </a:r>
          </a:p>
        </p:txBody>
      </p:sp>
    </p:spTree>
    <p:extLst>
      <p:ext uri="{BB962C8B-B14F-4D97-AF65-F5344CB8AC3E}">
        <p14:creationId xmlns:p14="http://schemas.microsoft.com/office/powerpoint/2010/main" val="9227254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My First Template</a:t>
            </a:r>
          </a:p>
        </p:txBody>
      </p:sp>
    </p:spTree>
    <p:extLst>
      <p:ext uri="{BB962C8B-B14F-4D97-AF65-F5344CB8AC3E}">
        <p14:creationId xmlns:p14="http://schemas.microsoft.com/office/powerpoint/2010/main" val="28219798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My First Template</a:t>
            </a:r>
          </a:p>
        </p:txBody>
      </p:sp>
    </p:spTree>
    <p:extLst>
      <p:ext uri="{BB962C8B-B14F-4D97-AF65-F5344CB8AC3E}">
        <p14:creationId xmlns:p14="http://schemas.microsoft.com/office/powerpoint/2010/main" val="22896690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My First Template</a:t>
            </a:r>
          </a:p>
        </p:txBody>
      </p:sp>
    </p:spTree>
    <p:extLst>
      <p:ext uri="{BB962C8B-B14F-4D97-AF65-F5344CB8AC3E}">
        <p14:creationId xmlns:p14="http://schemas.microsoft.com/office/powerpoint/2010/main" val="29828806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A6CD3E-B110-4C64-8D9B-B749A68F6EA8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3976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My First Template</a:t>
            </a:r>
          </a:p>
        </p:txBody>
      </p:sp>
    </p:spTree>
    <p:extLst>
      <p:ext uri="{BB962C8B-B14F-4D97-AF65-F5344CB8AC3E}">
        <p14:creationId xmlns:p14="http://schemas.microsoft.com/office/powerpoint/2010/main" val="9329807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My First Template</a:t>
            </a:r>
          </a:p>
        </p:txBody>
      </p:sp>
    </p:spTree>
    <p:extLst>
      <p:ext uri="{BB962C8B-B14F-4D97-AF65-F5344CB8AC3E}">
        <p14:creationId xmlns:p14="http://schemas.microsoft.com/office/powerpoint/2010/main" val="28205486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My First Template</a:t>
            </a:r>
          </a:p>
        </p:txBody>
      </p:sp>
    </p:spTree>
    <p:extLst>
      <p:ext uri="{BB962C8B-B14F-4D97-AF65-F5344CB8AC3E}">
        <p14:creationId xmlns:p14="http://schemas.microsoft.com/office/powerpoint/2010/main" val="36467895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My First Template</a:t>
            </a:r>
          </a:p>
        </p:txBody>
      </p:sp>
    </p:spTree>
    <p:extLst>
      <p:ext uri="{BB962C8B-B14F-4D97-AF65-F5344CB8AC3E}">
        <p14:creationId xmlns:p14="http://schemas.microsoft.com/office/powerpoint/2010/main" val="27871875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My First Template</a:t>
            </a:r>
          </a:p>
        </p:txBody>
      </p:sp>
    </p:spTree>
    <p:extLst>
      <p:ext uri="{BB962C8B-B14F-4D97-AF65-F5344CB8AC3E}">
        <p14:creationId xmlns:p14="http://schemas.microsoft.com/office/powerpoint/2010/main" val="20618138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18667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BFFC7-5AFF-4374-B478-E246B74FFF84}" type="datetimeFigureOut">
              <a:rPr lang="en-US" smtClean="0"/>
              <a:t>5/4/2018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403D9-1EF9-4D83-8F99-27C64A2CC18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768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BFFC7-5AFF-4374-B478-E246B74FFF84}" type="datetimeFigureOut">
              <a:rPr lang="en-US" smtClean="0"/>
              <a:t>5/4/2018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403D9-1EF9-4D83-8F99-27C64A2CC18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697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eam.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icture Placeholder 7"/>
          <p:cNvSpPr>
            <a:spLocks noGrp="1"/>
          </p:cNvSpPr>
          <p:nvPr>
            <p:ph type="pic" sz="quarter" idx="53" hasCustomPrompt="1"/>
          </p:nvPr>
        </p:nvSpPr>
        <p:spPr>
          <a:xfrm>
            <a:off x="940849" y="2026581"/>
            <a:ext cx="2257552" cy="2257552"/>
          </a:xfrm>
          <a:prstGeom prst="ellipse">
            <a:avLst/>
          </a:prstGeom>
          <a:ln w="76200">
            <a:solidFill>
              <a:schemeClr val="bg1">
                <a:lumMod val="6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tIns="0" bIns="274320" anchor="b"/>
          <a:lstStyle>
            <a:lvl1pPr algn="ctr" rtl="0">
              <a:buNone/>
              <a:defRPr sz="1333" b="1" i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31" name="Text Placeholder 3"/>
          <p:cNvSpPr>
            <a:spLocks noGrp="1"/>
          </p:cNvSpPr>
          <p:nvPr>
            <p:ph type="body" sz="half" idx="37"/>
          </p:nvPr>
        </p:nvSpPr>
        <p:spPr>
          <a:xfrm>
            <a:off x="1002825" y="4893524"/>
            <a:ext cx="2133600" cy="257040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ctr">
              <a:buNone/>
              <a:defRPr sz="1867" b="1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endParaRPr lang="en-US" dirty="0"/>
          </a:p>
        </p:txBody>
      </p:sp>
      <p:sp>
        <p:nvSpPr>
          <p:cNvPr id="32" name="Text Placeholder 3"/>
          <p:cNvSpPr>
            <a:spLocks noGrp="1"/>
          </p:cNvSpPr>
          <p:nvPr>
            <p:ph type="body" sz="half" idx="50"/>
          </p:nvPr>
        </p:nvSpPr>
        <p:spPr>
          <a:xfrm>
            <a:off x="850425" y="5199369"/>
            <a:ext cx="2438400" cy="1146048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 rtl="0">
              <a:buNone/>
              <a:defRPr sz="1467" b="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algn="ctr"/>
            <a:endParaRPr lang="en-US" sz="1333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3" name="Text Placeholder 3"/>
          <p:cNvSpPr>
            <a:spLocks noGrp="1"/>
          </p:cNvSpPr>
          <p:nvPr>
            <p:ph type="body" sz="half" idx="51"/>
          </p:nvPr>
        </p:nvSpPr>
        <p:spPr>
          <a:xfrm>
            <a:off x="1002825" y="4591520"/>
            <a:ext cx="2133600" cy="257040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ctr" rtl="0">
              <a:buNone/>
              <a:defRPr sz="1867" b="1" baseline="0">
                <a:solidFill>
                  <a:schemeClr val="accent1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endParaRPr lang="en-US" dirty="0"/>
          </a:p>
        </p:txBody>
      </p:sp>
      <p:sp>
        <p:nvSpPr>
          <p:cNvPr id="34" name="Picture Placeholder 7"/>
          <p:cNvSpPr>
            <a:spLocks noGrp="1"/>
          </p:cNvSpPr>
          <p:nvPr>
            <p:ph type="pic" sz="quarter" idx="54" hasCustomPrompt="1"/>
          </p:nvPr>
        </p:nvSpPr>
        <p:spPr>
          <a:xfrm>
            <a:off x="3621697" y="2026581"/>
            <a:ext cx="2257552" cy="2257552"/>
          </a:xfrm>
          <a:prstGeom prst="ellipse">
            <a:avLst/>
          </a:prstGeom>
          <a:ln w="76200">
            <a:solidFill>
              <a:schemeClr val="bg1">
                <a:lumMod val="6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tIns="0" bIns="274320" anchor="b"/>
          <a:lstStyle>
            <a:lvl1pPr algn="ctr" rtl="0">
              <a:buNone/>
              <a:defRPr sz="1333" b="1" i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35" name="Text Placeholder 3"/>
          <p:cNvSpPr>
            <a:spLocks noGrp="1"/>
          </p:cNvSpPr>
          <p:nvPr>
            <p:ph type="body" sz="half" idx="55"/>
          </p:nvPr>
        </p:nvSpPr>
        <p:spPr>
          <a:xfrm>
            <a:off x="3683673" y="4893524"/>
            <a:ext cx="2133600" cy="257040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ctr">
              <a:buNone/>
              <a:defRPr sz="1867" b="1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endParaRPr lang="en-US" dirty="0"/>
          </a:p>
        </p:txBody>
      </p:sp>
      <p:sp>
        <p:nvSpPr>
          <p:cNvPr id="36" name="Text Placeholder 3"/>
          <p:cNvSpPr>
            <a:spLocks noGrp="1"/>
          </p:cNvSpPr>
          <p:nvPr>
            <p:ph type="body" sz="half" idx="56"/>
          </p:nvPr>
        </p:nvSpPr>
        <p:spPr>
          <a:xfrm>
            <a:off x="3531273" y="5199369"/>
            <a:ext cx="2438400" cy="1146048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 rtl="0">
              <a:buNone/>
              <a:defRPr sz="1467" b="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algn="ctr"/>
            <a:endParaRPr lang="en-US" sz="1333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7" name="Text Placeholder 3"/>
          <p:cNvSpPr>
            <a:spLocks noGrp="1"/>
          </p:cNvSpPr>
          <p:nvPr>
            <p:ph type="body" sz="half" idx="57"/>
          </p:nvPr>
        </p:nvSpPr>
        <p:spPr>
          <a:xfrm>
            <a:off x="3683673" y="4591520"/>
            <a:ext cx="2133600" cy="257040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ctr" rtl="0">
              <a:buNone/>
              <a:defRPr sz="1867" b="1" baseline="0">
                <a:solidFill>
                  <a:schemeClr val="accent2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endParaRPr lang="en-US" dirty="0"/>
          </a:p>
        </p:txBody>
      </p:sp>
      <p:sp>
        <p:nvSpPr>
          <p:cNvPr id="38" name="Picture Placeholder 7"/>
          <p:cNvSpPr>
            <a:spLocks noGrp="1"/>
          </p:cNvSpPr>
          <p:nvPr>
            <p:ph type="pic" sz="quarter" idx="58" hasCustomPrompt="1"/>
          </p:nvPr>
        </p:nvSpPr>
        <p:spPr>
          <a:xfrm>
            <a:off x="6302545" y="2026581"/>
            <a:ext cx="2257552" cy="2257552"/>
          </a:xfrm>
          <a:prstGeom prst="ellipse">
            <a:avLst/>
          </a:prstGeom>
          <a:ln w="76200">
            <a:solidFill>
              <a:schemeClr val="bg1">
                <a:lumMod val="6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tIns="0" bIns="274320" anchor="b"/>
          <a:lstStyle>
            <a:lvl1pPr algn="ctr" rtl="0">
              <a:buNone/>
              <a:defRPr sz="1333" b="1" i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39" name="Text Placeholder 3"/>
          <p:cNvSpPr>
            <a:spLocks noGrp="1"/>
          </p:cNvSpPr>
          <p:nvPr>
            <p:ph type="body" sz="half" idx="59"/>
          </p:nvPr>
        </p:nvSpPr>
        <p:spPr>
          <a:xfrm>
            <a:off x="6364521" y="4893524"/>
            <a:ext cx="2133600" cy="257040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ctr">
              <a:buNone/>
              <a:defRPr sz="1867" b="1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endParaRPr lang="en-US" dirty="0"/>
          </a:p>
        </p:txBody>
      </p:sp>
      <p:sp>
        <p:nvSpPr>
          <p:cNvPr id="40" name="Text Placeholder 3"/>
          <p:cNvSpPr>
            <a:spLocks noGrp="1"/>
          </p:cNvSpPr>
          <p:nvPr>
            <p:ph type="body" sz="half" idx="60"/>
          </p:nvPr>
        </p:nvSpPr>
        <p:spPr>
          <a:xfrm>
            <a:off x="6212121" y="5199369"/>
            <a:ext cx="2438400" cy="1146048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 rtl="0">
              <a:buNone/>
              <a:defRPr sz="1467" b="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algn="ctr"/>
            <a:endParaRPr lang="en-US" sz="1333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1" name="Text Placeholder 3"/>
          <p:cNvSpPr>
            <a:spLocks noGrp="1"/>
          </p:cNvSpPr>
          <p:nvPr>
            <p:ph type="body" sz="half" idx="61"/>
          </p:nvPr>
        </p:nvSpPr>
        <p:spPr>
          <a:xfrm>
            <a:off x="6364521" y="4591520"/>
            <a:ext cx="2133600" cy="257040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ctr" rtl="0">
              <a:buNone/>
              <a:defRPr sz="1867" b="1" baseline="0">
                <a:solidFill>
                  <a:schemeClr val="accent3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endParaRPr lang="en-US" dirty="0"/>
          </a:p>
        </p:txBody>
      </p:sp>
      <p:sp>
        <p:nvSpPr>
          <p:cNvPr id="42" name="Picture Placeholder 7"/>
          <p:cNvSpPr>
            <a:spLocks noGrp="1"/>
          </p:cNvSpPr>
          <p:nvPr>
            <p:ph type="pic" sz="quarter" idx="62" hasCustomPrompt="1"/>
          </p:nvPr>
        </p:nvSpPr>
        <p:spPr>
          <a:xfrm>
            <a:off x="8983395" y="2026581"/>
            <a:ext cx="2257552" cy="2257552"/>
          </a:xfrm>
          <a:prstGeom prst="ellipse">
            <a:avLst/>
          </a:prstGeom>
          <a:ln w="76200">
            <a:solidFill>
              <a:schemeClr val="bg1">
                <a:lumMod val="6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tIns="0" bIns="274320" anchor="b"/>
          <a:lstStyle>
            <a:lvl1pPr algn="ctr" rtl="0">
              <a:buNone/>
              <a:defRPr sz="1333" b="1" i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43" name="Text Placeholder 3"/>
          <p:cNvSpPr>
            <a:spLocks noGrp="1"/>
          </p:cNvSpPr>
          <p:nvPr>
            <p:ph type="body" sz="half" idx="63"/>
          </p:nvPr>
        </p:nvSpPr>
        <p:spPr>
          <a:xfrm>
            <a:off x="9045371" y="4893524"/>
            <a:ext cx="2133600" cy="257040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ctr">
              <a:buNone/>
              <a:defRPr sz="1867" b="1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endParaRPr lang="en-US" dirty="0"/>
          </a:p>
        </p:txBody>
      </p:sp>
      <p:sp>
        <p:nvSpPr>
          <p:cNvPr id="44" name="Text Placeholder 3"/>
          <p:cNvSpPr>
            <a:spLocks noGrp="1"/>
          </p:cNvSpPr>
          <p:nvPr>
            <p:ph type="body" sz="half" idx="64"/>
          </p:nvPr>
        </p:nvSpPr>
        <p:spPr>
          <a:xfrm>
            <a:off x="8892971" y="5199369"/>
            <a:ext cx="2438400" cy="1146048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 rtl="0">
              <a:buNone/>
              <a:defRPr sz="1467" b="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algn="ctr"/>
            <a:endParaRPr lang="en-US" sz="1333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5" name="Text Placeholder 3"/>
          <p:cNvSpPr>
            <a:spLocks noGrp="1"/>
          </p:cNvSpPr>
          <p:nvPr>
            <p:ph type="body" sz="half" idx="65"/>
          </p:nvPr>
        </p:nvSpPr>
        <p:spPr>
          <a:xfrm>
            <a:off x="9045371" y="4591520"/>
            <a:ext cx="2133600" cy="257040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ctr" rtl="0">
              <a:buNone/>
              <a:defRPr sz="1867" b="1" baseline="0">
                <a:solidFill>
                  <a:schemeClr val="accent4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52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" presetClass="entr" presetSubtype="4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2" presetClass="entr" presetSubtype="4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500"/>
                            </p:stCondLst>
                            <p:childTnLst>
                              <p:par>
                                <p:cTn id="44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000"/>
                            </p:stCondLst>
                            <p:childTnLst>
                              <p:par>
                                <p:cTn id="51" presetID="2" presetClass="entr" presetSubtype="4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500"/>
                            </p:stCondLst>
                            <p:childTnLst>
                              <p:par>
                                <p:cTn id="56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0"/>
                            </p:stCondLst>
                            <p:childTnLst>
                              <p:par>
                                <p:cTn id="61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500"/>
                            </p:stCondLst>
                            <p:childTnLst>
                              <p:par>
                                <p:cTn id="68" presetID="2" presetClass="entr" presetSubtype="4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" grpId="0" animBg="1"/>
      <p:bldP spid="31" grpId="0" build="p">
        <p:tmplLst>
          <p:tmpl lvl="1">
            <p:tnLst>
              <p:par>
                <p:cTn presetID="10" presetClass="entr" presetSubtype="0" fill="hold" nodeType="with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10" presetClass="entr" presetSubtype="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animBg="1"/>
      <p:bldP spid="35" grpId="0" build="p">
        <p:tmplLst>
          <p:tmpl lvl="1">
            <p:tnLst>
              <p:par>
                <p:cTn presetID="10" presetClass="entr" presetSubtype="0" fill="hold" nodeType="with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10" presetClass="entr" presetSubtype="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 animBg="1"/>
      <p:bldP spid="39" grpId="0" build="p">
        <p:tmplLst>
          <p:tmpl lvl="1">
            <p:tnLst>
              <p:par>
                <p:cTn presetID="10" presetClass="entr" presetSubtype="0" fill="hold" nodeType="with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10" presetClass="entr" presetSubtype="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 animBg="1"/>
      <p:bldP spid="43" grpId="0" build="p">
        <p:tmplLst>
          <p:tmpl lvl="1">
            <p:tnLst>
              <p:par>
                <p:cTn presetID="10" presetClass="entr" presetSubtype="0" fill="hold" nodeType="with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5" grpId="0" build="p">
        <p:tmplLst>
          <p:tmpl lvl="1">
            <p:tnLst>
              <p:par>
                <p:cTn presetID="10" presetClass="entr" presetSubtype="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Test info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BFFC7-5AFF-4374-B478-E246B74FFF84}" type="datetimeFigureOut">
              <a:rPr lang="en-US" smtClean="0"/>
              <a:t>5/4/2018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403D9-1EF9-4D83-8F99-27C64A2CC18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690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50240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Image Layou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359395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hree Pictures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-15240" y="1207911"/>
            <a:ext cx="12207240" cy="5091289"/>
          </a:xfrm>
          <a:prstGeom prst="rect">
            <a:avLst/>
          </a:prstGeom>
          <a:solidFill>
            <a:schemeClr val="tx1">
              <a:alpha val="75000"/>
            </a:schemeClr>
          </a:solidFill>
          <a:ln w="6350">
            <a:noFill/>
            <a:round/>
            <a:headEnd/>
            <a:tailEnd/>
          </a:ln>
        </p:spPr>
        <p:txBody>
          <a:bodyPr vert="horz" wrap="none" lIns="121920" tIns="60960" rIns="121920" bIns="60960" numCol="1" rtlCol="0" anchor="ctr" anchorCtr="1" compatLnSpc="1">
            <a:prstTxWarp prst="textNoShape">
              <a:avLst/>
            </a:prstTxWarp>
          </a:bodyPr>
          <a:lstStyle/>
          <a:p>
            <a:pPr algn="ctr"/>
            <a:endParaRPr lang="en-US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475895" y="1445657"/>
            <a:ext cx="3469533" cy="2351680"/>
          </a:xfrm>
          <a:prstGeom prst="downArrowCallout">
            <a:avLst>
              <a:gd name="adj1" fmla="val 15820"/>
              <a:gd name="adj2" fmla="val 7910"/>
              <a:gd name="adj3" fmla="val 7060"/>
              <a:gd name="adj4" fmla="val 92940"/>
            </a:avLst>
          </a:prstGeom>
          <a:solidFill>
            <a:schemeClr val="bg1">
              <a:lumMod val="95000"/>
            </a:schemeClr>
          </a:solidFill>
        </p:spPr>
        <p:txBody>
          <a:bodyPr anchor="b"/>
          <a:lstStyle>
            <a:lvl1pPr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insert your image here !</a:t>
            </a:r>
          </a:p>
        </p:txBody>
      </p:sp>
      <p:sp>
        <p:nvSpPr>
          <p:cNvPr id="24" name="Picture Placeholder 6"/>
          <p:cNvSpPr>
            <a:spLocks noGrp="1"/>
          </p:cNvSpPr>
          <p:nvPr>
            <p:ph type="pic" sz="quarter" idx="14" hasCustomPrompt="1"/>
          </p:nvPr>
        </p:nvSpPr>
        <p:spPr>
          <a:xfrm>
            <a:off x="4361234" y="1445657"/>
            <a:ext cx="3469533" cy="2351680"/>
          </a:xfrm>
          <a:prstGeom prst="downArrowCallout">
            <a:avLst>
              <a:gd name="adj1" fmla="val 15820"/>
              <a:gd name="adj2" fmla="val 7910"/>
              <a:gd name="adj3" fmla="val 7060"/>
              <a:gd name="adj4" fmla="val 92940"/>
            </a:avLst>
          </a:prstGeom>
          <a:solidFill>
            <a:schemeClr val="bg1">
              <a:lumMod val="95000"/>
            </a:schemeClr>
          </a:solidFill>
        </p:spPr>
        <p:txBody>
          <a:bodyPr anchor="b"/>
          <a:lstStyle>
            <a:lvl1pPr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insert your image here !</a:t>
            </a:r>
          </a:p>
        </p:txBody>
      </p:sp>
      <p:sp>
        <p:nvSpPr>
          <p:cNvPr id="25" name="Picture Placeholder 6"/>
          <p:cNvSpPr>
            <a:spLocks noGrp="1"/>
          </p:cNvSpPr>
          <p:nvPr>
            <p:ph type="pic" sz="quarter" idx="15" hasCustomPrompt="1"/>
          </p:nvPr>
        </p:nvSpPr>
        <p:spPr>
          <a:xfrm>
            <a:off x="8241795" y="1445657"/>
            <a:ext cx="3469533" cy="2351680"/>
          </a:xfrm>
          <a:prstGeom prst="downArrowCallout">
            <a:avLst>
              <a:gd name="adj1" fmla="val 15820"/>
              <a:gd name="adj2" fmla="val 7910"/>
              <a:gd name="adj3" fmla="val 7060"/>
              <a:gd name="adj4" fmla="val 92940"/>
            </a:avLst>
          </a:prstGeom>
          <a:solidFill>
            <a:schemeClr val="bg1">
              <a:lumMod val="95000"/>
            </a:schemeClr>
          </a:solidFill>
        </p:spPr>
        <p:txBody>
          <a:bodyPr anchor="b"/>
          <a:lstStyle>
            <a:lvl1pPr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insert your image here !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333676" y="356628"/>
            <a:ext cx="11524648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3200" b="1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333677" y="825950"/>
            <a:ext cx="11524647" cy="267661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ctr">
              <a:buNone/>
              <a:defRPr sz="1600" b="1" i="0" baseline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</p:spTree>
    <p:extLst>
      <p:ext uri="{BB962C8B-B14F-4D97-AF65-F5344CB8AC3E}">
        <p14:creationId xmlns:p14="http://schemas.microsoft.com/office/powerpoint/2010/main" val="2000079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0" grpId="0" animBg="1"/>
      <p:bldP spid="24" grpId="0" animBg="1"/>
      <p:bldP spid="25" grpId="0" animBg="1"/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BFFC7-5AFF-4374-B478-E246B74FFF84}" type="datetimeFigureOut">
              <a:rPr lang="en-US" smtClean="0"/>
              <a:t>5/4/2018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403D9-1EF9-4D83-8F99-27C64A2CC18F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11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empty_p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1"/>
          <p:cNvSpPr>
            <a:spLocks noGrp="1"/>
          </p:cNvSpPr>
          <p:nvPr>
            <p:ph type="title" hasCustomPrompt="1"/>
          </p:nvPr>
        </p:nvSpPr>
        <p:spPr>
          <a:xfrm>
            <a:off x="2921000" y="266700"/>
            <a:ext cx="6350000" cy="558843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3733" b="1" i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0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4362451" y="837239"/>
            <a:ext cx="3467100" cy="267661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ctr">
              <a:buNone/>
              <a:defRPr sz="2133" b="1" i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</p:spTree>
    <p:extLst>
      <p:ext uri="{BB962C8B-B14F-4D97-AF65-F5344CB8AC3E}">
        <p14:creationId xmlns:p14="http://schemas.microsoft.com/office/powerpoint/2010/main" val="327990789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Image Layou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 w="19050">
            <a:noFill/>
          </a:ln>
        </p:spPr>
        <p:txBody>
          <a:bodyPr lIns="0" tIns="91440" rIns="0" bIns="2194560" anchor="b"/>
          <a:lstStyle>
            <a:lvl1pPr algn="ctr" rtl="0">
              <a:buNone/>
              <a:defRPr sz="1867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</p:spTree>
    <p:extLst>
      <p:ext uri="{BB962C8B-B14F-4D97-AF65-F5344CB8AC3E}">
        <p14:creationId xmlns:p14="http://schemas.microsoft.com/office/powerpoint/2010/main" val="2146138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BFFC7-5AFF-4374-B478-E246B74FFF84}" type="datetimeFigureOut">
              <a:rPr lang="en-US" smtClean="0"/>
              <a:t>5/4/2018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403D9-1EF9-4D83-8F99-27C64A2CC18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649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iddl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 bwMode="auto">
          <a:xfrm>
            <a:off x="5566" y="1093611"/>
            <a:ext cx="12207240" cy="5426327"/>
          </a:xfrm>
          <a:prstGeom prst="rect">
            <a:avLst/>
          </a:prstGeom>
          <a:solidFill>
            <a:schemeClr val="tx1">
              <a:alpha val="75000"/>
            </a:schemeClr>
          </a:solidFill>
          <a:ln w="6350">
            <a:noFill/>
            <a:round/>
            <a:headEnd/>
            <a:tailEnd/>
          </a:ln>
        </p:spPr>
        <p:txBody>
          <a:bodyPr vert="horz" wrap="none" lIns="121920" tIns="60960" rIns="121920" bIns="60960" numCol="1" rtlCol="0" anchor="ctr" anchorCtr="1" compatLnSpc="1">
            <a:prstTxWarp prst="textNoShape">
              <a:avLst/>
            </a:prstTxWarp>
          </a:bodyPr>
          <a:lstStyle/>
          <a:p>
            <a:pPr algn="ctr"/>
            <a:endParaRPr lang="en-US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5020671" y="1382568"/>
            <a:ext cx="3360699" cy="4965187"/>
          </a:xfrm>
          <a:prstGeom prst="downArrowCallout">
            <a:avLst>
              <a:gd name="adj1" fmla="val 15820"/>
              <a:gd name="adj2" fmla="val 7910"/>
              <a:gd name="adj3" fmla="val 7060"/>
              <a:gd name="adj4" fmla="val 95221"/>
            </a:avLst>
          </a:prstGeom>
          <a:solidFill>
            <a:schemeClr val="bg1">
              <a:lumMod val="95000"/>
            </a:schemeClr>
          </a:solidFill>
        </p:spPr>
        <p:txBody>
          <a:bodyPr anchor="t"/>
          <a:lstStyle>
            <a:lvl1pPr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insert your image here !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333676" y="356628"/>
            <a:ext cx="11524648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3200" b="1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333677" y="825950"/>
            <a:ext cx="11524647" cy="267661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ctr">
              <a:buNone/>
              <a:defRPr sz="1600" b="1" i="0" baseline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</p:spTree>
    <p:extLst>
      <p:ext uri="{BB962C8B-B14F-4D97-AF65-F5344CB8AC3E}">
        <p14:creationId xmlns:p14="http://schemas.microsoft.com/office/powerpoint/2010/main" val="1572984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" grpId="0" animBg="1"/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our Pictures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 bwMode="auto">
          <a:xfrm>
            <a:off x="5566" y="950557"/>
            <a:ext cx="12207240" cy="5569381"/>
          </a:xfrm>
          <a:prstGeom prst="rect">
            <a:avLst/>
          </a:prstGeom>
          <a:solidFill>
            <a:schemeClr val="tx1">
              <a:alpha val="75000"/>
            </a:schemeClr>
          </a:solidFill>
          <a:ln w="6350">
            <a:noFill/>
            <a:round/>
            <a:headEnd/>
            <a:tailEnd/>
          </a:ln>
        </p:spPr>
        <p:txBody>
          <a:bodyPr vert="horz" wrap="none" lIns="121920" tIns="60960" rIns="121920" bIns="60960" numCol="1" rtlCol="0" anchor="ctr" anchorCtr="1" compatLnSpc="1">
            <a:prstTxWarp prst="textNoShape">
              <a:avLst/>
            </a:prstTxWarp>
          </a:bodyPr>
          <a:lstStyle/>
          <a:p>
            <a:pPr algn="ctr"/>
            <a:endParaRPr lang="en-US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9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475894" y="1201531"/>
            <a:ext cx="3469533" cy="236537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t"/>
          <a:lstStyle>
            <a:lvl1pPr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insert your image here !</a:t>
            </a:r>
          </a:p>
        </p:txBody>
      </p:sp>
      <p:sp>
        <p:nvSpPr>
          <p:cNvPr id="30" name="Picture Placeholder 6"/>
          <p:cNvSpPr>
            <a:spLocks noGrp="1"/>
          </p:cNvSpPr>
          <p:nvPr>
            <p:ph type="pic" sz="quarter" idx="14" hasCustomPrompt="1"/>
          </p:nvPr>
        </p:nvSpPr>
        <p:spPr>
          <a:xfrm>
            <a:off x="4361234" y="1201531"/>
            <a:ext cx="3469533" cy="236537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t"/>
          <a:lstStyle>
            <a:lvl1pPr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insert your image here !</a:t>
            </a:r>
          </a:p>
        </p:txBody>
      </p:sp>
      <p:sp>
        <p:nvSpPr>
          <p:cNvPr id="31" name="Picture Placeholder 6"/>
          <p:cNvSpPr>
            <a:spLocks noGrp="1"/>
          </p:cNvSpPr>
          <p:nvPr>
            <p:ph type="pic" sz="quarter" idx="15" hasCustomPrompt="1"/>
          </p:nvPr>
        </p:nvSpPr>
        <p:spPr>
          <a:xfrm>
            <a:off x="8241795" y="1201531"/>
            <a:ext cx="3469533" cy="236537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t"/>
          <a:lstStyle>
            <a:lvl1pPr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insert your image here !</a:t>
            </a:r>
          </a:p>
        </p:txBody>
      </p:sp>
      <p:sp>
        <p:nvSpPr>
          <p:cNvPr id="32" name="Picture Placeholder 6"/>
          <p:cNvSpPr>
            <a:spLocks noGrp="1"/>
          </p:cNvSpPr>
          <p:nvPr>
            <p:ph type="pic" sz="quarter" idx="16" hasCustomPrompt="1"/>
          </p:nvPr>
        </p:nvSpPr>
        <p:spPr>
          <a:xfrm>
            <a:off x="475894" y="3806159"/>
            <a:ext cx="3469533" cy="236537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t"/>
          <a:lstStyle>
            <a:lvl1pPr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insert your image here !</a:t>
            </a:r>
          </a:p>
        </p:txBody>
      </p:sp>
      <p:sp>
        <p:nvSpPr>
          <p:cNvPr id="33" name="Picture Placeholder 6"/>
          <p:cNvSpPr>
            <a:spLocks noGrp="1"/>
          </p:cNvSpPr>
          <p:nvPr>
            <p:ph type="pic" sz="quarter" idx="17" hasCustomPrompt="1"/>
          </p:nvPr>
        </p:nvSpPr>
        <p:spPr>
          <a:xfrm>
            <a:off x="8241795" y="3806159"/>
            <a:ext cx="3469533" cy="236537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t"/>
          <a:lstStyle>
            <a:lvl1pPr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insert your image here !</a:t>
            </a:r>
          </a:p>
        </p:txBody>
      </p:sp>
      <p:sp>
        <p:nvSpPr>
          <p:cNvPr id="34" name="Picture Placeholder 6"/>
          <p:cNvSpPr>
            <a:spLocks noGrp="1"/>
          </p:cNvSpPr>
          <p:nvPr>
            <p:ph type="pic" sz="quarter" idx="18" hasCustomPrompt="1"/>
          </p:nvPr>
        </p:nvSpPr>
        <p:spPr>
          <a:xfrm>
            <a:off x="4361234" y="3806159"/>
            <a:ext cx="3469533" cy="236537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t"/>
          <a:lstStyle>
            <a:lvl1pPr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insert your image here !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333676" y="356628"/>
            <a:ext cx="11524648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3200" b="1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333677" y="825950"/>
            <a:ext cx="11524647" cy="267661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ctr">
              <a:buNone/>
              <a:defRPr sz="1600" b="1" i="0" baseline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</p:spTree>
    <p:extLst>
      <p:ext uri="{BB962C8B-B14F-4D97-AF65-F5344CB8AC3E}">
        <p14:creationId xmlns:p14="http://schemas.microsoft.com/office/powerpoint/2010/main" val="1292877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1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250"/>
                            </p:stCondLst>
                            <p:childTnLst>
                              <p:par>
                                <p:cTn id="1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1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500"/>
                            </p:stCondLst>
                            <p:childTnLst>
                              <p:par>
                                <p:cTn id="1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1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750"/>
                            </p:stCondLst>
                            <p:childTnLst>
                              <p:par>
                                <p:cTn id="2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1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6000"/>
                            </p:stCondLst>
                            <p:childTnLst>
                              <p:par>
                                <p:cTn id="2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1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7250"/>
                            </p:stCondLst>
                            <p:childTnLst>
                              <p:par>
                                <p:cTn id="2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1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/>
          <p:cNvSpPr>
            <a:spLocks noGrp="1"/>
          </p:cNvSpPr>
          <p:nvPr>
            <p:ph type="pic" sz="quarter" idx="53" hasCustomPrompt="1"/>
          </p:nvPr>
        </p:nvSpPr>
        <p:spPr>
          <a:xfrm>
            <a:off x="0" y="0"/>
            <a:ext cx="12192000" cy="3708400"/>
          </a:xfrm>
          <a:prstGeom prst="rect">
            <a:avLst/>
          </a:prstGeom>
          <a:ln w="3175">
            <a:noFill/>
          </a:ln>
        </p:spPr>
        <p:txBody>
          <a:bodyPr wrap="none" tIns="0" bIns="1005840" anchor="b"/>
          <a:lstStyle>
            <a:lvl1pPr algn="ctr" rtl="0">
              <a:buNone/>
              <a:defRPr sz="2400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3" name="Rectangle 2"/>
          <p:cNvSpPr/>
          <p:nvPr userDrawn="1"/>
        </p:nvSpPr>
        <p:spPr bwMode="auto">
          <a:xfrm>
            <a:off x="5566" y="3708400"/>
            <a:ext cx="12207240" cy="3149600"/>
          </a:xfrm>
          <a:prstGeom prst="rect">
            <a:avLst/>
          </a:prstGeom>
          <a:solidFill>
            <a:schemeClr val="tx1">
              <a:alpha val="75000"/>
            </a:schemeClr>
          </a:solidFill>
          <a:ln w="6350">
            <a:noFill/>
            <a:round/>
            <a:headEnd/>
            <a:tailEnd/>
          </a:ln>
        </p:spPr>
        <p:txBody>
          <a:bodyPr vert="horz" wrap="none" lIns="121920" tIns="60960" rIns="121920" bIns="60960" numCol="1" rtlCol="0" anchor="ctr" anchorCtr="1" compatLnSpc="1">
            <a:prstTxWarp prst="textNoShape">
              <a:avLst/>
            </a:prstTxWarp>
          </a:bodyPr>
          <a:lstStyle/>
          <a:p>
            <a:pPr algn="ctr"/>
            <a:endParaRPr lang="en-US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6505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3" grpId="0" animBg="1"/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eam.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 userDrawn="1"/>
        </p:nvSpPr>
        <p:spPr bwMode="auto">
          <a:xfrm>
            <a:off x="5566" y="950557"/>
            <a:ext cx="12207240" cy="5569381"/>
          </a:xfrm>
          <a:prstGeom prst="rect">
            <a:avLst/>
          </a:prstGeom>
          <a:solidFill>
            <a:schemeClr val="tx1">
              <a:alpha val="75000"/>
            </a:schemeClr>
          </a:solidFill>
          <a:ln w="6350">
            <a:noFill/>
            <a:round/>
            <a:headEnd/>
            <a:tailEnd/>
          </a:ln>
        </p:spPr>
        <p:txBody>
          <a:bodyPr vert="horz" wrap="none" lIns="121920" tIns="60960" rIns="121920" bIns="60960" numCol="1" rtlCol="0" anchor="ctr" anchorCtr="1" compatLnSpc="1">
            <a:prstTxWarp prst="textNoShape">
              <a:avLst/>
            </a:prstTxWarp>
          </a:bodyPr>
          <a:lstStyle/>
          <a:p>
            <a:pPr algn="ctr"/>
            <a:endParaRPr lang="en-US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7" name="Text Placeholder 3"/>
          <p:cNvSpPr>
            <a:spLocks noGrp="1"/>
          </p:cNvSpPr>
          <p:nvPr userDrawn="1">
            <p:ph type="body" sz="half" idx="51"/>
          </p:nvPr>
        </p:nvSpPr>
        <p:spPr>
          <a:xfrm>
            <a:off x="1231900" y="1905653"/>
            <a:ext cx="2133600" cy="257040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r" rtl="0">
              <a:buNone/>
              <a:defRPr sz="1867" b="1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endParaRPr lang="en-US" dirty="0"/>
          </a:p>
        </p:txBody>
      </p:sp>
      <p:sp>
        <p:nvSpPr>
          <p:cNvPr id="118" name="Text Placeholder 3"/>
          <p:cNvSpPr>
            <a:spLocks noGrp="1"/>
          </p:cNvSpPr>
          <p:nvPr userDrawn="1">
            <p:ph type="body" sz="half" idx="57"/>
          </p:nvPr>
        </p:nvSpPr>
        <p:spPr>
          <a:xfrm>
            <a:off x="8813800" y="1905653"/>
            <a:ext cx="2133600" cy="257040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 rtl="0">
              <a:buNone/>
              <a:defRPr sz="1867" b="1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endParaRPr lang="en-US" dirty="0"/>
          </a:p>
        </p:txBody>
      </p:sp>
      <p:sp>
        <p:nvSpPr>
          <p:cNvPr id="122" name="Picture Placeholder 7"/>
          <p:cNvSpPr>
            <a:spLocks noGrp="1"/>
          </p:cNvSpPr>
          <p:nvPr>
            <p:ph type="pic" sz="quarter" idx="53" hasCustomPrompt="1"/>
          </p:nvPr>
        </p:nvSpPr>
        <p:spPr>
          <a:xfrm>
            <a:off x="3730557" y="1648944"/>
            <a:ext cx="2257552" cy="2257552"/>
          </a:xfrm>
          <a:prstGeom prst="ellipse">
            <a:avLst/>
          </a:prstGeom>
          <a:ln w="57150">
            <a:solidFill>
              <a:schemeClr val="bg1">
                <a:lumMod val="65000"/>
              </a:schemeClr>
            </a:solidFill>
          </a:ln>
          <a:effectLst>
            <a:innerShdw blurRad="114300">
              <a:prstClr val="black"/>
            </a:innerShdw>
          </a:effectLst>
        </p:spPr>
        <p:txBody>
          <a:bodyPr wrap="none" tIns="0" bIns="274320" anchor="b"/>
          <a:lstStyle>
            <a:lvl1pPr algn="ctr" rtl="0">
              <a:buNone/>
              <a:defRPr sz="1333" b="1" i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123" name="Picture Placeholder 7"/>
          <p:cNvSpPr>
            <a:spLocks noGrp="1"/>
          </p:cNvSpPr>
          <p:nvPr>
            <p:ph type="pic" sz="quarter" idx="58" hasCustomPrompt="1"/>
          </p:nvPr>
        </p:nvSpPr>
        <p:spPr>
          <a:xfrm>
            <a:off x="6203891" y="1648944"/>
            <a:ext cx="2257552" cy="2257552"/>
          </a:xfrm>
          <a:prstGeom prst="ellipse">
            <a:avLst/>
          </a:prstGeom>
          <a:ln w="57150">
            <a:solidFill>
              <a:schemeClr val="bg1">
                <a:lumMod val="65000"/>
              </a:schemeClr>
            </a:solidFill>
          </a:ln>
          <a:effectLst>
            <a:innerShdw blurRad="114300">
              <a:prstClr val="black"/>
            </a:innerShdw>
          </a:effectLst>
        </p:spPr>
        <p:txBody>
          <a:bodyPr wrap="none" tIns="0" bIns="274320" anchor="b"/>
          <a:lstStyle>
            <a:lvl1pPr algn="ctr" rtl="0">
              <a:buNone/>
              <a:defRPr sz="1333" b="1" i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198" name="Text Placeholder 3"/>
          <p:cNvSpPr>
            <a:spLocks noGrp="1"/>
          </p:cNvSpPr>
          <p:nvPr>
            <p:ph type="body" sz="half" idx="59"/>
          </p:nvPr>
        </p:nvSpPr>
        <p:spPr>
          <a:xfrm>
            <a:off x="1231900" y="4384863"/>
            <a:ext cx="2133600" cy="257040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r" rtl="0">
              <a:buNone/>
              <a:defRPr sz="1867" b="1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endParaRPr lang="en-US" dirty="0"/>
          </a:p>
        </p:txBody>
      </p:sp>
      <p:sp>
        <p:nvSpPr>
          <p:cNvPr id="199" name="Text Placeholder 3"/>
          <p:cNvSpPr>
            <a:spLocks noGrp="1"/>
          </p:cNvSpPr>
          <p:nvPr>
            <p:ph type="body" sz="half" idx="60"/>
          </p:nvPr>
        </p:nvSpPr>
        <p:spPr>
          <a:xfrm>
            <a:off x="8813800" y="4384863"/>
            <a:ext cx="2133600" cy="257040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 rtl="0">
              <a:buNone/>
              <a:defRPr sz="1867" b="1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endParaRPr lang="en-US" dirty="0"/>
          </a:p>
        </p:txBody>
      </p:sp>
      <p:sp>
        <p:nvSpPr>
          <p:cNvPr id="200" name="Picture Placeholder 7"/>
          <p:cNvSpPr>
            <a:spLocks noGrp="1"/>
          </p:cNvSpPr>
          <p:nvPr>
            <p:ph type="pic" sz="quarter" idx="61" hasCustomPrompt="1"/>
          </p:nvPr>
        </p:nvSpPr>
        <p:spPr>
          <a:xfrm>
            <a:off x="3730557" y="4128153"/>
            <a:ext cx="2257552" cy="2257552"/>
          </a:xfrm>
          <a:prstGeom prst="ellipse">
            <a:avLst/>
          </a:prstGeom>
          <a:ln w="57150">
            <a:solidFill>
              <a:schemeClr val="bg1">
                <a:lumMod val="65000"/>
              </a:schemeClr>
            </a:solidFill>
          </a:ln>
          <a:effectLst>
            <a:innerShdw blurRad="114300">
              <a:prstClr val="black"/>
            </a:innerShdw>
          </a:effectLst>
        </p:spPr>
        <p:txBody>
          <a:bodyPr wrap="none" tIns="0" bIns="274320" anchor="b"/>
          <a:lstStyle>
            <a:lvl1pPr algn="ctr" rtl="0">
              <a:buNone/>
              <a:defRPr sz="1333" b="1" i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201" name="Picture Placeholder 7"/>
          <p:cNvSpPr>
            <a:spLocks noGrp="1"/>
          </p:cNvSpPr>
          <p:nvPr>
            <p:ph type="pic" sz="quarter" idx="62" hasCustomPrompt="1"/>
          </p:nvPr>
        </p:nvSpPr>
        <p:spPr>
          <a:xfrm>
            <a:off x="6203891" y="4128153"/>
            <a:ext cx="2257552" cy="2257552"/>
          </a:xfrm>
          <a:prstGeom prst="ellipse">
            <a:avLst/>
          </a:prstGeom>
          <a:ln w="57150">
            <a:solidFill>
              <a:schemeClr val="bg1">
                <a:lumMod val="65000"/>
              </a:schemeClr>
            </a:solidFill>
          </a:ln>
          <a:effectLst>
            <a:innerShdw blurRad="114300">
              <a:prstClr val="black"/>
            </a:innerShdw>
          </a:effectLst>
        </p:spPr>
        <p:txBody>
          <a:bodyPr wrap="none" tIns="0" bIns="274320" anchor="b"/>
          <a:lstStyle>
            <a:lvl1pPr algn="ctr" rtl="0">
              <a:buNone/>
              <a:defRPr sz="1333" b="1" i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</p:spTree>
    <p:extLst>
      <p:ext uri="{BB962C8B-B14F-4D97-AF65-F5344CB8AC3E}">
        <p14:creationId xmlns:p14="http://schemas.microsoft.com/office/powerpoint/2010/main" val="226284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000"/>
                            </p:stCondLst>
                            <p:childTnLst>
                              <p:par>
                                <p:cTn id="30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22" grpId="0" animBg="1"/>
      <p:bldP spid="123" grpId="0" animBg="1"/>
      <p:bldP spid="200" grpId="0" animBg="1"/>
      <p:bldP spid="201" grpId="0" animBg="1"/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10802815" y="6286015"/>
            <a:ext cx="550985" cy="365125"/>
          </a:xfrm>
          <a:prstGeom prst="rect">
            <a:avLst/>
          </a:prstGeom>
        </p:spPr>
        <p:txBody>
          <a:bodyPr/>
          <a:lstStyle/>
          <a:p>
            <a:fld id="{C73A5C34-6B76-4AF1-BC39-A0EE85CE817B}" type="slidenum">
              <a:rPr lang="ru-RU" smtClean="0"/>
              <a:t>‹Nº›</a:t>
            </a:fld>
            <a:endParaRPr lang="ru-RU"/>
          </a:p>
        </p:txBody>
      </p:sp>
      <p:sp>
        <p:nvSpPr>
          <p:cNvPr id="11" name="Рисунок 3"/>
          <p:cNvSpPr>
            <a:spLocks noGrp="1"/>
          </p:cNvSpPr>
          <p:nvPr>
            <p:ph type="pic" sz="quarter" idx="16"/>
          </p:nvPr>
        </p:nvSpPr>
        <p:spPr>
          <a:xfrm>
            <a:off x="8878887" y="1721784"/>
            <a:ext cx="2474912" cy="2473325"/>
          </a:xfrm>
        </p:spPr>
        <p:txBody>
          <a:bodyPr/>
          <a:lstStyle/>
          <a:p>
            <a:endParaRPr lang="ru-RU"/>
          </a:p>
        </p:txBody>
      </p:sp>
      <p:sp>
        <p:nvSpPr>
          <p:cNvPr id="4" name="Рисунок 3"/>
          <p:cNvSpPr>
            <a:spLocks noGrp="1"/>
          </p:cNvSpPr>
          <p:nvPr>
            <p:ph type="pic" sz="quarter" idx="13"/>
          </p:nvPr>
        </p:nvSpPr>
        <p:spPr>
          <a:xfrm>
            <a:off x="954088" y="1721785"/>
            <a:ext cx="2474912" cy="2473325"/>
          </a:xfrm>
        </p:spPr>
        <p:txBody>
          <a:bodyPr/>
          <a:lstStyle/>
          <a:p>
            <a:endParaRPr lang="ru-RU"/>
          </a:p>
        </p:txBody>
      </p:sp>
      <p:sp>
        <p:nvSpPr>
          <p:cNvPr id="9" name="Рисунок 3"/>
          <p:cNvSpPr>
            <a:spLocks noGrp="1"/>
          </p:cNvSpPr>
          <p:nvPr>
            <p:ph type="pic" sz="quarter" idx="14"/>
          </p:nvPr>
        </p:nvSpPr>
        <p:spPr>
          <a:xfrm>
            <a:off x="3595689" y="1721784"/>
            <a:ext cx="2474912" cy="2473325"/>
          </a:xfrm>
        </p:spPr>
        <p:txBody>
          <a:bodyPr/>
          <a:lstStyle/>
          <a:p>
            <a:endParaRPr lang="ru-RU"/>
          </a:p>
        </p:txBody>
      </p:sp>
      <p:sp>
        <p:nvSpPr>
          <p:cNvPr id="10" name="Рисунок 3"/>
          <p:cNvSpPr>
            <a:spLocks noGrp="1"/>
          </p:cNvSpPr>
          <p:nvPr>
            <p:ph type="pic" sz="quarter" idx="15"/>
          </p:nvPr>
        </p:nvSpPr>
        <p:spPr>
          <a:xfrm>
            <a:off x="6237289" y="1721785"/>
            <a:ext cx="2474912" cy="2473325"/>
          </a:xfrm>
        </p:spPr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5225964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Free Blank With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itle 1"/>
          <p:cNvSpPr>
            <a:spLocks noGrp="1"/>
          </p:cNvSpPr>
          <p:nvPr>
            <p:ph type="title" hasCustomPrompt="1"/>
          </p:nvPr>
        </p:nvSpPr>
        <p:spPr>
          <a:xfrm>
            <a:off x="333676" y="356628"/>
            <a:ext cx="11524648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3200" b="1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3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333677" y="825950"/>
            <a:ext cx="11524647" cy="267661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ctr">
              <a:buNone/>
              <a:defRPr sz="1600" b="1" i="0" baseline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</p:spTree>
    <p:extLst>
      <p:ext uri="{BB962C8B-B14F-4D97-AF65-F5344CB8AC3E}">
        <p14:creationId xmlns:p14="http://schemas.microsoft.com/office/powerpoint/2010/main" val="143281754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ree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1463041" y="1758206"/>
            <a:ext cx="3250392" cy="42701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t"/>
          <a:lstStyle>
            <a:lvl1pPr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insert your image here !</a:t>
            </a:r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11" hasCustomPrompt="1"/>
          </p:nvPr>
        </p:nvSpPr>
        <p:spPr>
          <a:xfrm>
            <a:off x="7478569" y="1758206"/>
            <a:ext cx="3250392" cy="42701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t"/>
          <a:lstStyle>
            <a:lvl1pPr algn="ctr" rtl="0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insert your image here !</a:t>
            </a:r>
          </a:p>
        </p:txBody>
      </p:sp>
      <p:sp>
        <p:nvSpPr>
          <p:cNvPr id="16" name="Picture Placeholder 6"/>
          <p:cNvSpPr>
            <a:spLocks noGrp="1"/>
          </p:cNvSpPr>
          <p:nvPr>
            <p:ph type="pic" sz="quarter" idx="12" hasCustomPrompt="1"/>
          </p:nvPr>
        </p:nvSpPr>
        <p:spPr>
          <a:xfrm>
            <a:off x="4344776" y="1438846"/>
            <a:ext cx="3647921" cy="490890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t"/>
          <a:lstStyle>
            <a:lvl1pPr algn="ctr" rtl="0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insert your image here !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33676" y="356628"/>
            <a:ext cx="11524648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3200" b="1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333677" y="825950"/>
            <a:ext cx="11524647" cy="267661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ctr">
              <a:buNone/>
              <a:defRPr sz="1600" b="1" i="0" baseline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</p:spTree>
    <p:extLst>
      <p:ext uri="{BB962C8B-B14F-4D97-AF65-F5344CB8AC3E}">
        <p14:creationId xmlns:p14="http://schemas.microsoft.com/office/powerpoint/2010/main" val="138799842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Free Blank With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872079" y="1680134"/>
            <a:ext cx="2516013" cy="4390199"/>
          </a:xfrm>
          <a:prstGeom prst="downArrowCallout">
            <a:avLst>
              <a:gd name="adj1" fmla="val 15820"/>
              <a:gd name="adj2" fmla="val 7910"/>
              <a:gd name="adj3" fmla="val 7060"/>
              <a:gd name="adj4" fmla="val 95221"/>
            </a:avLst>
          </a:prstGeom>
          <a:solidFill>
            <a:schemeClr val="bg1">
              <a:lumMod val="95000"/>
            </a:schemeClr>
          </a:solidFill>
        </p:spPr>
        <p:txBody>
          <a:bodyPr anchor="b"/>
          <a:lstStyle>
            <a:lvl1pPr algn="ctr">
              <a:buNone/>
              <a:defRPr sz="1333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insert your image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333676" y="356628"/>
            <a:ext cx="11524648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3200" b="1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333677" y="825950"/>
            <a:ext cx="11524647" cy="267661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ctr">
              <a:buNone/>
              <a:defRPr sz="1600" b="1" i="0" baseline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</p:spTree>
    <p:extLst>
      <p:ext uri="{BB962C8B-B14F-4D97-AF65-F5344CB8AC3E}">
        <p14:creationId xmlns:p14="http://schemas.microsoft.com/office/powerpoint/2010/main" val="31756724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BFFC7-5AFF-4374-B478-E246B74FFF84}" type="datetimeFigureOut">
              <a:rPr lang="en-US" smtClean="0"/>
              <a:t>5/4/2018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403D9-1EF9-4D83-8F99-27C64A2CC18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536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BFFC7-5AFF-4374-B478-E246B74FFF84}" type="datetimeFigureOut">
              <a:rPr lang="en-US" smtClean="0"/>
              <a:t>5/4/2018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403D9-1EF9-4D83-8F99-27C64A2CC18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970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BFFC7-5AFF-4374-B478-E246B74FFF84}" type="datetimeFigureOut">
              <a:rPr lang="en-US" smtClean="0"/>
              <a:t>5/4/2018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403D9-1EF9-4D83-8F99-27C64A2CC18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3237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BFFC7-5AFF-4374-B478-E246B74FFF84}" type="datetimeFigureOut">
              <a:rPr lang="en-US" smtClean="0"/>
              <a:t>5/4/2018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403D9-1EF9-4D83-8F99-27C64A2CC18F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5790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BFFC7-5AFF-4374-B478-E246B74FFF84}" type="datetimeFigureOut">
              <a:rPr lang="en-US" smtClean="0"/>
              <a:t>5/4/2018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403D9-1EF9-4D83-8F99-27C64A2CC18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888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BFFC7-5AFF-4374-B478-E246B74FFF84}" type="datetimeFigureOut">
              <a:rPr lang="en-US" smtClean="0"/>
              <a:t>5/4/2018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403D9-1EF9-4D83-8F99-27C64A2CC18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814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BFFC7-5AFF-4374-B478-E246B74FFF84}" type="datetimeFigureOut">
              <a:rPr lang="en-US" smtClean="0"/>
              <a:t>5/4/2018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403D9-1EF9-4D83-8F99-27C64A2CC18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991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hyperlink" Target="http://powerpoint.sage-fox.com/" TargetMode="Externa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1194" y="0"/>
            <a:ext cx="12192000" cy="68580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  <a:scene3d>
            <a:camera prst="orthographicFront"/>
            <a:lightRig rig="threePt" dir="t"/>
          </a:scene3d>
          <a:sp3d prstMaterial="plastic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Test info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BBFFC7-5AFF-4374-B478-E246B74FFF84}" type="datetimeFigureOut">
              <a:rPr lang="en-US" smtClean="0"/>
              <a:t>5/4/2018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A403D9-1EF9-4D83-8F99-27C64A2CC18F}" type="slidenum">
              <a:rPr lang="en-US" smtClean="0"/>
              <a:t>‹Nº›</a:t>
            </a:fld>
            <a:endParaRPr lang="en-US" dirty="0"/>
          </a:p>
        </p:txBody>
      </p:sp>
      <p:pic>
        <p:nvPicPr>
          <p:cNvPr id="14" name="Picture 13">
            <a:hlinkClick r:id="rId29"/>
          </p:cNvPr>
          <p:cNvPicPr>
            <a:picLocks noChangeAspect="1"/>
          </p:cNvPicPr>
          <p:nvPr userDrawn="1"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2561" y="6756644"/>
            <a:ext cx="405993" cy="109728"/>
          </a:xfrm>
          <a:prstGeom prst="rect">
            <a:avLst/>
          </a:prstGeom>
          <a:noFill/>
          <a:effectLst>
            <a:glow rad="63500">
              <a:schemeClr val="bg1">
                <a:alpha val="45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0897819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5" r:id="rId13"/>
    <p:sldLayoutId id="2147483697" r:id="rId14"/>
    <p:sldLayoutId id="2147483702" r:id="rId15"/>
    <p:sldLayoutId id="2147483708" r:id="rId16"/>
    <p:sldLayoutId id="2147483709" r:id="rId17"/>
    <p:sldLayoutId id="2147483710" r:id="rId18"/>
    <p:sldLayoutId id="2147483712" r:id="rId19"/>
    <p:sldLayoutId id="2147483713" r:id="rId20"/>
    <p:sldLayoutId id="2147483714" r:id="rId21"/>
    <p:sldLayoutId id="2147483715" r:id="rId22"/>
    <p:sldLayoutId id="2147483716" r:id="rId23"/>
    <p:sldLayoutId id="2147483717" r:id="rId24"/>
    <p:sldLayoutId id="2147483718" r:id="rId25"/>
    <p:sldLayoutId id="2147483719" r:id="rId26"/>
    <p:sldLayoutId id="2147483720" r:id="rId27"/>
  </p:sldLayoutIdLst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hyperlink" Target="http://powerpoint.sage-fox.com/" TargetMode="External"/><Relationship Id="rId7" Type="http://schemas.openxmlformats.org/officeDocument/2006/relationships/image" Target="../media/image6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.jpeg"/><Relationship Id="rId11" Type="http://schemas.openxmlformats.org/officeDocument/2006/relationships/image" Target="../media/image10.jpeg"/><Relationship Id="rId5" Type="http://schemas.openxmlformats.org/officeDocument/2006/relationships/image" Target="../media/image4.jpg"/><Relationship Id="rId10" Type="http://schemas.openxmlformats.org/officeDocument/2006/relationships/image" Target="../media/image9.jpeg"/><Relationship Id="rId4" Type="http://schemas.openxmlformats.org/officeDocument/2006/relationships/image" Target="../media/image3.jpeg"/><Relationship Id="rId9" Type="http://schemas.openxmlformats.org/officeDocument/2006/relationships/image" Target="../media/image8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9.jpg"/><Relationship Id="rId5" Type="http://schemas.openxmlformats.org/officeDocument/2006/relationships/image" Target="../media/image28.jpg"/><Relationship Id="rId4" Type="http://schemas.openxmlformats.org/officeDocument/2006/relationships/image" Target="../media/image27.jp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0.jpg"/><Relationship Id="rId5" Type="http://schemas.openxmlformats.org/officeDocument/2006/relationships/image" Target="../media/image28.jpg"/><Relationship Id="rId4" Type="http://schemas.openxmlformats.org/officeDocument/2006/relationships/image" Target="../media/image29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32.jp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25.jpg"/><Relationship Id="rId4" Type="http://schemas.openxmlformats.org/officeDocument/2006/relationships/image" Target="../media/image23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3.jp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g"/><Relationship Id="rId3" Type="http://schemas.openxmlformats.org/officeDocument/2006/relationships/image" Target="../media/image11.jpg"/><Relationship Id="rId7" Type="http://schemas.openxmlformats.org/officeDocument/2006/relationships/image" Target="../media/image15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4.jpg"/><Relationship Id="rId5" Type="http://schemas.openxmlformats.org/officeDocument/2006/relationships/image" Target="../media/image13.jpg"/><Relationship Id="rId10" Type="http://schemas.openxmlformats.org/officeDocument/2006/relationships/image" Target="../media/image18.jpg"/><Relationship Id="rId4" Type="http://schemas.openxmlformats.org/officeDocument/2006/relationships/image" Target="../media/image12.jpg"/><Relationship Id="rId9" Type="http://schemas.openxmlformats.org/officeDocument/2006/relationships/image" Target="../media/image17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7.jpg"/><Relationship Id="rId5" Type="http://schemas.openxmlformats.org/officeDocument/2006/relationships/image" Target="../media/image36.jpg"/><Relationship Id="rId4" Type="http://schemas.openxmlformats.org/officeDocument/2006/relationships/image" Target="../media/image35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2.jpg"/><Relationship Id="rId4" Type="http://schemas.openxmlformats.org/officeDocument/2006/relationships/image" Target="../media/image19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27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32.jpg"/><Relationship Id="rId5" Type="http://schemas.openxmlformats.org/officeDocument/2006/relationships/image" Target="../media/image39.jpg"/><Relationship Id="rId4" Type="http://schemas.openxmlformats.org/officeDocument/2006/relationships/image" Target="../media/image19.jp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1.jpeg"/><Relationship Id="rId5" Type="http://schemas.openxmlformats.org/officeDocument/2006/relationships/image" Target="../media/image40.jpeg"/><Relationship Id="rId4" Type="http://schemas.openxmlformats.org/officeDocument/2006/relationships/image" Target="../media/image23.jp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9.jp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45.jpg"/><Relationship Id="rId4" Type="http://schemas.openxmlformats.org/officeDocument/2006/relationships/image" Target="../media/image44.jp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30.jpg"/><Relationship Id="rId5" Type="http://schemas.openxmlformats.org/officeDocument/2006/relationships/image" Target="../media/image25.jpg"/><Relationship Id="rId4" Type="http://schemas.openxmlformats.org/officeDocument/2006/relationships/image" Target="../media/image42.jp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0.jpg"/><Relationship Id="rId5" Type="http://schemas.openxmlformats.org/officeDocument/2006/relationships/image" Target="../media/image28.jpg"/><Relationship Id="rId4" Type="http://schemas.openxmlformats.org/officeDocument/2006/relationships/image" Target="../media/image47.jp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9.jp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jpg"/><Relationship Id="rId3" Type="http://schemas.openxmlformats.org/officeDocument/2006/relationships/image" Target="../media/image2.jpg"/><Relationship Id="rId7" Type="http://schemas.openxmlformats.org/officeDocument/2006/relationships/image" Target="../media/image5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50.jpg"/><Relationship Id="rId5" Type="http://schemas.openxmlformats.org/officeDocument/2006/relationships/image" Target="../media/image49.jpg"/><Relationship Id="rId4" Type="http://schemas.openxmlformats.org/officeDocument/2006/relationships/image" Target="../media/image48.jpg"/><Relationship Id="rId9" Type="http://schemas.openxmlformats.org/officeDocument/2006/relationships/image" Target="../media/image53.jp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9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g"/><Relationship Id="rId3" Type="http://schemas.openxmlformats.org/officeDocument/2006/relationships/image" Target="../media/image27.jpg"/><Relationship Id="rId7" Type="http://schemas.openxmlformats.org/officeDocument/2006/relationships/image" Target="../media/image54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7.jpg"/><Relationship Id="rId5" Type="http://schemas.openxmlformats.org/officeDocument/2006/relationships/image" Target="../media/image29.jpg"/><Relationship Id="rId10" Type="http://schemas.openxmlformats.org/officeDocument/2006/relationships/image" Target="../media/image25.jpg"/><Relationship Id="rId4" Type="http://schemas.openxmlformats.org/officeDocument/2006/relationships/image" Target="../media/image30.jpg"/><Relationship Id="rId9" Type="http://schemas.openxmlformats.org/officeDocument/2006/relationships/image" Target="../media/image17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3.jpg"/><Relationship Id="rId5" Type="http://schemas.openxmlformats.org/officeDocument/2006/relationships/image" Target="../media/image44.jpg"/><Relationship Id="rId4" Type="http://schemas.openxmlformats.org/officeDocument/2006/relationships/image" Target="../media/image55.jp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6.jpg"/><Relationship Id="rId5" Type="http://schemas.openxmlformats.org/officeDocument/2006/relationships/image" Target="../media/image42.jpg"/><Relationship Id="rId4" Type="http://schemas.openxmlformats.org/officeDocument/2006/relationships/image" Target="../media/image25.jp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0.jpg"/><Relationship Id="rId5" Type="http://schemas.openxmlformats.org/officeDocument/2006/relationships/image" Target="../media/image28.jpg"/><Relationship Id="rId4" Type="http://schemas.openxmlformats.org/officeDocument/2006/relationships/image" Target="../media/image47.jp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9.jpg"/><Relationship Id="rId5" Type="http://schemas.openxmlformats.org/officeDocument/2006/relationships/image" Target="../media/image58.jpg"/><Relationship Id="rId4" Type="http://schemas.openxmlformats.org/officeDocument/2006/relationships/image" Target="../media/image57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24.jpg"/><Relationship Id="rId4" Type="http://schemas.openxmlformats.org/officeDocument/2006/relationships/image" Target="../media/image23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6000" b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1849008" y="3438865"/>
            <a:ext cx="3941765" cy="639413"/>
            <a:chOff x="6359857" y="5670422"/>
            <a:chExt cx="4504874" cy="730758"/>
          </a:xfrm>
        </p:grpSpPr>
        <p:sp>
          <p:nvSpPr>
            <p:cNvPr id="16" name="Rounded Rectangle 9"/>
            <p:cNvSpPr/>
            <p:nvPr/>
          </p:nvSpPr>
          <p:spPr>
            <a:xfrm>
              <a:off x="6359857" y="5881913"/>
              <a:ext cx="4504874" cy="307777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40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sz="2400" dirty="0"/>
            </a:p>
          </p:txBody>
        </p:sp>
        <p:sp>
          <p:nvSpPr>
            <p:cNvPr id="19" name="TextBox 18">
              <a:hlinkClick r:id="rId3"/>
            </p:cNvPr>
            <p:cNvSpPr txBox="1">
              <a:spLocks noChangeAspect="1"/>
            </p:cNvSpPr>
            <p:nvPr/>
          </p:nvSpPr>
          <p:spPr>
            <a:xfrm>
              <a:off x="6359857" y="5845568"/>
              <a:ext cx="3093976" cy="351745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s-PE" sz="1400" i="1" dirty="0" smtClean="0">
                  <a:solidFill>
                    <a:schemeClr val="bg1">
                      <a:lumMod val="85000"/>
                    </a:schemeClr>
                  </a:solidFill>
                  <a:latin typeface="+mj-lt"/>
                  <a:cs typeface="Estrangelo Edessa" panose="03080600000000000000" pitchFamily="66" charset="0"/>
                </a:rPr>
                <a:t>Gino </a:t>
              </a:r>
              <a:r>
                <a:rPr lang="es-PE" sz="1400" i="1" dirty="0" err="1" smtClean="0">
                  <a:solidFill>
                    <a:schemeClr val="bg1">
                      <a:lumMod val="85000"/>
                    </a:schemeClr>
                  </a:solidFill>
                  <a:latin typeface="+mj-lt"/>
                  <a:cs typeface="Estrangelo Edessa" panose="03080600000000000000" pitchFamily="66" charset="0"/>
                </a:rPr>
                <a:t>Begazo</a:t>
              </a:r>
              <a:endParaRPr lang="es-PE" sz="1400" i="1" dirty="0">
                <a:solidFill>
                  <a:schemeClr val="bg1">
                    <a:lumMod val="85000"/>
                  </a:schemeClr>
                </a:solidFill>
                <a:latin typeface="+mj-lt"/>
                <a:cs typeface="Estrangelo Edessa" panose="03080600000000000000" pitchFamily="66" charset="0"/>
              </a:endParaRPr>
            </a:p>
          </p:txBody>
        </p:sp>
        <p:pic>
          <p:nvPicPr>
            <p:cNvPr id="20" name="Picture Placeholder 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80619" y="5670422"/>
              <a:ext cx="731520" cy="730758"/>
            </a:xfrm>
            <a:prstGeom prst="ellipse">
              <a:avLst/>
            </a:prstGeom>
            <a:blipFill dpi="0" rotWithShape="1">
              <a:blip r:embed="rId5"/>
              <a:srcRect/>
              <a:stretch>
                <a:fillRect l="-4000" t="-2000" r="-4000" b="-2000"/>
              </a:stretch>
            </a:blipFill>
            <a:ln w="38100">
              <a:solidFill>
                <a:schemeClr val="tx1">
                  <a:alpha val="75000"/>
                </a:schemeClr>
              </a:solidFill>
            </a:ln>
          </p:spPr>
        </p:pic>
      </p:grpSp>
      <p:grpSp>
        <p:nvGrpSpPr>
          <p:cNvPr id="3" name="Group 2"/>
          <p:cNvGrpSpPr/>
          <p:nvPr/>
        </p:nvGrpSpPr>
        <p:grpSpPr>
          <a:xfrm>
            <a:off x="0" y="940941"/>
            <a:ext cx="12204700" cy="1278388"/>
            <a:chOff x="-12700" y="5228207"/>
            <a:chExt cx="12204700" cy="1278388"/>
          </a:xfrm>
        </p:grpSpPr>
        <p:grpSp>
          <p:nvGrpSpPr>
            <p:cNvPr id="12" name="Group 11"/>
            <p:cNvGrpSpPr/>
            <p:nvPr/>
          </p:nvGrpSpPr>
          <p:grpSpPr>
            <a:xfrm>
              <a:off x="-12700" y="5228207"/>
              <a:ext cx="12204700" cy="1278388"/>
              <a:chOff x="0" y="4603464"/>
              <a:chExt cx="12192000" cy="1544683"/>
            </a:xfrm>
          </p:grpSpPr>
          <p:sp>
            <p:nvSpPr>
              <p:cNvPr id="13" name="Freeform 12"/>
              <p:cNvSpPr/>
              <p:nvPr/>
            </p:nvSpPr>
            <p:spPr>
              <a:xfrm>
                <a:off x="0" y="4603464"/>
                <a:ext cx="12192000" cy="1544683"/>
              </a:xfrm>
              <a:custGeom>
                <a:avLst/>
                <a:gdLst>
                  <a:gd name="connsiteX0" fmla="*/ 12700 w 12192000"/>
                  <a:gd name="connsiteY0" fmla="*/ 228600 h 2226733"/>
                  <a:gd name="connsiteX1" fmla="*/ 12700 w 12192000"/>
                  <a:gd name="connsiteY1" fmla="*/ 1998133 h 2226733"/>
                  <a:gd name="connsiteX2" fmla="*/ 12179300 w 12192000"/>
                  <a:gd name="connsiteY2" fmla="*/ 1998133 h 2226733"/>
                  <a:gd name="connsiteX3" fmla="*/ 12179300 w 12192000"/>
                  <a:gd name="connsiteY3" fmla="*/ 228600 h 2226733"/>
                  <a:gd name="connsiteX4" fmla="*/ 0 w 12192000"/>
                  <a:gd name="connsiteY4" fmla="*/ 0 h 2226733"/>
                  <a:gd name="connsiteX5" fmla="*/ 12192000 w 12192000"/>
                  <a:gd name="connsiteY5" fmla="*/ 0 h 2226733"/>
                  <a:gd name="connsiteX6" fmla="*/ 12192000 w 12192000"/>
                  <a:gd name="connsiteY6" fmla="*/ 2226733 h 2226733"/>
                  <a:gd name="connsiteX7" fmla="*/ 0 w 12192000"/>
                  <a:gd name="connsiteY7" fmla="*/ 2226733 h 2226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192000" h="2226733">
                    <a:moveTo>
                      <a:pt x="12700" y="228600"/>
                    </a:moveTo>
                    <a:lnTo>
                      <a:pt x="12700" y="1998133"/>
                    </a:lnTo>
                    <a:lnTo>
                      <a:pt x="12179300" y="1998133"/>
                    </a:lnTo>
                    <a:lnTo>
                      <a:pt x="12179300" y="228600"/>
                    </a:lnTo>
                    <a:close/>
                    <a:moveTo>
                      <a:pt x="0" y="0"/>
                    </a:moveTo>
                    <a:lnTo>
                      <a:pt x="12192000" y="0"/>
                    </a:lnTo>
                    <a:lnTo>
                      <a:pt x="12192000" y="2226733"/>
                    </a:lnTo>
                    <a:lnTo>
                      <a:pt x="0" y="2226733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s-PE" sz="2400" dirty="0"/>
              </a:p>
            </p:txBody>
          </p:sp>
          <p:sp>
            <p:nvSpPr>
              <p:cNvPr id="14" name="Rounded Rectangle 9"/>
              <p:cNvSpPr/>
              <p:nvPr/>
            </p:nvSpPr>
            <p:spPr>
              <a:xfrm>
                <a:off x="10875" y="4762827"/>
                <a:ext cx="12179313" cy="1232535"/>
              </a:xfrm>
              <a:prstGeom prst="rect">
                <a:avLst/>
              </a:prstGeom>
              <a:solidFill>
                <a:schemeClr val="tx1">
                  <a:lumMod val="95000"/>
                  <a:lumOff val="5000"/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PE" sz="2400" dirty="0"/>
              </a:p>
            </p:txBody>
          </p:sp>
        </p:grpSp>
        <p:grpSp>
          <p:nvGrpSpPr>
            <p:cNvPr id="21" name="Group 20"/>
            <p:cNvGrpSpPr/>
            <p:nvPr/>
          </p:nvGrpSpPr>
          <p:grpSpPr>
            <a:xfrm>
              <a:off x="665351" y="5307398"/>
              <a:ext cx="6799388" cy="1072752"/>
              <a:chOff x="4266557" y="5289211"/>
              <a:chExt cx="6799388" cy="1072752"/>
            </a:xfrm>
          </p:grpSpPr>
          <p:sp>
            <p:nvSpPr>
              <p:cNvPr id="24" name="TextBox 23"/>
              <p:cNvSpPr txBox="1"/>
              <p:nvPr/>
            </p:nvSpPr>
            <p:spPr>
              <a:xfrm>
                <a:off x="4266557" y="5289211"/>
                <a:ext cx="6799388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PE" sz="4400" dirty="0" smtClean="0">
                    <a:solidFill>
                      <a:schemeClr val="bg1">
                        <a:lumMod val="85000"/>
                      </a:schemeClr>
                    </a:solidFill>
                    <a:cs typeface="Estrangelo Edessa" panose="03080600000000000000" pitchFamily="66" charset="0"/>
                  </a:rPr>
                  <a:t>Campaña electoral</a:t>
                </a:r>
                <a:endParaRPr lang="es-PE" sz="4400" dirty="0">
                  <a:solidFill>
                    <a:schemeClr val="bg1">
                      <a:lumMod val="85000"/>
                    </a:schemeClr>
                  </a:solidFill>
                  <a:cs typeface="Estrangelo Edessa" panose="03080600000000000000" pitchFamily="66" charset="0"/>
                </a:endParaRP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4718334" y="5828483"/>
                <a:ext cx="5895833" cy="533480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algn="ctr"/>
                <a:r>
                  <a:rPr lang="es-PE" sz="2800" dirty="0" smtClean="0">
                    <a:solidFill>
                      <a:schemeClr val="bg1">
                        <a:lumMod val="85000"/>
                      </a:schemeClr>
                    </a:solidFill>
                    <a:latin typeface="+mj-lt"/>
                    <a:cs typeface="Estrangelo Edessa" panose="03080600000000000000" pitchFamily="66" charset="0"/>
                  </a:rPr>
                  <a:t>- Equipo 3 -</a:t>
                </a:r>
                <a:endParaRPr lang="es-PE" sz="2800" dirty="0">
                  <a:solidFill>
                    <a:schemeClr val="bg1">
                      <a:lumMod val="85000"/>
                    </a:schemeClr>
                  </a:solidFill>
                  <a:latin typeface="+mj-lt"/>
                  <a:cs typeface="Estrangelo Edessa" panose="03080600000000000000" pitchFamily="66" charset="0"/>
                </a:endParaRPr>
              </a:p>
            </p:txBody>
          </p:sp>
        </p:grpSp>
      </p:grpSp>
      <p:grpSp>
        <p:nvGrpSpPr>
          <p:cNvPr id="17" name="Group 14"/>
          <p:cNvGrpSpPr>
            <a:grpSpLocks noChangeAspect="1"/>
          </p:cNvGrpSpPr>
          <p:nvPr/>
        </p:nvGrpSpPr>
        <p:grpSpPr>
          <a:xfrm>
            <a:off x="1849008" y="4254633"/>
            <a:ext cx="3941765" cy="640080"/>
            <a:chOff x="6359857" y="5670041"/>
            <a:chExt cx="4504874" cy="731520"/>
          </a:xfrm>
        </p:grpSpPr>
        <p:sp>
          <p:nvSpPr>
            <p:cNvPr id="18" name="Rounded Rectangle 9"/>
            <p:cNvSpPr/>
            <p:nvPr/>
          </p:nvSpPr>
          <p:spPr>
            <a:xfrm>
              <a:off x="6359857" y="5881913"/>
              <a:ext cx="4504874" cy="307777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40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sz="2400" dirty="0"/>
            </a:p>
          </p:txBody>
        </p:sp>
        <p:sp>
          <p:nvSpPr>
            <p:cNvPr id="22" name="TextBox 18">
              <a:hlinkClick r:id="rId3"/>
            </p:cNvPr>
            <p:cNvSpPr txBox="1">
              <a:spLocks noChangeAspect="1"/>
            </p:cNvSpPr>
            <p:nvPr/>
          </p:nvSpPr>
          <p:spPr>
            <a:xfrm>
              <a:off x="6359857" y="5845568"/>
              <a:ext cx="3093976" cy="351745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s-PE" sz="1400" i="1" dirty="0" smtClean="0">
                  <a:solidFill>
                    <a:schemeClr val="bg1">
                      <a:lumMod val="85000"/>
                    </a:schemeClr>
                  </a:solidFill>
                  <a:latin typeface="+mj-lt"/>
                  <a:cs typeface="Estrangelo Edessa" panose="03080600000000000000" pitchFamily="66" charset="0"/>
                </a:rPr>
                <a:t>Anthony Del Pozo</a:t>
              </a:r>
              <a:endParaRPr lang="es-PE" sz="1400" i="1" dirty="0">
                <a:solidFill>
                  <a:schemeClr val="bg1">
                    <a:lumMod val="85000"/>
                  </a:schemeClr>
                </a:solidFill>
                <a:latin typeface="+mj-lt"/>
                <a:cs typeface="Estrangelo Edessa" panose="03080600000000000000" pitchFamily="66" charset="0"/>
              </a:endParaRPr>
            </a:p>
          </p:txBody>
        </p:sp>
        <p:pic>
          <p:nvPicPr>
            <p:cNvPr id="23" name="Picture Placeholder 1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80619" y="5670041"/>
              <a:ext cx="731520" cy="731520"/>
            </a:xfrm>
            <a:prstGeom prst="ellipse">
              <a:avLst/>
            </a:prstGeom>
            <a:blipFill dpi="0" rotWithShape="1">
              <a:blip r:embed="rId5"/>
              <a:srcRect/>
              <a:stretch>
                <a:fillRect l="-4000" t="-2000" r="-4000" b="-2000"/>
              </a:stretch>
            </a:blipFill>
            <a:ln w="38100">
              <a:solidFill>
                <a:schemeClr val="tx1">
                  <a:alpha val="75000"/>
                </a:schemeClr>
              </a:solidFill>
            </a:ln>
          </p:spPr>
        </p:pic>
      </p:grpSp>
      <p:grpSp>
        <p:nvGrpSpPr>
          <p:cNvPr id="26" name="Group 14"/>
          <p:cNvGrpSpPr>
            <a:grpSpLocks noChangeAspect="1"/>
          </p:cNvGrpSpPr>
          <p:nvPr/>
        </p:nvGrpSpPr>
        <p:grpSpPr>
          <a:xfrm>
            <a:off x="1849007" y="5070732"/>
            <a:ext cx="3941765" cy="640080"/>
            <a:chOff x="6359857" y="5670041"/>
            <a:chExt cx="4504874" cy="731520"/>
          </a:xfrm>
        </p:grpSpPr>
        <p:sp>
          <p:nvSpPr>
            <p:cNvPr id="27" name="Rounded Rectangle 9"/>
            <p:cNvSpPr/>
            <p:nvPr/>
          </p:nvSpPr>
          <p:spPr>
            <a:xfrm>
              <a:off x="6359857" y="5881913"/>
              <a:ext cx="4504874" cy="307777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40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sz="2400" dirty="0"/>
            </a:p>
          </p:txBody>
        </p:sp>
        <p:sp>
          <p:nvSpPr>
            <p:cNvPr id="28" name="TextBox 18">
              <a:hlinkClick r:id="rId3"/>
            </p:cNvPr>
            <p:cNvSpPr txBox="1">
              <a:spLocks noChangeAspect="1"/>
            </p:cNvSpPr>
            <p:nvPr/>
          </p:nvSpPr>
          <p:spPr>
            <a:xfrm>
              <a:off x="6359857" y="5845568"/>
              <a:ext cx="3093976" cy="351745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s-PE" sz="1400" i="1" dirty="0" err="1" smtClean="0">
                  <a:solidFill>
                    <a:schemeClr val="bg1">
                      <a:lumMod val="85000"/>
                    </a:schemeClr>
                  </a:solidFill>
                  <a:latin typeface="+mj-lt"/>
                  <a:cs typeface="Estrangelo Edessa" panose="03080600000000000000" pitchFamily="66" charset="0"/>
                </a:rPr>
                <a:t>Alessandra</a:t>
              </a:r>
              <a:r>
                <a:rPr lang="es-PE" sz="1400" i="1" dirty="0" smtClean="0">
                  <a:solidFill>
                    <a:schemeClr val="bg1">
                      <a:lumMod val="85000"/>
                    </a:schemeClr>
                  </a:solidFill>
                  <a:latin typeface="+mj-lt"/>
                  <a:cs typeface="Estrangelo Edessa" panose="03080600000000000000" pitchFamily="66" charset="0"/>
                </a:rPr>
                <a:t> </a:t>
              </a:r>
              <a:r>
                <a:rPr lang="es-PE" sz="1400" i="1" dirty="0" err="1" smtClean="0">
                  <a:solidFill>
                    <a:schemeClr val="bg1">
                      <a:lumMod val="85000"/>
                    </a:schemeClr>
                  </a:solidFill>
                  <a:latin typeface="+mj-lt"/>
                  <a:cs typeface="Estrangelo Edessa" panose="03080600000000000000" pitchFamily="66" charset="0"/>
                </a:rPr>
                <a:t>Draxl</a:t>
              </a:r>
              <a:endParaRPr lang="es-PE" sz="1400" i="1" dirty="0">
                <a:solidFill>
                  <a:schemeClr val="bg1">
                    <a:lumMod val="85000"/>
                  </a:schemeClr>
                </a:solidFill>
                <a:latin typeface="+mj-lt"/>
                <a:cs typeface="Estrangelo Edessa" panose="03080600000000000000" pitchFamily="66" charset="0"/>
              </a:endParaRPr>
            </a:p>
          </p:txBody>
        </p:sp>
        <p:pic>
          <p:nvPicPr>
            <p:cNvPr id="29" name="Picture Placeholder 1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80619" y="5670041"/>
              <a:ext cx="731520" cy="731520"/>
            </a:xfrm>
            <a:prstGeom prst="ellipse">
              <a:avLst/>
            </a:prstGeom>
            <a:blipFill dpi="0" rotWithShape="1">
              <a:blip r:embed="rId5"/>
              <a:srcRect/>
              <a:stretch>
                <a:fillRect l="-4000" t="-2000" r="-4000" b="-2000"/>
              </a:stretch>
            </a:blipFill>
            <a:ln w="38100">
              <a:solidFill>
                <a:schemeClr val="tx1">
                  <a:alpha val="75000"/>
                </a:schemeClr>
              </a:solidFill>
            </a:ln>
          </p:spPr>
        </p:pic>
      </p:grpSp>
      <p:grpSp>
        <p:nvGrpSpPr>
          <p:cNvPr id="30" name="Group 14"/>
          <p:cNvGrpSpPr>
            <a:grpSpLocks noChangeAspect="1"/>
          </p:cNvGrpSpPr>
          <p:nvPr/>
        </p:nvGrpSpPr>
        <p:grpSpPr>
          <a:xfrm>
            <a:off x="1849007" y="5899094"/>
            <a:ext cx="3941765" cy="640080"/>
            <a:chOff x="6359857" y="5670041"/>
            <a:chExt cx="4504874" cy="731520"/>
          </a:xfrm>
        </p:grpSpPr>
        <p:sp>
          <p:nvSpPr>
            <p:cNvPr id="31" name="Rounded Rectangle 9"/>
            <p:cNvSpPr/>
            <p:nvPr/>
          </p:nvSpPr>
          <p:spPr>
            <a:xfrm>
              <a:off x="6359857" y="5881913"/>
              <a:ext cx="4504874" cy="307777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40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sz="2400" dirty="0"/>
            </a:p>
          </p:txBody>
        </p:sp>
        <p:sp>
          <p:nvSpPr>
            <p:cNvPr id="32" name="TextBox 18">
              <a:hlinkClick r:id="rId3"/>
            </p:cNvPr>
            <p:cNvSpPr txBox="1">
              <a:spLocks noChangeAspect="1"/>
            </p:cNvSpPr>
            <p:nvPr/>
          </p:nvSpPr>
          <p:spPr>
            <a:xfrm>
              <a:off x="6359857" y="5845568"/>
              <a:ext cx="3093976" cy="351745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s-PE" sz="1400" i="1" dirty="0" smtClean="0">
                  <a:solidFill>
                    <a:schemeClr val="bg1">
                      <a:lumMod val="85000"/>
                    </a:schemeClr>
                  </a:solidFill>
                  <a:latin typeface="+mj-lt"/>
                  <a:cs typeface="Estrangelo Edessa" panose="03080600000000000000" pitchFamily="66" charset="0"/>
                </a:rPr>
                <a:t>Alejandro García</a:t>
              </a:r>
              <a:endParaRPr lang="es-PE" sz="1400" i="1" dirty="0">
                <a:solidFill>
                  <a:schemeClr val="bg1">
                    <a:lumMod val="85000"/>
                  </a:schemeClr>
                </a:solidFill>
                <a:latin typeface="+mj-lt"/>
                <a:cs typeface="Estrangelo Edessa" panose="03080600000000000000" pitchFamily="66" charset="0"/>
              </a:endParaRPr>
            </a:p>
          </p:txBody>
        </p:sp>
        <p:pic>
          <p:nvPicPr>
            <p:cNvPr id="33" name="Picture Placeholder 1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80619" y="5670041"/>
              <a:ext cx="731520" cy="731520"/>
            </a:xfrm>
            <a:prstGeom prst="ellipse">
              <a:avLst/>
            </a:prstGeom>
            <a:blipFill dpi="0" rotWithShape="1">
              <a:blip r:embed="rId5"/>
              <a:srcRect/>
              <a:stretch>
                <a:fillRect l="-4000" t="-2000" r="-4000" b="-2000"/>
              </a:stretch>
            </a:blipFill>
            <a:ln w="38100">
              <a:solidFill>
                <a:schemeClr val="tx1">
                  <a:alpha val="75000"/>
                </a:schemeClr>
              </a:solidFill>
            </a:ln>
          </p:spPr>
        </p:pic>
      </p:grpSp>
      <p:grpSp>
        <p:nvGrpSpPr>
          <p:cNvPr id="38" name="Group 14"/>
          <p:cNvGrpSpPr>
            <a:grpSpLocks noChangeAspect="1"/>
          </p:cNvGrpSpPr>
          <p:nvPr/>
        </p:nvGrpSpPr>
        <p:grpSpPr>
          <a:xfrm>
            <a:off x="6076711" y="3438534"/>
            <a:ext cx="3941765" cy="640080"/>
            <a:chOff x="6359857" y="5670041"/>
            <a:chExt cx="4504874" cy="731520"/>
          </a:xfrm>
        </p:grpSpPr>
        <p:sp>
          <p:nvSpPr>
            <p:cNvPr id="39" name="Rounded Rectangle 9"/>
            <p:cNvSpPr/>
            <p:nvPr/>
          </p:nvSpPr>
          <p:spPr>
            <a:xfrm>
              <a:off x="6359857" y="5881913"/>
              <a:ext cx="4504874" cy="307777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40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sz="2400" dirty="0"/>
            </a:p>
          </p:txBody>
        </p:sp>
        <p:sp>
          <p:nvSpPr>
            <p:cNvPr id="40" name="TextBox 18">
              <a:hlinkClick r:id="rId3"/>
            </p:cNvPr>
            <p:cNvSpPr txBox="1">
              <a:spLocks noChangeAspect="1"/>
            </p:cNvSpPr>
            <p:nvPr/>
          </p:nvSpPr>
          <p:spPr>
            <a:xfrm>
              <a:off x="6359857" y="5845568"/>
              <a:ext cx="3093976" cy="351745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s-PE" sz="1400" i="1" dirty="0" err="1" smtClean="0">
                  <a:solidFill>
                    <a:schemeClr val="bg1">
                      <a:lumMod val="85000"/>
                    </a:schemeClr>
                  </a:solidFill>
                  <a:latin typeface="+mj-lt"/>
                  <a:cs typeface="Estrangelo Edessa" panose="03080600000000000000" pitchFamily="66" charset="0"/>
                </a:rPr>
                <a:t>Frantz</a:t>
              </a:r>
              <a:r>
                <a:rPr lang="es-PE" sz="1400" i="1" dirty="0" smtClean="0">
                  <a:solidFill>
                    <a:schemeClr val="bg1">
                      <a:lumMod val="85000"/>
                    </a:schemeClr>
                  </a:solidFill>
                  <a:latin typeface="+mj-lt"/>
                  <a:cs typeface="Estrangelo Edessa" panose="03080600000000000000" pitchFamily="66" charset="0"/>
                </a:rPr>
                <a:t> Pacheco</a:t>
              </a:r>
              <a:endParaRPr lang="es-PE" sz="1400" i="1" dirty="0">
                <a:solidFill>
                  <a:schemeClr val="bg1">
                    <a:lumMod val="85000"/>
                  </a:schemeClr>
                </a:solidFill>
                <a:latin typeface="+mj-lt"/>
                <a:cs typeface="Estrangelo Edessa" panose="03080600000000000000" pitchFamily="66" charset="0"/>
              </a:endParaRPr>
            </a:p>
          </p:txBody>
        </p:sp>
        <p:pic>
          <p:nvPicPr>
            <p:cNvPr id="41" name="Picture Placeholder 1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80619" y="5670041"/>
              <a:ext cx="731520" cy="731520"/>
            </a:xfrm>
            <a:prstGeom prst="ellipse">
              <a:avLst/>
            </a:prstGeom>
            <a:blipFill dpi="0" rotWithShape="1">
              <a:blip r:embed="rId5"/>
              <a:srcRect/>
              <a:stretch>
                <a:fillRect l="-4000" t="-2000" r="-4000" b="-2000"/>
              </a:stretch>
            </a:blipFill>
            <a:ln w="38100">
              <a:solidFill>
                <a:schemeClr val="tx1">
                  <a:alpha val="75000"/>
                </a:schemeClr>
              </a:solidFill>
            </a:ln>
          </p:spPr>
        </p:pic>
      </p:grpSp>
      <p:grpSp>
        <p:nvGrpSpPr>
          <p:cNvPr id="42" name="Group 14"/>
          <p:cNvGrpSpPr>
            <a:grpSpLocks noChangeAspect="1"/>
          </p:cNvGrpSpPr>
          <p:nvPr/>
        </p:nvGrpSpPr>
        <p:grpSpPr>
          <a:xfrm>
            <a:off x="6076710" y="4254633"/>
            <a:ext cx="3941765" cy="640080"/>
            <a:chOff x="6359857" y="5670041"/>
            <a:chExt cx="4504874" cy="731520"/>
          </a:xfrm>
        </p:grpSpPr>
        <p:sp>
          <p:nvSpPr>
            <p:cNvPr id="43" name="Rounded Rectangle 9"/>
            <p:cNvSpPr/>
            <p:nvPr/>
          </p:nvSpPr>
          <p:spPr>
            <a:xfrm>
              <a:off x="6359857" y="5881913"/>
              <a:ext cx="4504874" cy="307777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40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sz="2400" dirty="0"/>
            </a:p>
          </p:txBody>
        </p:sp>
        <p:sp>
          <p:nvSpPr>
            <p:cNvPr id="44" name="TextBox 18">
              <a:hlinkClick r:id="rId3"/>
            </p:cNvPr>
            <p:cNvSpPr txBox="1">
              <a:spLocks noChangeAspect="1"/>
            </p:cNvSpPr>
            <p:nvPr/>
          </p:nvSpPr>
          <p:spPr>
            <a:xfrm>
              <a:off x="6359857" y="5845568"/>
              <a:ext cx="3093976" cy="351745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s-PE" sz="1400" i="1" dirty="0" err="1" smtClean="0">
                  <a:solidFill>
                    <a:schemeClr val="bg1">
                      <a:lumMod val="85000"/>
                    </a:schemeClr>
                  </a:solidFill>
                  <a:latin typeface="+mj-lt"/>
                  <a:cs typeface="Estrangelo Edessa" panose="03080600000000000000" pitchFamily="66" charset="0"/>
                </a:rPr>
                <a:t>Ivan</a:t>
              </a:r>
              <a:r>
                <a:rPr lang="es-PE" sz="1400" i="1" dirty="0" smtClean="0">
                  <a:solidFill>
                    <a:schemeClr val="bg1">
                      <a:lumMod val="85000"/>
                    </a:schemeClr>
                  </a:solidFill>
                  <a:latin typeface="+mj-lt"/>
                  <a:cs typeface="Estrangelo Edessa" panose="03080600000000000000" pitchFamily="66" charset="0"/>
                </a:rPr>
                <a:t> Palomares</a:t>
              </a:r>
              <a:endParaRPr lang="es-PE" sz="1400" i="1" dirty="0">
                <a:solidFill>
                  <a:schemeClr val="bg1">
                    <a:lumMod val="85000"/>
                  </a:schemeClr>
                </a:solidFill>
                <a:latin typeface="+mj-lt"/>
                <a:cs typeface="Estrangelo Edessa" panose="03080600000000000000" pitchFamily="66" charset="0"/>
              </a:endParaRPr>
            </a:p>
          </p:txBody>
        </p:sp>
        <p:pic>
          <p:nvPicPr>
            <p:cNvPr id="45" name="Picture Placeholder 1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80619" y="5670041"/>
              <a:ext cx="731520" cy="731520"/>
            </a:xfrm>
            <a:prstGeom prst="ellipse">
              <a:avLst/>
            </a:prstGeom>
            <a:blipFill dpi="0" rotWithShape="1">
              <a:blip r:embed="rId5"/>
              <a:srcRect/>
              <a:stretch>
                <a:fillRect l="-4000" t="-2000" r="-4000" b="-2000"/>
              </a:stretch>
            </a:blipFill>
            <a:ln w="38100">
              <a:solidFill>
                <a:schemeClr val="tx1">
                  <a:alpha val="75000"/>
                </a:schemeClr>
              </a:solidFill>
            </a:ln>
          </p:spPr>
        </p:pic>
      </p:grpSp>
      <p:grpSp>
        <p:nvGrpSpPr>
          <p:cNvPr id="46" name="Group 14"/>
          <p:cNvGrpSpPr>
            <a:grpSpLocks noChangeAspect="1"/>
          </p:cNvGrpSpPr>
          <p:nvPr/>
        </p:nvGrpSpPr>
        <p:grpSpPr>
          <a:xfrm>
            <a:off x="6076710" y="5058166"/>
            <a:ext cx="3941765" cy="640080"/>
            <a:chOff x="6359857" y="5670041"/>
            <a:chExt cx="4504874" cy="731520"/>
          </a:xfrm>
        </p:grpSpPr>
        <p:sp>
          <p:nvSpPr>
            <p:cNvPr id="47" name="Rounded Rectangle 9"/>
            <p:cNvSpPr/>
            <p:nvPr/>
          </p:nvSpPr>
          <p:spPr>
            <a:xfrm>
              <a:off x="6359857" y="5881913"/>
              <a:ext cx="4504874" cy="307777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40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sz="2400" dirty="0"/>
            </a:p>
          </p:txBody>
        </p:sp>
        <p:sp>
          <p:nvSpPr>
            <p:cNvPr id="48" name="TextBox 18">
              <a:hlinkClick r:id="rId3"/>
            </p:cNvPr>
            <p:cNvSpPr txBox="1">
              <a:spLocks noChangeAspect="1"/>
            </p:cNvSpPr>
            <p:nvPr/>
          </p:nvSpPr>
          <p:spPr>
            <a:xfrm>
              <a:off x="6359857" y="5845568"/>
              <a:ext cx="3093976" cy="351745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s-PE" sz="1400" i="1" dirty="0" smtClean="0">
                  <a:solidFill>
                    <a:schemeClr val="bg1">
                      <a:lumMod val="85000"/>
                    </a:schemeClr>
                  </a:solidFill>
                  <a:latin typeface="+mj-lt"/>
                  <a:cs typeface="Estrangelo Edessa" panose="03080600000000000000" pitchFamily="66" charset="0"/>
                </a:rPr>
                <a:t>Karen T</a:t>
              </a:r>
              <a:r>
                <a:rPr lang="es-PE" sz="1400" i="1" dirty="0">
                  <a:solidFill>
                    <a:schemeClr val="bg1">
                      <a:lumMod val="85000"/>
                    </a:schemeClr>
                  </a:solidFill>
                  <a:latin typeface="+mj-lt"/>
                  <a:cs typeface="Estrangelo Edessa" panose="03080600000000000000" pitchFamily="66" charset="0"/>
                </a:rPr>
                <a:t>a</a:t>
              </a:r>
              <a:r>
                <a:rPr lang="es-PE" sz="1400" i="1" dirty="0" smtClean="0">
                  <a:solidFill>
                    <a:schemeClr val="bg1">
                      <a:lumMod val="85000"/>
                    </a:schemeClr>
                  </a:solidFill>
                  <a:latin typeface="+mj-lt"/>
                  <a:cs typeface="Estrangelo Edessa" panose="03080600000000000000" pitchFamily="66" charset="0"/>
                </a:rPr>
                <a:t>rrillo</a:t>
              </a:r>
              <a:endParaRPr lang="es-PE" sz="1400" i="1" dirty="0">
                <a:solidFill>
                  <a:schemeClr val="bg1">
                    <a:lumMod val="85000"/>
                  </a:schemeClr>
                </a:solidFill>
                <a:latin typeface="+mj-lt"/>
                <a:cs typeface="Estrangelo Edessa" panose="03080600000000000000" pitchFamily="66" charset="0"/>
              </a:endParaRPr>
            </a:p>
          </p:txBody>
        </p:sp>
        <p:pic>
          <p:nvPicPr>
            <p:cNvPr id="49" name="Picture Placeholder 1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80619" y="5670041"/>
              <a:ext cx="731520" cy="731520"/>
            </a:xfrm>
            <a:prstGeom prst="ellipse">
              <a:avLst/>
            </a:prstGeom>
            <a:blipFill dpi="0" rotWithShape="1">
              <a:blip r:embed="rId5"/>
              <a:srcRect/>
              <a:stretch>
                <a:fillRect l="-4000" t="-2000" r="-4000" b="-2000"/>
              </a:stretch>
            </a:blipFill>
            <a:ln w="38100">
              <a:solidFill>
                <a:schemeClr val="tx1">
                  <a:alpha val="75000"/>
                </a:schemeClr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1730326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70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6000" b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Rectangle 98"/>
          <p:cNvSpPr/>
          <p:nvPr/>
        </p:nvSpPr>
        <p:spPr bwMode="auto">
          <a:xfrm>
            <a:off x="0" y="950026"/>
            <a:ext cx="12192000" cy="5561985"/>
          </a:xfrm>
          <a:prstGeom prst="rect">
            <a:avLst/>
          </a:prstGeom>
          <a:solidFill>
            <a:schemeClr val="tx1">
              <a:alpha val="75000"/>
            </a:schemeClr>
          </a:solidFill>
          <a:ln w="6350">
            <a:noFill/>
            <a:round/>
            <a:headEnd/>
            <a:tailEnd/>
          </a:ln>
        </p:spPr>
        <p:txBody>
          <a:bodyPr vert="horz" wrap="none" lIns="121920" tIns="60960" rIns="121920" bIns="60960" numCol="1" rtlCol="0" anchor="ctr" anchorCtr="1" compatLnSpc="1">
            <a:prstTxWarp prst="textNoShape">
              <a:avLst/>
            </a:prstTxWarp>
          </a:bodyPr>
          <a:lstStyle/>
          <a:p>
            <a:pPr algn="ctr"/>
            <a:endParaRPr lang="es-PE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3" name="Group 38"/>
          <p:cNvGrpSpPr/>
          <p:nvPr/>
        </p:nvGrpSpPr>
        <p:grpSpPr>
          <a:xfrm>
            <a:off x="858810" y="1540580"/>
            <a:ext cx="5166071" cy="1088295"/>
            <a:chOff x="644107" y="1330751"/>
            <a:chExt cx="3874553" cy="816221"/>
          </a:xfrm>
        </p:grpSpPr>
        <p:sp>
          <p:nvSpPr>
            <p:cNvPr id="38" name="Rounded Rectangle 37"/>
            <p:cNvSpPr/>
            <p:nvPr/>
          </p:nvSpPr>
          <p:spPr>
            <a:xfrm>
              <a:off x="644107" y="1384863"/>
              <a:ext cx="3725972" cy="762109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sz="2400" dirty="0"/>
            </a:p>
          </p:txBody>
        </p:sp>
        <p:sp>
          <p:nvSpPr>
            <p:cNvPr id="33" name="Rounded Rectangle 32"/>
            <p:cNvSpPr/>
            <p:nvPr/>
          </p:nvSpPr>
          <p:spPr>
            <a:xfrm>
              <a:off x="644107" y="1330751"/>
              <a:ext cx="3725972" cy="762109"/>
            </a:xfrm>
            <a:prstGeom prst="roundRect">
              <a:avLst>
                <a:gd name="adj" fmla="val 50000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sz="2400" dirty="0"/>
            </a:p>
          </p:txBody>
        </p:sp>
        <p:sp>
          <p:nvSpPr>
            <p:cNvPr id="37" name="Isosceles Triangle 36"/>
            <p:cNvSpPr/>
            <p:nvPr/>
          </p:nvSpPr>
          <p:spPr>
            <a:xfrm rot="5400000">
              <a:off x="4322531" y="1607670"/>
              <a:ext cx="183987" cy="208271"/>
            </a:xfrm>
            <a:prstGeom prst="triangl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sz="2400" dirty="0"/>
            </a:p>
          </p:txBody>
        </p:sp>
      </p:grpSp>
      <p:grpSp>
        <p:nvGrpSpPr>
          <p:cNvPr id="5" name="Group 47"/>
          <p:cNvGrpSpPr/>
          <p:nvPr/>
        </p:nvGrpSpPr>
        <p:grpSpPr>
          <a:xfrm>
            <a:off x="858810" y="2949806"/>
            <a:ext cx="5166071" cy="1088295"/>
            <a:chOff x="644107" y="1330751"/>
            <a:chExt cx="3874553" cy="816221"/>
          </a:xfrm>
        </p:grpSpPr>
        <p:sp>
          <p:nvSpPr>
            <p:cNvPr id="49" name="Rounded Rectangle 48"/>
            <p:cNvSpPr/>
            <p:nvPr/>
          </p:nvSpPr>
          <p:spPr>
            <a:xfrm>
              <a:off x="644107" y="1384863"/>
              <a:ext cx="3725972" cy="762109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sz="2400" dirty="0"/>
            </a:p>
          </p:txBody>
        </p:sp>
        <p:sp>
          <p:nvSpPr>
            <p:cNvPr id="50" name="Rounded Rectangle 49"/>
            <p:cNvSpPr/>
            <p:nvPr/>
          </p:nvSpPr>
          <p:spPr>
            <a:xfrm>
              <a:off x="644107" y="1330751"/>
              <a:ext cx="3725972" cy="762109"/>
            </a:xfrm>
            <a:prstGeom prst="roundRect">
              <a:avLst>
                <a:gd name="adj" fmla="val 50000"/>
              </a:avLst>
            </a:prstGeom>
            <a:solidFill>
              <a:srgbClr val="ED7D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sz="2400" dirty="0"/>
            </a:p>
          </p:txBody>
        </p:sp>
        <p:sp>
          <p:nvSpPr>
            <p:cNvPr id="51" name="Isosceles Triangle 50"/>
            <p:cNvSpPr/>
            <p:nvPr/>
          </p:nvSpPr>
          <p:spPr>
            <a:xfrm rot="5400000">
              <a:off x="4322531" y="1607670"/>
              <a:ext cx="183987" cy="208271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sz="2400" dirty="0"/>
            </a:p>
          </p:txBody>
        </p:sp>
      </p:grpSp>
      <p:grpSp>
        <p:nvGrpSpPr>
          <p:cNvPr id="10" name="Group 55"/>
          <p:cNvGrpSpPr/>
          <p:nvPr/>
        </p:nvGrpSpPr>
        <p:grpSpPr>
          <a:xfrm>
            <a:off x="858810" y="4369561"/>
            <a:ext cx="5166071" cy="1088295"/>
            <a:chOff x="644107" y="1330751"/>
            <a:chExt cx="3874553" cy="816221"/>
          </a:xfrm>
        </p:grpSpPr>
        <p:sp>
          <p:nvSpPr>
            <p:cNvPr id="60" name="Rounded Rectangle 59"/>
            <p:cNvSpPr/>
            <p:nvPr/>
          </p:nvSpPr>
          <p:spPr>
            <a:xfrm>
              <a:off x="644107" y="1384863"/>
              <a:ext cx="3725972" cy="762109"/>
            </a:xfrm>
            <a:prstGeom prst="roundRect">
              <a:avLst>
                <a:gd name="adj" fmla="val 50000"/>
              </a:avLst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sz="2400" dirty="0"/>
            </a:p>
          </p:txBody>
        </p:sp>
        <p:sp>
          <p:nvSpPr>
            <p:cNvPr id="64" name="Rounded Rectangle 63"/>
            <p:cNvSpPr/>
            <p:nvPr/>
          </p:nvSpPr>
          <p:spPr>
            <a:xfrm>
              <a:off x="644107" y="1330751"/>
              <a:ext cx="3725972" cy="762109"/>
            </a:xfrm>
            <a:prstGeom prst="roundRect">
              <a:avLst>
                <a:gd name="adj" fmla="val 50000"/>
              </a:avLst>
            </a:prstGeom>
            <a:solidFill>
              <a:srgbClr val="A5A5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sz="2400" dirty="0"/>
            </a:p>
          </p:txBody>
        </p:sp>
        <p:sp>
          <p:nvSpPr>
            <p:cNvPr id="69" name="Isosceles Triangle 68"/>
            <p:cNvSpPr/>
            <p:nvPr/>
          </p:nvSpPr>
          <p:spPr>
            <a:xfrm rot="5400000">
              <a:off x="4322531" y="1607670"/>
              <a:ext cx="183987" cy="208271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sz="2400" dirty="0"/>
            </a:p>
          </p:txBody>
        </p:sp>
      </p:grpSp>
      <p:grpSp>
        <p:nvGrpSpPr>
          <p:cNvPr id="12" name="Group 73"/>
          <p:cNvGrpSpPr/>
          <p:nvPr/>
        </p:nvGrpSpPr>
        <p:grpSpPr>
          <a:xfrm flipH="1">
            <a:off x="6166274" y="2223634"/>
            <a:ext cx="5166071" cy="1088295"/>
            <a:chOff x="644107" y="1330751"/>
            <a:chExt cx="3874553" cy="816221"/>
          </a:xfrm>
        </p:grpSpPr>
        <p:sp>
          <p:nvSpPr>
            <p:cNvPr id="75" name="Rounded Rectangle 74"/>
            <p:cNvSpPr/>
            <p:nvPr/>
          </p:nvSpPr>
          <p:spPr>
            <a:xfrm>
              <a:off x="644107" y="1384863"/>
              <a:ext cx="3725972" cy="762109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sz="2400" dirty="0"/>
            </a:p>
          </p:txBody>
        </p:sp>
        <p:sp>
          <p:nvSpPr>
            <p:cNvPr id="76" name="Rounded Rectangle 75"/>
            <p:cNvSpPr/>
            <p:nvPr/>
          </p:nvSpPr>
          <p:spPr>
            <a:xfrm>
              <a:off x="644107" y="1330751"/>
              <a:ext cx="3725972" cy="762109"/>
            </a:xfrm>
            <a:prstGeom prst="roundRect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sz="2400" dirty="0"/>
            </a:p>
          </p:txBody>
        </p:sp>
        <p:sp>
          <p:nvSpPr>
            <p:cNvPr id="77" name="Isosceles Triangle 76"/>
            <p:cNvSpPr/>
            <p:nvPr/>
          </p:nvSpPr>
          <p:spPr>
            <a:xfrm rot="5400000">
              <a:off x="4322531" y="1607670"/>
              <a:ext cx="183987" cy="208271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sz="2400" dirty="0"/>
            </a:p>
          </p:txBody>
        </p:sp>
      </p:grpSp>
      <p:grpSp>
        <p:nvGrpSpPr>
          <p:cNvPr id="14" name="Group 81"/>
          <p:cNvGrpSpPr/>
          <p:nvPr/>
        </p:nvGrpSpPr>
        <p:grpSpPr>
          <a:xfrm flipH="1">
            <a:off x="6166274" y="3632860"/>
            <a:ext cx="5166071" cy="1088295"/>
            <a:chOff x="644107" y="1330751"/>
            <a:chExt cx="3874553" cy="816221"/>
          </a:xfrm>
        </p:grpSpPr>
        <p:sp>
          <p:nvSpPr>
            <p:cNvPr id="83" name="Rounded Rectangle 82"/>
            <p:cNvSpPr/>
            <p:nvPr/>
          </p:nvSpPr>
          <p:spPr>
            <a:xfrm>
              <a:off x="644107" y="1384863"/>
              <a:ext cx="3725972" cy="762109"/>
            </a:xfrm>
            <a:prstGeom prst="roundRect">
              <a:avLst>
                <a:gd name="adj" fmla="val 50000"/>
              </a:avLst>
            </a:prstGeom>
            <a:solidFill>
              <a:srgbClr val="2046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sz="2400" dirty="0"/>
            </a:p>
          </p:txBody>
        </p:sp>
        <p:sp>
          <p:nvSpPr>
            <p:cNvPr id="84" name="Rounded Rectangle 83"/>
            <p:cNvSpPr/>
            <p:nvPr/>
          </p:nvSpPr>
          <p:spPr>
            <a:xfrm>
              <a:off x="644107" y="1330751"/>
              <a:ext cx="3725972" cy="762109"/>
            </a:xfrm>
            <a:prstGeom prst="roundRect">
              <a:avLst>
                <a:gd name="adj" fmla="val 50000"/>
              </a:avLst>
            </a:prstGeom>
            <a:solidFill>
              <a:srgbClr val="2F56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sz="2400" dirty="0"/>
            </a:p>
          </p:txBody>
        </p:sp>
        <p:sp>
          <p:nvSpPr>
            <p:cNvPr id="85" name="Isosceles Triangle 84"/>
            <p:cNvSpPr/>
            <p:nvPr/>
          </p:nvSpPr>
          <p:spPr>
            <a:xfrm rot="5400000">
              <a:off x="4322531" y="1607670"/>
              <a:ext cx="183987" cy="208271"/>
            </a:xfrm>
            <a:prstGeom prst="triangle">
              <a:avLst/>
            </a:prstGeom>
            <a:solidFill>
              <a:srgbClr val="2F56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sz="2400" dirty="0"/>
            </a:p>
          </p:txBody>
        </p:sp>
      </p:grpSp>
      <p:grpSp>
        <p:nvGrpSpPr>
          <p:cNvPr id="16" name="Group 89"/>
          <p:cNvGrpSpPr/>
          <p:nvPr/>
        </p:nvGrpSpPr>
        <p:grpSpPr>
          <a:xfrm flipH="1">
            <a:off x="6166274" y="5052615"/>
            <a:ext cx="5166071" cy="1088295"/>
            <a:chOff x="644107" y="1330751"/>
            <a:chExt cx="3874553" cy="816221"/>
          </a:xfrm>
        </p:grpSpPr>
        <p:sp>
          <p:nvSpPr>
            <p:cNvPr id="91" name="Rounded Rectangle 90"/>
            <p:cNvSpPr/>
            <p:nvPr/>
          </p:nvSpPr>
          <p:spPr>
            <a:xfrm>
              <a:off x="644107" y="1384863"/>
              <a:ext cx="3725972" cy="762109"/>
            </a:xfrm>
            <a:prstGeom prst="roundRect">
              <a:avLst>
                <a:gd name="adj" fmla="val 50000"/>
              </a:avLst>
            </a:prstGeom>
            <a:solidFill>
              <a:srgbClr val="3857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sz="2400" dirty="0"/>
            </a:p>
          </p:txBody>
        </p:sp>
        <p:sp>
          <p:nvSpPr>
            <p:cNvPr id="92" name="Rounded Rectangle 91"/>
            <p:cNvSpPr/>
            <p:nvPr/>
          </p:nvSpPr>
          <p:spPr>
            <a:xfrm>
              <a:off x="644107" y="1330751"/>
              <a:ext cx="3725972" cy="762109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sz="2400" dirty="0"/>
            </a:p>
          </p:txBody>
        </p:sp>
        <p:sp>
          <p:nvSpPr>
            <p:cNvPr id="93" name="Isosceles Triangle 92"/>
            <p:cNvSpPr/>
            <p:nvPr/>
          </p:nvSpPr>
          <p:spPr>
            <a:xfrm rot="5400000">
              <a:off x="4322531" y="1607670"/>
              <a:ext cx="183987" cy="208271"/>
            </a:xfrm>
            <a:prstGeom prst="triangle">
              <a:avLst/>
            </a:prstGeom>
            <a:solidFill>
              <a:srgbClr val="5482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sz="2400" dirty="0"/>
            </a:p>
          </p:txBody>
        </p:sp>
      </p:grpSp>
      <p:grpSp>
        <p:nvGrpSpPr>
          <p:cNvPr id="100" name="Group 99"/>
          <p:cNvGrpSpPr/>
          <p:nvPr/>
        </p:nvGrpSpPr>
        <p:grpSpPr>
          <a:xfrm>
            <a:off x="127356" y="-21594"/>
            <a:ext cx="5521181" cy="891469"/>
            <a:chOff x="127357" y="-6354"/>
            <a:chExt cx="2524868" cy="891469"/>
          </a:xfrm>
        </p:grpSpPr>
        <p:sp>
          <p:nvSpPr>
            <p:cNvPr id="101" name="Round Same Side Corner Rectangle 100"/>
            <p:cNvSpPr/>
            <p:nvPr/>
          </p:nvSpPr>
          <p:spPr bwMode="auto">
            <a:xfrm rot="10800000" flipH="1">
              <a:off x="127357" y="-6354"/>
              <a:ext cx="2524868" cy="613385"/>
            </a:xfrm>
            <a:prstGeom prst="round2SameRect">
              <a:avLst>
                <a:gd name="adj1" fmla="val 35205"/>
                <a:gd name="adj2" fmla="val 0"/>
              </a:avLst>
            </a:prstGeom>
            <a:solidFill>
              <a:schemeClr val="tx1">
                <a:alpha val="50000"/>
              </a:schemeClr>
            </a:solidFill>
            <a:ln w="19050">
              <a:solidFill>
                <a:schemeClr val="tx1"/>
              </a:solidFill>
              <a:round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vert="horz" wrap="none" lIns="121920" tIns="60960" rIns="121920" bIns="6096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s-PE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127357" y="54118"/>
              <a:ext cx="252486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PE" sz="2400" dirty="0" smtClean="0">
                  <a:solidFill>
                    <a:schemeClr val="bg1"/>
                  </a:solidFill>
                </a:rPr>
                <a:t>Alcance del proyecto - Trabajo requerido</a:t>
              </a:r>
              <a:endParaRPr lang="es-PE" sz="2400" dirty="0">
                <a:solidFill>
                  <a:schemeClr val="bg1"/>
                </a:solidFill>
              </a:endParaRPr>
            </a:p>
          </p:txBody>
        </p:sp>
      </p:grpSp>
      <p:sp>
        <p:nvSpPr>
          <p:cNvPr id="126" name="Freeform 125"/>
          <p:cNvSpPr>
            <a:spLocks noChangeAspect="1"/>
          </p:cNvSpPr>
          <p:nvPr/>
        </p:nvSpPr>
        <p:spPr bwMode="auto">
          <a:xfrm>
            <a:off x="10817471" y="2322502"/>
            <a:ext cx="400191" cy="820684"/>
          </a:xfrm>
          <a:custGeom>
            <a:avLst/>
            <a:gdLst>
              <a:gd name="connsiteX0" fmla="*/ 0 w 400191"/>
              <a:gd name="connsiteY0" fmla="*/ 0 h 820684"/>
              <a:gd name="connsiteX1" fmla="*/ 71639 w 400191"/>
              <a:gd name="connsiteY1" fmla="*/ 7222 h 820684"/>
              <a:gd name="connsiteX2" fmla="*/ 400191 w 400191"/>
              <a:gd name="connsiteY2" fmla="*/ 410342 h 820684"/>
              <a:gd name="connsiteX3" fmla="*/ 71639 w 400191"/>
              <a:gd name="connsiteY3" fmla="*/ 813462 h 820684"/>
              <a:gd name="connsiteX4" fmla="*/ 0 w 400191"/>
              <a:gd name="connsiteY4" fmla="*/ 820684 h 820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0191" h="820684">
                <a:moveTo>
                  <a:pt x="0" y="0"/>
                </a:moveTo>
                <a:lnTo>
                  <a:pt x="71639" y="7222"/>
                </a:lnTo>
                <a:cubicBezTo>
                  <a:pt x="259143" y="45591"/>
                  <a:pt x="400191" y="211495"/>
                  <a:pt x="400191" y="410342"/>
                </a:cubicBezTo>
                <a:cubicBezTo>
                  <a:pt x="400191" y="609189"/>
                  <a:pt x="259143" y="775093"/>
                  <a:pt x="71639" y="813462"/>
                </a:cubicBezTo>
                <a:lnTo>
                  <a:pt x="0" y="820684"/>
                </a:lnTo>
                <a:close/>
              </a:path>
            </a:pathLst>
          </a:custGeom>
          <a:solidFill>
            <a:schemeClr val="bg1"/>
          </a:solidFill>
          <a:ln w="19050">
            <a:noFill/>
            <a:round/>
            <a:headEnd/>
            <a:tailEnd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vert="horz" wrap="square" lIns="121920" tIns="60960" rIns="121920" bIns="60960" numCol="1" rtlCol="0" anchor="ctr" anchorCtr="1" compatLnSpc="1">
            <a:prstTxWarp prst="textNoShape">
              <a:avLst/>
            </a:prstTxWarp>
            <a:noAutofit/>
          </a:bodyPr>
          <a:lstStyle/>
          <a:p>
            <a:pPr algn="ctr"/>
            <a:endParaRPr lang="es-PE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20" name="Oval 119"/>
          <p:cNvSpPr>
            <a:spLocks noChangeAspect="1"/>
          </p:cNvSpPr>
          <p:nvPr/>
        </p:nvSpPr>
        <p:spPr bwMode="auto">
          <a:xfrm>
            <a:off x="6514104" y="2320226"/>
            <a:ext cx="822960" cy="822960"/>
          </a:xfrm>
          <a:prstGeom prst="ellipse">
            <a:avLst/>
          </a:prstGeom>
          <a:noFill/>
          <a:ln w="6350">
            <a:solidFill>
              <a:schemeClr val="bg1"/>
            </a:solidFill>
            <a:round/>
            <a:headEnd/>
            <a:tailEnd/>
          </a:ln>
          <a:effectLst/>
        </p:spPr>
        <p:txBody>
          <a:bodyPr vert="horz" wrap="none" lIns="121920" tIns="60960" rIns="121920" bIns="60960" numCol="1" rtlCol="0" anchor="ctr" anchorCtr="1" compatLnSpc="1">
            <a:prstTxWarp prst="textNoShape">
              <a:avLst/>
            </a:prstTxWarp>
          </a:bodyPr>
          <a:lstStyle/>
          <a:p>
            <a:pPr algn="ctr"/>
            <a:r>
              <a:rPr lang="es-PE" sz="2400" dirty="0" smtClean="0">
                <a:solidFill>
                  <a:schemeClr val="bg2">
                    <a:lumMod val="10000"/>
                  </a:schemeClr>
                </a:solidFill>
                <a:latin typeface="+mj-lt"/>
              </a:rPr>
              <a:t>E02</a:t>
            </a:r>
            <a:endParaRPr lang="es-PE" sz="2400" dirty="0">
              <a:solidFill>
                <a:schemeClr val="bg2">
                  <a:lumMod val="10000"/>
                </a:schemeClr>
              </a:solidFill>
              <a:latin typeface="+mj-lt"/>
            </a:endParaRPr>
          </a:p>
        </p:txBody>
      </p:sp>
      <p:sp>
        <p:nvSpPr>
          <p:cNvPr id="121" name="Oval 120"/>
          <p:cNvSpPr>
            <a:spLocks noChangeAspect="1"/>
          </p:cNvSpPr>
          <p:nvPr/>
        </p:nvSpPr>
        <p:spPr bwMode="auto">
          <a:xfrm>
            <a:off x="4825578" y="3032940"/>
            <a:ext cx="822960" cy="822960"/>
          </a:xfrm>
          <a:prstGeom prst="ellipse">
            <a:avLst/>
          </a:prstGeom>
          <a:noFill/>
          <a:ln w="6350">
            <a:solidFill>
              <a:schemeClr val="bg1"/>
            </a:solidFill>
            <a:round/>
            <a:headEnd/>
            <a:tailEnd/>
          </a:ln>
          <a:effectLst/>
        </p:spPr>
        <p:txBody>
          <a:bodyPr vert="horz" wrap="none" lIns="121920" tIns="60960" rIns="121920" bIns="60960" numCol="1" rtlCol="0" anchor="ctr" anchorCtr="1" compatLnSpc="1">
            <a:prstTxWarp prst="textNoShape">
              <a:avLst/>
            </a:prstTxWarp>
          </a:bodyPr>
          <a:lstStyle/>
          <a:p>
            <a:pPr algn="ctr"/>
            <a:r>
              <a:rPr lang="es-PE" sz="2400" dirty="0" smtClean="0">
                <a:latin typeface="+mj-lt"/>
              </a:rPr>
              <a:t>E03</a:t>
            </a:r>
            <a:endParaRPr lang="es-PE" sz="2400" dirty="0">
              <a:latin typeface="+mj-lt"/>
            </a:endParaRPr>
          </a:p>
        </p:txBody>
      </p:sp>
      <p:sp>
        <p:nvSpPr>
          <p:cNvPr id="122" name="Oval 121"/>
          <p:cNvSpPr>
            <a:spLocks noChangeAspect="1"/>
          </p:cNvSpPr>
          <p:nvPr/>
        </p:nvSpPr>
        <p:spPr bwMode="auto">
          <a:xfrm>
            <a:off x="4825578" y="4466002"/>
            <a:ext cx="822960" cy="822960"/>
          </a:xfrm>
          <a:prstGeom prst="ellipse">
            <a:avLst/>
          </a:prstGeom>
          <a:noFill/>
          <a:ln w="6350">
            <a:solidFill>
              <a:schemeClr val="bg1"/>
            </a:solidFill>
            <a:round/>
            <a:headEnd/>
            <a:tailEnd/>
          </a:ln>
          <a:effectLst/>
        </p:spPr>
        <p:txBody>
          <a:bodyPr vert="horz" wrap="none" lIns="121920" tIns="60960" rIns="121920" bIns="60960" numCol="1" rtlCol="0" anchor="ctr" anchorCtr="1" compatLnSpc="1">
            <a:prstTxWarp prst="textNoShape">
              <a:avLst/>
            </a:prstTxWarp>
          </a:bodyPr>
          <a:lstStyle/>
          <a:p>
            <a:pPr algn="ctr"/>
            <a:r>
              <a:rPr lang="es-PE" sz="2400" dirty="0" smtClean="0">
                <a:latin typeface="+mj-lt"/>
              </a:rPr>
              <a:t>E05</a:t>
            </a:r>
            <a:endParaRPr lang="es-PE" sz="2400" dirty="0">
              <a:latin typeface="+mj-lt"/>
            </a:endParaRPr>
          </a:p>
        </p:txBody>
      </p:sp>
      <p:sp>
        <p:nvSpPr>
          <p:cNvPr id="123" name="Oval 122"/>
          <p:cNvSpPr>
            <a:spLocks noChangeAspect="1"/>
          </p:cNvSpPr>
          <p:nvPr/>
        </p:nvSpPr>
        <p:spPr bwMode="auto">
          <a:xfrm>
            <a:off x="6512452" y="3741499"/>
            <a:ext cx="822960" cy="822960"/>
          </a:xfrm>
          <a:prstGeom prst="ellipse">
            <a:avLst/>
          </a:prstGeom>
          <a:noFill/>
          <a:ln w="6350">
            <a:solidFill>
              <a:schemeClr val="bg1"/>
            </a:solidFill>
            <a:round/>
            <a:headEnd/>
            <a:tailEnd/>
          </a:ln>
          <a:effectLst/>
        </p:spPr>
        <p:txBody>
          <a:bodyPr vert="horz" wrap="none" lIns="121920" tIns="60960" rIns="121920" bIns="60960" numCol="1" rtlCol="0" anchor="ctr" anchorCtr="1" compatLnSpc="1">
            <a:prstTxWarp prst="textNoShape">
              <a:avLst/>
            </a:prstTxWarp>
          </a:bodyPr>
          <a:lstStyle/>
          <a:p>
            <a:pPr algn="ctr"/>
            <a:r>
              <a:rPr lang="es-PE" sz="2400" dirty="0" smtClean="0">
                <a:latin typeface="+mj-lt"/>
              </a:rPr>
              <a:t>E04</a:t>
            </a:r>
            <a:endParaRPr lang="es-PE" sz="2400" dirty="0">
              <a:latin typeface="+mj-lt"/>
            </a:endParaRPr>
          </a:p>
        </p:txBody>
      </p:sp>
      <p:sp>
        <p:nvSpPr>
          <p:cNvPr id="124" name="Oval 123"/>
          <p:cNvSpPr>
            <a:spLocks noChangeAspect="1"/>
          </p:cNvSpPr>
          <p:nvPr/>
        </p:nvSpPr>
        <p:spPr bwMode="auto">
          <a:xfrm>
            <a:off x="6519174" y="5148060"/>
            <a:ext cx="822960" cy="822960"/>
          </a:xfrm>
          <a:prstGeom prst="ellipse">
            <a:avLst/>
          </a:prstGeom>
          <a:noFill/>
          <a:ln w="6350">
            <a:solidFill>
              <a:schemeClr val="bg1"/>
            </a:solidFill>
            <a:round/>
            <a:headEnd/>
            <a:tailEnd/>
          </a:ln>
          <a:effectLst/>
        </p:spPr>
        <p:txBody>
          <a:bodyPr vert="horz" wrap="none" lIns="121920" tIns="60960" rIns="121920" bIns="60960" numCol="1" rtlCol="0" anchor="ctr" anchorCtr="1" compatLnSpc="1">
            <a:prstTxWarp prst="textNoShape">
              <a:avLst/>
            </a:prstTxWarp>
          </a:bodyPr>
          <a:lstStyle/>
          <a:p>
            <a:pPr algn="ctr"/>
            <a:r>
              <a:rPr lang="es-PE" sz="2400" dirty="0" smtClean="0">
                <a:latin typeface="+mj-lt"/>
              </a:rPr>
              <a:t>E06</a:t>
            </a:r>
            <a:endParaRPr lang="es-PE" sz="2400" dirty="0">
              <a:latin typeface="+mj-lt"/>
            </a:endParaRPr>
          </a:p>
        </p:txBody>
      </p:sp>
      <p:sp>
        <p:nvSpPr>
          <p:cNvPr id="125" name="Oval 124"/>
          <p:cNvSpPr>
            <a:spLocks noChangeAspect="1"/>
          </p:cNvSpPr>
          <p:nvPr/>
        </p:nvSpPr>
        <p:spPr bwMode="auto">
          <a:xfrm>
            <a:off x="4829272" y="1613509"/>
            <a:ext cx="822960" cy="822960"/>
          </a:xfrm>
          <a:prstGeom prst="ellipse">
            <a:avLst/>
          </a:prstGeom>
          <a:noFill/>
          <a:ln w="6350">
            <a:solidFill>
              <a:schemeClr val="bg1"/>
            </a:solidFill>
            <a:round/>
            <a:headEnd/>
            <a:tailEnd/>
          </a:ln>
          <a:effectLst/>
        </p:spPr>
        <p:txBody>
          <a:bodyPr vert="horz" wrap="none" lIns="121920" tIns="60960" rIns="121920" bIns="60960" numCol="1" rtlCol="0" anchor="ctr" anchorCtr="1" compatLnSpc="1">
            <a:prstTxWarp prst="textNoShape">
              <a:avLst/>
            </a:prstTxWarp>
          </a:bodyPr>
          <a:lstStyle/>
          <a:p>
            <a:pPr algn="ctr"/>
            <a:r>
              <a:rPr lang="es-PE" sz="2400" dirty="0" smtClean="0">
                <a:latin typeface="+mj-lt"/>
              </a:rPr>
              <a:t>E01</a:t>
            </a:r>
            <a:endParaRPr lang="es-PE" sz="2400" dirty="0">
              <a:latin typeface="+mj-lt"/>
            </a:endParaRPr>
          </a:p>
        </p:txBody>
      </p:sp>
      <p:sp>
        <p:nvSpPr>
          <p:cNvPr id="127" name="Freeform 126"/>
          <p:cNvSpPr>
            <a:spLocks noChangeAspect="1"/>
          </p:cNvSpPr>
          <p:nvPr/>
        </p:nvSpPr>
        <p:spPr bwMode="auto">
          <a:xfrm>
            <a:off x="10817470" y="3730590"/>
            <a:ext cx="400191" cy="820684"/>
          </a:xfrm>
          <a:custGeom>
            <a:avLst/>
            <a:gdLst>
              <a:gd name="connsiteX0" fmla="*/ 0 w 400191"/>
              <a:gd name="connsiteY0" fmla="*/ 0 h 820684"/>
              <a:gd name="connsiteX1" fmla="*/ 71639 w 400191"/>
              <a:gd name="connsiteY1" fmla="*/ 7222 h 820684"/>
              <a:gd name="connsiteX2" fmla="*/ 400191 w 400191"/>
              <a:gd name="connsiteY2" fmla="*/ 410342 h 820684"/>
              <a:gd name="connsiteX3" fmla="*/ 71639 w 400191"/>
              <a:gd name="connsiteY3" fmla="*/ 813462 h 820684"/>
              <a:gd name="connsiteX4" fmla="*/ 0 w 400191"/>
              <a:gd name="connsiteY4" fmla="*/ 820684 h 820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0191" h="820684">
                <a:moveTo>
                  <a:pt x="0" y="0"/>
                </a:moveTo>
                <a:lnTo>
                  <a:pt x="71639" y="7222"/>
                </a:lnTo>
                <a:cubicBezTo>
                  <a:pt x="259143" y="45591"/>
                  <a:pt x="400191" y="211495"/>
                  <a:pt x="400191" y="410342"/>
                </a:cubicBezTo>
                <a:cubicBezTo>
                  <a:pt x="400191" y="609189"/>
                  <a:pt x="259143" y="775093"/>
                  <a:pt x="71639" y="813462"/>
                </a:cubicBezTo>
                <a:lnTo>
                  <a:pt x="0" y="820684"/>
                </a:lnTo>
                <a:close/>
              </a:path>
            </a:pathLst>
          </a:custGeom>
          <a:solidFill>
            <a:schemeClr val="bg1"/>
          </a:solidFill>
          <a:ln w="19050">
            <a:noFill/>
            <a:round/>
            <a:headEnd/>
            <a:tailEnd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vert="horz" wrap="square" lIns="121920" tIns="60960" rIns="121920" bIns="60960" numCol="1" rtlCol="0" anchor="ctr" anchorCtr="1" compatLnSpc="1">
            <a:prstTxWarp prst="textNoShape">
              <a:avLst/>
            </a:prstTxWarp>
            <a:noAutofit/>
          </a:bodyPr>
          <a:lstStyle/>
          <a:p>
            <a:pPr algn="ctr"/>
            <a:endParaRPr lang="es-PE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28" name="Freeform 127"/>
          <p:cNvSpPr>
            <a:spLocks noChangeAspect="1"/>
          </p:cNvSpPr>
          <p:nvPr/>
        </p:nvSpPr>
        <p:spPr bwMode="auto">
          <a:xfrm>
            <a:off x="10817470" y="5150345"/>
            <a:ext cx="400191" cy="820684"/>
          </a:xfrm>
          <a:custGeom>
            <a:avLst/>
            <a:gdLst>
              <a:gd name="connsiteX0" fmla="*/ 0 w 400191"/>
              <a:gd name="connsiteY0" fmla="*/ 0 h 820684"/>
              <a:gd name="connsiteX1" fmla="*/ 71639 w 400191"/>
              <a:gd name="connsiteY1" fmla="*/ 7222 h 820684"/>
              <a:gd name="connsiteX2" fmla="*/ 400191 w 400191"/>
              <a:gd name="connsiteY2" fmla="*/ 410342 h 820684"/>
              <a:gd name="connsiteX3" fmla="*/ 71639 w 400191"/>
              <a:gd name="connsiteY3" fmla="*/ 813462 h 820684"/>
              <a:gd name="connsiteX4" fmla="*/ 0 w 400191"/>
              <a:gd name="connsiteY4" fmla="*/ 820684 h 820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0191" h="820684">
                <a:moveTo>
                  <a:pt x="0" y="0"/>
                </a:moveTo>
                <a:lnTo>
                  <a:pt x="71639" y="7222"/>
                </a:lnTo>
                <a:cubicBezTo>
                  <a:pt x="259143" y="45591"/>
                  <a:pt x="400191" y="211495"/>
                  <a:pt x="400191" y="410342"/>
                </a:cubicBezTo>
                <a:cubicBezTo>
                  <a:pt x="400191" y="609189"/>
                  <a:pt x="259143" y="775093"/>
                  <a:pt x="71639" y="813462"/>
                </a:cubicBezTo>
                <a:lnTo>
                  <a:pt x="0" y="820684"/>
                </a:lnTo>
                <a:close/>
              </a:path>
            </a:pathLst>
          </a:custGeom>
          <a:solidFill>
            <a:schemeClr val="bg1"/>
          </a:solidFill>
          <a:ln w="19050">
            <a:noFill/>
            <a:round/>
            <a:headEnd/>
            <a:tailEnd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vert="horz" wrap="square" lIns="121920" tIns="60960" rIns="121920" bIns="60960" numCol="1" rtlCol="0" anchor="ctr" anchorCtr="1" compatLnSpc="1">
            <a:prstTxWarp prst="textNoShape">
              <a:avLst/>
            </a:prstTxWarp>
            <a:noAutofit/>
          </a:bodyPr>
          <a:lstStyle/>
          <a:p>
            <a:pPr algn="ctr"/>
            <a:endParaRPr lang="es-PE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29" name="Freeform 128"/>
          <p:cNvSpPr>
            <a:spLocks noChangeAspect="1"/>
          </p:cNvSpPr>
          <p:nvPr/>
        </p:nvSpPr>
        <p:spPr bwMode="auto">
          <a:xfrm rot="10800000">
            <a:off x="961042" y="1638310"/>
            <a:ext cx="400191" cy="820684"/>
          </a:xfrm>
          <a:custGeom>
            <a:avLst/>
            <a:gdLst>
              <a:gd name="connsiteX0" fmla="*/ 0 w 400191"/>
              <a:gd name="connsiteY0" fmla="*/ 0 h 820684"/>
              <a:gd name="connsiteX1" fmla="*/ 71639 w 400191"/>
              <a:gd name="connsiteY1" fmla="*/ 7222 h 820684"/>
              <a:gd name="connsiteX2" fmla="*/ 400191 w 400191"/>
              <a:gd name="connsiteY2" fmla="*/ 410342 h 820684"/>
              <a:gd name="connsiteX3" fmla="*/ 71639 w 400191"/>
              <a:gd name="connsiteY3" fmla="*/ 813462 h 820684"/>
              <a:gd name="connsiteX4" fmla="*/ 0 w 400191"/>
              <a:gd name="connsiteY4" fmla="*/ 820684 h 820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0191" h="820684">
                <a:moveTo>
                  <a:pt x="0" y="0"/>
                </a:moveTo>
                <a:lnTo>
                  <a:pt x="71639" y="7222"/>
                </a:lnTo>
                <a:cubicBezTo>
                  <a:pt x="259143" y="45591"/>
                  <a:pt x="400191" y="211495"/>
                  <a:pt x="400191" y="410342"/>
                </a:cubicBezTo>
                <a:cubicBezTo>
                  <a:pt x="400191" y="609189"/>
                  <a:pt x="259143" y="775093"/>
                  <a:pt x="71639" y="813462"/>
                </a:cubicBezTo>
                <a:lnTo>
                  <a:pt x="0" y="820684"/>
                </a:lnTo>
                <a:close/>
              </a:path>
            </a:pathLst>
          </a:custGeom>
          <a:solidFill>
            <a:schemeClr val="bg1"/>
          </a:solidFill>
          <a:ln w="19050">
            <a:noFill/>
            <a:round/>
            <a:headEnd/>
            <a:tailEnd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vert="horz" wrap="square" lIns="121920" tIns="60960" rIns="121920" bIns="60960" numCol="1" rtlCol="0" anchor="ctr" anchorCtr="1" compatLnSpc="1">
            <a:prstTxWarp prst="textNoShape">
              <a:avLst/>
            </a:prstTxWarp>
            <a:noAutofit/>
          </a:bodyPr>
          <a:lstStyle/>
          <a:p>
            <a:pPr algn="ctr"/>
            <a:endParaRPr lang="es-PE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30" name="Freeform 129"/>
          <p:cNvSpPr>
            <a:spLocks noChangeAspect="1"/>
          </p:cNvSpPr>
          <p:nvPr/>
        </p:nvSpPr>
        <p:spPr bwMode="auto">
          <a:xfrm rot="10800000">
            <a:off x="961042" y="3044229"/>
            <a:ext cx="400191" cy="820684"/>
          </a:xfrm>
          <a:custGeom>
            <a:avLst/>
            <a:gdLst>
              <a:gd name="connsiteX0" fmla="*/ 0 w 400191"/>
              <a:gd name="connsiteY0" fmla="*/ 0 h 820684"/>
              <a:gd name="connsiteX1" fmla="*/ 71639 w 400191"/>
              <a:gd name="connsiteY1" fmla="*/ 7222 h 820684"/>
              <a:gd name="connsiteX2" fmla="*/ 400191 w 400191"/>
              <a:gd name="connsiteY2" fmla="*/ 410342 h 820684"/>
              <a:gd name="connsiteX3" fmla="*/ 71639 w 400191"/>
              <a:gd name="connsiteY3" fmla="*/ 813462 h 820684"/>
              <a:gd name="connsiteX4" fmla="*/ 0 w 400191"/>
              <a:gd name="connsiteY4" fmla="*/ 820684 h 820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0191" h="820684">
                <a:moveTo>
                  <a:pt x="0" y="0"/>
                </a:moveTo>
                <a:lnTo>
                  <a:pt x="71639" y="7222"/>
                </a:lnTo>
                <a:cubicBezTo>
                  <a:pt x="259143" y="45591"/>
                  <a:pt x="400191" y="211495"/>
                  <a:pt x="400191" y="410342"/>
                </a:cubicBezTo>
                <a:cubicBezTo>
                  <a:pt x="400191" y="609189"/>
                  <a:pt x="259143" y="775093"/>
                  <a:pt x="71639" y="813462"/>
                </a:cubicBezTo>
                <a:lnTo>
                  <a:pt x="0" y="820684"/>
                </a:lnTo>
                <a:close/>
              </a:path>
            </a:pathLst>
          </a:custGeom>
          <a:solidFill>
            <a:schemeClr val="bg1"/>
          </a:solidFill>
          <a:ln w="19050">
            <a:noFill/>
            <a:round/>
            <a:headEnd/>
            <a:tailEnd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vert="horz" wrap="square" lIns="121920" tIns="60960" rIns="121920" bIns="60960" numCol="1" rtlCol="0" anchor="ctr" anchorCtr="1" compatLnSpc="1">
            <a:prstTxWarp prst="textNoShape">
              <a:avLst/>
            </a:prstTxWarp>
            <a:noAutofit/>
          </a:bodyPr>
          <a:lstStyle/>
          <a:p>
            <a:pPr algn="ctr"/>
            <a:endParaRPr lang="es-PE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31" name="Freeform 130"/>
          <p:cNvSpPr>
            <a:spLocks noChangeAspect="1"/>
          </p:cNvSpPr>
          <p:nvPr/>
        </p:nvSpPr>
        <p:spPr bwMode="auto">
          <a:xfrm rot="10800000">
            <a:off x="963586" y="4466002"/>
            <a:ext cx="400191" cy="820684"/>
          </a:xfrm>
          <a:custGeom>
            <a:avLst/>
            <a:gdLst>
              <a:gd name="connsiteX0" fmla="*/ 0 w 400191"/>
              <a:gd name="connsiteY0" fmla="*/ 0 h 820684"/>
              <a:gd name="connsiteX1" fmla="*/ 71639 w 400191"/>
              <a:gd name="connsiteY1" fmla="*/ 7222 h 820684"/>
              <a:gd name="connsiteX2" fmla="*/ 400191 w 400191"/>
              <a:gd name="connsiteY2" fmla="*/ 410342 h 820684"/>
              <a:gd name="connsiteX3" fmla="*/ 71639 w 400191"/>
              <a:gd name="connsiteY3" fmla="*/ 813462 h 820684"/>
              <a:gd name="connsiteX4" fmla="*/ 0 w 400191"/>
              <a:gd name="connsiteY4" fmla="*/ 820684 h 820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0191" h="820684">
                <a:moveTo>
                  <a:pt x="0" y="0"/>
                </a:moveTo>
                <a:lnTo>
                  <a:pt x="71639" y="7222"/>
                </a:lnTo>
                <a:cubicBezTo>
                  <a:pt x="259143" y="45591"/>
                  <a:pt x="400191" y="211495"/>
                  <a:pt x="400191" y="410342"/>
                </a:cubicBezTo>
                <a:cubicBezTo>
                  <a:pt x="400191" y="609189"/>
                  <a:pt x="259143" y="775093"/>
                  <a:pt x="71639" y="813462"/>
                </a:cubicBezTo>
                <a:lnTo>
                  <a:pt x="0" y="820684"/>
                </a:lnTo>
                <a:close/>
              </a:path>
            </a:pathLst>
          </a:custGeom>
          <a:solidFill>
            <a:schemeClr val="bg1"/>
          </a:solidFill>
          <a:ln w="19050">
            <a:noFill/>
            <a:round/>
            <a:headEnd/>
            <a:tailEnd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vert="horz" wrap="square" lIns="121920" tIns="60960" rIns="121920" bIns="60960" numCol="1" rtlCol="0" anchor="ctr" anchorCtr="1" compatLnSpc="1">
            <a:prstTxWarp prst="textNoShape">
              <a:avLst/>
            </a:prstTxWarp>
            <a:noAutofit/>
          </a:bodyPr>
          <a:lstStyle/>
          <a:p>
            <a:pPr algn="ctr"/>
            <a:endParaRPr lang="es-PE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32" name="Text Box 10"/>
          <p:cNvSpPr txBox="1">
            <a:spLocks noChangeArrowheads="1"/>
          </p:cNvSpPr>
          <p:nvPr/>
        </p:nvSpPr>
        <p:spPr bwMode="auto">
          <a:xfrm>
            <a:off x="1608682" y="1534582"/>
            <a:ext cx="3183029" cy="8125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0960" tIns="30480" rIns="60960" bIns="30480">
            <a:spAutoFit/>
          </a:bodyPr>
          <a:lstStyle/>
          <a:p>
            <a:pPr defTabSz="1219170">
              <a:spcBef>
                <a:spcPct val="20000"/>
              </a:spcBef>
              <a:defRPr/>
            </a:pPr>
            <a:r>
              <a:rPr lang="es-PE" b="1" dirty="0" smtClean="0">
                <a:solidFill>
                  <a:schemeClr val="bg1"/>
                </a:solidFill>
              </a:rPr>
              <a:t>Fundación del proyecto</a:t>
            </a:r>
            <a:endParaRPr lang="es-PE" b="1" dirty="0">
              <a:solidFill>
                <a:schemeClr val="bg1"/>
              </a:solidFill>
            </a:endParaRPr>
          </a:p>
          <a:p>
            <a:pPr defTabSz="1219170">
              <a:spcBef>
                <a:spcPct val="20000"/>
              </a:spcBef>
              <a:defRPr/>
            </a:pPr>
            <a:r>
              <a:rPr lang="es-ES" sz="1400" dirty="0">
                <a:solidFill>
                  <a:schemeClr val="bg2">
                    <a:lumMod val="10000"/>
                  </a:schemeClr>
                </a:solidFill>
              </a:rPr>
              <a:t>Elaborar Acta de Constitución del Proyecto y Matriz de interés / poder</a:t>
            </a:r>
            <a:endParaRPr lang="es-PE" sz="14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33" name="Text Box 10"/>
          <p:cNvSpPr txBox="1">
            <a:spLocks noChangeArrowheads="1"/>
          </p:cNvSpPr>
          <p:nvPr/>
        </p:nvSpPr>
        <p:spPr bwMode="auto">
          <a:xfrm>
            <a:off x="1608682" y="2949806"/>
            <a:ext cx="3183029" cy="10895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0960" tIns="30480" rIns="60960" bIns="30480">
            <a:spAutoFit/>
          </a:bodyPr>
          <a:lstStyle/>
          <a:p>
            <a:pPr defTabSz="1219170">
              <a:spcBef>
                <a:spcPct val="20000"/>
              </a:spcBef>
              <a:defRPr/>
            </a:pPr>
            <a:r>
              <a:rPr lang="es-ES" b="1" dirty="0">
                <a:solidFill>
                  <a:schemeClr val="bg1"/>
                </a:solidFill>
              </a:rPr>
              <a:t>Elaboración del presupuesto y </a:t>
            </a:r>
            <a:r>
              <a:rPr lang="es-ES" b="1" dirty="0" smtClean="0">
                <a:solidFill>
                  <a:schemeClr val="bg1"/>
                </a:solidFill>
              </a:rPr>
              <a:t>cronograma</a:t>
            </a:r>
          </a:p>
          <a:p>
            <a:pPr defTabSz="1219170">
              <a:spcBef>
                <a:spcPct val="20000"/>
              </a:spcBef>
              <a:defRPr/>
            </a:pPr>
            <a:r>
              <a:rPr lang="es-ES" sz="1400" dirty="0">
                <a:solidFill>
                  <a:schemeClr val="bg2">
                    <a:lumMod val="10000"/>
                  </a:schemeClr>
                </a:solidFill>
              </a:rPr>
              <a:t>Elaborar </a:t>
            </a:r>
            <a:r>
              <a:rPr lang="es-ES" sz="1400" dirty="0" smtClean="0">
                <a:solidFill>
                  <a:schemeClr val="bg2">
                    <a:lumMod val="10000"/>
                  </a:schemeClr>
                </a:solidFill>
              </a:rPr>
              <a:t>costos </a:t>
            </a:r>
            <a:r>
              <a:rPr lang="es-ES" sz="1400" dirty="0">
                <a:solidFill>
                  <a:schemeClr val="bg2">
                    <a:lumMod val="10000"/>
                  </a:schemeClr>
                </a:solidFill>
              </a:rPr>
              <a:t>y cronograma del proyecto y plan de difusión</a:t>
            </a:r>
            <a:endParaRPr lang="es-PE" sz="14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34" name="Text Box 10"/>
          <p:cNvSpPr txBox="1">
            <a:spLocks noChangeArrowheads="1"/>
          </p:cNvSpPr>
          <p:nvPr/>
        </p:nvSpPr>
        <p:spPr bwMode="auto">
          <a:xfrm>
            <a:off x="1608682" y="4363889"/>
            <a:ext cx="3183029" cy="8125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0960" tIns="30480" rIns="60960" bIns="30480">
            <a:spAutoFit/>
          </a:bodyPr>
          <a:lstStyle/>
          <a:p>
            <a:pPr defTabSz="1219170">
              <a:spcBef>
                <a:spcPct val="20000"/>
              </a:spcBef>
              <a:defRPr/>
            </a:pPr>
            <a:r>
              <a:rPr lang="es-PE" b="1" dirty="0">
                <a:solidFill>
                  <a:schemeClr val="bg1"/>
                </a:solidFill>
              </a:rPr>
              <a:t>Elaboración de los </a:t>
            </a:r>
            <a:r>
              <a:rPr lang="es-PE" b="1" dirty="0" smtClean="0">
                <a:solidFill>
                  <a:schemeClr val="bg1"/>
                </a:solidFill>
              </a:rPr>
              <a:t>diseños</a:t>
            </a:r>
          </a:p>
          <a:p>
            <a:pPr defTabSz="1219170">
              <a:spcBef>
                <a:spcPct val="20000"/>
              </a:spcBef>
              <a:defRPr/>
            </a:pPr>
            <a:r>
              <a:rPr lang="es-ES" sz="1400" dirty="0">
                <a:solidFill>
                  <a:schemeClr val="bg2">
                    <a:lumMod val="10000"/>
                  </a:schemeClr>
                </a:solidFill>
              </a:rPr>
              <a:t>Elaborar slogan, logo y diseño de la campaña</a:t>
            </a:r>
            <a:endParaRPr lang="es-PE" sz="14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35" name="Text Box 10"/>
          <p:cNvSpPr txBox="1">
            <a:spLocks noChangeArrowheads="1"/>
          </p:cNvSpPr>
          <p:nvPr/>
        </p:nvSpPr>
        <p:spPr bwMode="auto">
          <a:xfrm>
            <a:off x="7535173" y="2202573"/>
            <a:ext cx="3183029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0960" tIns="30480" rIns="60960" bIns="30480">
            <a:spAutoFit/>
          </a:bodyPr>
          <a:lstStyle/>
          <a:p>
            <a:pPr defTabSz="1219170">
              <a:spcBef>
                <a:spcPct val="20000"/>
              </a:spcBef>
              <a:defRPr/>
            </a:pPr>
            <a:r>
              <a:rPr lang="es-ES" b="1" dirty="0">
                <a:solidFill>
                  <a:schemeClr val="bg1"/>
                </a:solidFill>
              </a:rPr>
              <a:t>Definición del alcance y </a:t>
            </a:r>
            <a:r>
              <a:rPr lang="es-ES" b="1" dirty="0" smtClean="0">
                <a:solidFill>
                  <a:schemeClr val="bg1"/>
                </a:solidFill>
              </a:rPr>
              <a:t>EDT</a:t>
            </a:r>
          </a:p>
          <a:p>
            <a:pPr defTabSz="1219170">
              <a:spcBef>
                <a:spcPct val="20000"/>
              </a:spcBef>
              <a:defRPr/>
            </a:pPr>
            <a:r>
              <a:rPr lang="es-ES" sz="1400" dirty="0">
                <a:solidFill>
                  <a:schemeClr val="bg2">
                    <a:lumMod val="10000"/>
                  </a:schemeClr>
                </a:solidFill>
              </a:rPr>
              <a:t>Elaborar alcance del proyecto y del producto, así como, el EDT</a:t>
            </a:r>
            <a:endParaRPr lang="es-PE" sz="14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36" name="Text Box 10"/>
          <p:cNvSpPr txBox="1">
            <a:spLocks noChangeArrowheads="1"/>
          </p:cNvSpPr>
          <p:nvPr/>
        </p:nvSpPr>
        <p:spPr bwMode="auto">
          <a:xfrm>
            <a:off x="7533521" y="3628925"/>
            <a:ext cx="3183029" cy="10895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0960" tIns="30480" rIns="60960" bIns="30480">
            <a:spAutoFit/>
          </a:bodyPr>
          <a:lstStyle/>
          <a:p>
            <a:pPr defTabSz="1219170">
              <a:spcBef>
                <a:spcPct val="20000"/>
              </a:spcBef>
              <a:defRPr/>
            </a:pPr>
            <a:r>
              <a:rPr lang="es-ES" b="1" dirty="0">
                <a:solidFill>
                  <a:schemeClr val="bg1"/>
                </a:solidFill>
              </a:rPr>
              <a:t>Elaboración de matriz de riesgos y control de </a:t>
            </a:r>
            <a:r>
              <a:rPr lang="es-ES" b="1" dirty="0" smtClean="0">
                <a:solidFill>
                  <a:schemeClr val="bg1"/>
                </a:solidFill>
              </a:rPr>
              <a:t>cambio</a:t>
            </a:r>
          </a:p>
          <a:p>
            <a:pPr defTabSz="1219170">
              <a:spcBef>
                <a:spcPct val="20000"/>
              </a:spcBef>
              <a:defRPr/>
            </a:pPr>
            <a:r>
              <a:rPr lang="es-ES" sz="1400" dirty="0" smtClean="0">
                <a:solidFill>
                  <a:schemeClr val="bg2">
                    <a:lumMod val="10000"/>
                  </a:schemeClr>
                </a:solidFill>
              </a:rPr>
              <a:t>Elaborar </a:t>
            </a:r>
            <a:r>
              <a:rPr lang="es-ES" sz="1400" dirty="0">
                <a:solidFill>
                  <a:schemeClr val="bg2">
                    <a:lumMod val="10000"/>
                  </a:schemeClr>
                </a:solidFill>
              </a:rPr>
              <a:t>matriz de riesgos relacionados al proyecto</a:t>
            </a:r>
            <a:endParaRPr lang="es-PE" sz="14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37" name="Text Box 10"/>
          <p:cNvSpPr txBox="1">
            <a:spLocks noChangeArrowheads="1"/>
          </p:cNvSpPr>
          <p:nvPr/>
        </p:nvSpPr>
        <p:spPr bwMode="auto">
          <a:xfrm>
            <a:off x="7540243" y="5063514"/>
            <a:ext cx="3183029" cy="10895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0960" tIns="30480" rIns="60960" bIns="30480">
            <a:spAutoFit/>
          </a:bodyPr>
          <a:lstStyle/>
          <a:p>
            <a:pPr defTabSz="1219170">
              <a:spcBef>
                <a:spcPct val="20000"/>
              </a:spcBef>
              <a:defRPr/>
            </a:pPr>
            <a:r>
              <a:rPr lang="es-ES" b="1" dirty="0">
                <a:solidFill>
                  <a:schemeClr val="bg1"/>
                </a:solidFill>
              </a:rPr>
              <a:t>Definición del plan de </a:t>
            </a:r>
            <a:r>
              <a:rPr lang="es-ES" b="1" dirty="0" smtClean="0">
                <a:solidFill>
                  <a:schemeClr val="bg1"/>
                </a:solidFill>
              </a:rPr>
              <a:t>comunicaciones</a:t>
            </a:r>
          </a:p>
          <a:p>
            <a:pPr defTabSz="1219170">
              <a:spcBef>
                <a:spcPct val="20000"/>
              </a:spcBef>
              <a:defRPr/>
            </a:pPr>
            <a:r>
              <a:rPr lang="es-ES" sz="1400" dirty="0">
                <a:solidFill>
                  <a:schemeClr val="bg2">
                    <a:lumMod val="10000"/>
                  </a:schemeClr>
                </a:solidFill>
              </a:rPr>
              <a:t>Redactar plan de difusión y elaborar presentación de alto impacto</a:t>
            </a:r>
            <a:endParaRPr lang="es-PE" sz="1400" dirty="0">
              <a:solidFill>
                <a:schemeClr val="bg2">
                  <a:lumMod val="10000"/>
                </a:schemeClr>
              </a:solidFill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6045472" y="1379308"/>
            <a:ext cx="102145" cy="5029200"/>
            <a:chOff x="6045472" y="1379308"/>
            <a:chExt cx="102145" cy="5029200"/>
          </a:xfrm>
          <a:solidFill>
            <a:schemeClr val="bg1">
              <a:lumMod val="75000"/>
            </a:schemeClr>
          </a:solidFill>
        </p:grpSpPr>
        <p:cxnSp>
          <p:nvCxnSpPr>
            <p:cNvPr id="68" name="Straight Connector 67"/>
            <p:cNvCxnSpPr/>
            <p:nvPr/>
          </p:nvCxnSpPr>
          <p:spPr>
            <a:xfrm flipV="1">
              <a:off x="6096000" y="1379308"/>
              <a:ext cx="0" cy="5029200"/>
            </a:xfrm>
            <a:prstGeom prst="line">
              <a:avLst/>
            </a:prstGeom>
            <a:grpFill/>
            <a:ln w="19050">
              <a:solidFill>
                <a:schemeClr val="bg1">
                  <a:lumMod val="75000"/>
                </a:schemeClr>
              </a:solidFill>
              <a:prstDash val="sysDot"/>
              <a:headEnd type="diamond"/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Flowchart: Connector 20"/>
            <p:cNvSpPr>
              <a:spLocks noChangeAspect="1"/>
            </p:cNvSpPr>
            <p:nvPr/>
          </p:nvSpPr>
          <p:spPr>
            <a:xfrm flipV="1">
              <a:off x="6050280" y="2002932"/>
              <a:ext cx="91440" cy="91440"/>
            </a:xfrm>
            <a:prstGeom prst="flowChartConnector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dirty="0"/>
            </a:p>
          </p:txBody>
        </p:sp>
        <p:sp>
          <p:nvSpPr>
            <p:cNvPr id="138" name="Flowchart: Connector 137"/>
            <p:cNvSpPr>
              <a:spLocks noChangeAspect="1"/>
            </p:cNvSpPr>
            <p:nvPr/>
          </p:nvSpPr>
          <p:spPr>
            <a:xfrm flipV="1">
              <a:off x="6045472" y="2672276"/>
              <a:ext cx="91440" cy="91440"/>
            </a:xfrm>
            <a:prstGeom prst="flowChartConnector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dirty="0"/>
            </a:p>
          </p:txBody>
        </p:sp>
        <p:sp>
          <p:nvSpPr>
            <p:cNvPr id="139" name="Flowchart: Connector 138"/>
            <p:cNvSpPr>
              <a:spLocks noChangeAspect="1"/>
            </p:cNvSpPr>
            <p:nvPr/>
          </p:nvSpPr>
          <p:spPr>
            <a:xfrm flipV="1">
              <a:off x="6054448" y="3408851"/>
              <a:ext cx="91440" cy="91440"/>
            </a:xfrm>
            <a:prstGeom prst="flowChartConnector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dirty="0"/>
            </a:p>
          </p:txBody>
        </p:sp>
        <p:sp>
          <p:nvSpPr>
            <p:cNvPr id="140" name="Flowchart: Connector 139"/>
            <p:cNvSpPr>
              <a:spLocks noChangeAspect="1"/>
            </p:cNvSpPr>
            <p:nvPr/>
          </p:nvSpPr>
          <p:spPr>
            <a:xfrm flipV="1">
              <a:off x="6050986" y="4095212"/>
              <a:ext cx="91440" cy="91440"/>
            </a:xfrm>
            <a:prstGeom prst="flowChartConnector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dirty="0"/>
            </a:p>
          </p:txBody>
        </p:sp>
        <p:sp>
          <p:nvSpPr>
            <p:cNvPr id="141" name="Flowchart: Connector 140"/>
            <p:cNvSpPr>
              <a:spLocks noChangeAspect="1"/>
            </p:cNvSpPr>
            <p:nvPr/>
          </p:nvSpPr>
          <p:spPr>
            <a:xfrm flipV="1">
              <a:off x="6056177" y="4832676"/>
              <a:ext cx="91440" cy="91440"/>
            </a:xfrm>
            <a:prstGeom prst="flowChartConnector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dirty="0"/>
            </a:p>
          </p:txBody>
        </p:sp>
        <p:sp>
          <p:nvSpPr>
            <p:cNvPr id="142" name="Flowchart: Connector 141"/>
            <p:cNvSpPr>
              <a:spLocks noChangeAspect="1"/>
            </p:cNvSpPr>
            <p:nvPr/>
          </p:nvSpPr>
          <p:spPr>
            <a:xfrm flipV="1">
              <a:off x="6048520" y="5519872"/>
              <a:ext cx="91440" cy="91440"/>
            </a:xfrm>
            <a:prstGeom prst="flowChartConnector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dirty="0"/>
            </a:p>
          </p:txBody>
        </p:sp>
      </p:grpSp>
    </p:spTree>
    <p:extLst>
      <p:ext uri="{BB962C8B-B14F-4D97-AF65-F5344CB8AC3E}">
        <p14:creationId xmlns:p14="http://schemas.microsoft.com/office/powerpoint/2010/main" val="1083762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2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900" decel="100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900" decel="1000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900" decel="100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000"/>
                            </p:stCondLst>
                            <p:childTnLst>
                              <p:par>
                                <p:cTn id="44" presetID="2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0"/>
                            </p:stCondLst>
                            <p:childTnLst>
                              <p:par>
                                <p:cTn id="55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900" decel="100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900" decel="1000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900" decel="100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6000"/>
                            </p:stCondLst>
                            <p:childTnLst>
                              <p:par>
                                <p:cTn id="74" presetID="2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7000"/>
                            </p:stCondLst>
                            <p:childTnLst>
                              <p:par>
                                <p:cTn id="85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900" decel="100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900" decel="100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900" decel="1000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8000"/>
                            </p:stCondLst>
                            <p:childTnLst>
                              <p:par>
                                <p:cTn id="104" presetID="2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9000"/>
                            </p:stCondLst>
                            <p:childTnLst>
                              <p:par>
                                <p:cTn id="115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10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900" decel="100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10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900" decel="1000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7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10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0" dur="1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900" decel="100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10000"/>
                            </p:stCondLst>
                            <p:childTnLst>
                              <p:par>
                                <p:cTn id="134" presetID="2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3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11000"/>
                            </p:stCondLst>
                            <p:childTnLst>
                              <p:par>
                                <p:cTn id="145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1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8" dur="1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900" decel="100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1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10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4" dur="10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900" decel="1000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7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10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0" dur="1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900" decel="100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" fill="hold">
                            <p:stCondLst>
                              <p:cond delay="12000"/>
                            </p:stCondLst>
                            <p:childTnLst>
                              <p:par>
                                <p:cTn id="164" presetID="2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3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" fill="hold">
                            <p:stCondLst>
                              <p:cond delay="13000"/>
                            </p:stCondLst>
                            <p:childTnLst>
                              <p:par>
                                <p:cTn id="175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1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8" dur="1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900" decel="100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1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10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4" dur="10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5" dur="900" decel="1000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7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1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0" dur="10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1" dur="900" decel="1000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" grpId="0" animBg="1"/>
      <p:bldP spid="126" grpId="0" animBg="1"/>
      <p:bldP spid="120" grpId="0" animBg="1"/>
      <p:bldP spid="121" grpId="0" animBg="1"/>
      <p:bldP spid="122" grpId="0" animBg="1"/>
      <p:bldP spid="123" grpId="0" animBg="1"/>
      <p:bldP spid="124" grpId="0" animBg="1"/>
      <p:bldP spid="125" grpId="0" animBg="1"/>
      <p:bldP spid="127" grpId="0" animBg="1"/>
      <p:bldP spid="128" grpId="0" animBg="1"/>
      <p:bldP spid="129" grpId="0" animBg="1"/>
      <p:bldP spid="130" grpId="0" animBg="1"/>
      <p:bldP spid="131" grpId="0" animBg="1"/>
      <p:bldP spid="132" grpId="0"/>
      <p:bldP spid="133" grpId="0"/>
      <p:bldP spid="134" grpId="0"/>
      <p:bldP spid="135" grpId="0"/>
      <p:bldP spid="136" grpId="0"/>
      <p:bldP spid="13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6000" b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/>
          <p:cNvSpPr/>
          <p:nvPr/>
        </p:nvSpPr>
        <p:spPr bwMode="auto">
          <a:xfrm>
            <a:off x="0" y="1131570"/>
            <a:ext cx="12192000" cy="5463540"/>
          </a:xfrm>
          <a:prstGeom prst="rect">
            <a:avLst/>
          </a:prstGeom>
          <a:solidFill>
            <a:schemeClr val="tx1">
              <a:alpha val="75000"/>
            </a:schemeClr>
          </a:solidFill>
          <a:ln w="6350">
            <a:noFill/>
            <a:round/>
            <a:headEnd/>
            <a:tailEnd/>
          </a:ln>
        </p:spPr>
        <p:txBody>
          <a:bodyPr vert="horz" wrap="none" lIns="121920" tIns="60960" rIns="121920" bIns="60960" numCol="1" rtlCol="0" anchor="ctr" anchorCtr="1" compatLnSpc="1">
            <a:prstTxWarp prst="textNoShape">
              <a:avLst/>
            </a:prstTxWarp>
          </a:bodyPr>
          <a:lstStyle/>
          <a:p>
            <a:pPr algn="ctr"/>
            <a:endParaRPr lang="es-PE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202" name="Group 201"/>
          <p:cNvGrpSpPr/>
          <p:nvPr/>
        </p:nvGrpSpPr>
        <p:grpSpPr>
          <a:xfrm>
            <a:off x="6323528" y="3146307"/>
            <a:ext cx="1106781" cy="1143123"/>
            <a:chOff x="4684585" y="2228419"/>
            <a:chExt cx="926943" cy="957380"/>
          </a:xfrm>
        </p:grpSpPr>
        <p:sp>
          <p:nvSpPr>
            <p:cNvPr id="2225" name="Freeform 177"/>
            <p:cNvSpPr>
              <a:spLocks/>
            </p:cNvSpPr>
            <p:nvPr/>
          </p:nvSpPr>
          <p:spPr bwMode="auto">
            <a:xfrm>
              <a:off x="4684585" y="2228419"/>
              <a:ext cx="926943" cy="246263"/>
            </a:xfrm>
            <a:custGeom>
              <a:avLst/>
              <a:gdLst/>
              <a:ahLst/>
              <a:cxnLst>
                <a:cxn ang="0">
                  <a:pos x="335" y="89"/>
                </a:cxn>
                <a:cxn ang="0">
                  <a:pos x="0" y="0"/>
                </a:cxn>
                <a:cxn ang="0">
                  <a:pos x="224" y="81"/>
                </a:cxn>
                <a:cxn ang="0">
                  <a:pos x="335" y="89"/>
                </a:cxn>
              </a:cxnLst>
              <a:rect l="0" t="0" r="r" b="b"/>
              <a:pathLst>
                <a:path w="335" h="89">
                  <a:moveTo>
                    <a:pt x="335" y="89"/>
                  </a:moveTo>
                  <a:lnTo>
                    <a:pt x="0" y="0"/>
                  </a:lnTo>
                  <a:lnTo>
                    <a:pt x="224" y="81"/>
                  </a:lnTo>
                  <a:lnTo>
                    <a:pt x="335" y="89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/>
            </a:p>
          </p:txBody>
        </p:sp>
        <p:sp>
          <p:nvSpPr>
            <p:cNvPr id="2226" name="Freeform 178"/>
            <p:cNvSpPr>
              <a:spLocks/>
            </p:cNvSpPr>
            <p:nvPr/>
          </p:nvSpPr>
          <p:spPr bwMode="auto">
            <a:xfrm>
              <a:off x="5304391" y="2452546"/>
              <a:ext cx="307137" cy="733253"/>
            </a:xfrm>
            <a:custGeom>
              <a:avLst/>
              <a:gdLst/>
              <a:ahLst/>
              <a:cxnLst>
                <a:cxn ang="0">
                  <a:pos x="0" y="265"/>
                </a:cxn>
                <a:cxn ang="0">
                  <a:pos x="111" y="8"/>
                </a:cxn>
                <a:cxn ang="0">
                  <a:pos x="0" y="0"/>
                </a:cxn>
                <a:cxn ang="0">
                  <a:pos x="0" y="265"/>
                </a:cxn>
              </a:cxnLst>
              <a:rect l="0" t="0" r="r" b="b"/>
              <a:pathLst>
                <a:path w="111" h="265">
                  <a:moveTo>
                    <a:pt x="0" y="265"/>
                  </a:moveTo>
                  <a:lnTo>
                    <a:pt x="111" y="8"/>
                  </a:lnTo>
                  <a:lnTo>
                    <a:pt x="0" y="0"/>
                  </a:lnTo>
                  <a:lnTo>
                    <a:pt x="0" y="265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/>
            </a:p>
          </p:txBody>
        </p:sp>
        <p:sp>
          <p:nvSpPr>
            <p:cNvPr id="2227" name="Freeform 179"/>
            <p:cNvSpPr>
              <a:spLocks/>
            </p:cNvSpPr>
            <p:nvPr/>
          </p:nvSpPr>
          <p:spPr bwMode="auto">
            <a:xfrm>
              <a:off x="4684585" y="2228419"/>
              <a:ext cx="619806" cy="957379"/>
            </a:xfrm>
            <a:custGeom>
              <a:avLst/>
              <a:gdLst/>
              <a:ahLst/>
              <a:cxnLst>
                <a:cxn ang="0">
                  <a:pos x="224" y="346"/>
                </a:cxn>
                <a:cxn ang="0">
                  <a:pos x="224" y="81"/>
                </a:cxn>
                <a:cxn ang="0">
                  <a:pos x="0" y="0"/>
                </a:cxn>
                <a:cxn ang="0">
                  <a:pos x="0" y="267"/>
                </a:cxn>
                <a:cxn ang="0">
                  <a:pos x="224" y="346"/>
                </a:cxn>
              </a:cxnLst>
              <a:rect l="0" t="0" r="r" b="b"/>
              <a:pathLst>
                <a:path w="224" h="346">
                  <a:moveTo>
                    <a:pt x="224" y="346"/>
                  </a:moveTo>
                  <a:lnTo>
                    <a:pt x="224" y="81"/>
                  </a:lnTo>
                  <a:lnTo>
                    <a:pt x="0" y="0"/>
                  </a:lnTo>
                  <a:lnTo>
                    <a:pt x="0" y="267"/>
                  </a:lnTo>
                  <a:lnTo>
                    <a:pt x="224" y="346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/>
            </a:p>
          </p:txBody>
        </p:sp>
      </p:grpSp>
      <p:grpSp>
        <p:nvGrpSpPr>
          <p:cNvPr id="206" name="Group 205"/>
          <p:cNvGrpSpPr/>
          <p:nvPr/>
        </p:nvGrpSpPr>
        <p:grpSpPr>
          <a:xfrm>
            <a:off x="4476691" y="3146307"/>
            <a:ext cx="1106781" cy="1143123"/>
            <a:chOff x="3137836" y="2228419"/>
            <a:chExt cx="926943" cy="957380"/>
          </a:xfrm>
        </p:grpSpPr>
        <p:sp>
          <p:nvSpPr>
            <p:cNvPr id="2228" name="Freeform 180"/>
            <p:cNvSpPr>
              <a:spLocks/>
            </p:cNvSpPr>
            <p:nvPr/>
          </p:nvSpPr>
          <p:spPr bwMode="auto">
            <a:xfrm>
              <a:off x="3137836" y="2228419"/>
              <a:ext cx="926943" cy="246263"/>
            </a:xfrm>
            <a:custGeom>
              <a:avLst/>
              <a:gdLst/>
              <a:ahLst/>
              <a:cxnLst>
                <a:cxn ang="0">
                  <a:pos x="0" y="89"/>
                </a:cxn>
                <a:cxn ang="0">
                  <a:pos x="335" y="0"/>
                </a:cxn>
                <a:cxn ang="0">
                  <a:pos x="112" y="81"/>
                </a:cxn>
                <a:cxn ang="0">
                  <a:pos x="0" y="89"/>
                </a:cxn>
              </a:cxnLst>
              <a:rect l="0" t="0" r="r" b="b"/>
              <a:pathLst>
                <a:path w="335" h="89">
                  <a:moveTo>
                    <a:pt x="0" y="89"/>
                  </a:moveTo>
                  <a:lnTo>
                    <a:pt x="335" y="0"/>
                  </a:lnTo>
                  <a:lnTo>
                    <a:pt x="112" y="81"/>
                  </a:lnTo>
                  <a:lnTo>
                    <a:pt x="0" y="89"/>
                  </a:lnTo>
                  <a:close/>
                </a:path>
              </a:pathLst>
            </a:custGeom>
            <a:solidFill>
              <a:schemeClr val="accent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/>
            </a:p>
          </p:txBody>
        </p:sp>
        <p:sp>
          <p:nvSpPr>
            <p:cNvPr id="2229" name="Freeform 181"/>
            <p:cNvSpPr>
              <a:spLocks/>
            </p:cNvSpPr>
            <p:nvPr/>
          </p:nvSpPr>
          <p:spPr bwMode="auto">
            <a:xfrm>
              <a:off x="3137836" y="2452546"/>
              <a:ext cx="309903" cy="733253"/>
            </a:xfrm>
            <a:custGeom>
              <a:avLst/>
              <a:gdLst/>
              <a:ahLst/>
              <a:cxnLst>
                <a:cxn ang="0">
                  <a:pos x="112" y="265"/>
                </a:cxn>
                <a:cxn ang="0">
                  <a:pos x="0" y="8"/>
                </a:cxn>
                <a:cxn ang="0">
                  <a:pos x="112" y="0"/>
                </a:cxn>
                <a:cxn ang="0">
                  <a:pos x="112" y="265"/>
                </a:cxn>
              </a:cxnLst>
              <a:rect l="0" t="0" r="r" b="b"/>
              <a:pathLst>
                <a:path w="112" h="265">
                  <a:moveTo>
                    <a:pt x="112" y="265"/>
                  </a:moveTo>
                  <a:lnTo>
                    <a:pt x="0" y="8"/>
                  </a:lnTo>
                  <a:lnTo>
                    <a:pt x="112" y="0"/>
                  </a:lnTo>
                  <a:lnTo>
                    <a:pt x="112" y="265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/>
            </a:p>
          </p:txBody>
        </p:sp>
        <p:sp>
          <p:nvSpPr>
            <p:cNvPr id="2230" name="Freeform 182"/>
            <p:cNvSpPr>
              <a:spLocks/>
            </p:cNvSpPr>
            <p:nvPr/>
          </p:nvSpPr>
          <p:spPr bwMode="auto">
            <a:xfrm>
              <a:off x="3447739" y="2228419"/>
              <a:ext cx="617040" cy="957379"/>
            </a:xfrm>
            <a:custGeom>
              <a:avLst/>
              <a:gdLst/>
              <a:ahLst/>
              <a:cxnLst>
                <a:cxn ang="0">
                  <a:pos x="0" y="346"/>
                </a:cxn>
                <a:cxn ang="0">
                  <a:pos x="0" y="81"/>
                </a:cxn>
                <a:cxn ang="0">
                  <a:pos x="223" y="0"/>
                </a:cxn>
                <a:cxn ang="0">
                  <a:pos x="223" y="267"/>
                </a:cxn>
                <a:cxn ang="0">
                  <a:pos x="0" y="346"/>
                </a:cxn>
              </a:cxnLst>
              <a:rect l="0" t="0" r="r" b="b"/>
              <a:pathLst>
                <a:path w="223" h="346">
                  <a:moveTo>
                    <a:pt x="0" y="346"/>
                  </a:moveTo>
                  <a:lnTo>
                    <a:pt x="0" y="81"/>
                  </a:lnTo>
                  <a:lnTo>
                    <a:pt x="223" y="0"/>
                  </a:lnTo>
                  <a:lnTo>
                    <a:pt x="223" y="267"/>
                  </a:lnTo>
                  <a:lnTo>
                    <a:pt x="0" y="346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/>
            </a:p>
          </p:txBody>
        </p:sp>
      </p:grpSp>
      <p:grpSp>
        <p:nvGrpSpPr>
          <p:cNvPr id="204" name="Group 203"/>
          <p:cNvGrpSpPr/>
          <p:nvPr/>
        </p:nvGrpSpPr>
        <p:grpSpPr>
          <a:xfrm>
            <a:off x="5216747" y="4570254"/>
            <a:ext cx="1473504" cy="1172855"/>
            <a:chOff x="3757642" y="3420992"/>
            <a:chExt cx="1234078" cy="982281"/>
          </a:xfrm>
        </p:grpSpPr>
        <p:sp>
          <p:nvSpPr>
            <p:cNvPr id="2231" name="Freeform 183"/>
            <p:cNvSpPr>
              <a:spLocks/>
            </p:cNvSpPr>
            <p:nvPr/>
          </p:nvSpPr>
          <p:spPr bwMode="auto">
            <a:xfrm>
              <a:off x="3757642" y="3420992"/>
              <a:ext cx="1234078" cy="442718"/>
            </a:xfrm>
            <a:custGeom>
              <a:avLst/>
              <a:gdLst/>
              <a:ahLst/>
              <a:cxnLst>
                <a:cxn ang="0">
                  <a:pos x="224" y="160"/>
                </a:cxn>
                <a:cxn ang="0">
                  <a:pos x="0" y="81"/>
                </a:cxn>
                <a:cxn ang="0">
                  <a:pos x="224" y="0"/>
                </a:cxn>
                <a:cxn ang="0">
                  <a:pos x="446" y="81"/>
                </a:cxn>
                <a:cxn ang="0">
                  <a:pos x="224" y="160"/>
                </a:cxn>
              </a:cxnLst>
              <a:rect l="0" t="0" r="r" b="b"/>
              <a:pathLst>
                <a:path w="446" h="160">
                  <a:moveTo>
                    <a:pt x="224" y="160"/>
                  </a:moveTo>
                  <a:lnTo>
                    <a:pt x="0" y="81"/>
                  </a:lnTo>
                  <a:lnTo>
                    <a:pt x="224" y="0"/>
                  </a:lnTo>
                  <a:lnTo>
                    <a:pt x="446" y="81"/>
                  </a:lnTo>
                  <a:lnTo>
                    <a:pt x="224" y="160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/>
            </a:p>
          </p:txBody>
        </p:sp>
        <p:sp>
          <p:nvSpPr>
            <p:cNvPr id="2232" name="Freeform 184"/>
            <p:cNvSpPr>
              <a:spLocks/>
            </p:cNvSpPr>
            <p:nvPr/>
          </p:nvSpPr>
          <p:spPr bwMode="auto">
            <a:xfrm>
              <a:off x="4377448" y="3645118"/>
              <a:ext cx="614272" cy="758155"/>
            </a:xfrm>
            <a:custGeom>
              <a:avLst/>
              <a:gdLst/>
              <a:ahLst/>
              <a:cxnLst>
                <a:cxn ang="0">
                  <a:pos x="0" y="274"/>
                </a:cxn>
                <a:cxn ang="0">
                  <a:pos x="0" y="79"/>
                </a:cxn>
                <a:cxn ang="0">
                  <a:pos x="222" y="0"/>
                </a:cxn>
                <a:cxn ang="0">
                  <a:pos x="0" y="274"/>
                </a:cxn>
              </a:cxnLst>
              <a:rect l="0" t="0" r="r" b="b"/>
              <a:pathLst>
                <a:path w="222" h="274">
                  <a:moveTo>
                    <a:pt x="0" y="274"/>
                  </a:moveTo>
                  <a:lnTo>
                    <a:pt x="0" y="79"/>
                  </a:lnTo>
                  <a:lnTo>
                    <a:pt x="222" y="0"/>
                  </a:lnTo>
                  <a:lnTo>
                    <a:pt x="0" y="274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/>
            </a:p>
          </p:txBody>
        </p:sp>
        <p:sp>
          <p:nvSpPr>
            <p:cNvPr id="2233" name="Freeform 185"/>
            <p:cNvSpPr>
              <a:spLocks/>
            </p:cNvSpPr>
            <p:nvPr/>
          </p:nvSpPr>
          <p:spPr bwMode="auto">
            <a:xfrm>
              <a:off x="3757642" y="3645118"/>
              <a:ext cx="619806" cy="758155"/>
            </a:xfrm>
            <a:custGeom>
              <a:avLst/>
              <a:gdLst/>
              <a:ahLst/>
              <a:cxnLst>
                <a:cxn ang="0">
                  <a:pos x="224" y="274"/>
                </a:cxn>
                <a:cxn ang="0">
                  <a:pos x="224" y="79"/>
                </a:cxn>
                <a:cxn ang="0">
                  <a:pos x="0" y="0"/>
                </a:cxn>
                <a:cxn ang="0">
                  <a:pos x="224" y="274"/>
                </a:cxn>
              </a:cxnLst>
              <a:rect l="0" t="0" r="r" b="b"/>
              <a:pathLst>
                <a:path w="224" h="274">
                  <a:moveTo>
                    <a:pt x="224" y="274"/>
                  </a:moveTo>
                  <a:lnTo>
                    <a:pt x="224" y="79"/>
                  </a:lnTo>
                  <a:lnTo>
                    <a:pt x="0" y="0"/>
                  </a:lnTo>
                  <a:lnTo>
                    <a:pt x="224" y="274"/>
                  </a:lnTo>
                  <a:close/>
                </a:path>
              </a:pathLst>
            </a:custGeom>
            <a:solidFill>
              <a:schemeClr val="accent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/>
            </a:p>
          </p:txBody>
        </p:sp>
      </p:grpSp>
      <p:grpSp>
        <p:nvGrpSpPr>
          <p:cNvPr id="200" name="Group 199"/>
          <p:cNvGrpSpPr/>
          <p:nvPr/>
        </p:nvGrpSpPr>
        <p:grpSpPr>
          <a:xfrm>
            <a:off x="5216747" y="3281764"/>
            <a:ext cx="1473504" cy="1407427"/>
            <a:chOff x="3757642" y="2341866"/>
            <a:chExt cx="1234078" cy="1178738"/>
          </a:xfrm>
        </p:grpSpPr>
        <p:sp>
          <p:nvSpPr>
            <p:cNvPr id="2234" name="Freeform 186"/>
            <p:cNvSpPr>
              <a:spLocks/>
            </p:cNvSpPr>
            <p:nvPr/>
          </p:nvSpPr>
          <p:spPr bwMode="auto">
            <a:xfrm>
              <a:off x="4377448" y="2563225"/>
              <a:ext cx="614272" cy="957379"/>
            </a:xfrm>
            <a:custGeom>
              <a:avLst/>
              <a:gdLst/>
              <a:ahLst/>
              <a:cxnLst>
                <a:cxn ang="0">
                  <a:pos x="0" y="81"/>
                </a:cxn>
                <a:cxn ang="0">
                  <a:pos x="0" y="346"/>
                </a:cxn>
                <a:cxn ang="0">
                  <a:pos x="222" y="266"/>
                </a:cxn>
                <a:cxn ang="0">
                  <a:pos x="222" y="0"/>
                </a:cxn>
                <a:cxn ang="0">
                  <a:pos x="0" y="81"/>
                </a:cxn>
              </a:cxnLst>
              <a:rect l="0" t="0" r="r" b="b"/>
              <a:pathLst>
                <a:path w="222" h="346">
                  <a:moveTo>
                    <a:pt x="0" y="81"/>
                  </a:moveTo>
                  <a:lnTo>
                    <a:pt x="0" y="346"/>
                  </a:lnTo>
                  <a:lnTo>
                    <a:pt x="222" y="266"/>
                  </a:lnTo>
                  <a:lnTo>
                    <a:pt x="222" y="0"/>
                  </a:lnTo>
                  <a:lnTo>
                    <a:pt x="0" y="81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/>
            </a:p>
          </p:txBody>
        </p:sp>
        <p:sp>
          <p:nvSpPr>
            <p:cNvPr id="2235" name="Freeform 187"/>
            <p:cNvSpPr>
              <a:spLocks/>
            </p:cNvSpPr>
            <p:nvPr/>
          </p:nvSpPr>
          <p:spPr bwMode="auto">
            <a:xfrm>
              <a:off x="3757642" y="2341866"/>
              <a:ext cx="1234078" cy="445486"/>
            </a:xfrm>
            <a:custGeom>
              <a:avLst/>
              <a:gdLst/>
              <a:ahLst/>
              <a:cxnLst>
                <a:cxn ang="0">
                  <a:pos x="224" y="0"/>
                </a:cxn>
                <a:cxn ang="0">
                  <a:pos x="0" y="80"/>
                </a:cxn>
                <a:cxn ang="0">
                  <a:pos x="224" y="161"/>
                </a:cxn>
                <a:cxn ang="0">
                  <a:pos x="446" y="80"/>
                </a:cxn>
                <a:cxn ang="0">
                  <a:pos x="224" y="0"/>
                </a:cxn>
              </a:cxnLst>
              <a:rect l="0" t="0" r="r" b="b"/>
              <a:pathLst>
                <a:path w="446" h="161">
                  <a:moveTo>
                    <a:pt x="224" y="0"/>
                  </a:moveTo>
                  <a:lnTo>
                    <a:pt x="0" y="80"/>
                  </a:lnTo>
                  <a:lnTo>
                    <a:pt x="224" y="161"/>
                  </a:lnTo>
                  <a:lnTo>
                    <a:pt x="446" y="80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/>
            </a:p>
          </p:txBody>
        </p:sp>
        <p:sp>
          <p:nvSpPr>
            <p:cNvPr id="2236" name="Freeform 188"/>
            <p:cNvSpPr>
              <a:spLocks/>
            </p:cNvSpPr>
            <p:nvPr/>
          </p:nvSpPr>
          <p:spPr bwMode="auto">
            <a:xfrm>
              <a:off x="3757642" y="2563225"/>
              <a:ext cx="619806" cy="95737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66"/>
                </a:cxn>
                <a:cxn ang="0">
                  <a:pos x="224" y="346"/>
                </a:cxn>
                <a:cxn ang="0">
                  <a:pos x="224" y="81"/>
                </a:cxn>
                <a:cxn ang="0">
                  <a:pos x="0" y="0"/>
                </a:cxn>
              </a:cxnLst>
              <a:rect l="0" t="0" r="r" b="b"/>
              <a:pathLst>
                <a:path w="224" h="346">
                  <a:moveTo>
                    <a:pt x="0" y="0"/>
                  </a:moveTo>
                  <a:lnTo>
                    <a:pt x="0" y="266"/>
                  </a:lnTo>
                  <a:lnTo>
                    <a:pt x="224" y="346"/>
                  </a:lnTo>
                  <a:lnTo>
                    <a:pt x="224" y="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/>
            </a:p>
          </p:txBody>
        </p:sp>
      </p:grpSp>
      <p:grpSp>
        <p:nvGrpSpPr>
          <p:cNvPr id="201" name="Group 200"/>
          <p:cNvGrpSpPr/>
          <p:nvPr/>
        </p:nvGrpSpPr>
        <p:grpSpPr>
          <a:xfrm>
            <a:off x="5216747" y="2244364"/>
            <a:ext cx="1473504" cy="1172856"/>
            <a:chOff x="3757642" y="1473031"/>
            <a:chExt cx="1234078" cy="982282"/>
          </a:xfrm>
        </p:grpSpPr>
        <p:sp>
          <p:nvSpPr>
            <p:cNvPr id="2237" name="Freeform 189"/>
            <p:cNvSpPr>
              <a:spLocks/>
            </p:cNvSpPr>
            <p:nvPr/>
          </p:nvSpPr>
          <p:spPr bwMode="auto">
            <a:xfrm>
              <a:off x="4377448" y="1473031"/>
              <a:ext cx="614272" cy="98228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355"/>
                </a:cxn>
                <a:cxn ang="0">
                  <a:pos x="222" y="274"/>
                </a:cxn>
                <a:cxn ang="0">
                  <a:pos x="0" y="0"/>
                </a:cxn>
              </a:cxnLst>
              <a:rect l="0" t="0" r="r" b="b"/>
              <a:pathLst>
                <a:path w="222" h="355">
                  <a:moveTo>
                    <a:pt x="0" y="0"/>
                  </a:moveTo>
                  <a:lnTo>
                    <a:pt x="0" y="355"/>
                  </a:lnTo>
                  <a:lnTo>
                    <a:pt x="222" y="2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/>
            </a:p>
          </p:txBody>
        </p:sp>
        <p:sp>
          <p:nvSpPr>
            <p:cNvPr id="2238" name="Freeform 190"/>
            <p:cNvSpPr>
              <a:spLocks/>
            </p:cNvSpPr>
            <p:nvPr/>
          </p:nvSpPr>
          <p:spPr bwMode="auto">
            <a:xfrm>
              <a:off x="3757642" y="1473031"/>
              <a:ext cx="619806" cy="982282"/>
            </a:xfrm>
            <a:custGeom>
              <a:avLst/>
              <a:gdLst/>
              <a:ahLst/>
              <a:cxnLst>
                <a:cxn ang="0">
                  <a:pos x="224" y="0"/>
                </a:cxn>
                <a:cxn ang="0">
                  <a:pos x="224" y="355"/>
                </a:cxn>
                <a:cxn ang="0">
                  <a:pos x="0" y="274"/>
                </a:cxn>
                <a:cxn ang="0">
                  <a:pos x="224" y="0"/>
                </a:cxn>
              </a:cxnLst>
              <a:rect l="0" t="0" r="r" b="b"/>
              <a:pathLst>
                <a:path w="224" h="355">
                  <a:moveTo>
                    <a:pt x="224" y="0"/>
                  </a:moveTo>
                  <a:lnTo>
                    <a:pt x="224" y="355"/>
                  </a:lnTo>
                  <a:lnTo>
                    <a:pt x="0" y="274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/>
            </a:p>
          </p:txBody>
        </p:sp>
      </p:grpSp>
      <p:grpSp>
        <p:nvGrpSpPr>
          <p:cNvPr id="205" name="Group 204"/>
          <p:cNvGrpSpPr/>
          <p:nvPr/>
        </p:nvGrpSpPr>
        <p:grpSpPr>
          <a:xfrm>
            <a:off x="4496514" y="3694740"/>
            <a:ext cx="1106781" cy="1143123"/>
            <a:chOff x="3154438" y="2687739"/>
            <a:chExt cx="926943" cy="957380"/>
          </a:xfrm>
        </p:grpSpPr>
        <p:sp>
          <p:nvSpPr>
            <p:cNvPr id="2239" name="Freeform 191"/>
            <p:cNvSpPr>
              <a:spLocks/>
            </p:cNvSpPr>
            <p:nvPr/>
          </p:nvSpPr>
          <p:spPr bwMode="auto">
            <a:xfrm>
              <a:off x="3154438" y="2911866"/>
              <a:ext cx="926943" cy="733253"/>
            </a:xfrm>
            <a:custGeom>
              <a:avLst/>
              <a:gdLst/>
              <a:ahLst/>
              <a:cxnLst>
                <a:cxn ang="0">
                  <a:pos x="0" y="176"/>
                </a:cxn>
                <a:cxn ang="0">
                  <a:pos x="335" y="265"/>
                </a:cxn>
                <a:cxn ang="0">
                  <a:pos x="335" y="0"/>
                </a:cxn>
                <a:cxn ang="0">
                  <a:pos x="0" y="176"/>
                </a:cxn>
              </a:cxnLst>
              <a:rect l="0" t="0" r="r" b="b"/>
              <a:pathLst>
                <a:path w="335" h="265">
                  <a:moveTo>
                    <a:pt x="0" y="176"/>
                  </a:moveTo>
                  <a:lnTo>
                    <a:pt x="335" y="265"/>
                  </a:lnTo>
                  <a:lnTo>
                    <a:pt x="335" y="0"/>
                  </a:lnTo>
                  <a:lnTo>
                    <a:pt x="0" y="176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/>
            </a:p>
          </p:txBody>
        </p:sp>
        <p:sp>
          <p:nvSpPr>
            <p:cNvPr id="2240" name="Freeform 192"/>
            <p:cNvSpPr>
              <a:spLocks/>
            </p:cNvSpPr>
            <p:nvPr/>
          </p:nvSpPr>
          <p:spPr bwMode="auto">
            <a:xfrm>
              <a:off x="3154438" y="2687739"/>
              <a:ext cx="926943" cy="711117"/>
            </a:xfrm>
            <a:custGeom>
              <a:avLst/>
              <a:gdLst/>
              <a:ahLst/>
              <a:cxnLst>
                <a:cxn ang="0">
                  <a:pos x="112" y="0"/>
                </a:cxn>
                <a:cxn ang="0">
                  <a:pos x="0" y="257"/>
                </a:cxn>
                <a:cxn ang="0">
                  <a:pos x="335" y="81"/>
                </a:cxn>
                <a:cxn ang="0">
                  <a:pos x="112" y="0"/>
                </a:cxn>
              </a:cxnLst>
              <a:rect l="0" t="0" r="r" b="b"/>
              <a:pathLst>
                <a:path w="335" h="257">
                  <a:moveTo>
                    <a:pt x="112" y="0"/>
                  </a:moveTo>
                  <a:lnTo>
                    <a:pt x="0" y="257"/>
                  </a:lnTo>
                  <a:lnTo>
                    <a:pt x="335" y="81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chemeClr val="accent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/>
            </a:p>
          </p:txBody>
        </p:sp>
      </p:grpSp>
      <p:grpSp>
        <p:nvGrpSpPr>
          <p:cNvPr id="203" name="Group 202"/>
          <p:cNvGrpSpPr/>
          <p:nvPr/>
        </p:nvGrpSpPr>
        <p:grpSpPr>
          <a:xfrm>
            <a:off x="6323528" y="3688132"/>
            <a:ext cx="1106781" cy="1139819"/>
            <a:chOff x="4684585" y="2682205"/>
            <a:chExt cx="926943" cy="954612"/>
          </a:xfrm>
        </p:grpSpPr>
        <p:sp>
          <p:nvSpPr>
            <p:cNvPr id="2241" name="Freeform 193"/>
            <p:cNvSpPr>
              <a:spLocks/>
            </p:cNvSpPr>
            <p:nvPr/>
          </p:nvSpPr>
          <p:spPr bwMode="auto">
            <a:xfrm>
              <a:off x="4684585" y="2903564"/>
              <a:ext cx="926943" cy="733253"/>
            </a:xfrm>
            <a:custGeom>
              <a:avLst/>
              <a:gdLst/>
              <a:ahLst/>
              <a:cxnLst>
                <a:cxn ang="0">
                  <a:pos x="335" y="177"/>
                </a:cxn>
                <a:cxn ang="0">
                  <a:pos x="0" y="265"/>
                </a:cxn>
                <a:cxn ang="0">
                  <a:pos x="0" y="0"/>
                </a:cxn>
                <a:cxn ang="0">
                  <a:pos x="335" y="177"/>
                </a:cxn>
              </a:cxnLst>
              <a:rect l="0" t="0" r="r" b="b"/>
              <a:pathLst>
                <a:path w="335" h="265">
                  <a:moveTo>
                    <a:pt x="335" y="177"/>
                  </a:moveTo>
                  <a:lnTo>
                    <a:pt x="0" y="265"/>
                  </a:lnTo>
                  <a:lnTo>
                    <a:pt x="0" y="0"/>
                  </a:lnTo>
                  <a:lnTo>
                    <a:pt x="335" y="177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/>
            </a:p>
          </p:txBody>
        </p:sp>
        <p:sp>
          <p:nvSpPr>
            <p:cNvPr id="2242" name="Freeform 194"/>
            <p:cNvSpPr>
              <a:spLocks/>
            </p:cNvSpPr>
            <p:nvPr/>
          </p:nvSpPr>
          <p:spPr bwMode="auto">
            <a:xfrm>
              <a:off x="4684585" y="2682205"/>
              <a:ext cx="926943" cy="711117"/>
            </a:xfrm>
            <a:custGeom>
              <a:avLst/>
              <a:gdLst/>
              <a:ahLst/>
              <a:cxnLst>
                <a:cxn ang="0">
                  <a:pos x="224" y="0"/>
                </a:cxn>
                <a:cxn ang="0">
                  <a:pos x="335" y="257"/>
                </a:cxn>
                <a:cxn ang="0">
                  <a:pos x="0" y="80"/>
                </a:cxn>
                <a:cxn ang="0">
                  <a:pos x="224" y="0"/>
                </a:cxn>
              </a:cxnLst>
              <a:rect l="0" t="0" r="r" b="b"/>
              <a:pathLst>
                <a:path w="335" h="257">
                  <a:moveTo>
                    <a:pt x="224" y="0"/>
                  </a:moveTo>
                  <a:lnTo>
                    <a:pt x="335" y="257"/>
                  </a:lnTo>
                  <a:lnTo>
                    <a:pt x="0" y="80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/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127356" y="-21594"/>
            <a:ext cx="4719363" cy="891469"/>
            <a:chOff x="127357" y="-6354"/>
            <a:chExt cx="2524868" cy="891469"/>
          </a:xfrm>
        </p:grpSpPr>
        <p:sp>
          <p:nvSpPr>
            <p:cNvPr id="40" name="Round Same Side Corner Rectangle 39"/>
            <p:cNvSpPr/>
            <p:nvPr/>
          </p:nvSpPr>
          <p:spPr bwMode="auto">
            <a:xfrm rot="10800000" flipH="1">
              <a:off x="127357" y="-6354"/>
              <a:ext cx="2524868" cy="613385"/>
            </a:xfrm>
            <a:prstGeom prst="round2SameRect">
              <a:avLst>
                <a:gd name="adj1" fmla="val 35205"/>
                <a:gd name="adj2" fmla="val 0"/>
              </a:avLst>
            </a:prstGeom>
            <a:solidFill>
              <a:schemeClr val="tx1">
                <a:alpha val="50000"/>
              </a:schemeClr>
            </a:solidFill>
            <a:ln w="19050">
              <a:solidFill>
                <a:schemeClr val="tx1"/>
              </a:solidFill>
              <a:round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vert="horz" wrap="none" lIns="121920" tIns="60960" rIns="121920" bIns="6096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s-PE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127357" y="54118"/>
              <a:ext cx="252486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PE" sz="2400" dirty="0" smtClean="0">
                  <a:solidFill>
                    <a:schemeClr val="bg1"/>
                  </a:solidFill>
                </a:rPr>
                <a:t>Alcance del proyecto - Exclusiones</a:t>
              </a:r>
              <a:endParaRPr lang="es-PE" sz="2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7389446" y="2667517"/>
            <a:ext cx="4565621" cy="430887"/>
            <a:chOff x="4253748" y="2893197"/>
            <a:chExt cx="4565621" cy="430887"/>
          </a:xfrm>
        </p:grpSpPr>
        <p:sp>
          <p:nvSpPr>
            <p:cNvPr id="51" name="TextBox 50"/>
            <p:cNvSpPr txBox="1"/>
            <p:nvPr/>
          </p:nvSpPr>
          <p:spPr>
            <a:xfrm>
              <a:off x="5517010" y="2893197"/>
              <a:ext cx="3302359" cy="430887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defTabSz="1219170">
                <a:spcBef>
                  <a:spcPct val="20000"/>
                </a:spcBef>
                <a:defRPr/>
              </a:pPr>
              <a:r>
                <a:rPr lang="es-ES" sz="1400" dirty="0" smtClean="0">
                  <a:solidFill>
                    <a:schemeClr val="bg1">
                      <a:lumMod val="85000"/>
                    </a:schemeClr>
                  </a:solidFill>
                </a:rPr>
                <a:t>No </a:t>
              </a:r>
              <a:r>
                <a:rPr lang="es-ES" sz="1400" dirty="0">
                  <a:solidFill>
                    <a:schemeClr val="bg1">
                      <a:lumMod val="85000"/>
                    </a:schemeClr>
                  </a:solidFill>
                </a:rPr>
                <a:t>se utilizarán otros canales de difusión en este proyecto.</a:t>
              </a:r>
              <a:endParaRPr lang="es-PE" sz="1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4253748" y="2935196"/>
              <a:ext cx="1188720" cy="365760"/>
            </a:xfrm>
            <a:prstGeom prst="rect">
              <a:avLst/>
            </a:prstGeom>
            <a:solidFill>
              <a:srgbClr val="ED7D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PE" sz="1400" dirty="0" smtClean="0"/>
                <a:t>Exclusión 2</a:t>
              </a:r>
              <a:endParaRPr lang="es-PE" sz="1400" dirty="0"/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7459224" y="3972785"/>
            <a:ext cx="4565621" cy="430887"/>
            <a:chOff x="4253748" y="2893197"/>
            <a:chExt cx="4565621" cy="430887"/>
          </a:xfrm>
        </p:grpSpPr>
        <p:sp>
          <p:nvSpPr>
            <p:cNvPr id="54" name="TextBox 53"/>
            <p:cNvSpPr txBox="1"/>
            <p:nvPr/>
          </p:nvSpPr>
          <p:spPr>
            <a:xfrm>
              <a:off x="5517010" y="2893197"/>
              <a:ext cx="3302359" cy="430887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defTabSz="1219170">
                <a:spcBef>
                  <a:spcPct val="20000"/>
                </a:spcBef>
                <a:defRPr/>
              </a:pP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No </a:t>
              </a:r>
              <a:r>
                <a:rPr lang="es-PE" sz="1400" dirty="0">
                  <a:solidFill>
                    <a:schemeClr val="bg1">
                      <a:lumMod val="85000"/>
                    </a:schemeClr>
                  </a:solidFill>
                </a:rPr>
                <a:t>se 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consideran </a:t>
              </a:r>
              <a:r>
                <a:rPr lang="es-PE" sz="1400" dirty="0">
                  <a:solidFill>
                    <a:schemeClr val="bg1">
                      <a:lumMod val="85000"/>
                    </a:schemeClr>
                  </a:solidFill>
                </a:rPr>
                <a:t>entrevistas televisivas dentro del plan de 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difusión.</a:t>
              </a:r>
              <a:endParaRPr lang="es-PE" sz="1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55" name="Rectangle 54"/>
            <p:cNvSpPr/>
            <p:nvPr/>
          </p:nvSpPr>
          <p:spPr>
            <a:xfrm>
              <a:off x="4253748" y="2935196"/>
              <a:ext cx="1188720" cy="365760"/>
            </a:xfrm>
            <a:prstGeom prst="rect">
              <a:avLst/>
            </a:prstGeom>
            <a:solidFill>
              <a:srgbClr val="A5A5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PE" sz="1400" dirty="0" smtClean="0"/>
                <a:t>Exclusión 3</a:t>
              </a:r>
              <a:endParaRPr lang="es-PE" sz="1400" dirty="0"/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4143792" y="1300237"/>
            <a:ext cx="4565621" cy="430887"/>
            <a:chOff x="4253748" y="2893197"/>
            <a:chExt cx="4565621" cy="430887"/>
          </a:xfrm>
        </p:grpSpPr>
        <p:sp>
          <p:nvSpPr>
            <p:cNvPr id="57" name="TextBox 56"/>
            <p:cNvSpPr txBox="1"/>
            <p:nvPr/>
          </p:nvSpPr>
          <p:spPr>
            <a:xfrm>
              <a:off x="5517010" y="2893197"/>
              <a:ext cx="3302359" cy="430887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defTabSz="1219170">
                <a:spcBef>
                  <a:spcPct val="20000"/>
                </a:spcBef>
                <a:defRPr/>
              </a:pP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No </a:t>
              </a:r>
              <a:r>
                <a:rPr lang="es-PE" sz="1400" dirty="0">
                  <a:solidFill>
                    <a:schemeClr val="bg1">
                      <a:lumMod val="85000"/>
                    </a:schemeClr>
                  </a:solidFill>
                </a:rPr>
                <a:t>se realizará página web a medida, sino en </a:t>
              </a:r>
              <a:r>
                <a:rPr lang="es-PE" sz="1400" dirty="0" err="1">
                  <a:solidFill>
                    <a:schemeClr val="bg1">
                      <a:lumMod val="85000"/>
                    </a:schemeClr>
                  </a:solidFill>
                </a:rPr>
                <a:t>Wordpress</a:t>
              </a:r>
              <a:r>
                <a:rPr lang="es-PE" sz="1400" dirty="0">
                  <a:solidFill>
                    <a:schemeClr val="bg1">
                      <a:lumMod val="85000"/>
                    </a:schemeClr>
                  </a:solidFill>
                </a:rPr>
                <a:t>.</a:t>
              </a: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4253748" y="2935196"/>
              <a:ext cx="1188720" cy="365760"/>
            </a:xfrm>
            <a:prstGeom prst="rect">
              <a:avLst/>
            </a:prstGeom>
            <a:solidFill>
              <a:srgbClr val="5B9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PE" sz="1400" dirty="0" smtClean="0"/>
                <a:t>Exclusión 1</a:t>
              </a:r>
              <a:endParaRPr lang="es-PE" sz="1400" dirty="0"/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3958556" y="5728668"/>
            <a:ext cx="4565621" cy="407759"/>
            <a:chOff x="4253748" y="2893197"/>
            <a:chExt cx="4565621" cy="407759"/>
          </a:xfrm>
        </p:grpSpPr>
        <p:sp>
          <p:nvSpPr>
            <p:cNvPr id="60" name="TextBox 59"/>
            <p:cNvSpPr txBox="1"/>
            <p:nvPr/>
          </p:nvSpPr>
          <p:spPr>
            <a:xfrm>
              <a:off x="5517010" y="2893197"/>
              <a:ext cx="3302359" cy="215444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defTabSz="1219170">
                <a:spcBef>
                  <a:spcPct val="20000"/>
                </a:spcBef>
                <a:defRPr/>
              </a:pP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No </a:t>
              </a:r>
              <a:r>
                <a:rPr lang="es-PE" sz="1400" dirty="0">
                  <a:solidFill>
                    <a:schemeClr val="bg1">
                      <a:lumMod val="85000"/>
                    </a:schemeClr>
                  </a:solidFill>
                </a:rPr>
                <a:t>se 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consideran </a:t>
              </a:r>
              <a:r>
                <a:rPr lang="es-PE" sz="1400" dirty="0">
                  <a:solidFill>
                    <a:schemeClr val="bg1">
                      <a:lumMod val="85000"/>
                    </a:schemeClr>
                  </a:solidFill>
                </a:rPr>
                <a:t>mítines masivos.</a:t>
              </a:r>
            </a:p>
          </p:txBody>
        </p:sp>
        <p:sp>
          <p:nvSpPr>
            <p:cNvPr id="61" name="Rectangle 60"/>
            <p:cNvSpPr/>
            <p:nvPr/>
          </p:nvSpPr>
          <p:spPr>
            <a:xfrm>
              <a:off x="4253748" y="2935196"/>
              <a:ext cx="1188720" cy="36576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PE" sz="1400" dirty="0" smtClean="0"/>
                <a:t>Exclusión 4</a:t>
              </a:r>
              <a:endParaRPr lang="es-PE" sz="1400" dirty="0"/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238584" y="2570051"/>
            <a:ext cx="4565621" cy="407759"/>
            <a:chOff x="4253748" y="2893197"/>
            <a:chExt cx="4565621" cy="407759"/>
          </a:xfrm>
        </p:grpSpPr>
        <p:sp>
          <p:nvSpPr>
            <p:cNvPr id="63" name="TextBox 62"/>
            <p:cNvSpPr txBox="1"/>
            <p:nvPr/>
          </p:nvSpPr>
          <p:spPr>
            <a:xfrm>
              <a:off x="5517010" y="2893197"/>
              <a:ext cx="3302359" cy="215444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defTabSz="1219170">
                <a:spcBef>
                  <a:spcPct val="20000"/>
                </a:spcBef>
                <a:defRPr/>
              </a:pPr>
              <a:r>
                <a:rPr lang="es-ES" sz="1400" dirty="0" smtClean="0">
                  <a:solidFill>
                    <a:schemeClr val="bg1">
                      <a:lumMod val="85000"/>
                    </a:schemeClr>
                  </a:solidFill>
                </a:rPr>
                <a:t>Ejecución </a:t>
              </a:r>
              <a:r>
                <a:rPr lang="es-ES" sz="1400" dirty="0">
                  <a:solidFill>
                    <a:schemeClr val="bg1">
                      <a:lumMod val="85000"/>
                    </a:schemeClr>
                  </a:solidFill>
                </a:rPr>
                <a:t>del plan de comunicaciones.</a:t>
              </a:r>
              <a:endParaRPr lang="es-PE" sz="1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64" name="Rectangle 63"/>
            <p:cNvSpPr/>
            <p:nvPr/>
          </p:nvSpPr>
          <p:spPr>
            <a:xfrm>
              <a:off x="4253748" y="2935196"/>
              <a:ext cx="1188720" cy="365760"/>
            </a:xfrm>
            <a:prstGeom prst="rect">
              <a:avLst/>
            </a:prstGeom>
            <a:solidFill>
              <a:srgbClr val="70AD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PE" sz="1400" dirty="0" smtClean="0"/>
                <a:t>Exclusión 6</a:t>
              </a:r>
              <a:endParaRPr lang="es-PE" sz="1400" dirty="0"/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231083" y="4258304"/>
            <a:ext cx="4565621" cy="407759"/>
            <a:chOff x="4253748" y="2893197"/>
            <a:chExt cx="4565621" cy="407759"/>
          </a:xfrm>
        </p:grpSpPr>
        <p:sp>
          <p:nvSpPr>
            <p:cNvPr id="66" name="TextBox 65"/>
            <p:cNvSpPr txBox="1"/>
            <p:nvPr/>
          </p:nvSpPr>
          <p:spPr>
            <a:xfrm>
              <a:off x="5517010" y="2893197"/>
              <a:ext cx="3302359" cy="215444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defTabSz="1219170">
                <a:spcBef>
                  <a:spcPct val="20000"/>
                </a:spcBef>
                <a:defRPr/>
              </a:pP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Ejecución </a:t>
              </a:r>
              <a:r>
                <a:rPr lang="es-PE" sz="1400" dirty="0">
                  <a:solidFill>
                    <a:schemeClr val="bg1">
                      <a:lumMod val="85000"/>
                    </a:schemeClr>
                  </a:solidFill>
                </a:rPr>
                <a:t>del proyecto.</a:t>
              </a:r>
            </a:p>
          </p:txBody>
        </p:sp>
        <p:sp>
          <p:nvSpPr>
            <p:cNvPr id="67" name="Rectangle 66"/>
            <p:cNvSpPr/>
            <p:nvPr/>
          </p:nvSpPr>
          <p:spPr>
            <a:xfrm>
              <a:off x="4253748" y="2935196"/>
              <a:ext cx="1188720" cy="365760"/>
            </a:xfrm>
            <a:prstGeom prst="rect">
              <a:avLst/>
            </a:prstGeom>
            <a:solidFill>
              <a:srgbClr val="4472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PE" sz="1400" dirty="0" smtClean="0"/>
                <a:t>Exclusión 5</a:t>
              </a:r>
              <a:endParaRPr lang="es-PE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06872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00"/>
                            </p:stCondLst>
                            <p:childTnLst>
                              <p:par>
                                <p:cTn id="40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7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750"/>
                            </p:stCondLst>
                            <p:childTnLst>
                              <p:par>
                                <p:cTn id="45" presetID="2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500"/>
                            </p:stCondLst>
                            <p:childTnLst>
                              <p:par>
                                <p:cTn id="50" presetID="2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7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7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250"/>
                            </p:stCondLst>
                            <p:childTnLst>
                              <p:par>
                                <p:cTn id="5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4750"/>
                            </p:stCondLst>
                            <p:childTnLst>
                              <p:par>
                                <p:cTn id="60" presetID="2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7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7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500"/>
                            </p:stCondLst>
                            <p:childTnLst>
                              <p:par>
                                <p:cTn id="65" presetID="2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7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7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6000" b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Rectangle 178"/>
          <p:cNvSpPr/>
          <p:nvPr/>
        </p:nvSpPr>
        <p:spPr bwMode="auto">
          <a:xfrm>
            <a:off x="13758" y="1153886"/>
            <a:ext cx="12192000" cy="5320242"/>
          </a:xfrm>
          <a:prstGeom prst="rect">
            <a:avLst/>
          </a:prstGeom>
          <a:solidFill>
            <a:schemeClr val="tx1">
              <a:alpha val="75000"/>
            </a:schemeClr>
          </a:solidFill>
          <a:ln w="6350">
            <a:noFill/>
            <a:round/>
            <a:headEnd/>
            <a:tailEnd/>
          </a:ln>
        </p:spPr>
        <p:txBody>
          <a:bodyPr vert="horz" wrap="none" lIns="121920" tIns="60960" rIns="121920" bIns="60960" numCol="1" rtlCol="0" anchor="ctr" anchorCtr="1" compatLnSpc="1">
            <a:prstTxWarp prst="textNoShape">
              <a:avLst/>
            </a:prstTxWarp>
          </a:bodyPr>
          <a:lstStyle/>
          <a:p>
            <a:pPr algn="ctr"/>
            <a:endParaRPr lang="es-PE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62" name="Group 161"/>
          <p:cNvGrpSpPr/>
          <p:nvPr/>
        </p:nvGrpSpPr>
        <p:grpSpPr>
          <a:xfrm>
            <a:off x="5842000" y="1672468"/>
            <a:ext cx="498357" cy="518584"/>
            <a:chOff x="4381500" y="1246187"/>
            <a:chExt cx="373768" cy="388938"/>
          </a:xfrm>
        </p:grpSpPr>
        <p:sp>
          <p:nvSpPr>
            <p:cNvPr id="2054" name="Freeform 6"/>
            <p:cNvSpPr>
              <a:spLocks/>
            </p:cNvSpPr>
            <p:nvPr/>
          </p:nvSpPr>
          <p:spPr bwMode="auto">
            <a:xfrm>
              <a:off x="4381500" y="1246187"/>
              <a:ext cx="365125" cy="388938"/>
            </a:xfrm>
            <a:custGeom>
              <a:avLst/>
              <a:gdLst/>
              <a:ahLst/>
              <a:cxnLst>
                <a:cxn ang="0">
                  <a:pos x="213" y="226"/>
                </a:cxn>
                <a:cxn ang="0">
                  <a:pos x="213" y="92"/>
                </a:cxn>
                <a:cxn ang="0">
                  <a:pos x="122" y="0"/>
                </a:cxn>
                <a:cxn ang="0">
                  <a:pos x="91" y="0"/>
                </a:cxn>
                <a:cxn ang="0">
                  <a:pos x="0" y="92"/>
                </a:cxn>
                <a:cxn ang="0">
                  <a:pos x="0" y="226"/>
                </a:cxn>
                <a:cxn ang="0">
                  <a:pos x="213" y="226"/>
                </a:cxn>
              </a:cxnLst>
              <a:rect l="0" t="0" r="r" b="b"/>
              <a:pathLst>
                <a:path w="213" h="226">
                  <a:moveTo>
                    <a:pt x="213" y="226"/>
                  </a:moveTo>
                  <a:cubicBezTo>
                    <a:pt x="213" y="92"/>
                    <a:pt x="213" y="92"/>
                    <a:pt x="213" y="92"/>
                  </a:cubicBezTo>
                  <a:cubicBezTo>
                    <a:pt x="213" y="41"/>
                    <a:pt x="172" y="0"/>
                    <a:pt x="122" y="0"/>
                  </a:cubicBezTo>
                  <a:cubicBezTo>
                    <a:pt x="91" y="0"/>
                    <a:pt x="91" y="0"/>
                    <a:pt x="91" y="0"/>
                  </a:cubicBezTo>
                  <a:cubicBezTo>
                    <a:pt x="41" y="0"/>
                    <a:pt x="0" y="41"/>
                    <a:pt x="0" y="92"/>
                  </a:cubicBezTo>
                  <a:cubicBezTo>
                    <a:pt x="0" y="226"/>
                    <a:pt x="0" y="226"/>
                    <a:pt x="0" y="226"/>
                  </a:cubicBezTo>
                  <a:lnTo>
                    <a:pt x="213" y="226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/>
            </a:p>
          </p:txBody>
        </p:sp>
        <p:sp>
          <p:nvSpPr>
            <p:cNvPr id="150" name="TextBox 149"/>
            <p:cNvSpPr txBox="1"/>
            <p:nvPr/>
          </p:nvSpPr>
          <p:spPr>
            <a:xfrm>
              <a:off x="4383530" y="1276350"/>
              <a:ext cx="371738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PE" sz="2400" b="1" dirty="0" smtClean="0">
                  <a:solidFill>
                    <a:schemeClr val="bg1"/>
                  </a:solidFill>
                </a:rPr>
                <a:t>06</a:t>
              </a:r>
              <a:endParaRPr lang="es-PE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67" name="Group 166"/>
          <p:cNvGrpSpPr/>
          <p:nvPr/>
        </p:nvGrpSpPr>
        <p:grpSpPr>
          <a:xfrm>
            <a:off x="4049185" y="4660901"/>
            <a:ext cx="647700" cy="639233"/>
            <a:chOff x="3036888" y="3495675"/>
            <a:chExt cx="485775" cy="479425"/>
          </a:xfrm>
        </p:grpSpPr>
        <p:sp>
          <p:nvSpPr>
            <p:cNvPr id="2055" name="Freeform 7"/>
            <p:cNvSpPr>
              <a:spLocks/>
            </p:cNvSpPr>
            <p:nvPr/>
          </p:nvSpPr>
          <p:spPr bwMode="auto">
            <a:xfrm>
              <a:off x="3036888" y="3495675"/>
              <a:ext cx="485775" cy="479425"/>
            </a:xfrm>
            <a:custGeom>
              <a:avLst/>
              <a:gdLst/>
              <a:ahLst/>
              <a:cxnLst>
                <a:cxn ang="0">
                  <a:pos x="173" y="0"/>
                </a:cxn>
                <a:cxn ang="0">
                  <a:pos x="58" y="69"/>
                </a:cxn>
                <a:cxn ang="0">
                  <a:pos x="26" y="195"/>
                </a:cxn>
                <a:cxn ang="0">
                  <a:pos x="42" y="221"/>
                </a:cxn>
                <a:cxn ang="0">
                  <a:pos x="167" y="253"/>
                </a:cxn>
                <a:cxn ang="0">
                  <a:pos x="283" y="184"/>
                </a:cxn>
                <a:cxn ang="0">
                  <a:pos x="173" y="0"/>
                </a:cxn>
              </a:cxnLst>
              <a:rect l="0" t="0" r="r" b="b"/>
              <a:pathLst>
                <a:path w="283" h="279">
                  <a:moveTo>
                    <a:pt x="173" y="0"/>
                  </a:moveTo>
                  <a:cubicBezTo>
                    <a:pt x="58" y="69"/>
                    <a:pt x="58" y="69"/>
                    <a:pt x="58" y="69"/>
                  </a:cubicBezTo>
                  <a:cubicBezTo>
                    <a:pt x="14" y="95"/>
                    <a:pt x="0" y="152"/>
                    <a:pt x="26" y="195"/>
                  </a:cubicBezTo>
                  <a:cubicBezTo>
                    <a:pt x="42" y="221"/>
                    <a:pt x="42" y="221"/>
                    <a:pt x="42" y="221"/>
                  </a:cubicBezTo>
                  <a:cubicBezTo>
                    <a:pt x="68" y="265"/>
                    <a:pt x="124" y="279"/>
                    <a:pt x="167" y="253"/>
                  </a:cubicBezTo>
                  <a:cubicBezTo>
                    <a:pt x="283" y="184"/>
                    <a:pt x="283" y="184"/>
                    <a:pt x="283" y="184"/>
                  </a:cubicBezTo>
                  <a:lnTo>
                    <a:pt x="173" y="0"/>
                  </a:lnTo>
                  <a:close/>
                </a:path>
              </a:pathLst>
            </a:custGeom>
            <a:solidFill>
              <a:schemeClr val="accent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/>
            </a:p>
          </p:txBody>
        </p:sp>
        <p:sp>
          <p:nvSpPr>
            <p:cNvPr id="155" name="TextBox 154"/>
            <p:cNvSpPr txBox="1"/>
            <p:nvPr/>
          </p:nvSpPr>
          <p:spPr>
            <a:xfrm rot="14179246" flipH="1" flipV="1">
              <a:off x="3093830" y="3569330"/>
              <a:ext cx="371738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PE" sz="2400" b="1" dirty="0" smtClean="0">
                  <a:solidFill>
                    <a:schemeClr val="bg1"/>
                  </a:solidFill>
                </a:rPr>
                <a:t>04</a:t>
              </a:r>
              <a:endParaRPr lang="es-PE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66" name="Group 165"/>
          <p:cNvGrpSpPr/>
          <p:nvPr/>
        </p:nvGrpSpPr>
        <p:grpSpPr>
          <a:xfrm>
            <a:off x="5840501" y="5750987"/>
            <a:ext cx="495650" cy="518584"/>
            <a:chOff x="4380367" y="4313238"/>
            <a:chExt cx="371737" cy="388938"/>
          </a:xfrm>
        </p:grpSpPr>
        <p:sp>
          <p:nvSpPr>
            <p:cNvPr id="2053" name="Freeform 5"/>
            <p:cNvSpPr>
              <a:spLocks/>
            </p:cNvSpPr>
            <p:nvPr/>
          </p:nvSpPr>
          <p:spPr bwMode="auto">
            <a:xfrm>
              <a:off x="4381500" y="4313238"/>
              <a:ext cx="365125" cy="38893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35"/>
                </a:cxn>
                <a:cxn ang="0">
                  <a:pos x="91" y="226"/>
                </a:cxn>
                <a:cxn ang="0">
                  <a:pos x="122" y="226"/>
                </a:cxn>
                <a:cxn ang="0">
                  <a:pos x="213" y="135"/>
                </a:cxn>
                <a:cxn ang="0">
                  <a:pos x="213" y="0"/>
                </a:cxn>
                <a:cxn ang="0">
                  <a:pos x="0" y="0"/>
                </a:cxn>
              </a:cxnLst>
              <a:rect l="0" t="0" r="r" b="b"/>
              <a:pathLst>
                <a:path w="213" h="226">
                  <a:moveTo>
                    <a:pt x="0" y="0"/>
                  </a:moveTo>
                  <a:cubicBezTo>
                    <a:pt x="0" y="135"/>
                    <a:pt x="0" y="135"/>
                    <a:pt x="0" y="135"/>
                  </a:cubicBezTo>
                  <a:cubicBezTo>
                    <a:pt x="0" y="185"/>
                    <a:pt x="41" y="226"/>
                    <a:pt x="91" y="226"/>
                  </a:cubicBezTo>
                  <a:cubicBezTo>
                    <a:pt x="122" y="226"/>
                    <a:pt x="122" y="226"/>
                    <a:pt x="122" y="226"/>
                  </a:cubicBezTo>
                  <a:cubicBezTo>
                    <a:pt x="172" y="226"/>
                    <a:pt x="213" y="185"/>
                    <a:pt x="213" y="135"/>
                  </a:cubicBezTo>
                  <a:cubicBezTo>
                    <a:pt x="213" y="0"/>
                    <a:pt x="213" y="0"/>
                    <a:pt x="21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F569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/>
            </a:p>
          </p:txBody>
        </p:sp>
        <p:sp>
          <p:nvSpPr>
            <p:cNvPr id="151" name="TextBox 150"/>
            <p:cNvSpPr txBox="1"/>
            <p:nvPr/>
          </p:nvSpPr>
          <p:spPr>
            <a:xfrm>
              <a:off x="4380367" y="4342484"/>
              <a:ext cx="371737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PE" sz="2400" b="1" dirty="0" smtClean="0">
                  <a:solidFill>
                    <a:schemeClr val="bg1"/>
                  </a:solidFill>
                </a:rPr>
                <a:t>03</a:t>
              </a:r>
              <a:endParaRPr lang="es-PE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65" name="Group 164"/>
          <p:cNvGrpSpPr/>
          <p:nvPr/>
        </p:nvGrpSpPr>
        <p:grpSpPr>
          <a:xfrm>
            <a:off x="7476071" y="4688421"/>
            <a:ext cx="647700" cy="639234"/>
            <a:chOff x="5607050" y="3516313"/>
            <a:chExt cx="485775" cy="479425"/>
          </a:xfrm>
        </p:grpSpPr>
        <p:sp>
          <p:nvSpPr>
            <p:cNvPr id="2058" name="Freeform 10"/>
            <p:cNvSpPr>
              <a:spLocks/>
            </p:cNvSpPr>
            <p:nvPr/>
          </p:nvSpPr>
          <p:spPr bwMode="auto">
            <a:xfrm>
              <a:off x="5607050" y="3516313"/>
              <a:ext cx="485775" cy="479425"/>
            </a:xfrm>
            <a:custGeom>
              <a:avLst/>
              <a:gdLst/>
              <a:ahLst/>
              <a:cxnLst>
                <a:cxn ang="0">
                  <a:pos x="0" y="181"/>
                </a:cxn>
                <a:cxn ang="0">
                  <a:pos x="114" y="252"/>
                </a:cxn>
                <a:cxn ang="0">
                  <a:pos x="240" y="223"/>
                </a:cxn>
                <a:cxn ang="0">
                  <a:pos x="256" y="197"/>
                </a:cxn>
                <a:cxn ang="0">
                  <a:pos x="227" y="71"/>
                </a:cxn>
                <a:cxn ang="0">
                  <a:pos x="112" y="0"/>
                </a:cxn>
                <a:cxn ang="0">
                  <a:pos x="0" y="181"/>
                </a:cxn>
              </a:cxnLst>
              <a:rect l="0" t="0" r="r" b="b"/>
              <a:pathLst>
                <a:path w="283" h="279">
                  <a:moveTo>
                    <a:pt x="0" y="181"/>
                  </a:moveTo>
                  <a:cubicBezTo>
                    <a:pt x="114" y="252"/>
                    <a:pt x="114" y="252"/>
                    <a:pt x="114" y="252"/>
                  </a:cubicBezTo>
                  <a:cubicBezTo>
                    <a:pt x="157" y="279"/>
                    <a:pt x="213" y="266"/>
                    <a:pt x="240" y="223"/>
                  </a:cubicBezTo>
                  <a:cubicBezTo>
                    <a:pt x="256" y="197"/>
                    <a:pt x="256" y="197"/>
                    <a:pt x="256" y="197"/>
                  </a:cubicBezTo>
                  <a:cubicBezTo>
                    <a:pt x="283" y="154"/>
                    <a:pt x="269" y="97"/>
                    <a:pt x="227" y="71"/>
                  </a:cubicBezTo>
                  <a:cubicBezTo>
                    <a:pt x="112" y="0"/>
                    <a:pt x="112" y="0"/>
                    <a:pt x="112" y="0"/>
                  </a:cubicBezTo>
                  <a:lnTo>
                    <a:pt x="0" y="181"/>
                  </a:lnTo>
                  <a:close/>
                </a:path>
              </a:pathLst>
            </a:custGeom>
            <a:solidFill>
              <a:schemeClr val="accent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/>
            </a:p>
          </p:txBody>
        </p:sp>
        <p:sp>
          <p:nvSpPr>
            <p:cNvPr id="154" name="TextBox 153"/>
            <p:cNvSpPr txBox="1"/>
            <p:nvPr/>
          </p:nvSpPr>
          <p:spPr>
            <a:xfrm rot="7570707" flipV="1">
              <a:off x="5688455" y="3616955"/>
              <a:ext cx="371737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PE" sz="2400" b="1" dirty="0" smtClean="0">
                  <a:solidFill>
                    <a:schemeClr val="bg1"/>
                  </a:solidFill>
                </a:rPr>
                <a:t>02</a:t>
              </a:r>
              <a:endParaRPr lang="es-PE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64" name="Group 163"/>
          <p:cNvGrpSpPr/>
          <p:nvPr/>
        </p:nvGrpSpPr>
        <p:grpSpPr>
          <a:xfrm>
            <a:off x="7495117" y="2622551"/>
            <a:ext cx="645584" cy="639233"/>
            <a:chOff x="5621338" y="1966913"/>
            <a:chExt cx="484188" cy="479425"/>
          </a:xfrm>
        </p:grpSpPr>
        <p:sp>
          <p:nvSpPr>
            <p:cNvPr id="2056" name="Freeform 8"/>
            <p:cNvSpPr>
              <a:spLocks/>
            </p:cNvSpPr>
            <p:nvPr/>
          </p:nvSpPr>
          <p:spPr bwMode="auto">
            <a:xfrm>
              <a:off x="5621338" y="1966913"/>
              <a:ext cx="484188" cy="479425"/>
            </a:xfrm>
            <a:custGeom>
              <a:avLst/>
              <a:gdLst/>
              <a:ahLst/>
              <a:cxnLst>
                <a:cxn ang="0">
                  <a:pos x="109" y="279"/>
                </a:cxn>
                <a:cxn ang="0">
                  <a:pos x="225" y="210"/>
                </a:cxn>
                <a:cxn ang="0">
                  <a:pos x="256" y="84"/>
                </a:cxn>
                <a:cxn ang="0">
                  <a:pos x="241" y="58"/>
                </a:cxn>
                <a:cxn ang="0">
                  <a:pos x="115" y="26"/>
                </a:cxn>
                <a:cxn ang="0">
                  <a:pos x="0" y="95"/>
                </a:cxn>
                <a:cxn ang="0">
                  <a:pos x="109" y="279"/>
                </a:cxn>
              </a:cxnLst>
              <a:rect l="0" t="0" r="r" b="b"/>
              <a:pathLst>
                <a:path w="282" h="279">
                  <a:moveTo>
                    <a:pt x="109" y="279"/>
                  </a:moveTo>
                  <a:cubicBezTo>
                    <a:pt x="225" y="210"/>
                    <a:pt x="225" y="210"/>
                    <a:pt x="225" y="210"/>
                  </a:cubicBezTo>
                  <a:cubicBezTo>
                    <a:pt x="268" y="184"/>
                    <a:pt x="282" y="128"/>
                    <a:pt x="256" y="84"/>
                  </a:cubicBezTo>
                  <a:cubicBezTo>
                    <a:pt x="241" y="58"/>
                    <a:pt x="241" y="58"/>
                    <a:pt x="241" y="58"/>
                  </a:cubicBezTo>
                  <a:cubicBezTo>
                    <a:pt x="215" y="15"/>
                    <a:pt x="159" y="0"/>
                    <a:pt x="115" y="26"/>
                  </a:cubicBezTo>
                  <a:cubicBezTo>
                    <a:pt x="0" y="95"/>
                    <a:pt x="0" y="95"/>
                    <a:pt x="0" y="95"/>
                  </a:cubicBezTo>
                  <a:lnTo>
                    <a:pt x="109" y="279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/>
            </a:p>
          </p:txBody>
        </p:sp>
        <p:sp>
          <p:nvSpPr>
            <p:cNvPr id="152" name="TextBox 151"/>
            <p:cNvSpPr txBox="1"/>
            <p:nvPr/>
          </p:nvSpPr>
          <p:spPr>
            <a:xfrm rot="3309153">
              <a:off x="5678928" y="2030842"/>
              <a:ext cx="371738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PE" sz="2400" b="1" dirty="0" smtClean="0">
                  <a:solidFill>
                    <a:schemeClr val="bg1"/>
                  </a:solidFill>
                </a:rPr>
                <a:t>01</a:t>
              </a:r>
              <a:endParaRPr lang="es-PE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63" name="Group 162"/>
          <p:cNvGrpSpPr/>
          <p:nvPr/>
        </p:nvGrpSpPr>
        <p:grpSpPr>
          <a:xfrm>
            <a:off x="4066118" y="2595034"/>
            <a:ext cx="649817" cy="639233"/>
            <a:chOff x="3049588" y="1946275"/>
            <a:chExt cx="487363" cy="479425"/>
          </a:xfrm>
        </p:grpSpPr>
        <p:sp>
          <p:nvSpPr>
            <p:cNvPr id="2057" name="Freeform 9"/>
            <p:cNvSpPr>
              <a:spLocks/>
            </p:cNvSpPr>
            <p:nvPr/>
          </p:nvSpPr>
          <p:spPr bwMode="auto">
            <a:xfrm>
              <a:off x="3049588" y="1946275"/>
              <a:ext cx="487363" cy="479425"/>
            </a:xfrm>
            <a:custGeom>
              <a:avLst/>
              <a:gdLst/>
              <a:ahLst/>
              <a:cxnLst>
                <a:cxn ang="0">
                  <a:pos x="283" y="98"/>
                </a:cxn>
                <a:cxn ang="0">
                  <a:pos x="168" y="27"/>
                </a:cxn>
                <a:cxn ang="0">
                  <a:pos x="42" y="56"/>
                </a:cxn>
                <a:cxn ang="0">
                  <a:pos x="26" y="82"/>
                </a:cxn>
                <a:cxn ang="0">
                  <a:pos x="56" y="208"/>
                </a:cxn>
                <a:cxn ang="0">
                  <a:pos x="170" y="279"/>
                </a:cxn>
                <a:cxn ang="0">
                  <a:pos x="283" y="98"/>
                </a:cxn>
              </a:cxnLst>
              <a:rect l="0" t="0" r="r" b="b"/>
              <a:pathLst>
                <a:path w="283" h="279">
                  <a:moveTo>
                    <a:pt x="283" y="98"/>
                  </a:moveTo>
                  <a:cubicBezTo>
                    <a:pt x="168" y="27"/>
                    <a:pt x="168" y="27"/>
                    <a:pt x="168" y="27"/>
                  </a:cubicBezTo>
                  <a:cubicBezTo>
                    <a:pt x="125" y="0"/>
                    <a:pt x="69" y="13"/>
                    <a:pt x="42" y="56"/>
                  </a:cubicBezTo>
                  <a:cubicBezTo>
                    <a:pt x="26" y="82"/>
                    <a:pt x="26" y="82"/>
                    <a:pt x="26" y="82"/>
                  </a:cubicBezTo>
                  <a:cubicBezTo>
                    <a:pt x="0" y="125"/>
                    <a:pt x="13" y="182"/>
                    <a:pt x="56" y="208"/>
                  </a:cubicBezTo>
                  <a:cubicBezTo>
                    <a:pt x="170" y="279"/>
                    <a:pt x="170" y="279"/>
                    <a:pt x="170" y="279"/>
                  </a:cubicBezTo>
                  <a:lnTo>
                    <a:pt x="283" y="98"/>
                  </a:lnTo>
                  <a:close/>
                </a:path>
              </a:pathLst>
            </a:custGeom>
            <a:solidFill>
              <a:srgbClr val="00B0F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/>
            </a:p>
          </p:txBody>
        </p:sp>
        <p:sp>
          <p:nvSpPr>
            <p:cNvPr id="153" name="TextBox 152"/>
            <p:cNvSpPr txBox="1"/>
            <p:nvPr/>
          </p:nvSpPr>
          <p:spPr>
            <a:xfrm rot="18157668" flipH="1">
              <a:off x="3077612" y="1985684"/>
              <a:ext cx="371738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PE" sz="2400" b="1" dirty="0" smtClean="0">
                  <a:solidFill>
                    <a:schemeClr val="bg1"/>
                  </a:solidFill>
                </a:rPr>
                <a:t>05</a:t>
              </a:r>
              <a:endParaRPr lang="es-PE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80" name="Group 179"/>
          <p:cNvGrpSpPr/>
          <p:nvPr/>
        </p:nvGrpSpPr>
        <p:grpSpPr>
          <a:xfrm>
            <a:off x="127357" y="-21594"/>
            <a:ext cx="5133758" cy="1260801"/>
            <a:chOff x="127357" y="-6354"/>
            <a:chExt cx="2524868" cy="1260801"/>
          </a:xfrm>
        </p:grpSpPr>
        <p:sp>
          <p:nvSpPr>
            <p:cNvPr id="181" name="Round Same Side Corner Rectangle 180"/>
            <p:cNvSpPr/>
            <p:nvPr/>
          </p:nvSpPr>
          <p:spPr bwMode="auto">
            <a:xfrm rot="10800000" flipH="1">
              <a:off x="127357" y="-6354"/>
              <a:ext cx="2524868" cy="613385"/>
            </a:xfrm>
            <a:prstGeom prst="round2SameRect">
              <a:avLst>
                <a:gd name="adj1" fmla="val 35205"/>
                <a:gd name="adj2" fmla="val 0"/>
              </a:avLst>
            </a:prstGeom>
            <a:solidFill>
              <a:schemeClr val="tx1">
                <a:alpha val="50000"/>
              </a:schemeClr>
            </a:solidFill>
            <a:ln w="19050">
              <a:solidFill>
                <a:schemeClr val="tx1"/>
              </a:solidFill>
              <a:round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vert="horz" wrap="none" lIns="121920" tIns="60960" rIns="121920" bIns="6096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s-PE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182" name="TextBox 181"/>
            <p:cNvSpPr txBox="1"/>
            <p:nvPr/>
          </p:nvSpPr>
          <p:spPr>
            <a:xfrm>
              <a:off x="127357" y="54118"/>
              <a:ext cx="252486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PE" sz="2400" dirty="0" smtClean="0">
                  <a:solidFill>
                    <a:schemeClr val="bg1"/>
                  </a:solidFill>
                </a:rPr>
                <a:t>Alcance del proyecto - Restricciones</a:t>
              </a:r>
              <a:endParaRPr lang="es-PE" sz="2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46" name="Group 245"/>
          <p:cNvGrpSpPr/>
          <p:nvPr/>
        </p:nvGrpSpPr>
        <p:grpSpPr>
          <a:xfrm>
            <a:off x="4303184" y="4019551"/>
            <a:ext cx="1272117" cy="1439333"/>
            <a:chOff x="4303184" y="4019551"/>
            <a:chExt cx="1272117" cy="1439333"/>
          </a:xfrm>
        </p:grpSpPr>
        <p:grpSp>
          <p:nvGrpSpPr>
            <p:cNvPr id="172" name="Group 171"/>
            <p:cNvGrpSpPr/>
            <p:nvPr/>
          </p:nvGrpSpPr>
          <p:grpSpPr>
            <a:xfrm>
              <a:off x="4303184" y="4019551"/>
              <a:ext cx="1272117" cy="1439333"/>
              <a:chOff x="3227388" y="3014663"/>
              <a:chExt cx="954088" cy="1079500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2060" name="Freeform 12"/>
              <p:cNvSpPr>
                <a:spLocks/>
              </p:cNvSpPr>
              <p:nvPr/>
            </p:nvSpPr>
            <p:spPr bwMode="auto">
              <a:xfrm>
                <a:off x="3227388" y="3014663"/>
                <a:ext cx="954088" cy="1079500"/>
              </a:xfrm>
              <a:custGeom>
                <a:avLst/>
                <a:gdLst/>
                <a:ahLst/>
                <a:cxnLst>
                  <a:cxn ang="0">
                    <a:pos x="346" y="0"/>
                  </a:cxn>
                  <a:cxn ang="0">
                    <a:pos x="389" y="37"/>
                  </a:cxn>
                  <a:cxn ang="0">
                    <a:pos x="438" y="176"/>
                  </a:cxn>
                  <a:cxn ang="0">
                    <a:pos x="534" y="288"/>
                  </a:cxn>
                  <a:cxn ang="0">
                    <a:pos x="545" y="344"/>
                  </a:cxn>
                  <a:cxn ang="0">
                    <a:pos x="394" y="605"/>
                  </a:cxn>
                  <a:cxn ang="0">
                    <a:pos x="356" y="627"/>
                  </a:cxn>
                  <a:cxn ang="0">
                    <a:pos x="332" y="619"/>
                  </a:cxn>
                  <a:cxn ang="0">
                    <a:pos x="103" y="370"/>
                  </a:cxn>
                  <a:cxn ang="0">
                    <a:pos x="1" y="47"/>
                  </a:cxn>
                  <a:cxn ang="0">
                    <a:pos x="12" y="14"/>
                  </a:cxn>
                  <a:cxn ang="0">
                    <a:pos x="45" y="0"/>
                  </a:cxn>
                  <a:cxn ang="0">
                    <a:pos x="346" y="0"/>
                  </a:cxn>
                </a:cxnLst>
                <a:rect l="0" t="0" r="r" b="b"/>
                <a:pathLst>
                  <a:path w="555" h="627">
                    <a:moveTo>
                      <a:pt x="346" y="0"/>
                    </a:moveTo>
                    <a:cubicBezTo>
                      <a:pt x="368" y="0"/>
                      <a:pt x="386" y="16"/>
                      <a:pt x="389" y="37"/>
                    </a:cubicBezTo>
                    <a:cubicBezTo>
                      <a:pt x="397" y="86"/>
                      <a:pt x="413" y="133"/>
                      <a:pt x="438" y="176"/>
                    </a:cubicBezTo>
                    <a:cubicBezTo>
                      <a:pt x="463" y="219"/>
                      <a:pt x="495" y="257"/>
                      <a:pt x="534" y="288"/>
                    </a:cubicBezTo>
                    <a:cubicBezTo>
                      <a:pt x="551" y="302"/>
                      <a:pt x="555" y="325"/>
                      <a:pt x="545" y="344"/>
                    </a:cubicBezTo>
                    <a:cubicBezTo>
                      <a:pt x="394" y="605"/>
                      <a:pt x="394" y="605"/>
                      <a:pt x="394" y="605"/>
                    </a:cubicBezTo>
                    <a:cubicBezTo>
                      <a:pt x="386" y="619"/>
                      <a:pt x="372" y="627"/>
                      <a:pt x="356" y="627"/>
                    </a:cubicBezTo>
                    <a:cubicBezTo>
                      <a:pt x="347" y="627"/>
                      <a:pt x="339" y="624"/>
                      <a:pt x="332" y="619"/>
                    </a:cubicBezTo>
                    <a:cubicBezTo>
                      <a:pt x="239" y="554"/>
                      <a:pt x="160" y="467"/>
                      <a:pt x="103" y="370"/>
                    </a:cubicBezTo>
                    <a:cubicBezTo>
                      <a:pt x="46" y="270"/>
                      <a:pt x="12" y="162"/>
                      <a:pt x="1" y="47"/>
                    </a:cubicBezTo>
                    <a:cubicBezTo>
                      <a:pt x="0" y="35"/>
                      <a:pt x="4" y="23"/>
                      <a:pt x="12" y="14"/>
                    </a:cubicBezTo>
                    <a:cubicBezTo>
                      <a:pt x="21" y="5"/>
                      <a:pt x="32" y="0"/>
                      <a:pt x="45" y="0"/>
                    </a:cubicBezTo>
                    <a:lnTo>
                      <a:pt x="346" y="0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PE" sz="2400" dirty="0"/>
              </a:p>
            </p:txBody>
          </p:sp>
          <p:sp>
            <p:nvSpPr>
              <p:cNvPr id="2066" name="Freeform 18"/>
              <p:cNvSpPr>
                <a:spLocks/>
              </p:cNvSpPr>
              <p:nvPr/>
            </p:nvSpPr>
            <p:spPr bwMode="auto">
              <a:xfrm>
                <a:off x="3238500" y="3055938"/>
                <a:ext cx="935038" cy="1038225"/>
              </a:xfrm>
              <a:custGeom>
                <a:avLst/>
                <a:gdLst/>
                <a:ahLst/>
                <a:cxnLst>
                  <a:cxn ang="0">
                    <a:pos x="326" y="595"/>
                  </a:cxn>
                  <a:cxn ang="0">
                    <a:pos x="350" y="603"/>
                  </a:cxn>
                  <a:cxn ang="0">
                    <a:pos x="388" y="581"/>
                  </a:cxn>
                  <a:cxn ang="0">
                    <a:pos x="539" y="320"/>
                  </a:cxn>
                  <a:cxn ang="0">
                    <a:pos x="544" y="301"/>
                  </a:cxn>
                  <a:cxn ang="0">
                    <a:pos x="533" y="288"/>
                  </a:cxn>
                  <a:cxn ang="0">
                    <a:pos x="438" y="177"/>
                  </a:cxn>
                  <a:cxn ang="0">
                    <a:pos x="392" y="54"/>
                  </a:cxn>
                  <a:cxn ang="0">
                    <a:pos x="385" y="26"/>
                  </a:cxn>
                  <a:cxn ang="0">
                    <a:pos x="346" y="0"/>
                  </a:cxn>
                  <a:cxn ang="0">
                    <a:pos x="44" y="0"/>
                  </a:cxn>
                  <a:cxn ang="0">
                    <a:pos x="12" y="15"/>
                  </a:cxn>
                  <a:cxn ang="0">
                    <a:pos x="1" y="47"/>
                  </a:cxn>
                  <a:cxn ang="0">
                    <a:pos x="15" y="143"/>
                  </a:cxn>
                  <a:cxn ang="0">
                    <a:pos x="97" y="346"/>
                  </a:cxn>
                  <a:cxn ang="0">
                    <a:pos x="326" y="595"/>
                  </a:cxn>
                </a:cxnLst>
                <a:rect l="0" t="0" r="r" b="b"/>
                <a:pathLst>
                  <a:path w="544" h="603">
                    <a:moveTo>
                      <a:pt x="326" y="595"/>
                    </a:moveTo>
                    <a:cubicBezTo>
                      <a:pt x="333" y="600"/>
                      <a:pt x="341" y="603"/>
                      <a:pt x="350" y="603"/>
                    </a:cubicBezTo>
                    <a:cubicBezTo>
                      <a:pt x="366" y="603"/>
                      <a:pt x="380" y="595"/>
                      <a:pt x="388" y="581"/>
                    </a:cubicBezTo>
                    <a:cubicBezTo>
                      <a:pt x="539" y="320"/>
                      <a:pt x="539" y="320"/>
                      <a:pt x="539" y="320"/>
                    </a:cubicBezTo>
                    <a:cubicBezTo>
                      <a:pt x="542" y="314"/>
                      <a:pt x="544" y="308"/>
                      <a:pt x="544" y="301"/>
                    </a:cubicBezTo>
                    <a:cubicBezTo>
                      <a:pt x="542" y="296"/>
                      <a:pt x="538" y="292"/>
                      <a:pt x="533" y="288"/>
                    </a:cubicBezTo>
                    <a:cubicBezTo>
                      <a:pt x="495" y="257"/>
                      <a:pt x="463" y="219"/>
                      <a:pt x="438" y="177"/>
                    </a:cubicBezTo>
                    <a:cubicBezTo>
                      <a:pt x="416" y="138"/>
                      <a:pt x="400" y="97"/>
                      <a:pt x="392" y="54"/>
                    </a:cubicBezTo>
                    <a:cubicBezTo>
                      <a:pt x="389" y="45"/>
                      <a:pt x="387" y="36"/>
                      <a:pt x="385" y="26"/>
                    </a:cubicBezTo>
                    <a:cubicBezTo>
                      <a:pt x="379" y="11"/>
                      <a:pt x="363" y="0"/>
                      <a:pt x="346" y="0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32" y="0"/>
                      <a:pt x="20" y="5"/>
                      <a:pt x="12" y="15"/>
                    </a:cubicBezTo>
                    <a:cubicBezTo>
                      <a:pt x="4" y="24"/>
                      <a:pt x="0" y="35"/>
                      <a:pt x="1" y="47"/>
                    </a:cubicBezTo>
                    <a:cubicBezTo>
                      <a:pt x="4" y="80"/>
                      <a:pt x="9" y="112"/>
                      <a:pt x="15" y="143"/>
                    </a:cubicBezTo>
                    <a:cubicBezTo>
                      <a:pt x="33" y="214"/>
                      <a:pt x="60" y="281"/>
                      <a:pt x="97" y="346"/>
                    </a:cubicBezTo>
                    <a:cubicBezTo>
                      <a:pt x="154" y="443"/>
                      <a:pt x="233" y="530"/>
                      <a:pt x="326" y="595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3175">
                <a:solidFill>
                  <a:schemeClr val="accent6">
                    <a:lumMod val="7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PE" sz="2400" dirty="0"/>
              </a:p>
            </p:txBody>
          </p:sp>
        </p:grpSp>
        <p:grpSp>
          <p:nvGrpSpPr>
            <p:cNvPr id="183" name="Group 182"/>
            <p:cNvGrpSpPr>
              <a:grpSpLocks noChangeAspect="1"/>
            </p:cNvGrpSpPr>
            <p:nvPr/>
          </p:nvGrpSpPr>
          <p:grpSpPr>
            <a:xfrm>
              <a:off x="4742347" y="4419974"/>
              <a:ext cx="356992" cy="446243"/>
              <a:chOff x="6751638" y="2265363"/>
              <a:chExt cx="158750" cy="198438"/>
            </a:xfrm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84" name="Freeform 18"/>
              <p:cNvSpPr>
                <a:spLocks/>
              </p:cNvSpPr>
              <p:nvPr/>
            </p:nvSpPr>
            <p:spPr bwMode="auto">
              <a:xfrm>
                <a:off x="6751638" y="2349501"/>
                <a:ext cx="158750" cy="65088"/>
              </a:xfrm>
              <a:custGeom>
                <a:avLst/>
                <a:gdLst>
                  <a:gd name="T0" fmla="*/ 49 w 98"/>
                  <a:gd name="T1" fmla="*/ 15 h 40"/>
                  <a:gd name="T2" fmla="*/ 2 w 98"/>
                  <a:gd name="T3" fmla="*/ 0 h 40"/>
                  <a:gd name="T4" fmla="*/ 0 w 98"/>
                  <a:gd name="T5" fmla="*/ 4 h 40"/>
                  <a:gd name="T6" fmla="*/ 0 w 98"/>
                  <a:gd name="T7" fmla="*/ 19 h 40"/>
                  <a:gd name="T8" fmla="*/ 49 w 98"/>
                  <a:gd name="T9" fmla="*/ 40 h 40"/>
                  <a:gd name="T10" fmla="*/ 98 w 98"/>
                  <a:gd name="T11" fmla="*/ 19 h 40"/>
                  <a:gd name="T12" fmla="*/ 98 w 98"/>
                  <a:gd name="T13" fmla="*/ 4 h 40"/>
                  <a:gd name="T14" fmla="*/ 96 w 98"/>
                  <a:gd name="T15" fmla="*/ 0 h 40"/>
                  <a:gd name="T16" fmla="*/ 49 w 98"/>
                  <a:gd name="T17" fmla="*/ 15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8" h="40">
                    <a:moveTo>
                      <a:pt x="49" y="15"/>
                    </a:moveTo>
                    <a:cubicBezTo>
                      <a:pt x="26" y="15"/>
                      <a:pt x="7" y="9"/>
                      <a:pt x="2" y="0"/>
                    </a:cubicBezTo>
                    <a:cubicBezTo>
                      <a:pt x="1" y="1"/>
                      <a:pt x="0" y="3"/>
                      <a:pt x="0" y="4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31"/>
                      <a:pt x="22" y="40"/>
                      <a:pt x="49" y="40"/>
                    </a:cubicBezTo>
                    <a:cubicBezTo>
                      <a:pt x="76" y="40"/>
                      <a:pt x="98" y="31"/>
                      <a:pt x="98" y="19"/>
                    </a:cubicBezTo>
                    <a:cubicBezTo>
                      <a:pt x="98" y="4"/>
                      <a:pt x="98" y="4"/>
                      <a:pt x="98" y="4"/>
                    </a:cubicBezTo>
                    <a:cubicBezTo>
                      <a:pt x="98" y="3"/>
                      <a:pt x="97" y="1"/>
                      <a:pt x="96" y="0"/>
                    </a:cubicBezTo>
                    <a:cubicBezTo>
                      <a:pt x="91" y="9"/>
                      <a:pt x="72" y="15"/>
                      <a:pt x="49" y="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PE" sz="2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85" name="Freeform 19"/>
              <p:cNvSpPr>
                <a:spLocks/>
              </p:cNvSpPr>
              <p:nvPr/>
            </p:nvSpPr>
            <p:spPr bwMode="auto">
              <a:xfrm>
                <a:off x="6751638" y="2397126"/>
                <a:ext cx="158750" cy="66675"/>
              </a:xfrm>
              <a:custGeom>
                <a:avLst/>
                <a:gdLst>
                  <a:gd name="T0" fmla="*/ 49 w 98"/>
                  <a:gd name="T1" fmla="*/ 16 h 41"/>
                  <a:gd name="T2" fmla="*/ 2 w 98"/>
                  <a:gd name="T3" fmla="*/ 0 h 41"/>
                  <a:gd name="T4" fmla="*/ 0 w 98"/>
                  <a:gd name="T5" fmla="*/ 5 h 41"/>
                  <a:gd name="T6" fmla="*/ 0 w 98"/>
                  <a:gd name="T7" fmla="*/ 20 h 41"/>
                  <a:gd name="T8" fmla="*/ 49 w 98"/>
                  <a:gd name="T9" fmla="*/ 41 h 41"/>
                  <a:gd name="T10" fmla="*/ 98 w 98"/>
                  <a:gd name="T11" fmla="*/ 20 h 41"/>
                  <a:gd name="T12" fmla="*/ 98 w 98"/>
                  <a:gd name="T13" fmla="*/ 5 h 41"/>
                  <a:gd name="T14" fmla="*/ 96 w 98"/>
                  <a:gd name="T15" fmla="*/ 0 h 41"/>
                  <a:gd name="T16" fmla="*/ 49 w 98"/>
                  <a:gd name="T17" fmla="*/ 16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8" h="41">
                    <a:moveTo>
                      <a:pt x="49" y="16"/>
                    </a:moveTo>
                    <a:cubicBezTo>
                      <a:pt x="26" y="16"/>
                      <a:pt x="7" y="9"/>
                      <a:pt x="2" y="0"/>
                    </a:cubicBezTo>
                    <a:cubicBezTo>
                      <a:pt x="1" y="2"/>
                      <a:pt x="0" y="3"/>
                      <a:pt x="0" y="5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31"/>
                      <a:pt x="22" y="41"/>
                      <a:pt x="49" y="41"/>
                    </a:cubicBezTo>
                    <a:cubicBezTo>
                      <a:pt x="76" y="41"/>
                      <a:pt x="98" y="31"/>
                      <a:pt x="98" y="20"/>
                    </a:cubicBezTo>
                    <a:cubicBezTo>
                      <a:pt x="98" y="5"/>
                      <a:pt x="98" y="5"/>
                      <a:pt x="98" y="5"/>
                    </a:cubicBezTo>
                    <a:cubicBezTo>
                      <a:pt x="98" y="3"/>
                      <a:pt x="97" y="2"/>
                      <a:pt x="96" y="0"/>
                    </a:cubicBezTo>
                    <a:cubicBezTo>
                      <a:pt x="91" y="9"/>
                      <a:pt x="72" y="16"/>
                      <a:pt x="49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PE" sz="2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86" name="Freeform 20"/>
              <p:cNvSpPr>
                <a:spLocks/>
              </p:cNvSpPr>
              <p:nvPr/>
            </p:nvSpPr>
            <p:spPr bwMode="auto">
              <a:xfrm>
                <a:off x="6751638" y="2300288"/>
                <a:ext cx="158750" cy="65088"/>
              </a:xfrm>
              <a:custGeom>
                <a:avLst/>
                <a:gdLst>
                  <a:gd name="T0" fmla="*/ 96 w 98"/>
                  <a:gd name="T1" fmla="*/ 0 h 40"/>
                  <a:gd name="T2" fmla="*/ 49 w 98"/>
                  <a:gd name="T3" fmla="*/ 15 h 40"/>
                  <a:gd name="T4" fmla="*/ 2 w 98"/>
                  <a:gd name="T5" fmla="*/ 0 h 40"/>
                  <a:gd name="T6" fmla="*/ 0 w 98"/>
                  <a:gd name="T7" fmla="*/ 5 h 40"/>
                  <a:gd name="T8" fmla="*/ 0 w 98"/>
                  <a:gd name="T9" fmla="*/ 19 h 40"/>
                  <a:gd name="T10" fmla="*/ 49 w 98"/>
                  <a:gd name="T11" fmla="*/ 40 h 40"/>
                  <a:gd name="T12" fmla="*/ 98 w 98"/>
                  <a:gd name="T13" fmla="*/ 19 h 40"/>
                  <a:gd name="T14" fmla="*/ 98 w 98"/>
                  <a:gd name="T15" fmla="*/ 5 h 40"/>
                  <a:gd name="T16" fmla="*/ 96 w 98"/>
                  <a:gd name="T17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8" h="40">
                    <a:moveTo>
                      <a:pt x="96" y="0"/>
                    </a:moveTo>
                    <a:cubicBezTo>
                      <a:pt x="95" y="8"/>
                      <a:pt x="75" y="15"/>
                      <a:pt x="49" y="15"/>
                    </a:cubicBezTo>
                    <a:cubicBezTo>
                      <a:pt x="23" y="15"/>
                      <a:pt x="3" y="8"/>
                      <a:pt x="2" y="0"/>
                    </a:cubicBezTo>
                    <a:cubicBezTo>
                      <a:pt x="1" y="1"/>
                      <a:pt x="0" y="3"/>
                      <a:pt x="0" y="5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31"/>
                      <a:pt x="22" y="40"/>
                      <a:pt x="49" y="40"/>
                    </a:cubicBezTo>
                    <a:cubicBezTo>
                      <a:pt x="76" y="40"/>
                      <a:pt x="98" y="31"/>
                      <a:pt x="98" y="19"/>
                    </a:cubicBezTo>
                    <a:cubicBezTo>
                      <a:pt x="98" y="5"/>
                      <a:pt x="98" y="5"/>
                      <a:pt x="98" y="5"/>
                    </a:cubicBezTo>
                    <a:cubicBezTo>
                      <a:pt x="98" y="3"/>
                      <a:pt x="97" y="1"/>
                      <a:pt x="9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PE" sz="2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87" name="Oval 21"/>
              <p:cNvSpPr>
                <a:spLocks noChangeArrowheads="1"/>
              </p:cNvSpPr>
              <p:nvPr/>
            </p:nvSpPr>
            <p:spPr bwMode="auto">
              <a:xfrm>
                <a:off x="6754813" y="2265363"/>
                <a:ext cx="152400" cy="5080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PE" sz="2400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244" name="Group 243"/>
          <p:cNvGrpSpPr/>
          <p:nvPr/>
        </p:nvGrpSpPr>
        <p:grpSpPr>
          <a:xfrm>
            <a:off x="6623051" y="4019551"/>
            <a:ext cx="1282700" cy="1449917"/>
            <a:chOff x="6623051" y="4019551"/>
            <a:chExt cx="1282700" cy="1449917"/>
          </a:xfrm>
        </p:grpSpPr>
        <p:grpSp>
          <p:nvGrpSpPr>
            <p:cNvPr id="170" name="Group 169"/>
            <p:cNvGrpSpPr/>
            <p:nvPr/>
          </p:nvGrpSpPr>
          <p:grpSpPr>
            <a:xfrm>
              <a:off x="6623051" y="4019551"/>
              <a:ext cx="1282700" cy="1449917"/>
              <a:chOff x="4967288" y="3014663"/>
              <a:chExt cx="962025" cy="1087438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2064" name="Freeform 16"/>
              <p:cNvSpPr>
                <a:spLocks/>
              </p:cNvSpPr>
              <p:nvPr/>
            </p:nvSpPr>
            <p:spPr bwMode="auto">
              <a:xfrm>
                <a:off x="4967288" y="3014663"/>
                <a:ext cx="962025" cy="1087438"/>
              </a:xfrm>
              <a:custGeom>
                <a:avLst/>
                <a:gdLst/>
                <a:ahLst/>
                <a:cxnLst>
                  <a:cxn ang="0">
                    <a:pos x="527" y="0"/>
                  </a:cxn>
                  <a:cxn ang="0">
                    <a:pos x="550" y="10"/>
                  </a:cxn>
                  <a:cxn ang="0">
                    <a:pos x="558" y="34"/>
                  </a:cxn>
                  <a:cxn ang="0">
                    <a:pos x="455" y="370"/>
                  </a:cxn>
                  <a:cxn ang="0">
                    <a:pos x="216" y="627"/>
                  </a:cxn>
                  <a:cxn ang="0">
                    <a:pos x="198" y="632"/>
                  </a:cxn>
                  <a:cxn ang="0">
                    <a:pos x="171" y="616"/>
                  </a:cxn>
                  <a:cxn ang="0">
                    <a:pos x="8" y="335"/>
                  </a:cxn>
                  <a:cxn ang="0">
                    <a:pos x="17" y="294"/>
                  </a:cxn>
                  <a:cxn ang="0">
                    <a:pos x="120" y="176"/>
                  </a:cxn>
                  <a:cxn ang="0">
                    <a:pos x="171" y="28"/>
                  </a:cxn>
                  <a:cxn ang="0">
                    <a:pos x="202" y="0"/>
                  </a:cxn>
                  <a:cxn ang="0">
                    <a:pos x="527" y="0"/>
                  </a:cxn>
                </a:cxnLst>
                <a:rect l="0" t="0" r="r" b="b"/>
                <a:pathLst>
                  <a:path w="559" h="632">
                    <a:moveTo>
                      <a:pt x="527" y="0"/>
                    </a:moveTo>
                    <a:cubicBezTo>
                      <a:pt x="536" y="0"/>
                      <a:pt x="544" y="4"/>
                      <a:pt x="550" y="10"/>
                    </a:cubicBezTo>
                    <a:cubicBezTo>
                      <a:pt x="556" y="17"/>
                      <a:pt x="559" y="25"/>
                      <a:pt x="558" y="34"/>
                    </a:cubicBezTo>
                    <a:cubicBezTo>
                      <a:pt x="550" y="153"/>
                      <a:pt x="515" y="266"/>
                      <a:pt x="455" y="370"/>
                    </a:cubicBezTo>
                    <a:cubicBezTo>
                      <a:pt x="396" y="472"/>
                      <a:pt x="313" y="561"/>
                      <a:pt x="216" y="627"/>
                    </a:cubicBezTo>
                    <a:cubicBezTo>
                      <a:pt x="211" y="630"/>
                      <a:pt x="205" y="632"/>
                      <a:pt x="198" y="632"/>
                    </a:cubicBezTo>
                    <a:cubicBezTo>
                      <a:pt x="187" y="632"/>
                      <a:pt x="177" y="626"/>
                      <a:pt x="171" y="616"/>
                    </a:cubicBezTo>
                    <a:cubicBezTo>
                      <a:pt x="8" y="335"/>
                      <a:pt x="8" y="335"/>
                      <a:pt x="8" y="335"/>
                    </a:cubicBezTo>
                    <a:cubicBezTo>
                      <a:pt x="0" y="321"/>
                      <a:pt x="4" y="304"/>
                      <a:pt x="17" y="294"/>
                    </a:cubicBezTo>
                    <a:cubicBezTo>
                      <a:pt x="59" y="262"/>
                      <a:pt x="94" y="222"/>
                      <a:pt x="120" y="176"/>
                    </a:cubicBezTo>
                    <a:cubicBezTo>
                      <a:pt x="147" y="130"/>
                      <a:pt x="164" y="81"/>
                      <a:pt x="171" y="28"/>
                    </a:cubicBezTo>
                    <a:cubicBezTo>
                      <a:pt x="173" y="12"/>
                      <a:pt x="186" y="0"/>
                      <a:pt x="202" y="0"/>
                    </a:cubicBezTo>
                    <a:lnTo>
                      <a:pt x="527" y="0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PE" sz="2400" dirty="0"/>
              </a:p>
            </p:txBody>
          </p:sp>
          <p:sp>
            <p:nvSpPr>
              <p:cNvPr id="2070" name="Freeform 22"/>
              <p:cNvSpPr>
                <a:spLocks/>
              </p:cNvSpPr>
              <p:nvPr/>
            </p:nvSpPr>
            <p:spPr bwMode="auto">
              <a:xfrm>
                <a:off x="4984750" y="3055938"/>
                <a:ext cx="941388" cy="1046163"/>
              </a:xfrm>
              <a:custGeom>
                <a:avLst/>
                <a:gdLst/>
                <a:ahLst/>
                <a:cxnLst>
                  <a:cxn ang="0">
                    <a:pos x="206" y="603"/>
                  </a:cxn>
                  <a:cxn ang="0">
                    <a:pos x="445" y="346"/>
                  </a:cxn>
                  <a:cxn ang="0">
                    <a:pos x="548" y="13"/>
                  </a:cxn>
                  <a:cxn ang="0">
                    <a:pos x="546" y="10"/>
                  </a:cxn>
                  <a:cxn ang="0">
                    <a:pos x="522" y="0"/>
                  </a:cxn>
                  <a:cxn ang="0">
                    <a:pos x="197" y="0"/>
                  </a:cxn>
                  <a:cxn ang="0">
                    <a:pos x="166" y="28"/>
                  </a:cxn>
                  <a:cxn ang="0">
                    <a:pos x="116" y="177"/>
                  </a:cxn>
                  <a:cxn ang="0">
                    <a:pos x="13" y="294"/>
                  </a:cxn>
                  <a:cxn ang="0">
                    <a:pos x="0" y="314"/>
                  </a:cxn>
                  <a:cxn ang="0">
                    <a:pos x="161" y="592"/>
                  </a:cxn>
                  <a:cxn ang="0">
                    <a:pos x="188" y="608"/>
                  </a:cxn>
                  <a:cxn ang="0">
                    <a:pos x="206" y="603"/>
                  </a:cxn>
                </a:cxnLst>
                <a:rect l="0" t="0" r="r" b="b"/>
                <a:pathLst>
                  <a:path w="548" h="608">
                    <a:moveTo>
                      <a:pt x="206" y="603"/>
                    </a:moveTo>
                    <a:cubicBezTo>
                      <a:pt x="303" y="537"/>
                      <a:pt x="386" y="448"/>
                      <a:pt x="445" y="346"/>
                    </a:cubicBezTo>
                    <a:cubicBezTo>
                      <a:pt x="504" y="243"/>
                      <a:pt x="539" y="131"/>
                      <a:pt x="548" y="13"/>
                    </a:cubicBezTo>
                    <a:cubicBezTo>
                      <a:pt x="547" y="12"/>
                      <a:pt x="546" y="11"/>
                      <a:pt x="546" y="10"/>
                    </a:cubicBezTo>
                    <a:cubicBezTo>
                      <a:pt x="540" y="4"/>
                      <a:pt x="531" y="0"/>
                      <a:pt x="522" y="0"/>
                    </a:cubicBezTo>
                    <a:cubicBezTo>
                      <a:pt x="197" y="0"/>
                      <a:pt x="197" y="0"/>
                      <a:pt x="197" y="0"/>
                    </a:cubicBezTo>
                    <a:cubicBezTo>
                      <a:pt x="182" y="0"/>
                      <a:pt x="168" y="12"/>
                      <a:pt x="166" y="28"/>
                    </a:cubicBezTo>
                    <a:cubicBezTo>
                      <a:pt x="159" y="81"/>
                      <a:pt x="142" y="131"/>
                      <a:pt x="116" y="177"/>
                    </a:cubicBezTo>
                    <a:cubicBezTo>
                      <a:pt x="89" y="222"/>
                      <a:pt x="55" y="262"/>
                      <a:pt x="13" y="294"/>
                    </a:cubicBezTo>
                    <a:cubicBezTo>
                      <a:pt x="6" y="299"/>
                      <a:pt x="2" y="307"/>
                      <a:pt x="0" y="314"/>
                    </a:cubicBezTo>
                    <a:cubicBezTo>
                      <a:pt x="161" y="592"/>
                      <a:pt x="161" y="592"/>
                      <a:pt x="161" y="592"/>
                    </a:cubicBezTo>
                    <a:cubicBezTo>
                      <a:pt x="167" y="602"/>
                      <a:pt x="177" y="608"/>
                      <a:pt x="188" y="608"/>
                    </a:cubicBezTo>
                    <a:cubicBezTo>
                      <a:pt x="195" y="608"/>
                      <a:pt x="201" y="606"/>
                      <a:pt x="206" y="603"/>
                    </a:cubicBezTo>
                    <a:close/>
                  </a:path>
                </a:pathLst>
              </a:custGeom>
              <a:solidFill>
                <a:srgbClr val="FFC000"/>
              </a:solidFill>
              <a:ln w="3175">
                <a:solidFill>
                  <a:schemeClr val="accent4">
                    <a:lumMod val="7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PE" sz="2400" dirty="0"/>
              </a:p>
            </p:txBody>
          </p:sp>
        </p:grpSp>
        <p:sp>
          <p:nvSpPr>
            <p:cNvPr id="188" name="Freeform 236"/>
            <p:cNvSpPr>
              <a:spLocks noChangeAspect="1" noEditPoints="1"/>
            </p:cNvSpPr>
            <p:nvPr/>
          </p:nvSpPr>
          <p:spPr bwMode="auto">
            <a:xfrm>
              <a:off x="7026432" y="4417735"/>
              <a:ext cx="548640" cy="548640"/>
            </a:xfrm>
            <a:custGeom>
              <a:avLst/>
              <a:gdLst>
                <a:gd name="T0" fmla="*/ 111 w 114"/>
                <a:gd name="T1" fmla="*/ 48 h 114"/>
                <a:gd name="T2" fmla="*/ 104 w 114"/>
                <a:gd name="T3" fmla="*/ 48 h 114"/>
                <a:gd name="T4" fmla="*/ 96 w 114"/>
                <a:gd name="T5" fmla="*/ 29 h 114"/>
                <a:gd name="T6" fmla="*/ 101 w 114"/>
                <a:gd name="T7" fmla="*/ 24 h 114"/>
                <a:gd name="T8" fmla="*/ 102 w 114"/>
                <a:gd name="T9" fmla="*/ 22 h 114"/>
                <a:gd name="T10" fmla="*/ 101 w 114"/>
                <a:gd name="T11" fmla="*/ 20 h 114"/>
                <a:gd name="T12" fmla="*/ 92 w 114"/>
                <a:gd name="T13" fmla="*/ 12 h 114"/>
                <a:gd name="T14" fmla="*/ 89 w 114"/>
                <a:gd name="T15" fmla="*/ 12 h 114"/>
                <a:gd name="T16" fmla="*/ 84 w 114"/>
                <a:gd name="T17" fmla="*/ 17 h 114"/>
                <a:gd name="T18" fmla="*/ 65 w 114"/>
                <a:gd name="T19" fmla="*/ 9 h 114"/>
                <a:gd name="T20" fmla="*/ 65 w 114"/>
                <a:gd name="T21" fmla="*/ 2 h 114"/>
                <a:gd name="T22" fmla="*/ 62 w 114"/>
                <a:gd name="T23" fmla="*/ 0 h 114"/>
                <a:gd name="T24" fmla="*/ 50 w 114"/>
                <a:gd name="T25" fmla="*/ 0 h 114"/>
                <a:gd name="T26" fmla="*/ 48 w 114"/>
                <a:gd name="T27" fmla="*/ 2 h 114"/>
                <a:gd name="T28" fmla="*/ 48 w 114"/>
                <a:gd name="T29" fmla="*/ 9 h 114"/>
                <a:gd name="T30" fmla="*/ 29 w 114"/>
                <a:gd name="T31" fmla="*/ 17 h 114"/>
                <a:gd name="T32" fmla="*/ 24 w 114"/>
                <a:gd name="T33" fmla="*/ 12 h 114"/>
                <a:gd name="T34" fmla="*/ 20 w 114"/>
                <a:gd name="T35" fmla="*/ 12 h 114"/>
                <a:gd name="T36" fmla="*/ 12 w 114"/>
                <a:gd name="T37" fmla="*/ 21 h 114"/>
                <a:gd name="T38" fmla="*/ 11 w 114"/>
                <a:gd name="T39" fmla="*/ 22 h 114"/>
                <a:gd name="T40" fmla="*/ 12 w 114"/>
                <a:gd name="T41" fmla="*/ 24 h 114"/>
                <a:gd name="T42" fmla="*/ 17 w 114"/>
                <a:gd name="T43" fmla="*/ 29 h 114"/>
                <a:gd name="T44" fmla="*/ 8 w 114"/>
                <a:gd name="T45" fmla="*/ 48 h 114"/>
                <a:gd name="T46" fmla="*/ 2 w 114"/>
                <a:gd name="T47" fmla="*/ 48 h 114"/>
                <a:gd name="T48" fmla="*/ 0 w 114"/>
                <a:gd name="T49" fmla="*/ 51 h 114"/>
                <a:gd name="T50" fmla="*/ 0 w 114"/>
                <a:gd name="T51" fmla="*/ 63 h 114"/>
                <a:gd name="T52" fmla="*/ 2 w 114"/>
                <a:gd name="T53" fmla="*/ 65 h 114"/>
                <a:gd name="T54" fmla="*/ 8 w 114"/>
                <a:gd name="T55" fmla="*/ 65 h 114"/>
                <a:gd name="T56" fmla="*/ 16 w 114"/>
                <a:gd name="T57" fmla="*/ 85 h 114"/>
                <a:gd name="T58" fmla="*/ 12 w 114"/>
                <a:gd name="T59" fmla="*/ 89 h 114"/>
                <a:gd name="T60" fmla="*/ 12 w 114"/>
                <a:gd name="T61" fmla="*/ 93 h 114"/>
                <a:gd name="T62" fmla="*/ 20 w 114"/>
                <a:gd name="T63" fmla="*/ 101 h 114"/>
                <a:gd name="T64" fmla="*/ 22 w 114"/>
                <a:gd name="T65" fmla="*/ 102 h 114"/>
                <a:gd name="T66" fmla="*/ 24 w 114"/>
                <a:gd name="T67" fmla="*/ 101 h 114"/>
                <a:gd name="T68" fmla="*/ 28 w 114"/>
                <a:gd name="T69" fmla="*/ 97 h 114"/>
                <a:gd name="T70" fmla="*/ 48 w 114"/>
                <a:gd name="T71" fmla="*/ 105 h 114"/>
                <a:gd name="T72" fmla="*/ 48 w 114"/>
                <a:gd name="T73" fmla="*/ 111 h 114"/>
                <a:gd name="T74" fmla="*/ 50 w 114"/>
                <a:gd name="T75" fmla="*/ 114 h 114"/>
                <a:gd name="T76" fmla="*/ 62 w 114"/>
                <a:gd name="T77" fmla="*/ 114 h 114"/>
                <a:gd name="T78" fmla="*/ 65 w 114"/>
                <a:gd name="T79" fmla="*/ 111 h 114"/>
                <a:gd name="T80" fmla="*/ 65 w 114"/>
                <a:gd name="T81" fmla="*/ 105 h 114"/>
                <a:gd name="T82" fmla="*/ 85 w 114"/>
                <a:gd name="T83" fmla="*/ 97 h 114"/>
                <a:gd name="T84" fmla="*/ 89 w 114"/>
                <a:gd name="T85" fmla="*/ 102 h 114"/>
                <a:gd name="T86" fmla="*/ 93 w 114"/>
                <a:gd name="T87" fmla="*/ 102 h 114"/>
                <a:gd name="T88" fmla="*/ 101 w 114"/>
                <a:gd name="T89" fmla="*/ 93 h 114"/>
                <a:gd name="T90" fmla="*/ 101 w 114"/>
                <a:gd name="T91" fmla="*/ 89 h 114"/>
                <a:gd name="T92" fmla="*/ 97 w 114"/>
                <a:gd name="T93" fmla="*/ 85 h 114"/>
                <a:gd name="T94" fmla="*/ 104 w 114"/>
                <a:gd name="T95" fmla="*/ 65 h 114"/>
                <a:gd name="T96" fmla="*/ 111 w 114"/>
                <a:gd name="T97" fmla="*/ 65 h 114"/>
                <a:gd name="T98" fmla="*/ 114 w 114"/>
                <a:gd name="T99" fmla="*/ 63 h 114"/>
                <a:gd name="T100" fmla="*/ 114 w 114"/>
                <a:gd name="T101" fmla="*/ 51 h 114"/>
                <a:gd name="T102" fmla="*/ 111 w 114"/>
                <a:gd name="T103" fmla="*/ 48 h 114"/>
                <a:gd name="T104" fmla="*/ 67 w 114"/>
                <a:gd name="T105" fmla="*/ 57 h 114"/>
                <a:gd name="T106" fmla="*/ 57 w 114"/>
                <a:gd name="T107" fmla="*/ 67 h 114"/>
                <a:gd name="T108" fmla="*/ 47 w 114"/>
                <a:gd name="T109" fmla="*/ 57 h 114"/>
                <a:gd name="T110" fmla="*/ 57 w 114"/>
                <a:gd name="T111" fmla="*/ 47 h 114"/>
                <a:gd name="T112" fmla="*/ 67 w 114"/>
                <a:gd name="T113" fmla="*/ 57 h 114"/>
                <a:gd name="T114" fmla="*/ 57 w 114"/>
                <a:gd name="T115" fmla="*/ 83 h 114"/>
                <a:gd name="T116" fmla="*/ 30 w 114"/>
                <a:gd name="T117" fmla="*/ 57 h 114"/>
                <a:gd name="T118" fmla="*/ 57 w 114"/>
                <a:gd name="T119" fmla="*/ 30 h 114"/>
                <a:gd name="T120" fmla="*/ 83 w 114"/>
                <a:gd name="T121" fmla="*/ 57 h 114"/>
                <a:gd name="T122" fmla="*/ 57 w 114"/>
                <a:gd name="T123" fmla="*/ 83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4" h="114">
                  <a:moveTo>
                    <a:pt x="111" y="48"/>
                  </a:moveTo>
                  <a:cubicBezTo>
                    <a:pt x="104" y="48"/>
                    <a:pt x="104" y="48"/>
                    <a:pt x="104" y="48"/>
                  </a:cubicBezTo>
                  <a:cubicBezTo>
                    <a:pt x="103" y="41"/>
                    <a:pt x="100" y="35"/>
                    <a:pt x="96" y="29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1" y="24"/>
                    <a:pt x="102" y="23"/>
                    <a:pt x="102" y="22"/>
                  </a:cubicBezTo>
                  <a:cubicBezTo>
                    <a:pt x="102" y="22"/>
                    <a:pt x="101" y="21"/>
                    <a:pt x="101" y="20"/>
                  </a:cubicBezTo>
                  <a:cubicBezTo>
                    <a:pt x="92" y="12"/>
                    <a:pt x="92" y="12"/>
                    <a:pt x="92" y="12"/>
                  </a:cubicBezTo>
                  <a:cubicBezTo>
                    <a:pt x="91" y="11"/>
                    <a:pt x="90" y="11"/>
                    <a:pt x="89" y="12"/>
                  </a:cubicBezTo>
                  <a:cubicBezTo>
                    <a:pt x="84" y="17"/>
                    <a:pt x="84" y="17"/>
                    <a:pt x="84" y="17"/>
                  </a:cubicBezTo>
                  <a:cubicBezTo>
                    <a:pt x="78" y="13"/>
                    <a:pt x="72" y="10"/>
                    <a:pt x="65" y="9"/>
                  </a:cubicBezTo>
                  <a:cubicBezTo>
                    <a:pt x="65" y="2"/>
                    <a:pt x="65" y="2"/>
                    <a:pt x="65" y="2"/>
                  </a:cubicBezTo>
                  <a:cubicBezTo>
                    <a:pt x="65" y="1"/>
                    <a:pt x="64" y="0"/>
                    <a:pt x="62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49" y="0"/>
                    <a:pt x="48" y="1"/>
                    <a:pt x="48" y="2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1" y="10"/>
                    <a:pt x="34" y="13"/>
                    <a:pt x="29" y="17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23" y="11"/>
                    <a:pt x="21" y="11"/>
                    <a:pt x="20" y="12"/>
                  </a:cubicBezTo>
                  <a:cubicBezTo>
                    <a:pt x="12" y="21"/>
                    <a:pt x="12" y="21"/>
                    <a:pt x="12" y="21"/>
                  </a:cubicBezTo>
                  <a:cubicBezTo>
                    <a:pt x="11" y="21"/>
                    <a:pt x="11" y="22"/>
                    <a:pt x="11" y="22"/>
                  </a:cubicBezTo>
                  <a:cubicBezTo>
                    <a:pt x="11" y="23"/>
                    <a:pt x="11" y="24"/>
                    <a:pt x="12" y="24"/>
                  </a:cubicBezTo>
                  <a:cubicBezTo>
                    <a:pt x="17" y="29"/>
                    <a:pt x="17" y="29"/>
                    <a:pt x="17" y="29"/>
                  </a:cubicBezTo>
                  <a:cubicBezTo>
                    <a:pt x="13" y="35"/>
                    <a:pt x="10" y="41"/>
                    <a:pt x="8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1" y="48"/>
                    <a:pt x="0" y="49"/>
                    <a:pt x="0" y="51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4"/>
                    <a:pt x="1" y="65"/>
                    <a:pt x="2" y="65"/>
                  </a:cubicBezTo>
                  <a:cubicBezTo>
                    <a:pt x="8" y="65"/>
                    <a:pt x="8" y="65"/>
                    <a:pt x="8" y="65"/>
                  </a:cubicBezTo>
                  <a:cubicBezTo>
                    <a:pt x="9" y="72"/>
                    <a:pt x="12" y="79"/>
                    <a:pt x="16" y="85"/>
                  </a:cubicBezTo>
                  <a:cubicBezTo>
                    <a:pt x="12" y="89"/>
                    <a:pt x="12" y="89"/>
                    <a:pt x="12" y="89"/>
                  </a:cubicBezTo>
                  <a:cubicBezTo>
                    <a:pt x="11" y="90"/>
                    <a:pt x="11" y="92"/>
                    <a:pt x="12" y="93"/>
                  </a:cubicBezTo>
                  <a:cubicBezTo>
                    <a:pt x="20" y="101"/>
                    <a:pt x="20" y="101"/>
                    <a:pt x="20" y="101"/>
                  </a:cubicBezTo>
                  <a:cubicBezTo>
                    <a:pt x="21" y="102"/>
                    <a:pt x="21" y="102"/>
                    <a:pt x="22" y="102"/>
                  </a:cubicBezTo>
                  <a:cubicBezTo>
                    <a:pt x="23" y="102"/>
                    <a:pt x="23" y="102"/>
                    <a:pt x="24" y="101"/>
                  </a:cubicBezTo>
                  <a:cubicBezTo>
                    <a:pt x="28" y="97"/>
                    <a:pt x="28" y="97"/>
                    <a:pt x="28" y="97"/>
                  </a:cubicBezTo>
                  <a:cubicBezTo>
                    <a:pt x="34" y="101"/>
                    <a:pt x="41" y="104"/>
                    <a:pt x="48" y="105"/>
                  </a:cubicBezTo>
                  <a:cubicBezTo>
                    <a:pt x="48" y="111"/>
                    <a:pt x="48" y="111"/>
                    <a:pt x="48" y="111"/>
                  </a:cubicBezTo>
                  <a:cubicBezTo>
                    <a:pt x="48" y="113"/>
                    <a:pt x="49" y="114"/>
                    <a:pt x="50" y="114"/>
                  </a:cubicBezTo>
                  <a:cubicBezTo>
                    <a:pt x="62" y="114"/>
                    <a:pt x="62" y="114"/>
                    <a:pt x="62" y="114"/>
                  </a:cubicBezTo>
                  <a:cubicBezTo>
                    <a:pt x="64" y="114"/>
                    <a:pt x="65" y="113"/>
                    <a:pt x="65" y="111"/>
                  </a:cubicBezTo>
                  <a:cubicBezTo>
                    <a:pt x="65" y="105"/>
                    <a:pt x="65" y="105"/>
                    <a:pt x="65" y="105"/>
                  </a:cubicBezTo>
                  <a:cubicBezTo>
                    <a:pt x="72" y="104"/>
                    <a:pt x="79" y="101"/>
                    <a:pt x="85" y="97"/>
                  </a:cubicBezTo>
                  <a:cubicBezTo>
                    <a:pt x="89" y="102"/>
                    <a:pt x="89" y="102"/>
                    <a:pt x="89" y="102"/>
                  </a:cubicBezTo>
                  <a:cubicBezTo>
                    <a:pt x="90" y="102"/>
                    <a:pt x="92" y="102"/>
                    <a:pt x="93" y="102"/>
                  </a:cubicBezTo>
                  <a:cubicBezTo>
                    <a:pt x="101" y="93"/>
                    <a:pt x="101" y="93"/>
                    <a:pt x="101" y="93"/>
                  </a:cubicBezTo>
                  <a:cubicBezTo>
                    <a:pt x="102" y="92"/>
                    <a:pt x="102" y="90"/>
                    <a:pt x="101" y="89"/>
                  </a:cubicBezTo>
                  <a:cubicBezTo>
                    <a:pt x="97" y="85"/>
                    <a:pt x="97" y="85"/>
                    <a:pt x="97" y="85"/>
                  </a:cubicBezTo>
                  <a:cubicBezTo>
                    <a:pt x="101" y="79"/>
                    <a:pt x="103" y="72"/>
                    <a:pt x="104" y="65"/>
                  </a:cubicBezTo>
                  <a:cubicBezTo>
                    <a:pt x="111" y="65"/>
                    <a:pt x="111" y="65"/>
                    <a:pt x="111" y="65"/>
                  </a:cubicBezTo>
                  <a:cubicBezTo>
                    <a:pt x="113" y="65"/>
                    <a:pt x="114" y="64"/>
                    <a:pt x="114" y="63"/>
                  </a:cubicBezTo>
                  <a:cubicBezTo>
                    <a:pt x="114" y="51"/>
                    <a:pt x="114" y="51"/>
                    <a:pt x="114" y="51"/>
                  </a:cubicBezTo>
                  <a:cubicBezTo>
                    <a:pt x="114" y="49"/>
                    <a:pt x="113" y="48"/>
                    <a:pt x="111" y="48"/>
                  </a:cubicBezTo>
                  <a:close/>
                  <a:moveTo>
                    <a:pt x="67" y="57"/>
                  </a:moveTo>
                  <a:cubicBezTo>
                    <a:pt x="67" y="62"/>
                    <a:pt x="62" y="67"/>
                    <a:pt x="57" y="67"/>
                  </a:cubicBezTo>
                  <a:cubicBezTo>
                    <a:pt x="51" y="67"/>
                    <a:pt x="47" y="62"/>
                    <a:pt x="47" y="57"/>
                  </a:cubicBezTo>
                  <a:cubicBezTo>
                    <a:pt x="47" y="51"/>
                    <a:pt x="51" y="47"/>
                    <a:pt x="57" y="47"/>
                  </a:cubicBezTo>
                  <a:cubicBezTo>
                    <a:pt x="62" y="47"/>
                    <a:pt x="67" y="51"/>
                    <a:pt x="67" y="57"/>
                  </a:cubicBezTo>
                  <a:close/>
                  <a:moveTo>
                    <a:pt x="57" y="83"/>
                  </a:moveTo>
                  <a:cubicBezTo>
                    <a:pt x="42" y="83"/>
                    <a:pt x="30" y="71"/>
                    <a:pt x="30" y="57"/>
                  </a:cubicBezTo>
                  <a:cubicBezTo>
                    <a:pt x="30" y="42"/>
                    <a:pt x="42" y="30"/>
                    <a:pt x="57" y="30"/>
                  </a:cubicBezTo>
                  <a:cubicBezTo>
                    <a:pt x="71" y="30"/>
                    <a:pt x="83" y="42"/>
                    <a:pt x="83" y="57"/>
                  </a:cubicBezTo>
                  <a:cubicBezTo>
                    <a:pt x="83" y="71"/>
                    <a:pt x="71" y="83"/>
                    <a:pt x="57" y="8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45" name="Group 244"/>
          <p:cNvGrpSpPr/>
          <p:nvPr/>
        </p:nvGrpSpPr>
        <p:grpSpPr>
          <a:xfrm>
            <a:off x="5278967" y="4811184"/>
            <a:ext cx="1648884" cy="958851"/>
            <a:chOff x="5278967" y="4811184"/>
            <a:chExt cx="1648884" cy="958851"/>
          </a:xfrm>
        </p:grpSpPr>
        <p:grpSp>
          <p:nvGrpSpPr>
            <p:cNvPr id="171" name="Group 170"/>
            <p:cNvGrpSpPr/>
            <p:nvPr/>
          </p:nvGrpSpPr>
          <p:grpSpPr>
            <a:xfrm>
              <a:off x="5278967" y="4811184"/>
              <a:ext cx="1648884" cy="958851"/>
              <a:chOff x="3959225" y="3608388"/>
              <a:chExt cx="1236663" cy="719138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2059" name="Freeform 11"/>
              <p:cNvSpPr>
                <a:spLocks/>
              </p:cNvSpPr>
              <p:nvPr/>
            </p:nvSpPr>
            <p:spPr bwMode="auto">
              <a:xfrm>
                <a:off x="3959225" y="3608388"/>
                <a:ext cx="1236663" cy="719138"/>
              </a:xfrm>
              <a:custGeom>
                <a:avLst/>
                <a:gdLst/>
                <a:ahLst/>
                <a:cxnLst>
                  <a:cxn ang="0">
                    <a:pos x="195" y="0"/>
                  </a:cxn>
                  <a:cxn ang="0">
                    <a:pos x="210" y="3"/>
                  </a:cxn>
                  <a:cxn ang="0">
                    <a:pos x="359" y="32"/>
                  </a:cxn>
                  <a:cxn ang="0">
                    <a:pos x="508" y="3"/>
                  </a:cxn>
                  <a:cxn ang="0">
                    <a:pos x="523" y="0"/>
                  </a:cxn>
                  <a:cxn ang="0">
                    <a:pos x="555" y="18"/>
                  </a:cxn>
                  <a:cxn ang="0">
                    <a:pos x="712" y="291"/>
                  </a:cxn>
                  <a:cxn ang="0">
                    <a:pos x="715" y="320"/>
                  </a:cxn>
                  <a:cxn ang="0">
                    <a:pos x="696" y="343"/>
                  </a:cxn>
                  <a:cxn ang="0">
                    <a:pos x="359" y="418"/>
                  </a:cxn>
                  <a:cxn ang="0">
                    <a:pos x="22" y="343"/>
                  </a:cxn>
                  <a:cxn ang="0">
                    <a:pos x="3" y="320"/>
                  </a:cxn>
                  <a:cxn ang="0">
                    <a:pos x="6" y="291"/>
                  </a:cxn>
                  <a:cxn ang="0">
                    <a:pos x="163" y="18"/>
                  </a:cxn>
                  <a:cxn ang="0">
                    <a:pos x="195" y="0"/>
                  </a:cxn>
                  <a:cxn ang="0">
                    <a:pos x="195" y="0"/>
                  </a:cxn>
                </a:cxnLst>
                <a:rect l="0" t="0" r="r" b="b"/>
                <a:pathLst>
                  <a:path w="719" h="418">
                    <a:moveTo>
                      <a:pt x="195" y="0"/>
                    </a:moveTo>
                    <a:cubicBezTo>
                      <a:pt x="200" y="0"/>
                      <a:pt x="205" y="1"/>
                      <a:pt x="210" y="3"/>
                    </a:cubicBezTo>
                    <a:cubicBezTo>
                      <a:pt x="257" y="22"/>
                      <a:pt x="308" y="32"/>
                      <a:pt x="359" y="32"/>
                    </a:cubicBezTo>
                    <a:cubicBezTo>
                      <a:pt x="411" y="32"/>
                      <a:pt x="461" y="22"/>
                      <a:pt x="508" y="3"/>
                    </a:cubicBezTo>
                    <a:cubicBezTo>
                      <a:pt x="513" y="1"/>
                      <a:pt x="518" y="0"/>
                      <a:pt x="523" y="0"/>
                    </a:cubicBezTo>
                    <a:cubicBezTo>
                      <a:pt x="536" y="0"/>
                      <a:pt x="548" y="7"/>
                      <a:pt x="555" y="18"/>
                    </a:cubicBezTo>
                    <a:cubicBezTo>
                      <a:pt x="712" y="291"/>
                      <a:pt x="712" y="291"/>
                      <a:pt x="712" y="291"/>
                    </a:cubicBezTo>
                    <a:cubicBezTo>
                      <a:pt x="717" y="300"/>
                      <a:pt x="719" y="310"/>
                      <a:pt x="715" y="320"/>
                    </a:cubicBezTo>
                    <a:cubicBezTo>
                      <a:pt x="712" y="330"/>
                      <a:pt x="705" y="338"/>
                      <a:pt x="696" y="343"/>
                    </a:cubicBezTo>
                    <a:cubicBezTo>
                      <a:pt x="590" y="393"/>
                      <a:pt x="477" y="418"/>
                      <a:pt x="359" y="418"/>
                    </a:cubicBezTo>
                    <a:cubicBezTo>
                      <a:pt x="241" y="418"/>
                      <a:pt x="128" y="393"/>
                      <a:pt x="22" y="343"/>
                    </a:cubicBezTo>
                    <a:cubicBezTo>
                      <a:pt x="13" y="338"/>
                      <a:pt x="6" y="330"/>
                      <a:pt x="3" y="320"/>
                    </a:cubicBezTo>
                    <a:cubicBezTo>
                      <a:pt x="0" y="310"/>
                      <a:pt x="1" y="300"/>
                      <a:pt x="6" y="291"/>
                    </a:cubicBezTo>
                    <a:cubicBezTo>
                      <a:pt x="163" y="18"/>
                      <a:pt x="163" y="18"/>
                      <a:pt x="163" y="18"/>
                    </a:cubicBezTo>
                    <a:cubicBezTo>
                      <a:pt x="170" y="7"/>
                      <a:pt x="182" y="0"/>
                      <a:pt x="195" y="0"/>
                    </a:cubicBezTo>
                    <a:cubicBezTo>
                      <a:pt x="195" y="0"/>
                      <a:pt x="195" y="0"/>
                      <a:pt x="195" y="0"/>
                    </a:cubicBezTo>
                    <a:close/>
                  </a:path>
                </a:pathLst>
              </a:custGeom>
              <a:solidFill>
                <a:srgbClr val="2F378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PE" sz="2400" dirty="0"/>
              </a:p>
            </p:txBody>
          </p:sp>
          <p:sp>
            <p:nvSpPr>
              <p:cNvPr id="2065" name="Freeform 17"/>
              <p:cNvSpPr>
                <a:spLocks/>
              </p:cNvSpPr>
              <p:nvPr/>
            </p:nvSpPr>
            <p:spPr bwMode="auto">
              <a:xfrm>
                <a:off x="3971925" y="3649663"/>
                <a:ext cx="1220788" cy="677863"/>
              </a:xfrm>
              <a:custGeom>
                <a:avLst/>
                <a:gdLst/>
                <a:ahLst/>
                <a:cxnLst>
                  <a:cxn ang="0">
                    <a:pos x="162" y="19"/>
                  </a:cxn>
                  <a:cxn ang="0">
                    <a:pos x="5" y="291"/>
                  </a:cxn>
                  <a:cxn ang="0">
                    <a:pos x="0" y="305"/>
                  </a:cxn>
                  <a:cxn ang="0">
                    <a:pos x="15" y="319"/>
                  </a:cxn>
                  <a:cxn ang="0">
                    <a:pos x="352" y="394"/>
                  </a:cxn>
                  <a:cxn ang="0">
                    <a:pos x="689" y="319"/>
                  </a:cxn>
                  <a:cxn ang="0">
                    <a:pos x="708" y="296"/>
                  </a:cxn>
                  <a:cxn ang="0">
                    <a:pos x="710" y="289"/>
                  </a:cxn>
                  <a:cxn ang="0">
                    <a:pos x="554" y="19"/>
                  </a:cxn>
                  <a:cxn ang="0">
                    <a:pos x="521" y="0"/>
                  </a:cxn>
                  <a:cxn ang="0">
                    <a:pos x="507" y="3"/>
                  </a:cxn>
                  <a:cxn ang="0">
                    <a:pos x="358" y="32"/>
                  </a:cxn>
                  <a:cxn ang="0">
                    <a:pos x="209" y="3"/>
                  </a:cxn>
                  <a:cxn ang="0">
                    <a:pos x="194" y="0"/>
                  </a:cxn>
                  <a:cxn ang="0">
                    <a:pos x="194" y="0"/>
                  </a:cxn>
                  <a:cxn ang="0">
                    <a:pos x="162" y="19"/>
                  </a:cxn>
                </a:cxnLst>
                <a:rect l="0" t="0" r="r" b="b"/>
                <a:pathLst>
                  <a:path w="710" h="394">
                    <a:moveTo>
                      <a:pt x="162" y="19"/>
                    </a:moveTo>
                    <a:cubicBezTo>
                      <a:pt x="5" y="291"/>
                      <a:pt x="5" y="291"/>
                      <a:pt x="5" y="291"/>
                    </a:cubicBezTo>
                    <a:cubicBezTo>
                      <a:pt x="2" y="295"/>
                      <a:pt x="1" y="300"/>
                      <a:pt x="0" y="305"/>
                    </a:cubicBezTo>
                    <a:cubicBezTo>
                      <a:pt x="4" y="311"/>
                      <a:pt x="9" y="316"/>
                      <a:pt x="15" y="319"/>
                    </a:cubicBezTo>
                    <a:cubicBezTo>
                      <a:pt x="121" y="369"/>
                      <a:pt x="234" y="394"/>
                      <a:pt x="352" y="394"/>
                    </a:cubicBezTo>
                    <a:cubicBezTo>
                      <a:pt x="470" y="394"/>
                      <a:pt x="583" y="369"/>
                      <a:pt x="689" y="319"/>
                    </a:cubicBezTo>
                    <a:cubicBezTo>
                      <a:pt x="698" y="314"/>
                      <a:pt x="705" y="306"/>
                      <a:pt x="708" y="296"/>
                    </a:cubicBezTo>
                    <a:cubicBezTo>
                      <a:pt x="709" y="294"/>
                      <a:pt x="710" y="292"/>
                      <a:pt x="710" y="289"/>
                    </a:cubicBezTo>
                    <a:cubicBezTo>
                      <a:pt x="554" y="19"/>
                      <a:pt x="554" y="19"/>
                      <a:pt x="554" y="19"/>
                    </a:cubicBezTo>
                    <a:cubicBezTo>
                      <a:pt x="547" y="7"/>
                      <a:pt x="535" y="0"/>
                      <a:pt x="521" y="0"/>
                    </a:cubicBezTo>
                    <a:cubicBezTo>
                      <a:pt x="517" y="0"/>
                      <a:pt x="512" y="1"/>
                      <a:pt x="507" y="3"/>
                    </a:cubicBezTo>
                    <a:cubicBezTo>
                      <a:pt x="460" y="22"/>
                      <a:pt x="409" y="32"/>
                      <a:pt x="358" y="32"/>
                    </a:cubicBezTo>
                    <a:cubicBezTo>
                      <a:pt x="306" y="32"/>
                      <a:pt x="256" y="22"/>
                      <a:pt x="209" y="3"/>
                    </a:cubicBezTo>
                    <a:cubicBezTo>
                      <a:pt x="204" y="1"/>
                      <a:pt x="199" y="0"/>
                      <a:pt x="194" y="0"/>
                    </a:cubicBezTo>
                    <a:cubicBezTo>
                      <a:pt x="194" y="0"/>
                      <a:pt x="194" y="0"/>
                      <a:pt x="194" y="0"/>
                    </a:cubicBezTo>
                    <a:cubicBezTo>
                      <a:pt x="181" y="0"/>
                      <a:pt x="169" y="7"/>
                      <a:pt x="162" y="19"/>
                    </a:cubicBezTo>
                    <a:close/>
                  </a:path>
                </a:pathLst>
              </a:custGeom>
              <a:solidFill>
                <a:srgbClr val="2F5698"/>
              </a:solidFill>
              <a:ln w="3175">
                <a:solidFill>
                  <a:schemeClr val="accent5">
                    <a:lumMod val="7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PE" sz="2400" dirty="0"/>
              </a:p>
            </p:txBody>
          </p:sp>
        </p:grpSp>
        <p:grpSp>
          <p:nvGrpSpPr>
            <p:cNvPr id="189" name="Group 72"/>
            <p:cNvGrpSpPr>
              <a:grpSpLocks noChangeAspect="1"/>
            </p:cNvGrpSpPr>
            <p:nvPr/>
          </p:nvGrpSpPr>
          <p:grpSpPr>
            <a:xfrm>
              <a:off x="5798609" y="5041946"/>
              <a:ext cx="609600" cy="575736"/>
              <a:chOff x="5530851" y="1866899"/>
              <a:chExt cx="285750" cy="269875"/>
            </a:xfrm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90" name="Oval 190"/>
              <p:cNvSpPr>
                <a:spLocks noChangeArrowheads="1"/>
              </p:cNvSpPr>
              <p:nvPr/>
            </p:nvSpPr>
            <p:spPr bwMode="auto">
              <a:xfrm>
                <a:off x="5661026" y="1912936"/>
                <a:ext cx="68263" cy="68263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PE" sz="2400" dirty="0"/>
              </a:p>
            </p:txBody>
          </p:sp>
          <p:sp>
            <p:nvSpPr>
              <p:cNvPr id="191" name="Freeform 191"/>
              <p:cNvSpPr>
                <a:spLocks noEditPoints="1"/>
              </p:cNvSpPr>
              <p:nvPr/>
            </p:nvSpPr>
            <p:spPr bwMode="auto">
              <a:xfrm>
                <a:off x="5530851" y="1866899"/>
                <a:ext cx="285750" cy="269875"/>
              </a:xfrm>
              <a:custGeom>
                <a:avLst/>
                <a:gdLst/>
                <a:ahLst/>
                <a:cxnLst>
                  <a:cxn ang="0">
                    <a:pos x="100" y="75"/>
                  </a:cxn>
                  <a:cxn ang="0">
                    <a:pos x="97" y="77"/>
                  </a:cxn>
                  <a:cxn ang="0">
                    <a:pos x="96" y="77"/>
                  </a:cxn>
                  <a:cxn ang="0">
                    <a:pos x="90" y="57"/>
                  </a:cxn>
                  <a:cxn ang="0">
                    <a:pos x="84" y="53"/>
                  </a:cxn>
                  <a:cxn ang="0">
                    <a:pos x="82" y="53"/>
                  </a:cxn>
                  <a:cxn ang="0">
                    <a:pos x="60" y="53"/>
                  </a:cxn>
                  <a:cxn ang="0">
                    <a:pos x="55" y="57"/>
                  </a:cxn>
                  <a:cxn ang="0">
                    <a:pos x="48" y="76"/>
                  </a:cxn>
                  <a:cxn ang="0">
                    <a:pos x="47" y="76"/>
                  </a:cxn>
                  <a:cxn ang="0">
                    <a:pos x="46" y="75"/>
                  </a:cxn>
                  <a:cxn ang="0">
                    <a:pos x="46" y="20"/>
                  </a:cxn>
                  <a:cxn ang="0">
                    <a:pos x="73" y="9"/>
                  </a:cxn>
                  <a:cxn ang="0">
                    <a:pos x="100" y="20"/>
                  </a:cxn>
                  <a:cxn ang="0">
                    <a:pos x="111" y="48"/>
                  </a:cxn>
                  <a:cxn ang="0">
                    <a:pos x="100" y="75"/>
                  </a:cxn>
                  <a:cxn ang="0">
                    <a:pos x="78" y="78"/>
                  </a:cxn>
                  <a:cxn ang="0">
                    <a:pos x="73" y="83"/>
                  </a:cxn>
                  <a:cxn ang="0">
                    <a:pos x="71" y="83"/>
                  </a:cxn>
                  <a:cxn ang="0">
                    <a:pos x="66" y="78"/>
                  </a:cxn>
                  <a:cxn ang="0">
                    <a:pos x="66" y="76"/>
                  </a:cxn>
                  <a:cxn ang="0">
                    <a:pos x="68" y="63"/>
                  </a:cxn>
                  <a:cxn ang="0">
                    <a:pos x="68" y="60"/>
                  </a:cxn>
                  <a:cxn ang="0">
                    <a:pos x="69" y="59"/>
                  </a:cxn>
                  <a:cxn ang="0">
                    <a:pos x="75" y="59"/>
                  </a:cxn>
                  <a:cxn ang="0">
                    <a:pos x="76" y="60"/>
                  </a:cxn>
                  <a:cxn ang="0">
                    <a:pos x="76" y="63"/>
                  </a:cxn>
                  <a:cxn ang="0">
                    <a:pos x="79" y="76"/>
                  </a:cxn>
                  <a:cxn ang="0">
                    <a:pos x="78" y="78"/>
                  </a:cxn>
                  <a:cxn ang="0">
                    <a:pos x="106" y="14"/>
                  </a:cxn>
                  <a:cxn ang="0">
                    <a:pos x="73" y="0"/>
                  </a:cxn>
                  <a:cxn ang="0">
                    <a:pos x="39" y="14"/>
                  </a:cxn>
                  <a:cxn ang="0">
                    <a:pos x="25" y="42"/>
                  </a:cxn>
                  <a:cxn ang="0">
                    <a:pos x="32" y="71"/>
                  </a:cxn>
                  <a:cxn ang="0">
                    <a:pos x="31" y="76"/>
                  </a:cxn>
                  <a:cxn ang="0">
                    <a:pos x="6" y="101"/>
                  </a:cxn>
                  <a:cxn ang="0">
                    <a:pos x="4" y="115"/>
                  </a:cxn>
                  <a:cxn ang="0">
                    <a:pos x="5" y="116"/>
                  </a:cxn>
                  <a:cxn ang="0">
                    <a:pos x="10" y="118"/>
                  </a:cxn>
                  <a:cxn ang="0">
                    <a:pos x="19" y="114"/>
                  </a:cxn>
                  <a:cxn ang="0">
                    <a:pos x="44" y="89"/>
                  </a:cxn>
                  <a:cxn ang="0">
                    <a:pos x="44" y="89"/>
                  </a:cxn>
                  <a:cxn ang="0">
                    <a:pos x="47" y="88"/>
                  </a:cxn>
                  <a:cxn ang="0">
                    <a:pos x="49" y="88"/>
                  </a:cxn>
                  <a:cxn ang="0">
                    <a:pos x="54" y="91"/>
                  </a:cxn>
                  <a:cxn ang="0">
                    <a:pos x="57" y="92"/>
                  </a:cxn>
                  <a:cxn ang="0">
                    <a:pos x="61" y="94"/>
                  </a:cxn>
                  <a:cxn ang="0">
                    <a:pos x="73" y="95"/>
                  </a:cxn>
                  <a:cxn ang="0">
                    <a:pos x="88" y="93"/>
                  </a:cxn>
                  <a:cxn ang="0">
                    <a:pos x="90" y="92"/>
                  </a:cxn>
                  <a:cxn ang="0">
                    <a:pos x="100" y="87"/>
                  </a:cxn>
                  <a:cxn ang="0">
                    <a:pos x="106" y="81"/>
                  </a:cxn>
                  <a:cxn ang="0">
                    <a:pos x="106" y="14"/>
                  </a:cxn>
                </a:cxnLst>
                <a:rect l="0" t="0" r="r" b="b"/>
                <a:pathLst>
                  <a:path w="125" h="118">
                    <a:moveTo>
                      <a:pt x="100" y="75"/>
                    </a:moveTo>
                    <a:cubicBezTo>
                      <a:pt x="99" y="75"/>
                      <a:pt x="98" y="76"/>
                      <a:pt x="97" y="77"/>
                    </a:cubicBezTo>
                    <a:cubicBezTo>
                      <a:pt x="97" y="77"/>
                      <a:pt x="97" y="77"/>
                      <a:pt x="96" y="77"/>
                    </a:cubicBezTo>
                    <a:cubicBezTo>
                      <a:pt x="90" y="57"/>
                      <a:pt x="90" y="57"/>
                      <a:pt x="90" y="57"/>
                    </a:cubicBezTo>
                    <a:cubicBezTo>
                      <a:pt x="89" y="55"/>
                      <a:pt x="86" y="53"/>
                      <a:pt x="84" y="53"/>
                    </a:cubicBezTo>
                    <a:cubicBezTo>
                      <a:pt x="83" y="53"/>
                      <a:pt x="83" y="53"/>
                      <a:pt x="82" y="53"/>
                    </a:cubicBezTo>
                    <a:cubicBezTo>
                      <a:pt x="60" y="53"/>
                      <a:pt x="60" y="53"/>
                      <a:pt x="60" y="53"/>
                    </a:cubicBezTo>
                    <a:cubicBezTo>
                      <a:pt x="58" y="53"/>
                      <a:pt x="55" y="55"/>
                      <a:pt x="55" y="57"/>
                    </a:cubicBezTo>
                    <a:cubicBezTo>
                      <a:pt x="48" y="76"/>
                      <a:pt x="48" y="76"/>
                      <a:pt x="48" y="76"/>
                    </a:cubicBezTo>
                    <a:cubicBezTo>
                      <a:pt x="48" y="77"/>
                      <a:pt x="48" y="77"/>
                      <a:pt x="47" y="76"/>
                    </a:cubicBezTo>
                    <a:cubicBezTo>
                      <a:pt x="47" y="76"/>
                      <a:pt x="46" y="75"/>
                      <a:pt x="46" y="75"/>
                    </a:cubicBezTo>
                    <a:cubicBezTo>
                      <a:pt x="31" y="60"/>
                      <a:pt x="31" y="35"/>
                      <a:pt x="46" y="20"/>
                    </a:cubicBezTo>
                    <a:cubicBezTo>
                      <a:pt x="53" y="13"/>
                      <a:pt x="62" y="9"/>
                      <a:pt x="73" y="9"/>
                    </a:cubicBezTo>
                    <a:cubicBezTo>
                      <a:pt x="83" y="9"/>
                      <a:pt x="93" y="13"/>
                      <a:pt x="100" y="20"/>
                    </a:cubicBezTo>
                    <a:cubicBezTo>
                      <a:pt x="107" y="28"/>
                      <a:pt x="111" y="37"/>
                      <a:pt x="111" y="48"/>
                    </a:cubicBezTo>
                    <a:cubicBezTo>
                      <a:pt x="111" y="58"/>
                      <a:pt x="107" y="67"/>
                      <a:pt x="100" y="75"/>
                    </a:cubicBezTo>
                    <a:moveTo>
                      <a:pt x="78" y="78"/>
                    </a:moveTo>
                    <a:cubicBezTo>
                      <a:pt x="73" y="83"/>
                      <a:pt x="73" y="83"/>
                      <a:pt x="73" y="83"/>
                    </a:cubicBezTo>
                    <a:cubicBezTo>
                      <a:pt x="73" y="83"/>
                      <a:pt x="72" y="83"/>
                      <a:pt x="71" y="83"/>
                    </a:cubicBezTo>
                    <a:cubicBezTo>
                      <a:pt x="66" y="78"/>
                      <a:pt x="66" y="78"/>
                      <a:pt x="66" y="78"/>
                    </a:cubicBezTo>
                    <a:cubicBezTo>
                      <a:pt x="66" y="78"/>
                      <a:pt x="65" y="77"/>
                      <a:pt x="66" y="76"/>
                    </a:cubicBezTo>
                    <a:cubicBezTo>
                      <a:pt x="66" y="76"/>
                      <a:pt x="68" y="66"/>
                      <a:pt x="68" y="63"/>
                    </a:cubicBezTo>
                    <a:cubicBezTo>
                      <a:pt x="68" y="63"/>
                      <a:pt x="68" y="60"/>
                      <a:pt x="68" y="60"/>
                    </a:cubicBezTo>
                    <a:cubicBezTo>
                      <a:pt x="68" y="60"/>
                      <a:pt x="69" y="59"/>
                      <a:pt x="69" y="59"/>
                    </a:cubicBezTo>
                    <a:cubicBezTo>
                      <a:pt x="75" y="59"/>
                      <a:pt x="75" y="59"/>
                      <a:pt x="75" y="59"/>
                    </a:cubicBezTo>
                    <a:cubicBezTo>
                      <a:pt x="76" y="59"/>
                      <a:pt x="76" y="60"/>
                      <a:pt x="76" y="60"/>
                    </a:cubicBezTo>
                    <a:cubicBezTo>
                      <a:pt x="76" y="60"/>
                      <a:pt x="76" y="63"/>
                      <a:pt x="76" y="63"/>
                    </a:cubicBezTo>
                    <a:cubicBezTo>
                      <a:pt x="77" y="66"/>
                      <a:pt x="79" y="76"/>
                      <a:pt x="79" y="76"/>
                    </a:cubicBezTo>
                    <a:cubicBezTo>
                      <a:pt x="79" y="77"/>
                      <a:pt x="79" y="78"/>
                      <a:pt x="78" y="78"/>
                    </a:cubicBezTo>
                    <a:moveTo>
                      <a:pt x="106" y="14"/>
                    </a:moveTo>
                    <a:cubicBezTo>
                      <a:pt x="97" y="5"/>
                      <a:pt x="85" y="0"/>
                      <a:pt x="73" y="0"/>
                    </a:cubicBezTo>
                    <a:cubicBezTo>
                      <a:pt x="60" y="0"/>
                      <a:pt x="48" y="5"/>
                      <a:pt x="39" y="14"/>
                    </a:cubicBezTo>
                    <a:cubicBezTo>
                      <a:pt x="31" y="21"/>
                      <a:pt x="26" y="31"/>
                      <a:pt x="25" y="42"/>
                    </a:cubicBezTo>
                    <a:cubicBezTo>
                      <a:pt x="24" y="52"/>
                      <a:pt x="26" y="62"/>
                      <a:pt x="32" y="71"/>
                    </a:cubicBezTo>
                    <a:cubicBezTo>
                      <a:pt x="32" y="73"/>
                      <a:pt x="33" y="75"/>
                      <a:pt x="31" y="76"/>
                    </a:cubicBezTo>
                    <a:cubicBezTo>
                      <a:pt x="6" y="101"/>
                      <a:pt x="6" y="101"/>
                      <a:pt x="6" y="101"/>
                    </a:cubicBezTo>
                    <a:cubicBezTo>
                      <a:pt x="2" y="105"/>
                      <a:pt x="0" y="111"/>
                      <a:pt x="4" y="115"/>
                    </a:cubicBezTo>
                    <a:cubicBezTo>
                      <a:pt x="5" y="116"/>
                      <a:pt x="5" y="116"/>
                      <a:pt x="5" y="116"/>
                    </a:cubicBezTo>
                    <a:cubicBezTo>
                      <a:pt x="6" y="117"/>
                      <a:pt x="8" y="118"/>
                      <a:pt x="10" y="118"/>
                    </a:cubicBezTo>
                    <a:cubicBezTo>
                      <a:pt x="13" y="118"/>
                      <a:pt x="16" y="117"/>
                      <a:pt x="19" y="114"/>
                    </a:cubicBezTo>
                    <a:cubicBezTo>
                      <a:pt x="44" y="89"/>
                      <a:pt x="44" y="89"/>
                      <a:pt x="44" y="89"/>
                    </a:cubicBezTo>
                    <a:cubicBezTo>
                      <a:pt x="44" y="89"/>
                      <a:pt x="44" y="89"/>
                      <a:pt x="44" y="89"/>
                    </a:cubicBezTo>
                    <a:cubicBezTo>
                      <a:pt x="45" y="88"/>
                      <a:pt x="46" y="88"/>
                      <a:pt x="47" y="88"/>
                    </a:cubicBezTo>
                    <a:cubicBezTo>
                      <a:pt x="48" y="88"/>
                      <a:pt x="49" y="88"/>
                      <a:pt x="49" y="88"/>
                    </a:cubicBezTo>
                    <a:cubicBezTo>
                      <a:pt x="51" y="90"/>
                      <a:pt x="52" y="90"/>
                      <a:pt x="54" y="91"/>
                    </a:cubicBezTo>
                    <a:cubicBezTo>
                      <a:pt x="55" y="92"/>
                      <a:pt x="56" y="92"/>
                      <a:pt x="57" y="92"/>
                    </a:cubicBezTo>
                    <a:cubicBezTo>
                      <a:pt x="58" y="93"/>
                      <a:pt x="59" y="93"/>
                      <a:pt x="61" y="94"/>
                    </a:cubicBezTo>
                    <a:cubicBezTo>
                      <a:pt x="65" y="95"/>
                      <a:pt x="69" y="95"/>
                      <a:pt x="73" y="95"/>
                    </a:cubicBezTo>
                    <a:cubicBezTo>
                      <a:pt x="78" y="95"/>
                      <a:pt x="83" y="94"/>
                      <a:pt x="88" y="93"/>
                    </a:cubicBezTo>
                    <a:cubicBezTo>
                      <a:pt x="89" y="93"/>
                      <a:pt x="89" y="92"/>
                      <a:pt x="90" y="92"/>
                    </a:cubicBezTo>
                    <a:cubicBezTo>
                      <a:pt x="94" y="91"/>
                      <a:pt x="97" y="89"/>
                      <a:pt x="100" y="87"/>
                    </a:cubicBezTo>
                    <a:cubicBezTo>
                      <a:pt x="102" y="85"/>
                      <a:pt x="104" y="83"/>
                      <a:pt x="106" y="81"/>
                    </a:cubicBezTo>
                    <a:cubicBezTo>
                      <a:pt x="125" y="63"/>
                      <a:pt x="125" y="32"/>
                      <a:pt x="106" y="14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PE" sz="2400" dirty="0"/>
              </a:p>
            </p:txBody>
          </p:sp>
        </p:grpSp>
      </p:grpSp>
      <p:grpSp>
        <p:nvGrpSpPr>
          <p:cNvPr id="243" name="Group 242"/>
          <p:cNvGrpSpPr/>
          <p:nvPr/>
        </p:nvGrpSpPr>
        <p:grpSpPr>
          <a:xfrm>
            <a:off x="6625167" y="2461684"/>
            <a:ext cx="1280584" cy="1447800"/>
            <a:chOff x="6625167" y="2461684"/>
            <a:chExt cx="1280584" cy="1447800"/>
          </a:xfrm>
        </p:grpSpPr>
        <p:grpSp>
          <p:nvGrpSpPr>
            <p:cNvPr id="169" name="Group 168"/>
            <p:cNvGrpSpPr/>
            <p:nvPr/>
          </p:nvGrpSpPr>
          <p:grpSpPr>
            <a:xfrm>
              <a:off x="6625167" y="2461684"/>
              <a:ext cx="1280584" cy="1447800"/>
              <a:chOff x="4968875" y="1846263"/>
              <a:chExt cx="960438" cy="1085850"/>
            </a:xfrm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grpSpPr>
          <p:sp>
            <p:nvSpPr>
              <p:cNvPr id="2062" name="Freeform 14"/>
              <p:cNvSpPr>
                <a:spLocks/>
              </p:cNvSpPr>
              <p:nvPr/>
            </p:nvSpPr>
            <p:spPr bwMode="auto">
              <a:xfrm>
                <a:off x="4968875" y="1846263"/>
                <a:ext cx="960438" cy="1085850"/>
              </a:xfrm>
              <a:custGeom>
                <a:avLst/>
                <a:gdLst/>
                <a:ahLst/>
                <a:cxnLst>
                  <a:cxn ang="0">
                    <a:pos x="198" y="0"/>
                  </a:cxn>
                  <a:cxn ang="0">
                    <a:pos x="217" y="6"/>
                  </a:cxn>
                  <a:cxn ang="0">
                    <a:pos x="454" y="262"/>
                  </a:cxn>
                  <a:cxn ang="0">
                    <a:pos x="557" y="596"/>
                  </a:cxn>
                  <a:cxn ang="0">
                    <a:pos x="548" y="621"/>
                  </a:cxn>
                  <a:cxn ang="0">
                    <a:pos x="524" y="632"/>
                  </a:cxn>
                  <a:cxn ang="0">
                    <a:pos x="203" y="632"/>
                  </a:cxn>
                  <a:cxn ang="0">
                    <a:pos x="170" y="606"/>
                  </a:cxn>
                  <a:cxn ang="0">
                    <a:pos x="119" y="455"/>
                  </a:cxn>
                  <a:cxn ang="0">
                    <a:pos x="16" y="338"/>
                  </a:cxn>
                  <a:cxn ang="0">
                    <a:pos x="8" y="295"/>
                  </a:cxn>
                  <a:cxn ang="0">
                    <a:pos x="169" y="17"/>
                  </a:cxn>
                  <a:cxn ang="0">
                    <a:pos x="198" y="0"/>
                  </a:cxn>
                </a:cxnLst>
                <a:rect l="0" t="0" r="r" b="b"/>
                <a:pathLst>
                  <a:path w="558" h="632">
                    <a:moveTo>
                      <a:pt x="198" y="0"/>
                    </a:moveTo>
                    <a:cubicBezTo>
                      <a:pt x="205" y="0"/>
                      <a:pt x="211" y="3"/>
                      <a:pt x="217" y="6"/>
                    </a:cubicBezTo>
                    <a:cubicBezTo>
                      <a:pt x="313" y="73"/>
                      <a:pt x="395" y="161"/>
                      <a:pt x="454" y="262"/>
                    </a:cubicBezTo>
                    <a:cubicBezTo>
                      <a:pt x="514" y="365"/>
                      <a:pt x="548" y="478"/>
                      <a:pt x="557" y="596"/>
                    </a:cubicBezTo>
                    <a:cubicBezTo>
                      <a:pt x="558" y="605"/>
                      <a:pt x="555" y="614"/>
                      <a:pt x="548" y="621"/>
                    </a:cubicBezTo>
                    <a:cubicBezTo>
                      <a:pt x="542" y="628"/>
                      <a:pt x="533" y="632"/>
                      <a:pt x="524" y="632"/>
                    </a:cubicBezTo>
                    <a:cubicBezTo>
                      <a:pt x="203" y="632"/>
                      <a:pt x="203" y="632"/>
                      <a:pt x="203" y="632"/>
                    </a:cubicBezTo>
                    <a:cubicBezTo>
                      <a:pt x="197" y="631"/>
                      <a:pt x="172" y="625"/>
                      <a:pt x="170" y="606"/>
                    </a:cubicBezTo>
                    <a:cubicBezTo>
                      <a:pt x="164" y="554"/>
                      <a:pt x="147" y="503"/>
                      <a:pt x="119" y="455"/>
                    </a:cubicBezTo>
                    <a:cubicBezTo>
                      <a:pt x="93" y="410"/>
                      <a:pt x="58" y="370"/>
                      <a:pt x="16" y="338"/>
                    </a:cubicBezTo>
                    <a:cubicBezTo>
                      <a:pt x="3" y="328"/>
                      <a:pt x="0" y="310"/>
                      <a:pt x="8" y="295"/>
                    </a:cubicBezTo>
                    <a:cubicBezTo>
                      <a:pt x="169" y="17"/>
                      <a:pt x="169" y="17"/>
                      <a:pt x="169" y="17"/>
                    </a:cubicBezTo>
                    <a:cubicBezTo>
                      <a:pt x="175" y="7"/>
                      <a:pt x="186" y="0"/>
                      <a:pt x="198" y="0"/>
                    </a:cubicBez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PE" sz="2400" dirty="0"/>
              </a:p>
            </p:txBody>
          </p:sp>
          <p:sp>
            <p:nvSpPr>
              <p:cNvPr id="2068" name="Freeform 20"/>
              <p:cNvSpPr>
                <a:spLocks/>
              </p:cNvSpPr>
              <p:nvPr/>
            </p:nvSpPr>
            <p:spPr bwMode="auto">
              <a:xfrm>
                <a:off x="4986338" y="1889125"/>
                <a:ext cx="942975" cy="1042988"/>
              </a:xfrm>
              <a:custGeom>
                <a:avLst/>
                <a:gdLst/>
                <a:ahLst/>
                <a:cxnLst>
                  <a:cxn ang="0">
                    <a:pos x="109" y="430"/>
                  </a:cxn>
                  <a:cxn ang="0">
                    <a:pos x="155" y="552"/>
                  </a:cxn>
                  <a:cxn ang="0">
                    <a:pos x="163" y="591"/>
                  </a:cxn>
                  <a:cxn ang="0">
                    <a:pos x="193" y="607"/>
                  </a:cxn>
                  <a:cxn ang="0">
                    <a:pos x="514" y="607"/>
                  </a:cxn>
                  <a:cxn ang="0">
                    <a:pos x="538" y="596"/>
                  </a:cxn>
                  <a:cxn ang="0">
                    <a:pos x="547" y="571"/>
                  </a:cxn>
                  <a:cxn ang="0">
                    <a:pos x="532" y="464"/>
                  </a:cxn>
                  <a:cxn ang="0">
                    <a:pos x="450" y="262"/>
                  </a:cxn>
                  <a:cxn ang="0">
                    <a:pos x="213" y="6"/>
                  </a:cxn>
                  <a:cxn ang="0">
                    <a:pos x="193" y="0"/>
                  </a:cxn>
                  <a:cxn ang="0">
                    <a:pos x="165" y="16"/>
                  </a:cxn>
                  <a:cxn ang="0">
                    <a:pos x="4" y="295"/>
                  </a:cxn>
                  <a:cxn ang="0">
                    <a:pos x="0" y="306"/>
                  </a:cxn>
                  <a:cxn ang="0">
                    <a:pos x="6" y="313"/>
                  </a:cxn>
                  <a:cxn ang="0">
                    <a:pos x="109" y="430"/>
                  </a:cxn>
                </a:cxnLst>
                <a:rect l="0" t="0" r="r" b="b"/>
                <a:pathLst>
                  <a:path w="548" h="607">
                    <a:moveTo>
                      <a:pt x="109" y="430"/>
                    </a:moveTo>
                    <a:cubicBezTo>
                      <a:pt x="132" y="469"/>
                      <a:pt x="147" y="510"/>
                      <a:pt x="155" y="552"/>
                    </a:cubicBezTo>
                    <a:cubicBezTo>
                      <a:pt x="159" y="565"/>
                      <a:pt x="161" y="578"/>
                      <a:pt x="163" y="591"/>
                    </a:cubicBezTo>
                    <a:cubicBezTo>
                      <a:pt x="171" y="602"/>
                      <a:pt x="188" y="606"/>
                      <a:pt x="193" y="607"/>
                    </a:cubicBezTo>
                    <a:cubicBezTo>
                      <a:pt x="514" y="607"/>
                      <a:pt x="514" y="607"/>
                      <a:pt x="514" y="607"/>
                    </a:cubicBezTo>
                    <a:cubicBezTo>
                      <a:pt x="523" y="607"/>
                      <a:pt x="532" y="603"/>
                      <a:pt x="538" y="596"/>
                    </a:cubicBezTo>
                    <a:cubicBezTo>
                      <a:pt x="545" y="589"/>
                      <a:pt x="548" y="580"/>
                      <a:pt x="547" y="571"/>
                    </a:cubicBezTo>
                    <a:cubicBezTo>
                      <a:pt x="544" y="535"/>
                      <a:pt x="539" y="499"/>
                      <a:pt x="532" y="464"/>
                    </a:cubicBezTo>
                    <a:cubicBezTo>
                      <a:pt x="514" y="393"/>
                      <a:pt x="487" y="326"/>
                      <a:pt x="450" y="262"/>
                    </a:cubicBezTo>
                    <a:cubicBezTo>
                      <a:pt x="391" y="160"/>
                      <a:pt x="309" y="72"/>
                      <a:pt x="213" y="6"/>
                    </a:cubicBezTo>
                    <a:cubicBezTo>
                      <a:pt x="207" y="2"/>
                      <a:pt x="200" y="0"/>
                      <a:pt x="193" y="0"/>
                    </a:cubicBezTo>
                    <a:cubicBezTo>
                      <a:pt x="181" y="0"/>
                      <a:pt x="171" y="6"/>
                      <a:pt x="165" y="16"/>
                    </a:cubicBezTo>
                    <a:cubicBezTo>
                      <a:pt x="4" y="295"/>
                      <a:pt x="4" y="295"/>
                      <a:pt x="4" y="295"/>
                    </a:cubicBezTo>
                    <a:cubicBezTo>
                      <a:pt x="2" y="298"/>
                      <a:pt x="0" y="302"/>
                      <a:pt x="0" y="306"/>
                    </a:cubicBezTo>
                    <a:cubicBezTo>
                      <a:pt x="2" y="309"/>
                      <a:pt x="4" y="311"/>
                      <a:pt x="6" y="313"/>
                    </a:cubicBezTo>
                    <a:cubicBezTo>
                      <a:pt x="48" y="345"/>
                      <a:pt x="83" y="385"/>
                      <a:pt x="109" y="43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PE" sz="2400" dirty="0"/>
              </a:p>
            </p:txBody>
          </p:sp>
        </p:grpSp>
        <p:grpSp>
          <p:nvGrpSpPr>
            <p:cNvPr id="192" name="Group 67"/>
            <p:cNvGrpSpPr>
              <a:grpSpLocks noChangeAspect="1"/>
            </p:cNvGrpSpPr>
            <p:nvPr/>
          </p:nvGrpSpPr>
          <p:grpSpPr>
            <a:xfrm>
              <a:off x="7010885" y="3032297"/>
              <a:ext cx="575733" cy="569039"/>
              <a:chOff x="3959226" y="1355724"/>
              <a:chExt cx="273050" cy="269875"/>
            </a:xfrm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93" name="Freeform 108"/>
              <p:cNvSpPr>
                <a:spLocks/>
              </p:cNvSpPr>
              <p:nvPr/>
            </p:nvSpPr>
            <p:spPr bwMode="auto">
              <a:xfrm>
                <a:off x="3983038" y="1376361"/>
                <a:ext cx="249238" cy="249238"/>
              </a:xfrm>
              <a:custGeom>
                <a:avLst/>
                <a:gdLst/>
                <a:ahLst/>
                <a:cxnLst>
                  <a:cxn ang="0">
                    <a:pos x="54" y="0"/>
                  </a:cxn>
                  <a:cxn ang="0">
                    <a:pos x="25" y="9"/>
                  </a:cxn>
                  <a:cxn ang="0">
                    <a:pos x="25" y="10"/>
                  </a:cxn>
                  <a:cxn ang="0">
                    <a:pos x="30" y="16"/>
                  </a:cxn>
                  <a:cxn ang="0">
                    <a:pos x="32" y="16"/>
                  </a:cxn>
                  <a:cxn ang="0">
                    <a:pos x="54" y="10"/>
                  </a:cxn>
                  <a:cxn ang="0">
                    <a:pos x="99" y="54"/>
                  </a:cxn>
                  <a:cxn ang="0">
                    <a:pos x="54" y="99"/>
                  </a:cxn>
                  <a:cxn ang="0">
                    <a:pos x="10" y="54"/>
                  </a:cxn>
                  <a:cxn ang="0">
                    <a:pos x="14" y="34"/>
                  </a:cxn>
                  <a:cxn ang="0">
                    <a:pos x="15" y="32"/>
                  </a:cxn>
                  <a:cxn ang="0">
                    <a:pos x="9" y="27"/>
                  </a:cxn>
                  <a:cxn ang="0">
                    <a:pos x="7" y="27"/>
                  </a:cxn>
                  <a:cxn ang="0">
                    <a:pos x="0" y="54"/>
                  </a:cxn>
                  <a:cxn ang="0">
                    <a:pos x="54" y="109"/>
                  </a:cxn>
                  <a:cxn ang="0">
                    <a:pos x="109" y="54"/>
                  </a:cxn>
                  <a:cxn ang="0">
                    <a:pos x="54" y="0"/>
                  </a:cxn>
                </a:cxnLst>
                <a:rect l="0" t="0" r="r" b="b"/>
                <a:pathLst>
                  <a:path w="109" h="109">
                    <a:moveTo>
                      <a:pt x="54" y="0"/>
                    </a:moveTo>
                    <a:cubicBezTo>
                      <a:pt x="44" y="0"/>
                      <a:pt x="33" y="3"/>
                      <a:pt x="25" y="9"/>
                    </a:cubicBezTo>
                    <a:cubicBezTo>
                      <a:pt x="25" y="9"/>
                      <a:pt x="24" y="9"/>
                      <a:pt x="25" y="10"/>
                    </a:cubicBezTo>
                    <a:cubicBezTo>
                      <a:pt x="30" y="16"/>
                      <a:pt x="30" y="16"/>
                      <a:pt x="30" y="16"/>
                    </a:cubicBezTo>
                    <a:cubicBezTo>
                      <a:pt x="31" y="16"/>
                      <a:pt x="32" y="16"/>
                      <a:pt x="32" y="16"/>
                    </a:cubicBezTo>
                    <a:cubicBezTo>
                      <a:pt x="39" y="12"/>
                      <a:pt x="46" y="10"/>
                      <a:pt x="54" y="10"/>
                    </a:cubicBezTo>
                    <a:cubicBezTo>
                      <a:pt x="79" y="10"/>
                      <a:pt x="99" y="30"/>
                      <a:pt x="99" y="54"/>
                    </a:cubicBezTo>
                    <a:cubicBezTo>
                      <a:pt x="99" y="79"/>
                      <a:pt x="79" y="99"/>
                      <a:pt x="54" y="99"/>
                    </a:cubicBezTo>
                    <a:cubicBezTo>
                      <a:pt x="30" y="99"/>
                      <a:pt x="10" y="79"/>
                      <a:pt x="10" y="54"/>
                    </a:cubicBezTo>
                    <a:cubicBezTo>
                      <a:pt x="10" y="47"/>
                      <a:pt x="11" y="40"/>
                      <a:pt x="14" y="34"/>
                    </a:cubicBezTo>
                    <a:cubicBezTo>
                      <a:pt x="15" y="33"/>
                      <a:pt x="15" y="32"/>
                      <a:pt x="15" y="32"/>
                    </a:cubicBezTo>
                    <a:cubicBezTo>
                      <a:pt x="9" y="27"/>
                      <a:pt x="9" y="27"/>
                      <a:pt x="9" y="27"/>
                    </a:cubicBezTo>
                    <a:cubicBezTo>
                      <a:pt x="8" y="26"/>
                      <a:pt x="8" y="27"/>
                      <a:pt x="7" y="27"/>
                    </a:cubicBezTo>
                    <a:cubicBezTo>
                      <a:pt x="3" y="35"/>
                      <a:pt x="0" y="45"/>
                      <a:pt x="0" y="54"/>
                    </a:cubicBezTo>
                    <a:cubicBezTo>
                      <a:pt x="0" y="84"/>
                      <a:pt x="24" y="109"/>
                      <a:pt x="54" y="109"/>
                    </a:cubicBezTo>
                    <a:cubicBezTo>
                      <a:pt x="84" y="109"/>
                      <a:pt x="109" y="84"/>
                      <a:pt x="109" y="54"/>
                    </a:cubicBezTo>
                    <a:cubicBezTo>
                      <a:pt x="109" y="24"/>
                      <a:pt x="84" y="0"/>
                      <a:pt x="54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PE" sz="2400" dirty="0"/>
              </a:p>
            </p:txBody>
          </p:sp>
          <p:sp>
            <p:nvSpPr>
              <p:cNvPr id="194" name="Freeform 109"/>
              <p:cNvSpPr>
                <a:spLocks/>
              </p:cNvSpPr>
              <p:nvPr/>
            </p:nvSpPr>
            <p:spPr bwMode="auto">
              <a:xfrm>
                <a:off x="3959226" y="1355724"/>
                <a:ext cx="153988" cy="153988"/>
              </a:xfrm>
              <a:custGeom>
                <a:avLst/>
                <a:gdLst/>
                <a:ahLst/>
                <a:cxnLst>
                  <a:cxn ang="0">
                    <a:pos x="63" y="67"/>
                  </a:cxn>
                  <a:cxn ang="0">
                    <a:pos x="58" y="65"/>
                  </a:cxn>
                  <a:cxn ang="0">
                    <a:pos x="17" y="24"/>
                  </a:cxn>
                  <a:cxn ang="0">
                    <a:pos x="13" y="22"/>
                  </a:cxn>
                  <a:cxn ang="0">
                    <a:pos x="8" y="21"/>
                  </a:cxn>
                  <a:cxn ang="0">
                    <a:pos x="1" y="13"/>
                  </a:cxn>
                  <a:cxn ang="0">
                    <a:pos x="2" y="10"/>
                  </a:cxn>
                  <a:cxn ang="0">
                    <a:pos x="5" y="9"/>
                  </a:cxn>
                  <a:cxn ang="0">
                    <a:pos x="9" y="5"/>
                  </a:cxn>
                  <a:cxn ang="0">
                    <a:pos x="10" y="2"/>
                  </a:cxn>
                  <a:cxn ang="0">
                    <a:pos x="13" y="2"/>
                  </a:cxn>
                  <a:cxn ang="0">
                    <a:pos x="20" y="9"/>
                  </a:cxn>
                  <a:cxn ang="0">
                    <a:pos x="22" y="13"/>
                  </a:cxn>
                  <a:cxn ang="0">
                    <a:pos x="23" y="17"/>
                  </a:cxn>
                  <a:cxn ang="0">
                    <a:pos x="64" y="58"/>
                  </a:cxn>
                  <a:cxn ang="0">
                    <a:pos x="67" y="64"/>
                  </a:cxn>
                  <a:cxn ang="0">
                    <a:pos x="67" y="64"/>
                  </a:cxn>
                  <a:cxn ang="0">
                    <a:pos x="64" y="67"/>
                  </a:cxn>
                  <a:cxn ang="0">
                    <a:pos x="63" y="67"/>
                  </a:cxn>
                </a:cxnLst>
                <a:rect l="0" t="0" r="r" b="b"/>
                <a:pathLst>
                  <a:path w="67" h="67">
                    <a:moveTo>
                      <a:pt x="63" y="67"/>
                    </a:moveTo>
                    <a:cubicBezTo>
                      <a:pt x="62" y="67"/>
                      <a:pt x="59" y="66"/>
                      <a:pt x="58" y="65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6" y="22"/>
                      <a:pt x="14" y="22"/>
                      <a:pt x="13" y="22"/>
                    </a:cubicBezTo>
                    <a:cubicBezTo>
                      <a:pt x="12" y="23"/>
                      <a:pt x="10" y="22"/>
                      <a:pt x="8" y="21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0" y="12"/>
                      <a:pt x="0" y="11"/>
                      <a:pt x="2" y="10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7" y="9"/>
                      <a:pt x="8" y="7"/>
                      <a:pt x="9" y="5"/>
                    </a:cubicBezTo>
                    <a:cubicBezTo>
                      <a:pt x="10" y="2"/>
                      <a:pt x="10" y="2"/>
                      <a:pt x="10" y="2"/>
                    </a:cubicBezTo>
                    <a:cubicBezTo>
                      <a:pt x="10" y="1"/>
                      <a:pt x="12" y="0"/>
                      <a:pt x="13" y="2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22" y="10"/>
                      <a:pt x="22" y="12"/>
                      <a:pt x="22" y="13"/>
                    </a:cubicBezTo>
                    <a:cubicBezTo>
                      <a:pt x="21" y="14"/>
                      <a:pt x="22" y="16"/>
                      <a:pt x="23" y="17"/>
                    </a:cubicBezTo>
                    <a:cubicBezTo>
                      <a:pt x="64" y="58"/>
                      <a:pt x="64" y="58"/>
                      <a:pt x="64" y="58"/>
                    </a:cubicBezTo>
                    <a:cubicBezTo>
                      <a:pt x="66" y="59"/>
                      <a:pt x="67" y="62"/>
                      <a:pt x="67" y="64"/>
                    </a:cubicBezTo>
                    <a:cubicBezTo>
                      <a:pt x="67" y="64"/>
                      <a:pt x="67" y="64"/>
                      <a:pt x="67" y="64"/>
                    </a:cubicBezTo>
                    <a:cubicBezTo>
                      <a:pt x="67" y="66"/>
                      <a:pt x="66" y="67"/>
                      <a:pt x="64" y="67"/>
                    </a:cubicBezTo>
                    <a:lnTo>
                      <a:pt x="63" y="67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PE" sz="2400" dirty="0"/>
              </a:p>
            </p:txBody>
          </p:sp>
          <p:sp>
            <p:nvSpPr>
              <p:cNvPr id="195" name="Freeform 110"/>
              <p:cNvSpPr>
                <a:spLocks/>
              </p:cNvSpPr>
              <p:nvPr/>
            </p:nvSpPr>
            <p:spPr bwMode="auto">
              <a:xfrm>
                <a:off x="4071938" y="1465261"/>
                <a:ext cx="71438" cy="71438"/>
              </a:xfrm>
              <a:custGeom>
                <a:avLst/>
                <a:gdLst/>
                <a:ahLst/>
                <a:cxnLst>
                  <a:cxn ang="0">
                    <a:pos x="16" y="1"/>
                  </a:cxn>
                  <a:cxn ang="0">
                    <a:pos x="20" y="6"/>
                  </a:cxn>
                  <a:cxn ang="0">
                    <a:pos x="24" y="15"/>
                  </a:cxn>
                  <a:cxn ang="0">
                    <a:pos x="24" y="16"/>
                  </a:cxn>
                  <a:cxn ang="0">
                    <a:pos x="22" y="23"/>
                  </a:cxn>
                  <a:cxn ang="0">
                    <a:pos x="15" y="26"/>
                  </a:cxn>
                  <a:cxn ang="0">
                    <a:pos x="14" y="26"/>
                  </a:cxn>
                  <a:cxn ang="0">
                    <a:pos x="14" y="26"/>
                  </a:cxn>
                  <a:cxn ang="0">
                    <a:pos x="4" y="21"/>
                  </a:cxn>
                  <a:cxn ang="0">
                    <a:pos x="2" y="19"/>
                  </a:cxn>
                  <a:cxn ang="0">
                    <a:pos x="1" y="20"/>
                  </a:cxn>
                  <a:cxn ang="0">
                    <a:pos x="15" y="31"/>
                  </a:cxn>
                  <a:cxn ang="0">
                    <a:pos x="31" y="15"/>
                  </a:cxn>
                  <a:cxn ang="0">
                    <a:pos x="17" y="0"/>
                  </a:cxn>
                  <a:cxn ang="0">
                    <a:pos x="16" y="1"/>
                  </a:cxn>
                </a:cxnLst>
                <a:rect l="0" t="0" r="r" b="b"/>
                <a:pathLst>
                  <a:path w="31" h="31">
                    <a:moveTo>
                      <a:pt x="16" y="1"/>
                    </a:moveTo>
                    <a:cubicBezTo>
                      <a:pt x="20" y="6"/>
                      <a:pt x="20" y="6"/>
                      <a:pt x="20" y="6"/>
                    </a:cubicBezTo>
                    <a:cubicBezTo>
                      <a:pt x="22" y="8"/>
                      <a:pt x="24" y="12"/>
                      <a:pt x="24" y="15"/>
                    </a:cubicBezTo>
                    <a:cubicBezTo>
                      <a:pt x="24" y="16"/>
                      <a:pt x="24" y="16"/>
                      <a:pt x="24" y="16"/>
                    </a:cubicBezTo>
                    <a:cubicBezTo>
                      <a:pt x="25" y="19"/>
                      <a:pt x="24" y="21"/>
                      <a:pt x="22" y="23"/>
                    </a:cubicBezTo>
                    <a:cubicBezTo>
                      <a:pt x="20" y="25"/>
                      <a:pt x="18" y="26"/>
                      <a:pt x="15" y="26"/>
                    </a:cubicBezTo>
                    <a:cubicBezTo>
                      <a:pt x="15" y="26"/>
                      <a:pt x="14" y="26"/>
                      <a:pt x="14" y="26"/>
                    </a:cubicBezTo>
                    <a:cubicBezTo>
                      <a:pt x="14" y="26"/>
                      <a:pt x="14" y="26"/>
                      <a:pt x="14" y="26"/>
                    </a:cubicBezTo>
                    <a:cubicBezTo>
                      <a:pt x="10" y="26"/>
                      <a:pt x="6" y="24"/>
                      <a:pt x="4" y="21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0" y="17"/>
                      <a:pt x="0" y="19"/>
                      <a:pt x="1" y="20"/>
                    </a:cubicBezTo>
                    <a:cubicBezTo>
                      <a:pt x="2" y="26"/>
                      <a:pt x="8" y="31"/>
                      <a:pt x="15" y="31"/>
                    </a:cubicBezTo>
                    <a:cubicBezTo>
                      <a:pt x="24" y="31"/>
                      <a:pt x="31" y="24"/>
                      <a:pt x="31" y="15"/>
                    </a:cubicBezTo>
                    <a:cubicBezTo>
                      <a:pt x="31" y="8"/>
                      <a:pt x="25" y="1"/>
                      <a:pt x="17" y="0"/>
                    </a:cubicBezTo>
                    <a:cubicBezTo>
                      <a:pt x="17" y="0"/>
                      <a:pt x="14" y="0"/>
                      <a:pt x="16" y="1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PE" sz="2400" dirty="0"/>
              </a:p>
            </p:txBody>
          </p:sp>
          <p:sp>
            <p:nvSpPr>
              <p:cNvPr id="196" name="Freeform 111"/>
              <p:cNvSpPr>
                <a:spLocks/>
              </p:cNvSpPr>
              <p:nvPr/>
            </p:nvSpPr>
            <p:spPr bwMode="auto">
              <a:xfrm>
                <a:off x="4025901" y="1419224"/>
                <a:ext cx="160338" cy="161925"/>
              </a:xfrm>
              <a:custGeom>
                <a:avLst/>
                <a:gdLst/>
                <a:ahLst/>
                <a:cxnLst>
                  <a:cxn ang="0">
                    <a:pos x="35" y="0"/>
                  </a:cxn>
                  <a:cxn ang="0">
                    <a:pos x="20" y="4"/>
                  </a:cxn>
                  <a:cxn ang="0">
                    <a:pos x="20" y="6"/>
                  </a:cxn>
                  <a:cxn ang="0">
                    <a:pos x="25" y="11"/>
                  </a:cxn>
                  <a:cxn ang="0">
                    <a:pos x="28" y="11"/>
                  </a:cxn>
                  <a:cxn ang="0">
                    <a:pos x="35" y="10"/>
                  </a:cxn>
                  <a:cxn ang="0">
                    <a:pos x="61" y="35"/>
                  </a:cxn>
                  <a:cxn ang="0">
                    <a:pos x="35" y="61"/>
                  </a:cxn>
                  <a:cxn ang="0">
                    <a:pos x="10" y="35"/>
                  </a:cxn>
                  <a:cxn ang="0">
                    <a:pos x="11" y="30"/>
                  </a:cxn>
                  <a:cxn ang="0">
                    <a:pos x="10" y="28"/>
                  </a:cxn>
                  <a:cxn ang="0">
                    <a:pos x="5" y="22"/>
                  </a:cxn>
                  <a:cxn ang="0">
                    <a:pos x="3" y="22"/>
                  </a:cxn>
                  <a:cxn ang="0">
                    <a:pos x="0" y="35"/>
                  </a:cxn>
                  <a:cxn ang="0">
                    <a:pos x="35" y="70"/>
                  </a:cxn>
                  <a:cxn ang="0">
                    <a:pos x="70" y="35"/>
                  </a:cxn>
                  <a:cxn ang="0">
                    <a:pos x="35" y="0"/>
                  </a:cxn>
                </a:cxnLst>
                <a:rect l="0" t="0" r="r" b="b"/>
                <a:pathLst>
                  <a:path w="70" h="70">
                    <a:moveTo>
                      <a:pt x="35" y="0"/>
                    </a:moveTo>
                    <a:cubicBezTo>
                      <a:pt x="30" y="0"/>
                      <a:pt x="25" y="2"/>
                      <a:pt x="20" y="4"/>
                    </a:cubicBezTo>
                    <a:cubicBezTo>
                      <a:pt x="20" y="4"/>
                      <a:pt x="19" y="4"/>
                      <a:pt x="20" y="6"/>
                    </a:cubicBezTo>
                    <a:cubicBezTo>
                      <a:pt x="25" y="11"/>
                      <a:pt x="25" y="11"/>
                      <a:pt x="25" y="11"/>
                    </a:cubicBezTo>
                    <a:cubicBezTo>
                      <a:pt x="26" y="12"/>
                      <a:pt x="27" y="12"/>
                      <a:pt x="28" y="11"/>
                    </a:cubicBezTo>
                    <a:cubicBezTo>
                      <a:pt x="30" y="11"/>
                      <a:pt x="33" y="10"/>
                      <a:pt x="35" y="10"/>
                    </a:cubicBezTo>
                    <a:cubicBezTo>
                      <a:pt x="49" y="10"/>
                      <a:pt x="61" y="22"/>
                      <a:pt x="61" y="35"/>
                    </a:cubicBezTo>
                    <a:cubicBezTo>
                      <a:pt x="61" y="49"/>
                      <a:pt x="49" y="61"/>
                      <a:pt x="35" y="61"/>
                    </a:cubicBezTo>
                    <a:cubicBezTo>
                      <a:pt x="21" y="61"/>
                      <a:pt x="10" y="49"/>
                      <a:pt x="10" y="35"/>
                    </a:cubicBezTo>
                    <a:cubicBezTo>
                      <a:pt x="10" y="33"/>
                      <a:pt x="10" y="32"/>
                      <a:pt x="11" y="30"/>
                    </a:cubicBezTo>
                    <a:cubicBezTo>
                      <a:pt x="11" y="29"/>
                      <a:pt x="11" y="29"/>
                      <a:pt x="10" y="28"/>
                    </a:cubicBezTo>
                    <a:cubicBezTo>
                      <a:pt x="5" y="22"/>
                      <a:pt x="5" y="22"/>
                      <a:pt x="5" y="22"/>
                    </a:cubicBezTo>
                    <a:cubicBezTo>
                      <a:pt x="4" y="21"/>
                      <a:pt x="3" y="22"/>
                      <a:pt x="3" y="22"/>
                    </a:cubicBezTo>
                    <a:cubicBezTo>
                      <a:pt x="1" y="26"/>
                      <a:pt x="0" y="31"/>
                      <a:pt x="0" y="35"/>
                    </a:cubicBezTo>
                    <a:cubicBezTo>
                      <a:pt x="0" y="55"/>
                      <a:pt x="16" y="70"/>
                      <a:pt x="35" y="70"/>
                    </a:cubicBezTo>
                    <a:cubicBezTo>
                      <a:pt x="55" y="70"/>
                      <a:pt x="70" y="55"/>
                      <a:pt x="70" y="35"/>
                    </a:cubicBezTo>
                    <a:cubicBezTo>
                      <a:pt x="70" y="16"/>
                      <a:pt x="55" y="0"/>
                      <a:pt x="35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PE" sz="2400" dirty="0"/>
              </a:p>
            </p:txBody>
          </p:sp>
        </p:grpSp>
      </p:grpSp>
      <p:grpSp>
        <p:nvGrpSpPr>
          <p:cNvPr id="247" name="Group 246"/>
          <p:cNvGrpSpPr/>
          <p:nvPr/>
        </p:nvGrpSpPr>
        <p:grpSpPr>
          <a:xfrm>
            <a:off x="4282667" y="2451402"/>
            <a:ext cx="1276351" cy="1447800"/>
            <a:chOff x="4303185" y="2461684"/>
            <a:chExt cx="1276351" cy="1447800"/>
          </a:xfrm>
        </p:grpSpPr>
        <p:grpSp>
          <p:nvGrpSpPr>
            <p:cNvPr id="146" name="Group 145"/>
            <p:cNvGrpSpPr/>
            <p:nvPr/>
          </p:nvGrpSpPr>
          <p:grpSpPr>
            <a:xfrm>
              <a:off x="4303185" y="2461684"/>
              <a:ext cx="1276351" cy="1447800"/>
              <a:chOff x="3227388" y="1884363"/>
              <a:chExt cx="957263" cy="1085850"/>
            </a:xfrm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grpSpPr>
          <p:sp>
            <p:nvSpPr>
              <p:cNvPr id="2061" name="Freeform 13"/>
              <p:cNvSpPr>
                <a:spLocks/>
              </p:cNvSpPr>
              <p:nvPr/>
            </p:nvSpPr>
            <p:spPr bwMode="auto">
              <a:xfrm>
                <a:off x="3227388" y="1884363"/>
                <a:ext cx="957263" cy="1085850"/>
              </a:xfrm>
              <a:custGeom>
                <a:avLst/>
                <a:gdLst/>
                <a:ahLst/>
                <a:cxnLst>
                  <a:cxn ang="0">
                    <a:pos x="360" y="0"/>
                  </a:cxn>
                  <a:cxn ang="0">
                    <a:pos x="388" y="17"/>
                  </a:cxn>
                  <a:cxn ang="0">
                    <a:pos x="549" y="295"/>
                  </a:cxn>
                  <a:cxn ang="0">
                    <a:pos x="541" y="338"/>
                  </a:cxn>
                  <a:cxn ang="0">
                    <a:pos x="438" y="455"/>
                  </a:cxn>
                  <a:cxn ang="0">
                    <a:pos x="388" y="606"/>
                  </a:cxn>
                  <a:cxn ang="0">
                    <a:pos x="355" y="632"/>
                  </a:cxn>
                  <a:cxn ang="0">
                    <a:pos x="34" y="632"/>
                  </a:cxn>
                  <a:cxn ang="0">
                    <a:pos x="9" y="621"/>
                  </a:cxn>
                  <a:cxn ang="0">
                    <a:pos x="0" y="596"/>
                  </a:cxn>
                  <a:cxn ang="0">
                    <a:pos x="103" y="262"/>
                  </a:cxn>
                  <a:cxn ang="0">
                    <a:pos x="340" y="6"/>
                  </a:cxn>
                  <a:cxn ang="0">
                    <a:pos x="360" y="0"/>
                  </a:cxn>
                </a:cxnLst>
                <a:rect l="0" t="0" r="r" b="b"/>
                <a:pathLst>
                  <a:path w="557" h="632">
                    <a:moveTo>
                      <a:pt x="360" y="0"/>
                    </a:moveTo>
                    <a:cubicBezTo>
                      <a:pt x="372" y="0"/>
                      <a:pt x="382" y="7"/>
                      <a:pt x="388" y="17"/>
                    </a:cubicBezTo>
                    <a:cubicBezTo>
                      <a:pt x="549" y="295"/>
                      <a:pt x="549" y="295"/>
                      <a:pt x="549" y="295"/>
                    </a:cubicBezTo>
                    <a:cubicBezTo>
                      <a:pt x="557" y="310"/>
                      <a:pt x="554" y="328"/>
                      <a:pt x="541" y="338"/>
                    </a:cubicBezTo>
                    <a:cubicBezTo>
                      <a:pt x="499" y="370"/>
                      <a:pt x="465" y="410"/>
                      <a:pt x="438" y="455"/>
                    </a:cubicBezTo>
                    <a:cubicBezTo>
                      <a:pt x="411" y="503"/>
                      <a:pt x="394" y="554"/>
                      <a:pt x="388" y="606"/>
                    </a:cubicBezTo>
                    <a:cubicBezTo>
                      <a:pt x="385" y="625"/>
                      <a:pt x="361" y="631"/>
                      <a:pt x="355" y="632"/>
                    </a:cubicBezTo>
                    <a:cubicBezTo>
                      <a:pt x="34" y="632"/>
                      <a:pt x="34" y="632"/>
                      <a:pt x="34" y="632"/>
                    </a:cubicBezTo>
                    <a:cubicBezTo>
                      <a:pt x="24" y="632"/>
                      <a:pt x="15" y="628"/>
                      <a:pt x="9" y="621"/>
                    </a:cubicBezTo>
                    <a:cubicBezTo>
                      <a:pt x="3" y="614"/>
                      <a:pt x="0" y="605"/>
                      <a:pt x="0" y="596"/>
                    </a:cubicBezTo>
                    <a:cubicBezTo>
                      <a:pt x="9" y="478"/>
                      <a:pt x="44" y="365"/>
                      <a:pt x="103" y="262"/>
                    </a:cubicBezTo>
                    <a:cubicBezTo>
                      <a:pt x="162" y="161"/>
                      <a:pt x="244" y="73"/>
                      <a:pt x="340" y="6"/>
                    </a:cubicBezTo>
                    <a:cubicBezTo>
                      <a:pt x="346" y="3"/>
                      <a:pt x="353" y="0"/>
                      <a:pt x="360" y="0"/>
                    </a:cubicBezTo>
                    <a:close/>
                  </a:path>
                </a:pathLst>
              </a:custGeom>
              <a:solidFill>
                <a:srgbClr val="2E75DB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PE" sz="2400" dirty="0"/>
              </a:p>
            </p:txBody>
          </p:sp>
          <p:sp>
            <p:nvSpPr>
              <p:cNvPr id="2067" name="Freeform 19"/>
              <p:cNvSpPr>
                <a:spLocks/>
              </p:cNvSpPr>
              <p:nvPr/>
            </p:nvSpPr>
            <p:spPr bwMode="auto">
              <a:xfrm>
                <a:off x="3238500" y="1927225"/>
                <a:ext cx="939800" cy="1042988"/>
              </a:xfrm>
              <a:custGeom>
                <a:avLst/>
                <a:gdLst/>
                <a:ahLst/>
                <a:cxnLst>
                  <a:cxn ang="0">
                    <a:pos x="388" y="16"/>
                  </a:cxn>
                  <a:cxn ang="0">
                    <a:pos x="359" y="0"/>
                  </a:cxn>
                  <a:cxn ang="0">
                    <a:pos x="340" y="6"/>
                  </a:cxn>
                  <a:cxn ang="0">
                    <a:pos x="103" y="262"/>
                  </a:cxn>
                  <a:cxn ang="0">
                    <a:pos x="0" y="592"/>
                  </a:cxn>
                  <a:cxn ang="0">
                    <a:pos x="3" y="596"/>
                  </a:cxn>
                  <a:cxn ang="0">
                    <a:pos x="28" y="607"/>
                  </a:cxn>
                  <a:cxn ang="0">
                    <a:pos x="349" y="607"/>
                  </a:cxn>
                  <a:cxn ang="0">
                    <a:pos x="382" y="581"/>
                  </a:cxn>
                  <a:cxn ang="0">
                    <a:pos x="432" y="430"/>
                  </a:cxn>
                  <a:cxn ang="0">
                    <a:pos x="535" y="313"/>
                  </a:cxn>
                  <a:cxn ang="0">
                    <a:pos x="547" y="292"/>
                  </a:cxn>
                  <a:cxn ang="0">
                    <a:pos x="388" y="16"/>
                  </a:cxn>
                </a:cxnLst>
                <a:rect l="0" t="0" r="r" b="b"/>
                <a:pathLst>
                  <a:path w="547" h="607">
                    <a:moveTo>
                      <a:pt x="388" y="16"/>
                    </a:moveTo>
                    <a:cubicBezTo>
                      <a:pt x="382" y="6"/>
                      <a:pt x="371" y="0"/>
                      <a:pt x="359" y="0"/>
                    </a:cubicBezTo>
                    <a:cubicBezTo>
                      <a:pt x="352" y="0"/>
                      <a:pt x="346" y="2"/>
                      <a:pt x="340" y="6"/>
                    </a:cubicBezTo>
                    <a:cubicBezTo>
                      <a:pt x="243" y="72"/>
                      <a:pt x="162" y="160"/>
                      <a:pt x="103" y="262"/>
                    </a:cubicBezTo>
                    <a:cubicBezTo>
                      <a:pt x="44" y="364"/>
                      <a:pt x="9" y="475"/>
                      <a:pt x="0" y="592"/>
                    </a:cubicBezTo>
                    <a:cubicBezTo>
                      <a:pt x="1" y="594"/>
                      <a:pt x="2" y="595"/>
                      <a:pt x="3" y="596"/>
                    </a:cubicBezTo>
                    <a:cubicBezTo>
                      <a:pt x="9" y="603"/>
                      <a:pt x="18" y="607"/>
                      <a:pt x="28" y="607"/>
                    </a:cubicBezTo>
                    <a:cubicBezTo>
                      <a:pt x="349" y="607"/>
                      <a:pt x="349" y="607"/>
                      <a:pt x="349" y="607"/>
                    </a:cubicBezTo>
                    <a:cubicBezTo>
                      <a:pt x="355" y="606"/>
                      <a:pt x="379" y="600"/>
                      <a:pt x="382" y="581"/>
                    </a:cubicBezTo>
                    <a:cubicBezTo>
                      <a:pt x="388" y="529"/>
                      <a:pt x="405" y="478"/>
                      <a:pt x="432" y="430"/>
                    </a:cubicBezTo>
                    <a:cubicBezTo>
                      <a:pt x="459" y="385"/>
                      <a:pt x="493" y="345"/>
                      <a:pt x="535" y="313"/>
                    </a:cubicBezTo>
                    <a:cubicBezTo>
                      <a:pt x="542" y="308"/>
                      <a:pt x="546" y="300"/>
                      <a:pt x="547" y="292"/>
                    </a:cubicBezTo>
                    <a:lnTo>
                      <a:pt x="388" y="16"/>
                    </a:lnTo>
                    <a:close/>
                  </a:path>
                </a:pathLst>
              </a:custGeom>
              <a:solidFill>
                <a:srgbClr val="00B0F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PE" sz="2400" dirty="0"/>
              </a:p>
            </p:txBody>
          </p:sp>
        </p:grpSp>
        <p:grpSp>
          <p:nvGrpSpPr>
            <p:cNvPr id="197" name="Group 61"/>
            <p:cNvGrpSpPr>
              <a:grpSpLocks noChangeAspect="1"/>
            </p:cNvGrpSpPr>
            <p:nvPr/>
          </p:nvGrpSpPr>
          <p:grpSpPr>
            <a:xfrm>
              <a:off x="4681126" y="2992399"/>
              <a:ext cx="600507" cy="618067"/>
              <a:chOff x="2700338" y="1350961"/>
              <a:chExt cx="271463" cy="279401"/>
            </a:xfrm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198" name="Group 405"/>
              <p:cNvGrpSpPr/>
              <p:nvPr/>
            </p:nvGrpSpPr>
            <p:grpSpPr>
              <a:xfrm>
                <a:off x="2808288" y="1350961"/>
                <a:ext cx="163513" cy="171450"/>
                <a:chOff x="2808288" y="1350961"/>
                <a:chExt cx="163513" cy="171450"/>
              </a:xfrm>
              <a:grpFill/>
            </p:grpSpPr>
            <p:sp>
              <p:nvSpPr>
                <p:cNvPr id="200" name="Freeform 73"/>
                <p:cNvSpPr>
                  <a:spLocks/>
                </p:cNvSpPr>
                <p:nvPr/>
              </p:nvSpPr>
              <p:spPr bwMode="auto">
                <a:xfrm>
                  <a:off x="2808288" y="1468436"/>
                  <a:ext cx="55563" cy="53975"/>
                </a:xfrm>
                <a:custGeom>
                  <a:avLst/>
                  <a:gdLst/>
                  <a:ahLst/>
                  <a:cxnLst>
                    <a:cxn ang="0">
                      <a:pos x="6" y="18"/>
                    </a:cxn>
                    <a:cxn ang="0">
                      <a:pos x="5" y="17"/>
                    </a:cxn>
                    <a:cxn ang="0">
                      <a:pos x="5" y="1"/>
                    </a:cxn>
                    <a:cxn ang="0">
                      <a:pos x="4" y="0"/>
                    </a:cxn>
                    <a:cxn ang="0">
                      <a:pos x="1" y="0"/>
                    </a:cxn>
                    <a:cxn ang="0">
                      <a:pos x="0" y="1"/>
                    </a:cxn>
                    <a:cxn ang="0">
                      <a:pos x="0" y="23"/>
                    </a:cxn>
                    <a:cxn ang="0">
                      <a:pos x="1" y="24"/>
                    </a:cxn>
                    <a:cxn ang="0">
                      <a:pos x="23" y="24"/>
                    </a:cxn>
                    <a:cxn ang="0">
                      <a:pos x="24" y="23"/>
                    </a:cxn>
                    <a:cxn ang="0">
                      <a:pos x="24" y="19"/>
                    </a:cxn>
                    <a:cxn ang="0">
                      <a:pos x="23" y="18"/>
                    </a:cxn>
                    <a:cxn ang="0">
                      <a:pos x="6" y="18"/>
                    </a:cxn>
                  </a:cxnLst>
                  <a:rect l="0" t="0" r="r" b="b"/>
                  <a:pathLst>
                    <a:path w="24" h="24">
                      <a:moveTo>
                        <a:pt x="6" y="18"/>
                      </a:moveTo>
                      <a:cubicBezTo>
                        <a:pt x="6" y="18"/>
                        <a:pt x="5" y="18"/>
                        <a:pt x="5" y="17"/>
                      </a:cubicBezTo>
                      <a:cubicBezTo>
                        <a:pt x="5" y="1"/>
                        <a:pt x="5" y="1"/>
                        <a:pt x="5" y="1"/>
                      </a:cubicBezTo>
                      <a:cubicBezTo>
                        <a:pt x="5" y="0"/>
                        <a:pt x="5" y="0"/>
                        <a:pt x="4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0" y="23"/>
                        <a:pt x="0" y="23"/>
                        <a:pt x="0" y="23"/>
                      </a:cubicBezTo>
                      <a:cubicBezTo>
                        <a:pt x="0" y="24"/>
                        <a:pt x="0" y="24"/>
                        <a:pt x="1" y="24"/>
                      </a:cubicBezTo>
                      <a:cubicBezTo>
                        <a:pt x="23" y="24"/>
                        <a:pt x="23" y="24"/>
                        <a:pt x="23" y="24"/>
                      </a:cubicBezTo>
                      <a:cubicBezTo>
                        <a:pt x="24" y="24"/>
                        <a:pt x="24" y="24"/>
                        <a:pt x="24" y="23"/>
                      </a:cubicBezTo>
                      <a:cubicBezTo>
                        <a:pt x="24" y="19"/>
                        <a:pt x="24" y="19"/>
                        <a:pt x="24" y="19"/>
                      </a:cubicBezTo>
                      <a:cubicBezTo>
                        <a:pt x="24" y="19"/>
                        <a:pt x="24" y="18"/>
                        <a:pt x="23" y="18"/>
                      </a:cubicBezTo>
                      <a:lnTo>
                        <a:pt x="6" y="18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s-PE" sz="2400" dirty="0"/>
                </a:p>
              </p:txBody>
            </p:sp>
            <p:sp>
              <p:nvSpPr>
                <p:cNvPr id="201" name="Freeform 74"/>
                <p:cNvSpPr>
                  <a:spLocks/>
                </p:cNvSpPr>
                <p:nvPr/>
              </p:nvSpPr>
              <p:spPr bwMode="auto">
                <a:xfrm>
                  <a:off x="2881313" y="1385886"/>
                  <a:ext cx="38100" cy="74613"/>
                </a:xfrm>
                <a:custGeom>
                  <a:avLst/>
                  <a:gdLst/>
                  <a:ahLst/>
                  <a:cxnLst>
                    <a:cxn ang="0">
                      <a:pos x="10" y="14"/>
                    </a:cxn>
                    <a:cxn ang="0">
                      <a:pos x="5" y="10"/>
                    </a:cxn>
                    <a:cxn ang="0">
                      <a:pos x="9" y="8"/>
                    </a:cxn>
                    <a:cxn ang="0">
                      <a:pos x="13" y="8"/>
                    </a:cxn>
                    <a:cxn ang="0">
                      <a:pos x="13" y="9"/>
                    </a:cxn>
                    <a:cxn ang="0">
                      <a:pos x="15" y="8"/>
                    </a:cxn>
                    <a:cxn ang="0">
                      <a:pos x="15" y="6"/>
                    </a:cxn>
                    <a:cxn ang="0">
                      <a:pos x="15" y="5"/>
                    </a:cxn>
                    <a:cxn ang="0">
                      <a:pos x="10" y="4"/>
                    </a:cxn>
                    <a:cxn ang="0">
                      <a:pos x="10" y="4"/>
                    </a:cxn>
                    <a:cxn ang="0">
                      <a:pos x="10" y="1"/>
                    </a:cxn>
                    <a:cxn ang="0">
                      <a:pos x="9" y="0"/>
                    </a:cxn>
                    <a:cxn ang="0">
                      <a:pos x="8" y="0"/>
                    </a:cxn>
                    <a:cxn ang="0">
                      <a:pos x="6" y="1"/>
                    </a:cxn>
                    <a:cxn ang="0">
                      <a:pos x="6" y="4"/>
                    </a:cxn>
                    <a:cxn ang="0">
                      <a:pos x="6" y="4"/>
                    </a:cxn>
                    <a:cxn ang="0">
                      <a:pos x="0" y="11"/>
                    </a:cxn>
                    <a:cxn ang="0">
                      <a:pos x="7" y="18"/>
                    </a:cxn>
                    <a:cxn ang="0">
                      <a:pos x="11" y="22"/>
                    </a:cxn>
                    <a:cxn ang="0">
                      <a:pos x="7" y="25"/>
                    </a:cxn>
                    <a:cxn ang="0">
                      <a:pos x="2" y="24"/>
                    </a:cxn>
                    <a:cxn ang="0">
                      <a:pos x="2" y="24"/>
                    </a:cxn>
                    <a:cxn ang="0">
                      <a:pos x="1" y="24"/>
                    </a:cxn>
                    <a:cxn ang="0">
                      <a:pos x="0" y="26"/>
                    </a:cxn>
                    <a:cxn ang="0">
                      <a:pos x="1" y="27"/>
                    </a:cxn>
                    <a:cxn ang="0">
                      <a:pos x="6" y="29"/>
                    </a:cxn>
                    <a:cxn ang="0">
                      <a:pos x="6" y="29"/>
                    </a:cxn>
                    <a:cxn ang="0">
                      <a:pos x="6" y="32"/>
                    </a:cxn>
                    <a:cxn ang="0">
                      <a:pos x="7" y="33"/>
                    </a:cxn>
                    <a:cxn ang="0">
                      <a:pos x="9" y="33"/>
                    </a:cxn>
                    <a:cxn ang="0">
                      <a:pos x="10" y="32"/>
                    </a:cxn>
                    <a:cxn ang="0">
                      <a:pos x="10" y="29"/>
                    </a:cxn>
                    <a:cxn ang="0">
                      <a:pos x="10" y="29"/>
                    </a:cxn>
                    <a:cxn ang="0">
                      <a:pos x="16" y="22"/>
                    </a:cxn>
                    <a:cxn ang="0">
                      <a:pos x="10" y="14"/>
                    </a:cxn>
                  </a:cxnLst>
                  <a:rect l="0" t="0" r="r" b="b"/>
                  <a:pathLst>
                    <a:path w="16" h="33">
                      <a:moveTo>
                        <a:pt x="10" y="14"/>
                      </a:moveTo>
                      <a:cubicBezTo>
                        <a:pt x="6" y="13"/>
                        <a:pt x="5" y="12"/>
                        <a:pt x="5" y="10"/>
                      </a:cubicBezTo>
                      <a:cubicBezTo>
                        <a:pt x="5" y="9"/>
                        <a:pt x="6" y="8"/>
                        <a:pt x="9" y="8"/>
                      </a:cubicBezTo>
                      <a:cubicBezTo>
                        <a:pt x="11" y="8"/>
                        <a:pt x="13" y="8"/>
                        <a:pt x="13" y="8"/>
                      </a:cubicBezTo>
                      <a:cubicBezTo>
                        <a:pt x="13" y="9"/>
                        <a:pt x="13" y="9"/>
                        <a:pt x="13" y="9"/>
                      </a:cubicBezTo>
                      <a:cubicBezTo>
                        <a:pt x="14" y="9"/>
                        <a:pt x="14" y="8"/>
                        <a:pt x="15" y="8"/>
                      </a:cubicBezTo>
                      <a:cubicBezTo>
                        <a:pt x="15" y="6"/>
                        <a:pt x="15" y="6"/>
                        <a:pt x="15" y="6"/>
                      </a:cubicBezTo>
                      <a:cubicBezTo>
                        <a:pt x="15" y="6"/>
                        <a:pt x="15" y="5"/>
                        <a:pt x="15" y="5"/>
                      </a:cubicBezTo>
                      <a:cubicBezTo>
                        <a:pt x="13" y="4"/>
                        <a:pt x="10" y="4"/>
                        <a:pt x="10" y="4"/>
                      </a:cubicBezTo>
                      <a:cubicBezTo>
                        <a:pt x="10" y="4"/>
                        <a:pt x="10" y="4"/>
                        <a:pt x="10" y="4"/>
                      </a:cubicBezTo>
                      <a:cubicBezTo>
                        <a:pt x="10" y="1"/>
                        <a:pt x="10" y="1"/>
                        <a:pt x="10" y="1"/>
                      </a:cubicBezTo>
                      <a:cubicBezTo>
                        <a:pt x="10" y="0"/>
                        <a:pt x="10" y="0"/>
                        <a:pt x="9" y="0"/>
                      </a:cubicBezTo>
                      <a:cubicBezTo>
                        <a:pt x="8" y="0"/>
                        <a:pt x="8" y="0"/>
                        <a:pt x="8" y="0"/>
                      </a:cubicBezTo>
                      <a:cubicBezTo>
                        <a:pt x="7" y="0"/>
                        <a:pt x="6" y="0"/>
                        <a:pt x="6" y="1"/>
                      </a:cubicBezTo>
                      <a:cubicBezTo>
                        <a:pt x="6" y="4"/>
                        <a:pt x="6" y="4"/>
                        <a:pt x="6" y="4"/>
                      </a:cubicBezTo>
                      <a:cubicBezTo>
                        <a:pt x="6" y="4"/>
                        <a:pt x="6" y="4"/>
                        <a:pt x="6" y="4"/>
                      </a:cubicBezTo>
                      <a:cubicBezTo>
                        <a:pt x="3" y="5"/>
                        <a:pt x="0" y="7"/>
                        <a:pt x="0" y="11"/>
                      </a:cubicBezTo>
                      <a:cubicBezTo>
                        <a:pt x="0" y="15"/>
                        <a:pt x="4" y="17"/>
                        <a:pt x="7" y="18"/>
                      </a:cubicBezTo>
                      <a:cubicBezTo>
                        <a:pt x="10" y="19"/>
                        <a:pt x="11" y="20"/>
                        <a:pt x="11" y="22"/>
                      </a:cubicBezTo>
                      <a:cubicBezTo>
                        <a:pt x="11" y="24"/>
                        <a:pt x="10" y="25"/>
                        <a:pt x="7" y="25"/>
                      </a:cubicBezTo>
                      <a:cubicBezTo>
                        <a:pt x="5" y="25"/>
                        <a:pt x="2" y="24"/>
                        <a:pt x="2" y="24"/>
                      </a:cubicBezTo>
                      <a:cubicBezTo>
                        <a:pt x="2" y="24"/>
                        <a:pt x="2" y="24"/>
                        <a:pt x="2" y="24"/>
                      </a:cubicBezTo>
                      <a:cubicBezTo>
                        <a:pt x="1" y="24"/>
                        <a:pt x="1" y="24"/>
                        <a:pt x="1" y="24"/>
                      </a:cubicBezTo>
                      <a:cubicBezTo>
                        <a:pt x="0" y="26"/>
                        <a:pt x="0" y="26"/>
                        <a:pt x="0" y="26"/>
                      </a:cubicBezTo>
                      <a:cubicBezTo>
                        <a:pt x="0" y="27"/>
                        <a:pt x="0" y="27"/>
                        <a:pt x="1" y="27"/>
                      </a:cubicBezTo>
                      <a:cubicBezTo>
                        <a:pt x="2" y="28"/>
                        <a:pt x="6" y="29"/>
                        <a:pt x="6" y="29"/>
                      </a:cubicBezTo>
                      <a:cubicBezTo>
                        <a:pt x="6" y="29"/>
                        <a:pt x="6" y="29"/>
                        <a:pt x="6" y="29"/>
                      </a:cubicBezTo>
                      <a:cubicBezTo>
                        <a:pt x="6" y="32"/>
                        <a:pt x="6" y="32"/>
                        <a:pt x="6" y="32"/>
                      </a:cubicBezTo>
                      <a:cubicBezTo>
                        <a:pt x="6" y="32"/>
                        <a:pt x="7" y="33"/>
                        <a:pt x="7" y="33"/>
                      </a:cubicBezTo>
                      <a:cubicBezTo>
                        <a:pt x="9" y="33"/>
                        <a:pt x="9" y="33"/>
                        <a:pt x="9" y="33"/>
                      </a:cubicBezTo>
                      <a:cubicBezTo>
                        <a:pt x="9" y="33"/>
                        <a:pt x="10" y="32"/>
                        <a:pt x="10" y="32"/>
                      </a:cubicBezTo>
                      <a:cubicBezTo>
                        <a:pt x="10" y="29"/>
                        <a:pt x="10" y="29"/>
                        <a:pt x="10" y="29"/>
                      </a:cubicBezTo>
                      <a:cubicBezTo>
                        <a:pt x="10" y="29"/>
                        <a:pt x="10" y="29"/>
                        <a:pt x="10" y="29"/>
                      </a:cubicBezTo>
                      <a:cubicBezTo>
                        <a:pt x="14" y="28"/>
                        <a:pt x="16" y="25"/>
                        <a:pt x="16" y="22"/>
                      </a:cubicBezTo>
                      <a:cubicBezTo>
                        <a:pt x="16" y="18"/>
                        <a:pt x="14" y="16"/>
                        <a:pt x="10" y="14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s-PE" sz="2400" dirty="0"/>
                </a:p>
              </p:txBody>
            </p:sp>
            <p:sp>
              <p:nvSpPr>
                <p:cNvPr id="202" name="Freeform 75"/>
                <p:cNvSpPr>
                  <a:spLocks noEditPoints="1"/>
                </p:cNvSpPr>
                <p:nvPr/>
              </p:nvSpPr>
              <p:spPr bwMode="auto">
                <a:xfrm>
                  <a:off x="2828926" y="1350961"/>
                  <a:ext cx="142875" cy="144463"/>
                </a:xfrm>
                <a:custGeom>
                  <a:avLst/>
                  <a:gdLst/>
                  <a:ahLst/>
                  <a:cxnLst>
                    <a:cxn ang="0">
                      <a:pos x="31" y="55"/>
                    </a:cxn>
                    <a:cxn ang="0">
                      <a:pos x="7" y="31"/>
                    </a:cxn>
                    <a:cxn ang="0">
                      <a:pos x="31" y="7"/>
                    </a:cxn>
                    <a:cxn ang="0">
                      <a:pos x="55" y="31"/>
                    </a:cxn>
                    <a:cxn ang="0">
                      <a:pos x="31" y="55"/>
                    </a:cxn>
                    <a:cxn ang="0">
                      <a:pos x="31" y="0"/>
                    </a:cxn>
                    <a:cxn ang="0">
                      <a:pos x="0" y="31"/>
                    </a:cxn>
                    <a:cxn ang="0">
                      <a:pos x="31" y="63"/>
                    </a:cxn>
                    <a:cxn ang="0">
                      <a:pos x="62" y="31"/>
                    </a:cxn>
                    <a:cxn ang="0">
                      <a:pos x="31" y="0"/>
                    </a:cxn>
                  </a:cxnLst>
                  <a:rect l="0" t="0" r="r" b="b"/>
                  <a:pathLst>
                    <a:path w="62" h="63">
                      <a:moveTo>
                        <a:pt x="31" y="55"/>
                      </a:moveTo>
                      <a:cubicBezTo>
                        <a:pt x="18" y="55"/>
                        <a:pt x="7" y="45"/>
                        <a:pt x="7" y="31"/>
                      </a:cubicBezTo>
                      <a:cubicBezTo>
                        <a:pt x="7" y="18"/>
                        <a:pt x="18" y="7"/>
                        <a:pt x="31" y="7"/>
                      </a:cubicBezTo>
                      <a:cubicBezTo>
                        <a:pt x="44" y="7"/>
                        <a:pt x="55" y="18"/>
                        <a:pt x="55" y="31"/>
                      </a:cubicBezTo>
                      <a:cubicBezTo>
                        <a:pt x="55" y="45"/>
                        <a:pt x="44" y="55"/>
                        <a:pt x="31" y="55"/>
                      </a:cubicBezTo>
                      <a:moveTo>
                        <a:pt x="31" y="0"/>
                      </a:moveTo>
                      <a:cubicBezTo>
                        <a:pt x="14" y="0"/>
                        <a:pt x="0" y="14"/>
                        <a:pt x="0" y="31"/>
                      </a:cubicBezTo>
                      <a:cubicBezTo>
                        <a:pt x="0" y="49"/>
                        <a:pt x="14" y="63"/>
                        <a:pt x="31" y="63"/>
                      </a:cubicBezTo>
                      <a:cubicBezTo>
                        <a:pt x="48" y="63"/>
                        <a:pt x="62" y="49"/>
                        <a:pt x="62" y="31"/>
                      </a:cubicBezTo>
                      <a:cubicBezTo>
                        <a:pt x="62" y="14"/>
                        <a:pt x="48" y="0"/>
                        <a:pt x="31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s-PE" sz="2400" dirty="0"/>
                </a:p>
              </p:txBody>
            </p:sp>
          </p:grpSp>
          <p:sp>
            <p:nvSpPr>
              <p:cNvPr id="199" name="Freeform 76"/>
              <p:cNvSpPr>
                <a:spLocks/>
              </p:cNvSpPr>
              <p:nvPr/>
            </p:nvSpPr>
            <p:spPr bwMode="auto">
              <a:xfrm>
                <a:off x="2700338" y="1406524"/>
                <a:ext cx="225425" cy="223838"/>
              </a:xfrm>
              <a:custGeom>
                <a:avLst/>
                <a:gdLst/>
                <a:ahLst/>
                <a:cxnLst>
                  <a:cxn ang="0">
                    <a:pos x="90" y="47"/>
                  </a:cxn>
                  <a:cxn ang="0">
                    <a:pos x="88" y="49"/>
                  </a:cxn>
                  <a:cxn ang="0">
                    <a:pos x="88" y="53"/>
                  </a:cxn>
                  <a:cxn ang="0">
                    <a:pos x="49" y="89"/>
                  </a:cxn>
                  <a:cxn ang="0">
                    <a:pos x="9" y="49"/>
                  </a:cxn>
                  <a:cxn ang="0">
                    <a:pos x="19" y="23"/>
                  </a:cxn>
                  <a:cxn ang="0">
                    <a:pos x="47" y="9"/>
                  </a:cxn>
                  <a:cxn ang="0">
                    <a:pos x="48" y="9"/>
                  </a:cxn>
                  <a:cxn ang="0">
                    <a:pos x="49" y="1"/>
                  </a:cxn>
                  <a:cxn ang="0">
                    <a:pos x="48" y="0"/>
                  </a:cxn>
                  <a:cxn ang="0">
                    <a:pos x="12" y="16"/>
                  </a:cxn>
                  <a:cxn ang="0">
                    <a:pos x="0" y="49"/>
                  </a:cxn>
                  <a:cxn ang="0">
                    <a:pos x="49" y="98"/>
                  </a:cxn>
                  <a:cxn ang="0">
                    <a:pos x="98" y="53"/>
                  </a:cxn>
                  <a:cxn ang="0">
                    <a:pos x="98" y="49"/>
                  </a:cxn>
                  <a:cxn ang="0">
                    <a:pos x="98" y="47"/>
                  </a:cxn>
                  <a:cxn ang="0">
                    <a:pos x="97" y="45"/>
                  </a:cxn>
                  <a:cxn ang="0">
                    <a:pos x="90" y="47"/>
                  </a:cxn>
                </a:cxnLst>
                <a:rect l="0" t="0" r="r" b="b"/>
                <a:pathLst>
                  <a:path w="98" h="98">
                    <a:moveTo>
                      <a:pt x="90" y="47"/>
                    </a:moveTo>
                    <a:cubicBezTo>
                      <a:pt x="88" y="47"/>
                      <a:pt x="88" y="48"/>
                      <a:pt x="88" y="49"/>
                    </a:cubicBezTo>
                    <a:cubicBezTo>
                      <a:pt x="88" y="51"/>
                      <a:pt x="88" y="52"/>
                      <a:pt x="88" y="53"/>
                    </a:cubicBezTo>
                    <a:cubicBezTo>
                      <a:pt x="86" y="73"/>
                      <a:pt x="69" y="89"/>
                      <a:pt x="49" y="89"/>
                    </a:cubicBezTo>
                    <a:cubicBezTo>
                      <a:pt x="27" y="89"/>
                      <a:pt x="9" y="71"/>
                      <a:pt x="9" y="49"/>
                    </a:cubicBezTo>
                    <a:cubicBezTo>
                      <a:pt x="9" y="39"/>
                      <a:pt x="13" y="30"/>
                      <a:pt x="19" y="23"/>
                    </a:cubicBezTo>
                    <a:cubicBezTo>
                      <a:pt x="26" y="15"/>
                      <a:pt x="36" y="10"/>
                      <a:pt x="47" y="9"/>
                    </a:cubicBezTo>
                    <a:cubicBezTo>
                      <a:pt x="48" y="9"/>
                      <a:pt x="48" y="9"/>
                      <a:pt x="48" y="9"/>
                    </a:cubicBezTo>
                    <a:cubicBezTo>
                      <a:pt x="48" y="6"/>
                      <a:pt x="48" y="4"/>
                      <a:pt x="49" y="1"/>
                    </a:cubicBezTo>
                    <a:cubicBezTo>
                      <a:pt x="49" y="0"/>
                      <a:pt x="48" y="0"/>
                      <a:pt x="48" y="0"/>
                    </a:cubicBezTo>
                    <a:cubicBezTo>
                      <a:pt x="34" y="0"/>
                      <a:pt x="21" y="6"/>
                      <a:pt x="12" y="16"/>
                    </a:cubicBezTo>
                    <a:cubicBezTo>
                      <a:pt x="4" y="25"/>
                      <a:pt x="0" y="37"/>
                      <a:pt x="0" y="49"/>
                    </a:cubicBezTo>
                    <a:cubicBezTo>
                      <a:pt x="0" y="76"/>
                      <a:pt x="22" y="98"/>
                      <a:pt x="49" y="98"/>
                    </a:cubicBezTo>
                    <a:cubicBezTo>
                      <a:pt x="74" y="98"/>
                      <a:pt x="96" y="78"/>
                      <a:pt x="98" y="53"/>
                    </a:cubicBezTo>
                    <a:cubicBezTo>
                      <a:pt x="98" y="52"/>
                      <a:pt x="98" y="51"/>
                      <a:pt x="98" y="49"/>
                    </a:cubicBezTo>
                    <a:cubicBezTo>
                      <a:pt x="98" y="48"/>
                      <a:pt x="98" y="47"/>
                      <a:pt x="98" y="47"/>
                    </a:cubicBezTo>
                    <a:cubicBezTo>
                      <a:pt x="98" y="46"/>
                      <a:pt x="98" y="45"/>
                      <a:pt x="97" y="45"/>
                    </a:cubicBezTo>
                    <a:cubicBezTo>
                      <a:pt x="94" y="46"/>
                      <a:pt x="93" y="46"/>
                      <a:pt x="90" y="47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PE" sz="2400" dirty="0"/>
              </a:p>
            </p:txBody>
          </p:sp>
        </p:grpSp>
      </p:grpSp>
      <p:grpSp>
        <p:nvGrpSpPr>
          <p:cNvPr id="242" name="Group 241"/>
          <p:cNvGrpSpPr/>
          <p:nvPr/>
        </p:nvGrpSpPr>
        <p:grpSpPr>
          <a:xfrm>
            <a:off x="5278967" y="2161117"/>
            <a:ext cx="1648884" cy="958851"/>
            <a:chOff x="5278967" y="2161117"/>
            <a:chExt cx="1648884" cy="958851"/>
          </a:xfrm>
        </p:grpSpPr>
        <p:grpSp>
          <p:nvGrpSpPr>
            <p:cNvPr id="168" name="Group 167"/>
            <p:cNvGrpSpPr/>
            <p:nvPr/>
          </p:nvGrpSpPr>
          <p:grpSpPr>
            <a:xfrm>
              <a:off x="5278967" y="2161117"/>
              <a:ext cx="1648884" cy="958851"/>
              <a:chOff x="3959225" y="1620838"/>
              <a:chExt cx="1236663" cy="719138"/>
            </a:xfrm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grpSpPr>
          <p:sp>
            <p:nvSpPr>
              <p:cNvPr id="2063" name="Freeform 15"/>
              <p:cNvSpPr>
                <a:spLocks/>
              </p:cNvSpPr>
              <p:nvPr/>
            </p:nvSpPr>
            <p:spPr bwMode="auto">
              <a:xfrm>
                <a:off x="3959225" y="1620838"/>
                <a:ext cx="1236663" cy="719138"/>
              </a:xfrm>
              <a:custGeom>
                <a:avLst/>
                <a:gdLst/>
                <a:ahLst/>
                <a:cxnLst>
                  <a:cxn ang="0">
                    <a:pos x="359" y="0"/>
                  </a:cxn>
                  <a:cxn ang="0">
                    <a:pos x="697" y="76"/>
                  </a:cxn>
                  <a:cxn ang="0">
                    <a:pos x="716" y="98"/>
                  </a:cxn>
                  <a:cxn ang="0">
                    <a:pos x="712" y="127"/>
                  </a:cxn>
                  <a:cxn ang="0">
                    <a:pos x="555" y="400"/>
                  </a:cxn>
                  <a:cxn ang="0">
                    <a:pos x="523" y="418"/>
                  </a:cxn>
                  <a:cxn ang="0">
                    <a:pos x="509" y="415"/>
                  </a:cxn>
                  <a:cxn ang="0">
                    <a:pos x="359" y="386"/>
                  </a:cxn>
                  <a:cxn ang="0">
                    <a:pos x="209" y="415"/>
                  </a:cxn>
                  <a:cxn ang="0">
                    <a:pos x="195" y="418"/>
                  </a:cxn>
                  <a:cxn ang="0">
                    <a:pos x="164" y="400"/>
                  </a:cxn>
                  <a:cxn ang="0">
                    <a:pos x="6" y="127"/>
                  </a:cxn>
                  <a:cxn ang="0">
                    <a:pos x="3" y="98"/>
                  </a:cxn>
                  <a:cxn ang="0">
                    <a:pos x="22" y="76"/>
                  </a:cxn>
                  <a:cxn ang="0">
                    <a:pos x="359" y="0"/>
                  </a:cxn>
                </a:cxnLst>
                <a:rect l="0" t="0" r="r" b="b"/>
                <a:pathLst>
                  <a:path w="719" h="418">
                    <a:moveTo>
                      <a:pt x="359" y="0"/>
                    </a:moveTo>
                    <a:cubicBezTo>
                      <a:pt x="477" y="0"/>
                      <a:pt x="591" y="25"/>
                      <a:pt x="697" y="76"/>
                    </a:cubicBezTo>
                    <a:cubicBezTo>
                      <a:pt x="706" y="80"/>
                      <a:pt x="713" y="88"/>
                      <a:pt x="716" y="98"/>
                    </a:cubicBezTo>
                    <a:cubicBezTo>
                      <a:pt x="719" y="107"/>
                      <a:pt x="718" y="118"/>
                      <a:pt x="712" y="127"/>
                    </a:cubicBezTo>
                    <a:cubicBezTo>
                      <a:pt x="555" y="400"/>
                      <a:pt x="555" y="400"/>
                      <a:pt x="555" y="400"/>
                    </a:cubicBezTo>
                    <a:cubicBezTo>
                      <a:pt x="548" y="411"/>
                      <a:pt x="536" y="418"/>
                      <a:pt x="523" y="418"/>
                    </a:cubicBezTo>
                    <a:cubicBezTo>
                      <a:pt x="518" y="418"/>
                      <a:pt x="514" y="417"/>
                      <a:pt x="509" y="415"/>
                    </a:cubicBezTo>
                    <a:cubicBezTo>
                      <a:pt x="461" y="396"/>
                      <a:pt x="411" y="386"/>
                      <a:pt x="359" y="386"/>
                    </a:cubicBezTo>
                    <a:cubicBezTo>
                      <a:pt x="307" y="386"/>
                      <a:pt x="257" y="396"/>
                      <a:pt x="209" y="415"/>
                    </a:cubicBezTo>
                    <a:cubicBezTo>
                      <a:pt x="205" y="417"/>
                      <a:pt x="200" y="418"/>
                      <a:pt x="195" y="418"/>
                    </a:cubicBezTo>
                    <a:cubicBezTo>
                      <a:pt x="182" y="418"/>
                      <a:pt x="170" y="411"/>
                      <a:pt x="164" y="400"/>
                    </a:cubicBezTo>
                    <a:cubicBezTo>
                      <a:pt x="6" y="127"/>
                      <a:pt x="6" y="127"/>
                      <a:pt x="6" y="127"/>
                    </a:cubicBezTo>
                    <a:cubicBezTo>
                      <a:pt x="1" y="118"/>
                      <a:pt x="0" y="107"/>
                      <a:pt x="3" y="98"/>
                    </a:cubicBezTo>
                    <a:cubicBezTo>
                      <a:pt x="6" y="88"/>
                      <a:pt x="13" y="80"/>
                      <a:pt x="22" y="76"/>
                    </a:cubicBezTo>
                    <a:cubicBezTo>
                      <a:pt x="128" y="25"/>
                      <a:pt x="241" y="0"/>
                      <a:pt x="359" y="0"/>
                    </a:cubicBez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PE" sz="2400" dirty="0"/>
              </a:p>
            </p:txBody>
          </p:sp>
          <p:sp>
            <p:nvSpPr>
              <p:cNvPr id="2069" name="Freeform 21"/>
              <p:cNvSpPr>
                <a:spLocks/>
              </p:cNvSpPr>
              <p:nvPr/>
            </p:nvSpPr>
            <p:spPr bwMode="auto">
              <a:xfrm>
                <a:off x="3971925" y="1662113"/>
                <a:ext cx="1220788" cy="677863"/>
              </a:xfrm>
              <a:custGeom>
                <a:avLst/>
                <a:gdLst/>
                <a:ahLst/>
                <a:cxnLst>
                  <a:cxn ang="0">
                    <a:pos x="695" y="76"/>
                  </a:cxn>
                  <a:cxn ang="0">
                    <a:pos x="358" y="0"/>
                  </a:cxn>
                  <a:cxn ang="0">
                    <a:pos x="20" y="76"/>
                  </a:cxn>
                  <a:cxn ang="0">
                    <a:pos x="1" y="98"/>
                  </a:cxn>
                  <a:cxn ang="0">
                    <a:pos x="0" y="104"/>
                  </a:cxn>
                  <a:cxn ang="0">
                    <a:pos x="157" y="376"/>
                  </a:cxn>
                  <a:cxn ang="0">
                    <a:pos x="188" y="394"/>
                  </a:cxn>
                  <a:cxn ang="0">
                    <a:pos x="202" y="391"/>
                  </a:cxn>
                  <a:cxn ang="0">
                    <a:pos x="352" y="362"/>
                  </a:cxn>
                  <a:cxn ang="0">
                    <a:pos x="502" y="391"/>
                  </a:cxn>
                  <a:cxn ang="0">
                    <a:pos x="516" y="394"/>
                  </a:cxn>
                  <a:cxn ang="0">
                    <a:pos x="548" y="376"/>
                  </a:cxn>
                  <a:cxn ang="0">
                    <a:pos x="705" y="103"/>
                  </a:cxn>
                  <a:cxn ang="0">
                    <a:pos x="710" y="89"/>
                  </a:cxn>
                  <a:cxn ang="0">
                    <a:pos x="695" y="76"/>
                  </a:cxn>
                </a:cxnLst>
                <a:rect l="0" t="0" r="r" b="b"/>
                <a:pathLst>
                  <a:path w="710" h="394">
                    <a:moveTo>
                      <a:pt x="695" y="76"/>
                    </a:moveTo>
                    <a:cubicBezTo>
                      <a:pt x="589" y="25"/>
                      <a:pt x="476" y="0"/>
                      <a:pt x="358" y="0"/>
                    </a:cubicBezTo>
                    <a:cubicBezTo>
                      <a:pt x="240" y="0"/>
                      <a:pt x="126" y="25"/>
                      <a:pt x="20" y="76"/>
                    </a:cubicBezTo>
                    <a:cubicBezTo>
                      <a:pt x="11" y="80"/>
                      <a:pt x="4" y="88"/>
                      <a:pt x="1" y="98"/>
                    </a:cubicBezTo>
                    <a:cubicBezTo>
                      <a:pt x="1" y="100"/>
                      <a:pt x="0" y="102"/>
                      <a:pt x="0" y="104"/>
                    </a:cubicBezTo>
                    <a:cubicBezTo>
                      <a:pt x="157" y="376"/>
                      <a:pt x="157" y="376"/>
                      <a:pt x="157" y="376"/>
                    </a:cubicBezTo>
                    <a:cubicBezTo>
                      <a:pt x="163" y="387"/>
                      <a:pt x="175" y="394"/>
                      <a:pt x="188" y="394"/>
                    </a:cubicBezTo>
                    <a:cubicBezTo>
                      <a:pt x="193" y="394"/>
                      <a:pt x="198" y="393"/>
                      <a:pt x="202" y="391"/>
                    </a:cubicBezTo>
                    <a:cubicBezTo>
                      <a:pt x="250" y="372"/>
                      <a:pt x="300" y="362"/>
                      <a:pt x="352" y="362"/>
                    </a:cubicBezTo>
                    <a:cubicBezTo>
                      <a:pt x="404" y="362"/>
                      <a:pt x="454" y="372"/>
                      <a:pt x="502" y="391"/>
                    </a:cubicBezTo>
                    <a:cubicBezTo>
                      <a:pt x="507" y="393"/>
                      <a:pt x="511" y="394"/>
                      <a:pt x="516" y="394"/>
                    </a:cubicBezTo>
                    <a:cubicBezTo>
                      <a:pt x="529" y="394"/>
                      <a:pt x="541" y="387"/>
                      <a:pt x="548" y="376"/>
                    </a:cubicBezTo>
                    <a:cubicBezTo>
                      <a:pt x="705" y="103"/>
                      <a:pt x="705" y="103"/>
                      <a:pt x="705" y="103"/>
                    </a:cubicBezTo>
                    <a:cubicBezTo>
                      <a:pt x="708" y="98"/>
                      <a:pt x="710" y="94"/>
                      <a:pt x="710" y="89"/>
                    </a:cubicBezTo>
                    <a:cubicBezTo>
                      <a:pt x="706" y="83"/>
                      <a:pt x="701" y="79"/>
                      <a:pt x="695" y="76"/>
                    </a:cubicBezTo>
                    <a:close/>
                  </a:path>
                </a:pathLst>
              </a:custGeom>
              <a:solidFill>
                <a:srgbClr val="ED7D3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PE" sz="2400" dirty="0"/>
              </a:p>
            </p:txBody>
          </p:sp>
        </p:grpSp>
        <p:grpSp>
          <p:nvGrpSpPr>
            <p:cNvPr id="203" name="Group 75"/>
            <p:cNvGrpSpPr>
              <a:grpSpLocks noChangeAspect="1"/>
            </p:cNvGrpSpPr>
            <p:nvPr/>
          </p:nvGrpSpPr>
          <p:grpSpPr>
            <a:xfrm>
              <a:off x="5883911" y="2350079"/>
              <a:ext cx="436880" cy="548640"/>
              <a:chOff x="6743700" y="2347912"/>
              <a:chExt cx="273050" cy="342900"/>
            </a:xfrm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204" name="Freeform 268"/>
              <p:cNvSpPr>
                <a:spLocks noEditPoints="1"/>
              </p:cNvSpPr>
              <p:nvPr/>
            </p:nvSpPr>
            <p:spPr bwMode="auto">
              <a:xfrm>
                <a:off x="6743700" y="2347912"/>
                <a:ext cx="273050" cy="342900"/>
              </a:xfrm>
              <a:custGeom>
                <a:avLst/>
                <a:gdLst/>
                <a:ahLst/>
                <a:cxnLst>
                  <a:cxn ang="0">
                    <a:pos x="17" y="57"/>
                  </a:cxn>
                  <a:cxn ang="0">
                    <a:pos x="59" y="15"/>
                  </a:cxn>
                  <a:cxn ang="0">
                    <a:pos x="102" y="57"/>
                  </a:cxn>
                  <a:cxn ang="0">
                    <a:pos x="89" y="89"/>
                  </a:cxn>
                  <a:cxn ang="0">
                    <a:pos x="87" y="89"/>
                  </a:cxn>
                  <a:cxn ang="0">
                    <a:pos x="80" y="66"/>
                  </a:cxn>
                  <a:cxn ang="0">
                    <a:pos x="73" y="62"/>
                  </a:cxn>
                  <a:cxn ang="0">
                    <a:pos x="71" y="62"/>
                  </a:cxn>
                  <a:cxn ang="0">
                    <a:pos x="45" y="62"/>
                  </a:cxn>
                  <a:cxn ang="0">
                    <a:pos x="39" y="66"/>
                  </a:cxn>
                  <a:cxn ang="0">
                    <a:pos x="32" y="88"/>
                  </a:cxn>
                  <a:cxn ang="0">
                    <a:pos x="30" y="89"/>
                  </a:cxn>
                  <a:cxn ang="0">
                    <a:pos x="17" y="57"/>
                  </a:cxn>
                  <a:cxn ang="0">
                    <a:pos x="55" y="70"/>
                  </a:cxn>
                  <a:cxn ang="0">
                    <a:pos x="56" y="69"/>
                  </a:cxn>
                  <a:cxn ang="0">
                    <a:pos x="63" y="69"/>
                  </a:cxn>
                  <a:cxn ang="0">
                    <a:pos x="64" y="70"/>
                  </a:cxn>
                  <a:cxn ang="0">
                    <a:pos x="64" y="74"/>
                  </a:cxn>
                  <a:cxn ang="0">
                    <a:pos x="68" y="89"/>
                  </a:cxn>
                  <a:cxn ang="0">
                    <a:pos x="67" y="91"/>
                  </a:cxn>
                  <a:cxn ang="0">
                    <a:pos x="61" y="97"/>
                  </a:cxn>
                  <a:cxn ang="0">
                    <a:pos x="59" y="97"/>
                  </a:cxn>
                  <a:cxn ang="0">
                    <a:pos x="53" y="91"/>
                  </a:cxn>
                  <a:cxn ang="0">
                    <a:pos x="52" y="89"/>
                  </a:cxn>
                  <a:cxn ang="0">
                    <a:pos x="55" y="74"/>
                  </a:cxn>
                  <a:cxn ang="0">
                    <a:pos x="55" y="70"/>
                  </a:cxn>
                  <a:cxn ang="0">
                    <a:pos x="59" y="0"/>
                  </a:cxn>
                  <a:cxn ang="0">
                    <a:pos x="0" y="59"/>
                  </a:cxn>
                  <a:cxn ang="0">
                    <a:pos x="59" y="149"/>
                  </a:cxn>
                  <a:cxn ang="0">
                    <a:pos x="119" y="59"/>
                  </a:cxn>
                  <a:cxn ang="0">
                    <a:pos x="59" y="0"/>
                  </a:cxn>
                </a:cxnLst>
                <a:rect l="0" t="0" r="r" b="b"/>
                <a:pathLst>
                  <a:path w="119" h="149">
                    <a:moveTo>
                      <a:pt x="17" y="57"/>
                    </a:moveTo>
                    <a:cubicBezTo>
                      <a:pt x="17" y="34"/>
                      <a:pt x="36" y="15"/>
                      <a:pt x="59" y="15"/>
                    </a:cubicBezTo>
                    <a:cubicBezTo>
                      <a:pt x="83" y="15"/>
                      <a:pt x="102" y="34"/>
                      <a:pt x="102" y="57"/>
                    </a:cubicBezTo>
                    <a:cubicBezTo>
                      <a:pt x="102" y="70"/>
                      <a:pt x="97" y="81"/>
                      <a:pt x="89" y="89"/>
                    </a:cubicBezTo>
                    <a:cubicBezTo>
                      <a:pt x="89" y="89"/>
                      <a:pt x="88" y="89"/>
                      <a:pt x="87" y="89"/>
                    </a:cubicBezTo>
                    <a:cubicBezTo>
                      <a:pt x="80" y="66"/>
                      <a:pt x="80" y="66"/>
                      <a:pt x="80" y="66"/>
                    </a:cubicBezTo>
                    <a:cubicBezTo>
                      <a:pt x="79" y="64"/>
                      <a:pt x="76" y="62"/>
                      <a:pt x="73" y="62"/>
                    </a:cubicBezTo>
                    <a:cubicBezTo>
                      <a:pt x="72" y="62"/>
                      <a:pt x="72" y="62"/>
                      <a:pt x="71" y="62"/>
                    </a:cubicBezTo>
                    <a:cubicBezTo>
                      <a:pt x="45" y="62"/>
                      <a:pt x="45" y="62"/>
                      <a:pt x="45" y="62"/>
                    </a:cubicBezTo>
                    <a:cubicBezTo>
                      <a:pt x="42" y="62"/>
                      <a:pt x="40" y="64"/>
                      <a:pt x="39" y="66"/>
                    </a:cubicBezTo>
                    <a:cubicBezTo>
                      <a:pt x="32" y="88"/>
                      <a:pt x="32" y="88"/>
                      <a:pt x="32" y="88"/>
                    </a:cubicBezTo>
                    <a:cubicBezTo>
                      <a:pt x="31" y="89"/>
                      <a:pt x="30" y="89"/>
                      <a:pt x="30" y="89"/>
                    </a:cubicBezTo>
                    <a:cubicBezTo>
                      <a:pt x="22" y="81"/>
                      <a:pt x="17" y="70"/>
                      <a:pt x="17" y="57"/>
                    </a:cubicBezTo>
                    <a:moveTo>
                      <a:pt x="55" y="70"/>
                    </a:moveTo>
                    <a:cubicBezTo>
                      <a:pt x="55" y="69"/>
                      <a:pt x="55" y="69"/>
                      <a:pt x="56" y="69"/>
                    </a:cubicBezTo>
                    <a:cubicBezTo>
                      <a:pt x="63" y="69"/>
                      <a:pt x="63" y="69"/>
                      <a:pt x="63" y="69"/>
                    </a:cubicBezTo>
                    <a:cubicBezTo>
                      <a:pt x="64" y="69"/>
                      <a:pt x="65" y="69"/>
                      <a:pt x="64" y="70"/>
                    </a:cubicBezTo>
                    <a:cubicBezTo>
                      <a:pt x="64" y="70"/>
                      <a:pt x="64" y="73"/>
                      <a:pt x="64" y="74"/>
                    </a:cubicBezTo>
                    <a:cubicBezTo>
                      <a:pt x="65" y="77"/>
                      <a:pt x="68" y="89"/>
                      <a:pt x="68" y="89"/>
                    </a:cubicBezTo>
                    <a:cubicBezTo>
                      <a:pt x="68" y="90"/>
                      <a:pt x="67" y="91"/>
                      <a:pt x="67" y="91"/>
                    </a:cubicBezTo>
                    <a:cubicBezTo>
                      <a:pt x="61" y="97"/>
                      <a:pt x="61" y="97"/>
                      <a:pt x="61" y="97"/>
                    </a:cubicBezTo>
                    <a:cubicBezTo>
                      <a:pt x="60" y="97"/>
                      <a:pt x="59" y="97"/>
                      <a:pt x="59" y="97"/>
                    </a:cubicBezTo>
                    <a:cubicBezTo>
                      <a:pt x="53" y="91"/>
                      <a:pt x="53" y="91"/>
                      <a:pt x="53" y="91"/>
                    </a:cubicBezTo>
                    <a:cubicBezTo>
                      <a:pt x="52" y="91"/>
                      <a:pt x="52" y="90"/>
                      <a:pt x="52" y="89"/>
                    </a:cubicBezTo>
                    <a:cubicBezTo>
                      <a:pt x="52" y="89"/>
                      <a:pt x="54" y="77"/>
                      <a:pt x="55" y="74"/>
                    </a:cubicBezTo>
                    <a:cubicBezTo>
                      <a:pt x="55" y="73"/>
                      <a:pt x="55" y="70"/>
                      <a:pt x="55" y="70"/>
                    </a:cubicBezTo>
                    <a:moveTo>
                      <a:pt x="59" y="0"/>
                    </a:moveTo>
                    <a:cubicBezTo>
                      <a:pt x="27" y="0"/>
                      <a:pt x="0" y="26"/>
                      <a:pt x="0" y="59"/>
                    </a:cubicBezTo>
                    <a:cubicBezTo>
                      <a:pt x="0" y="92"/>
                      <a:pt x="53" y="149"/>
                      <a:pt x="59" y="149"/>
                    </a:cubicBezTo>
                    <a:cubicBezTo>
                      <a:pt x="66" y="149"/>
                      <a:pt x="119" y="92"/>
                      <a:pt x="119" y="59"/>
                    </a:cubicBezTo>
                    <a:cubicBezTo>
                      <a:pt x="119" y="26"/>
                      <a:pt x="92" y="0"/>
                      <a:pt x="59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PE" sz="2400" dirty="0"/>
              </a:p>
            </p:txBody>
          </p:sp>
          <p:sp>
            <p:nvSpPr>
              <p:cNvPr id="205" name="Oval 269"/>
              <p:cNvSpPr>
                <a:spLocks noChangeArrowheads="1"/>
              </p:cNvSpPr>
              <p:nvPr/>
            </p:nvSpPr>
            <p:spPr bwMode="auto">
              <a:xfrm>
                <a:off x="6838950" y="2401887"/>
                <a:ext cx="80962" cy="79375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PE" sz="2400" dirty="0"/>
              </a:p>
            </p:txBody>
          </p:sp>
        </p:grpSp>
      </p:grpSp>
      <p:sp>
        <p:nvSpPr>
          <p:cNvPr id="211" name="Oval 70"/>
          <p:cNvSpPr>
            <a:spLocks noChangeAspect="1" noChangeArrowheads="1"/>
          </p:cNvSpPr>
          <p:nvPr/>
        </p:nvSpPr>
        <p:spPr bwMode="auto">
          <a:xfrm>
            <a:off x="5408544" y="3300251"/>
            <a:ext cx="1367982" cy="1371600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PE" sz="2400" dirty="0"/>
          </a:p>
        </p:txBody>
      </p:sp>
      <p:sp>
        <p:nvSpPr>
          <p:cNvPr id="214" name="Text Box 10"/>
          <p:cNvSpPr txBox="1">
            <a:spLocks noChangeArrowheads="1"/>
          </p:cNvSpPr>
          <p:nvPr/>
        </p:nvSpPr>
        <p:spPr bwMode="auto">
          <a:xfrm>
            <a:off x="181380" y="1848682"/>
            <a:ext cx="2864000" cy="11387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0960" tIns="30480" rIns="60960" bIns="30480">
            <a:spAutoFit/>
          </a:bodyPr>
          <a:lstStyle/>
          <a:p>
            <a:pPr defTabSz="1219170">
              <a:spcBef>
                <a:spcPct val="20000"/>
              </a:spcBef>
              <a:defRPr/>
            </a:pPr>
            <a:r>
              <a:rPr lang="es-ES" sz="1400" dirty="0" smtClean="0">
                <a:solidFill>
                  <a:schemeClr val="bg1">
                    <a:lumMod val="85000"/>
                  </a:schemeClr>
                </a:solidFill>
              </a:rPr>
              <a:t>El </a:t>
            </a:r>
            <a:r>
              <a:rPr lang="es-ES" sz="1400" dirty="0">
                <a:solidFill>
                  <a:schemeClr val="bg1">
                    <a:lumMod val="85000"/>
                  </a:schemeClr>
                </a:solidFill>
              </a:rPr>
              <a:t>límite para rehacer los diseños es de 6 veces. Si se supera ese límite, queda a criterio del diseñador gráfico aceptar o rechazar la solicitud del rediseño sin perjuicio de su sueldo.</a:t>
            </a:r>
            <a:endParaRPr lang="es-PE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248" name="Group 247"/>
          <p:cNvGrpSpPr/>
          <p:nvPr/>
        </p:nvGrpSpPr>
        <p:grpSpPr>
          <a:xfrm>
            <a:off x="232149" y="1461597"/>
            <a:ext cx="5545049" cy="526258"/>
            <a:chOff x="232149" y="1461597"/>
            <a:chExt cx="5545049" cy="526258"/>
          </a:xfrm>
        </p:grpSpPr>
        <p:cxnSp>
          <p:nvCxnSpPr>
            <p:cNvPr id="212" name="Elbow Connector 211"/>
            <p:cNvCxnSpPr/>
            <p:nvPr/>
          </p:nvCxnSpPr>
          <p:spPr>
            <a:xfrm>
              <a:off x="1804840" y="1461597"/>
              <a:ext cx="3972358" cy="526258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ED7D3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5" name="Rectangle 214"/>
            <p:cNvSpPr/>
            <p:nvPr/>
          </p:nvSpPr>
          <p:spPr>
            <a:xfrm>
              <a:off x="232149" y="1464125"/>
              <a:ext cx="1586554" cy="369333"/>
            </a:xfrm>
            <a:prstGeom prst="rect">
              <a:avLst/>
            </a:prstGeom>
            <a:solidFill>
              <a:srgbClr val="ED7D31"/>
            </a:solidFill>
          </p:spPr>
          <p:txBody>
            <a:bodyPr wrap="square">
              <a:spAutoFit/>
            </a:bodyPr>
            <a:lstStyle/>
            <a:p>
              <a:pPr algn="ctr" defTabSz="1450940"/>
              <a:r>
                <a:rPr lang="es-PE" b="1" dirty="0" smtClean="0">
                  <a:solidFill>
                    <a:schemeClr val="bg1"/>
                  </a:solidFill>
                  <a:ea typeface="Open Sans" pitchFamily="34" charset="0"/>
                  <a:cs typeface="Open Sans" pitchFamily="34" charset="0"/>
                </a:rPr>
                <a:t>Restricción 6</a:t>
              </a:r>
              <a:endParaRPr lang="es-PE" b="1" dirty="0">
                <a:solidFill>
                  <a:schemeClr val="bg1"/>
                </a:solidFill>
                <a:ea typeface="Open Sans" pitchFamily="34" charset="0"/>
                <a:cs typeface="Open Sans" pitchFamily="34" charset="0"/>
              </a:endParaRPr>
            </a:p>
          </p:txBody>
        </p:sp>
      </p:grpSp>
      <p:sp>
        <p:nvSpPr>
          <p:cNvPr id="218" name="Text Box 10"/>
          <p:cNvSpPr txBox="1">
            <a:spLocks noChangeArrowheads="1"/>
          </p:cNvSpPr>
          <p:nvPr/>
        </p:nvSpPr>
        <p:spPr bwMode="auto">
          <a:xfrm>
            <a:off x="183474" y="3522859"/>
            <a:ext cx="2482851" cy="5355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0960" tIns="30480" rIns="60960" bIns="30480">
            <a:spAutoFit/>
          </a:bodyPr>
          <a:lstStyle/>
          <a:p>
            <a:pPr defTabSz="1219170">
              <a:spcBef>
                <a:spcPct val="20000"/>
              </a:spcBef>
              <a:defRPr/>
            </a:pPr>
            <a:r>
              <a:rPr lang="es-ES" sz="1400" dirty="0" smtClean="0">
                <a:solidFill>
                  <a:schemeClr val="bg1">
                    <a:lumMod val="85000"/>
                  </a:schemeClr>
                </a:solidFill>
              </a:rPr>
              <a:t>Presupuesto </a:t>
            </a:r>
            <a:r>
              <a:rPr lang="es-ES" sz="1400" dirty="0">
                <a:solidFill>
                  <a:schemeClr val="bg1">
                    <a:lumMod val="85000"/>
                  </a:schemeClr>
                </a:solidFill>
              </a:rPr>
              <a:t>máximo </a:t>
            </a:r>
            <a:r>
              <a:rPr lang="es-ES" sz="1400" dirty="0" smtClean="0">
                <a:solidFill>
                  <a:schemeClr val="bg1">
                    <a:lumMod val="85000"/>
                  </a:schemeClr>
                </a:solidFill>
              </a:rPr>
              <a:t>de</a:t>
            </a:r>
          </a:p>
          <a:p>
            <a:pPr defTabSz="1219170">
              <a:spcBef>
                <a:spcPct val="20000"/>
              </a:spcBef>
              <a:defRPr/>
            </a:pPr>
            <a:r>
              <a:rPr lang="es-ES" sz="1400" dirty="0" smtClean="0">
                <a:solidFill>
                  <a:schemeClr val="bg1">
                    <a:lumMod val="85000"/>
                  </a:schemeClr>
                </a:solidFill>
              </a:rPr>
              <a:t>S</a:t>
            </a:r>
            <a:r>
              <a:rPr lang="es-ES" sz="1400" dirty="0">
                <a:solidFill>
                  <a:schemeClr val="bg1">
                    <a:lumMod val="85000"/>
                  </a:schemeClr>
                </a:solidFill>
              </a:rPr>
              <a:t>/. </a:t>
            </a:r>
            <a:r>
              <a:rPr lang="es-ES" sz="1400" dirty="0" smtClean="0">
                <a:solidFill>
                  <a:schemeClr val="bg1">
                    <a:lumMod val="85000"/>
                  </a:schemeClr>
                </a:solidFill>
              </a:rPr>
              <a:t>500 000 </a:t>
            </a:r>
            <a:r>
              <a:rPr lang="es-ES" sz="1400" dirty="0">
                <a:solidFill>
                  <a:schemeClr val="bg1">
                    <a:lumMod val="85000"/>
                  </a:schemeClr>
                </a:solidFill>
              </a:rPr>
              <a:t>soles</a:t>
            </a:r>
            <a:endParaRPr lang="es-PE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249" name="Group 248"/>
          <p:cNvGrpSpPr/>
          <p:nvPr/>
        </p:nvGrpSpPr>
        <p:grpSpPr>
          <a:xfrm>
            <a:off x="234243" y="2838785"/>
            <a:ext cx="3819036" cy="668850"/>
            <a:chOff x="234243" y="2838785"/>
            <a:chExt cx="3819036" cy="668850"/>
          </a:xfrm>
        </p:grpSpPr>
        <p:cxnSp>
          <p:nvCxnSpPr>
            <p:cNvPr id="216" name="Elbow Connector 215"/>
            <p:cNvCxnSpPr/>
            <p:nvPr/>
          </p:nvCxnSpPr>
          <p:spPr>
            <a:xfrm flipV="1">
              <a:off x="1804840" y="2838785"/>
              <a:ext cx="2248439" cy="297082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00B0F0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9" name="Rectangle 218"/>
            <p:cNvSpPr/>
            <p:nvPr/>
          </p:nvSpPr>
          <p:spPr>
            <a:xfrm>
              <a:off x="234243" y="3138302"/>
              <a:ext cx="1586554" cy="369333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>
              <a:spAutoFit/>
            </a:bodyPr>
            <a:lstStyle/>
            <a:p>
              <a:pPr algn="ctr" defTabSz="1450940"/>
              <a:r>
                <a:rPr lang="es-PE" b="1" dirty="0" smtClean="0">
                  <a:solidFill>
                    <a:schemeClr val="bg1"/>
                  </a:solidFill>
                  <a:ea typeface="Open Sans" pitchFamily="34" charset="0"/>
                  <a:cs typeface="Open Sans" pitchFamily="34" charset="0"/>
                </a:rPr>
                <a:t>Restricción 5</a:t>
              </a:r>
              <a:endParaRPr lang="es-PE" b="1" dirty="0">
                <a:solidFill>
                  <a:schemeClr val="bg1"/>
                </a:solidFill>
                <a:ea typeface="Open Sans" pitchFamily="34" charset="0"/>
                <a:cs typeface="Open Sans" pitchFamily="34" charset="0"/>
              </a:endParaRPr>
            </a:p>
          </p:txBody>
        </p:sp>
      </p:grpSp>
      <p:sp>
        <p:nvSpPr>
          <p:cNvPr id="222" name="Text Box 10"/>
          <p:cNvSpPr txBox="1">
            <a:spLocks noChangeArrowheads="1"/>
          </p:cNvSpPr>
          <p:nvPr/>
        </p:nvSpPr>
        <p:spPr bwMode="auto">
          <a:xfrm>
            <a:off x="197227" y="5200361"/>
            <a:ext cx="3142873" cy="11387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0960" tIns="30480" rIns="60960" bIns="30480">
            <a:spAutoFit/>
          </a:bodyPr>
          <a:lstStyle/>
          <a:p>
            <a:pPr defTabSz="1219170">
              <a:spcBef>
                <a:spcPct val="20000"/>
              </a:spcBef>
              <a:defRPr/>
            </a:pP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Lorem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ipsum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dolor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sit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amet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, </a:t>
            </a:r>
            <a:r>
              <a:rPr lang="es-ES" sz="1400" dirty="0" smtClean="0">
                <a:solidFill>
                  <a:schemeClr val="bg1">
                    <a:lumMod val="85000"/>
                  </a:schemeClr>
                </a:solidFill>
              </a:rPr>
              <a:t>No </a:t>
            </a:r>
            <a:r>
              <a:rPr lang="es-ES" sz="1400" dirty="0">
                <a:solidFill>
                  <a:schemeClr val="bg1">
                    <a:lumMod val="85000"/>
                  </a:schemeClr>
                </a:solidFill>
              </a:rPr>
              <a:t>se agregarán más funcionalidades web que las indicadas en el plan. La integración con redes sociales queda sujeta a la disponibilidad de </a:t>
            </a:r>
            <a:r>
              <a:rPr lang="es-ES" sz="1400" dirty="0" err="1">
                <a:solidFill>
                  <a:schemeClr val="bg1">
                    <a:lumMod val="85000"/>
                  </a:schemeClr>
                </a:solidFill>
              </a:rPr>
              <a:t>plugins</a:t>
            </a:r>
            <a:r>
              <a:rPr lang="es-ES" sz="1400" dirty="0">
                <a:solidFill>
                  <a:schemeClr val="bg1">
                    <a:lumMod val="85000"/>
                  </a:schemeClr>
                </a:solidFill>
              </a:rPr>
              <a:t> en </a:t>
            </a:r>
            <a:r>
              <a:rPr lang="es-ES" sz="1400" dirty="0" err="1">
                <a:solidFill>
                  <a:schemeClr val="bg1">
                    <a:lumMod val="85000"/>
                  </a:schemeClr>
                </a:solidFill>
              </a:rPr>
              <a:t>Wordpress</a:t>
            </a:r>
            <a:r>
              <a:rPr lang="es-ES" sz="1400" dirty="0">
                <a:solidFill>
                  <a:schemeClr val="bg1">
                    <a:lumMod val="85000"/>
                  </a:schemeClr>
                </a:solidFill>
              </a:rPr>
              <a:t>.</a:t>
            </a:r>
            <a:endParaRPr lang="es-PE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250" name="Group 249"/>
          <p:cNvGrpSpPr/>
          <p:nvPr/>
        </p:nvGrpSpPr>
        <p:grpSpPr>
          <a:xfrm>
            <a:off x="247996" y="4811184"/>
            <a:ext cx="3771171" cy="373953"/>
            <a:chOff x="247996" y="4811184"/>
            <a:chExt cx="3771171" cy="373953"/>
          </a:xfrm>
        </p:grpSpPr>
        <p:cxnSp>
          <p:nvCxnSpPr>
            <p:cNvPr id="220" name="Elbow Connector 219"/>
            <p:cNvCxnSpPr/>
            <p:nvPr/>
          </p:nvCxnSpPr>
          <p:spPr>
            <a:xfrm>
              <a:off x="1834550" y="4811184"/>
              <a:ext cx="2184617" cy="211660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70AD47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3" name="Rectangle 222"/>
            <p:cNvSpPr/>
            <p:nvPr/>
          </p:nvSpPr>
          <p:spPr>
            <a:xfrm>
              <a:off x="247996" y="4815804"/>
              <a:ext cx="1586554" cy="369333"/>
            </a:xfrm>
            <a:prstGeom prst="rect">
              <a:avLst/>
            </a:prstGeom>
            <a:solidFill>
              <a:srgbClr val="70AD47"/>
            </a:solidFill>
          </p:spPr>
          <p:txBody>
            <a:bodyPr wrap="square">
              <a:spAutoFit/>
            </a:bodyPr>
            <a:lstStyle/>
            <a:p>
              <a:pPr algn="ctr" defTabSz="1450940"/>
              <a:r>
                <a:rPr lang="es-PE" b="1" dirty="0" smtClean="0">
                  <a:solidFill>
                    <a:schemeClr val="bg1"/>
                  </a:solidFill>
                  <a:ea typeface="Open Sans" pitchFamily="34" charset="0"/>
                  <a:cs typeface="Open Sans" pitchFamily="34" charset="0"/>
                </a:rPr>
                <a:t>Restricción 4</a:t>
              </a:r>
              <a:endParaRPr lang="es-PE" b="1" dirty="0">
                <a:solidFill>
                  <a:schemeClr val="bg1"/>
                </a:solidFill>
                <a:ea typeface="Open Sans" pitchFamily="34" charset="0"/>
                <a:cs typeface="Open Sans" pitchFamily="34" charset="0"/>
              </a:endParaRPr>
            </a:p>
          </p:txBody>
        </p:sp>
      </p:grpSp>
      <p:sp>
        <p:nvSpPr>
          <p:cNvPr id="226" name="Text Box 10"/>
          <p:cNvSpPr txBox="1">
            <a:spLocks noChangeArrowheads="1"/>
          </p:cNvSpPr>
          <p:nvPr/>
        </p:nvSpPr>
        <p:spPr bwMode="auto">
          <a:xfrm>
            <a:off x="9428672" y="1848682"/>
            <a:ext cx="2482851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0960" tIns="30480" rIns="60960" bIns="30480">
            <a:spAutoFit/>
          </a:bodyPr>
          <a:lstStyle/>
          <a:p>
            <a:pPr defTabSz="1219170">
              <a:spcBef>
                <a:spcPct val="20000"/>
              </a:spcBef>
              <a:defRPr/>
            </a:pPr>
            <a:r>
              <a:rPr lang="es-ES" sz="1400" dirty="0" smtClean="0">
                <a:solidFill>
                  <a:schemeClr val="bg1">
                    <a:lumMod val="85000"/>
                  </a:schemeClr>
                </a:solidFill>
              </a:rPr>
              <a:t>La </a:t>
            </a:r>
            <a:r>
              <a:rPr lang="es-ES" sz="1400" dirty="0">
                <a:solidFill>
                  <a:schemeClr val="bg1">
                    <a:lumMod val="85000"/>
                  </a:schemeClr>
                </a:solidFill>
              </a:rPr>
              <a:t>fase de planificación termina en semana 14.</a:t>
            </a:r>
            <a:endParaRPr lang="es-PE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251" name="Group 250"/>
          <p:cNvGrpSpPr/>
          <p:nvPr/>
        </p:nvGrpSpPr>
        <p:grpSpPr>
          <a:xfrm>
            <a:off x="8123771" y="1461597"/>
            <a:ext cx="2942224" cy="1322570"/>
            <a:chOff x="8123771" y="1461597"/>
            <a:chExt cx="2942224" cy="1322570"/>
          </a:xfrm>
        </p:grpSpPr>
        <p:cxnSp>
          <p:nvCxnSpPr>
            <p:cNvPr id="224" name="Elbow Connector 223"/>
            <p:cNvCxnSpPr/>
            <p:nvPr/>
          </p:nvCxnSpPr>
          <p:spPr>
            <a:xfrm flipV="1">
              <a:off x="8123771" y="1461597"/>
              <a:ext cx="1367194" cy="1322570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A5A5A5"/>
              </a:solidFill>
              <a:headEnd type="stealt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7" name="Rectangle 226"/>
            <p:cNvSpPr/>
            <p:nvPr/>
          </p:nvSpPr>
          <p:spPr>
            <a:xfrm>
              <a:off x="9479441" y="1464125"/>
              <a:ext cx="1586554" cy="369333"/>
            </a:xfrm>
            <a:prstGeom prst="rect">
              <a:avLst/>
            </a:prstGeom>
            <a:solidFill>
              <a:srgbClr val="A5A5A5"/>
            </a:solidFill>
          </p:spPr>
          <p:txBody>
            <a:bodyPr wrap="square">
              <a:spAutoFit/>
            </a:bodyPr>
            <a:lstStyle/>
            <a:p>
              <a:pPr algn="ctr" defTabSz="1450940"/>
              <a:r>
                <a:rPr lang="es-PE" b="1" dirty="0" smtClean="0">
                  <a:solidFill>
                    <a:schemeClr val="bg1"/>
                  </a:solidFill>
                  <a:ea typeface="Open Sans" pitchFamily="34" charset="0"/>
                  <a:cs typeface="Open Sans" pitchFamily="34" charset="0"/>
                </a:rPr>
                <a:t>Restricción 1</a:t>
              </a:r>
              <a:endParaRPr lang="es-PE" b="1" dirty="0">
                <a:solidFill>
                  <a:schemeClr val="bg1"/>
                </a:solidFill>
                <a:ea typeface="Open Sans" pitchFamily="34" charset="0"/>
                <a:cs typeface="Open Sans" pitchFamily="34" charset="0"/>
              </a:endParaRPr>
            </a:p>
          </p:txBody>
        </p:sp>
      </p:grpSp>
      <p:sp>
        <p:nvSpPr>
          <p:cNvPr id="230" name="Text Box 10"/>
          <p:cNvSpPr txBox="1">
            <a:spLocks noChangeArrowheads="1"/>
          </p:cNvSpPr>
          <p:nvPr/>
        </p:nvSpPr>
        <p:spPr bwMode="auto">
          <a:xfrm>
            <a:off x="9479441" y="3522859"/>
            <a:ext cx="2482851" cy="750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0960" tIns="30480" rIns="60960" bIns="30480">
            <a:spAutoFit/>
          </a:bodyPr>
          <a:lstStyle/>
          <a:p>
            <a:pPr defTabSz="1219170">
              <a:spcBef>
                <a:spcPct val="20000"/>
              </a:spcBef>
              <a:defRPr/>
            </a:pPr>
            <a:r>
              <a:rPr lang="es-ES" sz="1400" dirty="0" smtClean="0">
                <a:solidFill>
                  <a:schemeClr val="bg1">
                    <a:lumMod val="85000"/>
                  </a:schemeClr>
                </a:solidFill>
              </a:rPr>
              <a:t>La </a:t>
            </a:r>
            <a:r>
              <a:rPr lang="es-ES" sz="1400" dirty="0">
                <a:solidFill>
                  <a:schemeClr val="bg1">
                    <a:lumMod val="85000"/>
                  </a:schemeClr>
                </a:solidFill>
              </a:rPr>
              <a:t>ejecución del plan está estipulado en 5 meses.</a:t>
            </a:r>
          </a:p>
          <a:p>
            <a:pPr defTabSz="1219170">
              <a:spcBef>
                <a:spcPct val="20000"/>
              </a:spcBef>
              <a:defRPr/>
            </a:pPr>
            <a:endParaRPr lang="es-PE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34" name="Text Box 10"/>
          <p:cNvSpPr txBox="1">
            <a:spLocks noChangeArrowheads="1"/>
          </p:cNvSpPr>
          <p:nvPr/>
        </p:nvSpPr>
        <p:spPr bwMode="auto">
          <a:xfrm>
            <a:off x="9493863" y="5109516"/>
            <a:ext cx="2482851" cy="11387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0960" tIns="30480" rIns="60960" bIns="30480">
            <a:spAutoFit/>
          </a:bodyPr>
          <a:lstStyle/>
          <a:p>
            <a:pPr defTabSz="1219170">
              <a:spcBef>
                <a:spcPct val="20000"/>
              </a:spcBef>
              <a:defRPr/>
            </a:pPr>
            <a:r>
              <a:rPr lang="es-ES" sz="1400" dirty="0">
                <a:solidFill>
                  <a:schemeClr val="bg1">
                    <a:lumMod val="85000"/>
                  </a:schemeClr>
                </a:solidFill>
              </a:rPr>
              <a:t>El costo por hora-hombre de cada integrante del equipo de planeación es de 50 soles y tiene que estar incluido dentro del presupuesto</a:t>
            </a:r>
            <a:endParaRPr lang="es-PE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253" name="Group 252"/>
          <p:cNvGrpSpPr/>
          <p:nvPr/>
        </p:nvGrpSpPr>
        <p:grpSpPr>
          <a:xfrm>
            <a:off x="6378028" y="4722743"/>
            <a:ext cx="4753158" cy="1368367"/>
            <a:chOff x="6378028" y="4722743"/>
            <a:chExt cx="4753158" cy="1368367"/>
          </a:xfrm>
        </p:grpSpPr>
        <p:cxnSp>
          <p:nvCxnSpPr>
            <p:cNvPr id="232" name="Elbow Connector 231"/>
            <p:cNvCxnSpPr/>
            <p:nvPr/>
          </p:nvCxnSpPr>
          <p:spPr>
            <a:xfrm flipV="1">
              <a:off x="6378028" y="4722743"/>
              <a:ext cx="3166460" cy="1368367"/>
            </a:xfrm>
            <a:prstGeom prst="bentConnector3">
              <a:avLst>
                <a:gd name="adj1" fmla="val 77159"/>
              </a:avLst>
            </a:prstGeom>
            <a:ln>
              <a:solidFill>
                <a:srgbClr val="2F5698"/>
              </a:solidFill>
              <a:headEnd type="stealt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5" name="Rectangle 234"/>
            <p:cNvSpPr/>
            <p:nvPr/>
          </p:nvSpPr>
          <p:spPr>
            <a:xfrm>
              <a:off x="9544632" y="4724959"/>
              <a:ext cx="1586554" cy="369333"/>
            </a:xfrm>
            <a:prstGeom prst="rect">
              <a:avLst/>
            </a:prstGeom>
            <a:solidFill>
              <a:srgbClr val="2F5698"/>
            </a:solidFill>
          </p:spPr>
          <p:txBody>
            <a:bodyPr wrap="square">
              <a:spAutoFit/>
            </a:bodyPr>
            <a:lstStyle/>
            <a:p>
              <a:pPr algn="ctr" defTabSz="1450940"/>
              <a:r>
                <a:rPr lang="es-PE" b="1" dirty="0" smtClean="0">
                  <a:solidFill>
                    <a:schemeClr val="bg1"/>
                  </a:solidFill>
                  <a:ea typeface="Open Sans" pitchFamily="34" charset="0"/>
                  <a:cs typeface="Open Sans" pitchFamily="34" charset="0"/>
                </a:rPr>
                <a:t>Restricción 3</a:t>
              </a:r>
              <a:endParaRPr lang="es-PE" b="1" dirty="0">
                <a:solidFill>
                  <a:schemeClr val="bg1"/>
                </a:solidFill>
                <a:ea typeface="Open Sans" pitchFamily="34" charset="0"/>
                <a:cs typeface="Open Sans" pitchFamily="34" charset="0"/>
              </a:endParaRPr>
            </a:p>
          </p:txBody>
        </p:sp>
      </p:grpSp>
      <p:grpSp>
        <p:nvGrpSpPr>
          <p:cNvPr id="252" name="Group 251"/>
          <p:cNvGrpSpPr/>
          <p:nvPr/>
        </p:nvGrpSpPr>
        <p:grpSpPr>
          <a:xfrm>
            <a:off x="8023852" y="3132158"/>
            <a:ext cx="3092912" cy="1644160"/>
            <a:chOff x="8023852" y="3132158"/>
            <a:chExt cx="3092912" cy="1644160"/>
          </a:xfrm>
        </p:grpSpPr>
        <p:sp>
          <p:nvSpPr>
            <p:cNvPr id="231" name="Rectangle 230"/>
            <p:cNvSpPr/>
            <p:nvPr/>
          </p:nvSpPr>
          <p:spPr>
            <a:xfrm>
              <a:off x="9530210" y="3138302"/>
              <a:ext cx="1586554" cy="369333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>
              <a:spAutoFit/>
            </a:bodyPr>
            <a:lstStyle/>
            <a:p>
              <a:pPr algn="ctr" defTabSz="1450940"/>
              <a:r>
                <a:rPr lang="es-PE" b="1" dirty="0" smtClean="0">
                  <a:solidFill>
                    <a:schemeClr val="bg1"/>
                  </a:solidFill>
                  <a:ea typeface="Open Sans" pitchFamily="34" charset="0"/>
                  <a:cs typeface="Open Sans" pitchFamily="34" charset="0"/>
                </a:rPr>
                <a:t>Restricción 2</a:t>
              </a:r>
              <a:endParaRPr lang="es-PE" b="1" dirty="0">
                <a:solidFill>
                  <a:schemeClr val="bg1"/>
                </a:solidFill>
                <a:ea typeface="Open Sans" pitchFamily="34" charset="0"/>
                <a:cs typeface="Open Sans" pitchFamily="34" charset="0"/>
              </a:endParaRPr>
            </a:p>
          </p:txBody>
        </p:sp>
        <p:cxnSp>
          <p:nvCxnSpPr>
            <p:cNvPr id="240" name="Elbow Connector 239"/>
            <p:cNvCxnSpPr/>
            <p:nvPr/>
          </p:nvCxnSpPr>
          <p:spPr>
            <a:xfrm rot="5400000" flipH="1" flipV="1">
              <a:off x="7954951" y="3201059"/>
              <a:ext cx="1644160" cy="1506358"/>
            </a:xfrm>
            <a:prstGeom prst="bentConnector3">
              <a:avLst>
                <a:gd name="adj1" fmla="val 78470"/>
              </a:avLst>
            </a:prstGeom>
            <a:ln>
              <a:solidFill>
                <a:srgbClr val="FFC000"/>
              </a:solidFill>
              <a:miter lim="800000"/>
              <a:headEnd type="stealt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76795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00"/>
                            </p:stCondLst>
                            <p:childTnLst>
                              <p:par>
                                <p:cTn id="4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500"/>
                            </p:stCondLst>
                            <p:childTnLst>
                              <p:par>
                                <p:cTn id="4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75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250"/>
                            </p:stCondLst>
                            <p:childTnLst>
                              <p:par>
                                <p:cTn id="4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250"/>
                            </p:stCondLst>
                            <p:childTnLst>
                              <p:par>
                                <p:cTn id="5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750"/>
                            </p:stCondLst>
                            <p:childTnLst>
                              <p:par>
                                <p:cTn id="5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75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500"/>
                            </p:stCondLst>
                            <p:childTnLst>
                              <p:par>
                                <p:cTn id="6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6500"/>
                            </p:stCondLst>
                            <p:childTnLst>
                              <p:par>
                                <p:cTn id="6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0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7000"/>
                            </p:stCondLst>
                            <p:childTnLst>
                              <p:par>
                                <p:cTn id="7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75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7750"/>
                            </p:stCondLst>
                            <p:childTnLst>
                              <p:par>
                                <p:cTn id="7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8750"/>
                            </p:stCondLst>
                            <p:childTnLst>
                              <p:par>
                                <p:cTn id="8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4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9250"/>
                            </p:stCondLst>
                            <p:childTnLst>
                              <p:par>
                                <p:cTn id="8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8" dur="75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0000"/>
                            </p:stCondLst>
                            <p:childTnLst>
                              <p:par>
                                <p:cTn id="9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11000"/>
                            </p:stCondLst>
                            <p:childTnLst>
                              <p:par>
                                <p:cTn id="9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8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11500"/>
                            </p:stCondLst>
                            <p:childTnLst>
                              <p:par>
                                <p:cTn id="10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2" dur="75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12250"/>
                            </p:stCondLst>
                            <p:childTnLst>
                              <p:par>
                                <p:cTn id="10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3250"/>
                            </p:stCondLst>
                            <p:childTnLst>
                              <p:par>
                                <p:cTn id="11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13750"/>
                            </p:stCondLst>
                            <p:childTnLst>
                              <p:par>
                                <p:cTn id="11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6" dur="75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14500"/>
                            </p:stCondLst>
                            <p:childTnLst>
                              <p:par>
                                <p:cTn id="11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10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9" grpId="0" animBg="1"/>
      <p:bldP spid="211" grpId="0" animBg="1"/>
      <p:bldP spid="214" grpId="0"/>
      <p:bldP spid="218" grpId="0"/>
      <p:bldP spid="222" grpId="0"/>
      <p:bldP spid="226" grpId="0"/>
      <p:bldP spid="230" grpId="0"/>
      <p:bldP spid="23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6000" b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Rectangle 92"/>
          <p:cNvSpPr/>
          <p:nvPr/>
        </p:nvSpPr>
        <p:spPr bwMode="auto">
          <a:xfrm>
            <a:off x="0" y="950026"/>
            <a:ext cx="12192000" cy="5561985"/>
          </a:xfrm>
          <a:prstGeom prst="rect">
            <a:avLst/>
          </a:prstGeom>
          <a:solidFill>
            <a:schemeClr val="tx1">
              <a:alpha val="75000"/>
            </a:schemeClr>
          </a:solidFill>
          <a:ln w="6350">
            <a:noFill/>
            <a:round/>
            <a:headEnd/>
            <a:tailEnd/>
          </a:ln>
        </p:spPr>
        <p:txBody>
          <a:bodyPr vert="horz" wrap="none" lIns="121920" tIns="60960" rIns="121920" bIns="60960" numCol="1" rtlCol="0" anchor="ctr" anchorCtr="1" compatLnSpc="1">
            <a:prstTxWarp prst="textNoShape">
              <a:avLst/>
            </a:prstTxWarp>
          </a:bodyPr>
          <a:lstStyle/>
          <a:p>
            <a:pPr algn="ctr"/>
            <a:endParaRPr lang="es-PE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078" name="Freeform 6"/>
          <p:cNvSpPr>
            <a:spLocks/>
          </p:cNvSpPr>
          <p:nvPr/>
        </p:nvSpPr>
        <p:spPr bwMode="auto">
          <a:xfrm>
            <a:off x="4912117" y="1501933"/>
            <a:ext cx="5475817" cy="1511300"/>
          </a:xfrm>
          <a:custGeom>
            <a:avLst/>
            <a:gdLst/>
            <a:ahLst/>
            <a:cxnLst>
              <a:cxn ang="0">
                <a:pos x="1421" y="97"/>
              </a:cxn>
              <a:cxn ang="0">
                <a:pos x="518" y="97"/>
              </a:cxn>
              <a:cxn ang="0">
                <a:pos x="518" y="29"/>
              </a:cxn>
              <a:cxn ang="0">
                <a:pos x="489" y="0"/>
              </a:cxn>
              <a:cxn ang="0">
                <a:pos x="132" y="0"/>
              </a:cxn>
              <a:cxn ang="0">
                <a:pos x="103" y="29"/>
              </a:cxn>
              <a:cxn ang="0">
                <a:pos x="103" y="97"/>
              </a:cxn>
              <a:cxn ang="0">
                <a:pos x="29" y="97"/>
              </a:cxn>
              <a:cxn ang="0">
                <a:pos x="0" y="126"/>
              </a:cxn>
              <a:cxn ang="0">
                <a:pos x="0" y="367"/>
              </a:cxn>
              <a:cxn ang="0">
                <a:pos x="29" y="396"/>
              </a:cxn>
              <a:cxn ang="0">
                <a:pos x="1421" y="396"/>
              </a:cxn>
              <a:cxn ang="0">
                <a:pos x="1450" y="367"/>
              </a:cxn>
              <a:cxn ang="0">
                <a:pos x="1450" y="126"/>
              </a:cxn>
              <a:cxn ang="0">
                <a:pos x="1421" y="97"/>
              </a:cxn>
            </a:cxnLst>
            <a:rect l="0" t="0" r="r" b="b"/>
            <a:pathLst>
              <a:path w="1450" h="396">
                <a:moveTo>
                  <a:pt x="1421" y="97"/>
                </a:moveTo>
                <a:cubicBezTo>
                  <a:pt x="518" y="97"/>
                  <a:pt x="518" y="97"/>
                  <a:pt x="518" y="97"/>
                </a:cubicBezTo>
                <a:cubicBezTo>
                  <a:pt x="518" y="29"/>
                  <a:pt x="518" y="29"/>
                  <a:pt x="518" y="29"/>
                </a:cubicBezTo>
                <a:cubicBezTo>
                  <a:pt x="518" y="13"/>
                  <a:pt x="505" y="0"/>
                  <a:pt x="489" y="0"/>
                </a:cubicBezTo>
                <a:cubicBezTo>
                  <a:pt x="132" y="0"/>
                  <a:pt x="132" y="0"/>
                  <a:pt x="132" y="0"/>
                </a:cubicBezTo>
                <a:cubicBezTo>
                  <a:pt x="116" y="0"/>
                  <a:pt x="103" y="13"/>
                  <a:pt x="103" y="29"/>
                </a:cubicBezTo>
                <a:cubicBezTo>
                  <a:pt x="103" y="97"/>
                  <a:pt x="103" y="97"/>
                  <a:pt x="103" y="97"/>
                </a:cubicBezTo>
                <a:cubicBezTo>
                  <a:pt x="29" y="97"/>
                  <a:pt x="29" y="97"/>
                  <a:pt x="29" y="97"/>
                </a:cubicBezTo>
                <a:cubicBezTo>
                  <a:pt x="13" y="97"/>
                  <a:pt x="0" y="110"/>
                  <a:pt x="0" y="126"/>
                </a:cubicBezTo>
                <a:cubicBezTo>
                  <a:pt x="0" y="367"/>
                  <a:pt x="0" y="367"/>
                  <a:pt x="0" y="367"/>
                </a:cubicBezTo>
                <a:cubicBezTo>
                  <a:pt x="0" y="383"/>
                  <a:pt x="13" y="396"/>
                  <a:pt x="29" y="396"/>
                </a:cubicBezTo>
                <a:cubicBezTo>
                  <a:pt x="1421" y="396"/>
                  <a:pt x="1421" y="396"/>
                  <a:pt x="1421" y="396"/>
                </a:cubicBezTo>
                <a:cubicBezTo>
                  <a:pt x="1437" y="396"/>
                  <a:pt x="1450" y="383"/>
                  <a:pt x="1450" y="367"/>
                </a:cubicBezTo>
                <a:cubicBezTo>
                  <a:pt x="1450" y="126"/>
                  <a:pt x="1450" y="126"/>
                  <a:pt x="1450" y="126"/>
                </a:cubicBezTo>
                <a:cubicBezTo>
                  <a:pt x="1450" y="110"/>
                  <a:pt x="1437" y="97"/>
                  <a:pt x="1421" y="97"/>
                </a:cubicBezTo>
                <a:close/>
              </a:path>
            </a:pathLst>
          </a:custGeom>
          <a:solidFill>
            <a:srgbClr val="00B0F0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PE" sz="2400" dirty="0"/>
          </a:p>
        </p:txBody>
      </p:sp>
      <p:sp>
        <p:nvSpPr>
          <p:cNvPr id="147" name="Freeform 6"/>
          <p:cNvSpPr>
            <a:spLocks/>
          </p:cNvSpPr>
          <p:nvPr/>
        </p:nvSpPr>
        <p:spPr bwMode="auto">
          <a:xfrm flipH="1">
            <a:off x="1791234" y="2604011"/>
            <a:ext cx="5475817" cy="1511300"/>
          </a:xfrm>
          <a:custGeom>
            <a:avLst/>
            <a:gdLst/>
            <a:ahLst/>
            <a:cxnLst>
              <a:cxn ang="0">
                <a:pos x="1421" y="97"/>
              </a:cxn>
              <a:cxn ang="0">
                <a:pos x="518" y="97"/>
              </a:cxn>
              <a:cxn ang="0">
                <a:pos x="518" y="29"/>
              </a:cxn>
              <a:cxn ang="0">
                <a:pos x="489" y="0"/>
              </a:cxn>
              <a:cxn ang="0">
                <a:pos x="132" y="0"/>
              </a:cxn>
              <a:cxn ang="0">
                <a:pos x="103" y="29"/>
              </a:cxn>
              <a:cxn ang="0">
                <a:pos x="103" y="97"/>
              </a:cxn>
              <a:cxn ang="0">
                <a:pos x="29" y="97"/>
              </a:cxn>
              <a:cxn ang="0">
                <a:pos x="0" y="126"/>
              </a:cxn>
              <a:cxn ang="0">
                <a:pos x="0" y="367"/>
              </a:cxn>
              <a:cxn ang="0">
                <a:pos x="29" y="396"/>
              </a:cxn>
              <a:cxn ang="0">
                <a:pos x="1421" y="396"/>
              </a:cxn>
              <a:cxn ang="0">
                <a:pos x="1450" y="367"/>
              </a:cxn>
              <a:cxn ang="0">
                <a:pos x="1450" y="126"/>
              </a:cxn>
              <a:cxn ang="0">
                <a:pos x="1421" y="97"/>
              </a:cxn>
            </a:cxnLst>
            <a:rect l="0" t="0" r="r" b="b"/>
            <a:pathLst>
              <a:path w="1450" h="396">
                <a:moveTo>
                  <a:pt x="1421" y="97"/>
                </a:moveTo>
                <a:cubicBezTo>
                  <a:pt x="518" y="97"/>
                  <a:pt x="518" y="97"/>
                  <a:pt x="518" y="97"/>
                </a:cubicBezTo>
                <a:cubicBezTo>
                  <a:pt x="518" y="29"/>
                  <a:pt x="518" y="29"/>
                  <a:pt x="518" y="29"/>
                </a:cubicBezTo>
                <a:cubicBezTo>
                  <a:pt x="518" y="13"/>
                  <a:pt x="505" y="0"/>
                  <a:pt x="489" y="0"/>
                </a:cubicBezTo>
                <a:cubicBezTo>
                  <a:pt x="132" y="0"/>
                  <a:pt x="132" y="0"/>
                  <a:pt x="132" y="0"/>
                </a:cubicBezTo>
                <a:cubicBezTo>
                  <a:pt x="116" y="0"/>
                  <a:pt x="103" y="13"/>
                  <a:pt x="103" y="29"/>
                </a:cubicBezTo>
                <a:cubicBezTo>
                  <a:pt x="103" y="97"/>
                  <a:pt x="103" y="97"/>
                  <a:pt x="103" y="97"/>
                </a:cubicBezTo>
                <a:cubicBezTo>
                  <a:pt x="29" y="97"/>
                  <a:pt x="29" y="97"/>
                  <a:pt x="29" y="97"/>
                </a:cubicBezTo>
                <a:cubicBezTo>
                  <a:pt x="13" y="97"/>
                  <a:pt x="0" y="110"/>
                  <a:pt x="0" y="126"/>
                </a:cubicBezTo>
                <a:cubicBezTo>
                  <a:pt x="0" y="367"/>
                  <a:pt x="0" y="367"/>
                  <a:pt x="0" y="367"/>
                </a:cubicBezTo>
                <a:cubicBezTo>
                  <a:pt x="0" y="383"/>
                  <a:pt x="13" y="396"/>
                  <a:pt x="29" y="396"/>
                </a:cubicBezTo>
                <a:cubicBezTo>
                  <a:pt x="1421" y="396"/>
                  <a:pt x="1421" y="396"/>
                  <a:pt x="1421" y="396"/>
                </a:cubicBezTo>
                <a:cubicBezTo>
                  <a:pt x="1437" y="396"/>
                  <a:pt x="1450" y="383"/>
                  <a:pt x="1450" y="367"/>
                </a:cubicBezTo>
                <a:cubicBezTo>
                  <a:pt x="1450" y="126"/>
                  <a:pt x="1450" y="126"/>
                  <a:pt x="1450" y="126"/>
                </a:cubicBezTo>
                <a:cubicBezTo>
                  <a:pt x="1450" y="110"/>
                  <a:pt x="1437" y="97"/>
                  <a:pt x="1421" y="97"/>
                </a:cubicBezTo>
                <a:close/>
              </a:path>
            </a:pathLst>
          </a:custGeom>
          <a:solidFill>
            <a:srgbClr val="ED7D31"/>
          </a:solidFill>
          <a:ln w="9525">
            <a:noFill/>
            <a:round/>
            <a:headEnd/>
            <a:tailEnd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PE" sz="2400" dirty="0"/>
          </a:p>
        </p:txBody>
      </p:sp>
      <p:sp>
        <p:nvSpPr>
          <p:cNvPr id="187" name="Freeform 6"/>
          <p:cNvSpPr>
            <a:spLocks/>
          </p:cNvSpPr>
          <p:nvPr/>
        </p:nvSpPr>
        <p:spPr bwMode="auto">
          <a:xfrm>
            <a:off x="4912117" y="3706090"/>
            <a:ext cx="5475817" cy="1511300"/>
          </a:xfrm>
          <a:custGeom>
            <a:avLst/>
            <a:gdLst/>
            <a:ahLst/>
            <a:cxnLst>
              <a:cxn ang="0">
                <a:pos x="1421" y="97"/>
              </a:cxn>
              <a:cxn ang="0">
                <a:pos x="518" y="97"/>
              </a:cxn>
              <a:cxn ang="0">
                <a:pos x="518" y="29"/>
              </a:cxn>
              <a:cxn ang="0">
                <a:pos x="489" y="0"/>
              </a:cxn>
              <a:cxn ang="0">
                <a:pos x="132" y="0"/>
              </a:cxn>
              <a:cxn ang="0">
                <a:pos x="103" y="29"/>
              </a:cxn>
              <a:cxn ang="0">
                <a:pos x="103" y="97"/>
              </a:cxn>
              <a:cxn ang="0">
                <a:pos x="29" y="97"/>
              </a:cxn>
              <a:cxn ang="0">
                <a:pos x="0" y="126"/>
              </a:cxn>
              <a:cxn ang="0">
                <a:pos x="0" y="367"/>
              </a:cxn>
              <a:cxn ang="0">
                <a:pos x="29" y="396"/>
              </a:cxn>
              <a:cxn ang="0">
                <a:pos x="1421" y="396"/>
              </a:cxn>
              <a:cxn ang="0">
                <a:pos x="1450" y="367"/>
              </a:cxn>
              <a:cxn ang="0">
                <a:pos x="1450" y="126"/>
              </a:cxn>
              <a:cxn ang="0">
                <a:pos x="1421" y="97"/>
              </a:cxn>
            </a:cxnLst>
            <a:rect l="0" t="0" r="r" b="b"/>
            <a:pathLst>
              <a:path w="1450" h="396">
                <a:moveTo>
                  <a:pt x="1421" y="97"/>
                </a:moveTo>
                <a:cubicBezTo>
                  <a:pt x="518" y="97"/>
                  <a:pt x="518" y="97"/>
                  <a:pt x="518" y="97"/>
                </a:cubicBezTo>
                <a:cubicBezTo>
                  <a:pt x="518" y="29"/>
                  <a:pt x="518" y="29"/>
                  <a:pt x="518" y="29"/>
                </a:cubicBezTo>
                <a:cubicBezTo>
                  <a:pt x="518" y="13"/>
                  <a:pt x="505" y="0"/>
                  <a:pt x="489" y="0"/>
                </a:cubicBezTo>
                <a:cubicBezTo>
                  <a:pt x="132" y="0"/>
                  <a:pt x="132" y="0"/>
                  <a:pt x="132" y="0"/>
                </a:cubicBezTo>
                <a:cubicBezTo>
                  <a:pt x="116" y="0"/>
                  <a:pt x="103" y="13"/>
                  <a:pt x="103" y="29"/>
                </a:cubicBezTo>
                <a:cubicBezTo>
                  <a:pt x="103" y="97"/>
                  <a:pt x="103" y="97"/>
                  <a:pt x="103" y="97"/>
                </a:cubicBezTo>
                <a:cubicBezTo>
                  <a:pt x="29" y="97"/>
                  <a:pt x="29" y="97"/>
                  <a:pt x="29" y="97"/>
                </a:cubicBezTo>
                <a:cubicBezTo>
                  <a:pt x="13" y="97"/>
                  <a:pt x="0" y="110"/>
                  <a:pt x="0" y="126"/>
                </a:cubicBezTo>
                <a:cubicBezTo>
                  <a:pt x="0" y="367"/>
                  <a:pt x="0" y="367"/>
                  <a:pt x="0" y="367"/>
                </a:cubicBezTo>
                <a:cubicBezTo>
                  <a:pt x="0" y="383"/>
                  <a:pt x="13" y="396"/>
                  <a:pt x="29" y="396"/>
                </a:cubicBezTo>
                <a:cubicBezTo>
                  <a:pt x="1421" y="396"/>
                  <a:pt x="1421" y="396"/>
                  <a:pt x="1421" y="396"/>
                </a:cubicBezTo>
                <a:cubicBezTo>
                  <a:pt x="1437" y="396"/>
                  <a:pt x="1450" y="383"/>
                  <a:pt x="1450" y="367"/>
                </a:cubicBezTo>
                <a:cubicBezTo>
                  <a:pt x="1450" y="126"/>
                  <a:pt x="1450" y="126"/>
                  <a:pt x="1450" y="126"/>
                </a:cubicBezTo>
                <a:cubicBezTo>
                  <a:pt x="1450" y="110"/>
                  <a:pt x="1437" y="97"/>
                  <a:pt x="1421" y="97"/>
                </a:cubicBezTo>
                <a:close/>
              </a:path>
            </a:pathLst>
          </a:custGeom>
          <a:solidFill>
            <a:srgbClr val="A5A5A5"/>
          </a:solidFill>
          <a:ln w="9525">
            <a:noFill/>
            <a:round/>
            <a:headEnd/>
            <a:tailEnd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PE" sz="2400" dirty="0"/>
          </a:p>
        </p:txBody>
      </p:sp>
      <p:sp>
        <p:nvSpPr>
          <p:cNvPr id="227" name="Freeform 6"/>
          <p:cNvSpPr>
            <a:spLocks/>
          </p:cNvSpPr>
          <p:nvPr/>
        </p:nvSpPr>
        <p:spPr bwMode="auto">
          <a:xfrm flipH="1">
            <a:off x="1791234" y="4808169"/>
            <a:ext cx="5475817" cy="1511300"/>
          </a:xfrm>
          <a:custGeom>
            <a:avLst/>
            <a:gdLst/>
            <a:ahLst/>
            <a:cxnLst>
              <a:cxn ang="0">
                <a:pos x="1421" y="97"/>
              </a:cxn>
              <a:cxn ang="0">
                <a:pos x="518" y="97"/>
              </a:cxn>
              <a:cxn ang="0">
                <a:pos x="518" y="29"/>
              </a:cxn>
              <a:cxn ang="0">
                <a:pos x="489" y="0"/>
              </a:cxn>
              <a:cxn ang="0">
                <a:pos x="132" y="0"/>
              </a:cxn>
              <a:cxn ang="0">
                <a:pos x="103" y="29"/>
              </a:cxn>
              <a:cxn ang="0">
                <a:pos x="103" y="97"/>
              </a:cxn>
              <a:cxn ang="0">
                <a:pos x="29" y="97"/>
              </a:cxn>
              <a:cxn ang="0">
                <a:pos x="0" y="126"/>
              </a:cxn>
              <a:cxn ang="0">
                <a:pos x="0" y="367"/>
              </a:cxn>
              <a:cxn ang="0">
                <a:pos x="29" y="396"/>
              </a:cxn>
              <a:cxn ang="0">
                <a:pos x="1421" y="396"/>
              </a:cxn>
              <a:cxn ang="0">
                <a:pos x="1450" y="367"/>
              </a:cxn>
              <a:cxn ang="0">
                <a:pos x="1450" y="126"/>
              </a:cxn>
              <a:cxn ang="0">
                <a:pos x="1421" y="97"/>
              </a:cxn>
            </a:cxnLst>
            <a:rect l="0" t="0" r="r" b="b"/>
            <a:pathLst>
              <a:path w="1450" h="396">
                <a:moveTo>
                  <a:pt x="1421" y="97"/>
                </a:moveTo>
                <a:cubicBezTo>
                  <a:pt x="518" y="97"/>
                  <a:pt x="518" y="97"/>
                  <a:pt x="518" y="97"/>
                </a:cubicBezTo>
                <a:cubicBezTo>
                  <a:pt x="518" y="29"/>
                  <a:pt x="518" y="29"/>
                  <a:pt x="518" y="29"/>
                </a:cubicBezTo>
                <a:cubicBezTo>
                  <a:pt x="518" y="13"/>
                  <a:pt x="505" y="0"/>
                  <a:pt x="489" y="0"/>
                </a:cubicBezTo>
                <a:cubicBezTo>
                  <a:pt x="132" y="0"/>
                  <a:pt x="132" y="0"/>
                  <a:pt x="132" y="0"/>
                </a:cubicBezTo>
                <a:cubicBezTo>
                  <a:pt x="116" y="0"/>
                  <a:pt x="103" y="13"/>
                  <a:pt x="103" y="29"/>
                </a:cubicBezTo>
                <a:cubicBezTo>
                  <a:pt x="103" y="97"/>
                  <a:pt x="103" y="97"/>
                  <a:pt x="103" y="97"/>
                </a:cubicBezTo>
                <a:cubicBezTo>
                  <a:pt x="29" y="97"/>
                  <a:pt x="29" y="97"/>
                  <a:pt x="29" y="97"/>
                </a:cubicBezTo>
                <a:cubicBezTo>
                  <a:pt x="13" y="97"/>
                  <a:pt x="0" y="110"/>
                  <a:pt x="0" y="126"/>
                </a:cubicBezTo>
                <a:cubicBezTo>
                  <a:pt x="0" y="367"/>
                  <a:pt x="0" y="367"/>
                  <a:pt x="0" y="367"/>
                </a:cubicBezTo>
                <a:cubicBezTo>
                  <a:pt x="0" y="383"/>
                  <a:pt x="13" y="396"/>
                  <a:pt x="29" y="396"/>
                </a:cubicBezTo>
                <a:cubicBezTo>
                  <a:pt x="1421" y="396"/>
                  <a:pt x="1421" y="396"/>
                  <a:pt x="1421" y="396"/>
                </a:cubicBezTo>
                <a:cubicBezTo>
                  <a:pt x="1437" y="396"/>
                  <a:pt x="1450" y="383"/>
                  <a:pt x="1450" y="367"/>
                </a:cubicBezTo>
                <a:cubicBezTo>
                  <a:pt x="1450" y="126"/>
                  <a:pt x="1450" y="126"/>
                  <a:pt x="1450" y="126"/>
                </a:cubicBezTo>
                <a:cubicBezTo>
                  <a:pt x="1450" y="110"/>
                  <a:pt x="1437" y="97"/>
                  <a:pt x="1421" y="97"/>
                </a:cubicBezTo>
                <a:close/>
              </a:path>
            </a:pathLst>
          </a:custGeom>
          <a:solidFill>
            <a:srgbClr val="FFC000"/>
          </a:solidFill>
          <a:ln w="9525">
            <a:noFill/>
            <a:round/>
            <a:headEnd/>
            <a:tailEnd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PE" sz="2400" dirty="0"/>
          </a:p>
        </p:txBody>
      </p:sp>
      <p:grpSp>
        <p:nvGrpSpPr>
          <p:cNvPr id="94" name="Group 93"/>
          <p:cNvGrpSpPr/>
          <p:nvPr/>
        </p:nvGrpSpPr>
        <p:grpSpPr>
          <a:xfrm>
            <a:off x="127357" y="-21594"/>
            <a:ext cx="4375370" cy="1260801"/>
            <a:chOff x="127357" y="-6354"/>
            <a:chExt cx="2524868" cy="1260801"/>
          </a:xfrm>
        </p:grpSpPr>
        <p:sp>
          <p:nvSpPr>
            <p:cNvPr id="95" name="Round Same Side Corner Rectangle 94"/>
            <p:cNvSpPr/>
            <p:nvPr/>
          </p:nvSpPr>
          <p:spPr bwMode="auto">
            <a:xfrm rot="10800000" flipH="1">
              <a:off x="127357" y="-6354"/>
              <a:ext cx="2524868" cy="613385"/>
            </a:xfrm>
            <a:prstGeom prst="round2SameRect">
              <a:avLst>
                <a:gd name="adj1" fmla="val 35205"/>
                <a:gd name="adj2" fmla="val 0"/>
              </a:avLst>
            </a:prstGeom>
            <a:solidFill>
              <a:schemeClr val="tx1">
                <a:alpha val="50000"/>
              </a:schemeClr>
            </a:solidFill>
            <a:ln w="19050">
              <a:solidFill>
                <a:schemeClr val="tx1"/>
              </a:solidFill>
              <a:round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vert="horz" wrap="none" lIns="121920" tIns="60960" rIns="121920" bIns="6096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s-PE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127357" y="54118"/>
              <a:ext cx="252486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PE" sz="2400" dirty="0" smtClean="0">
                  <a:solidFill>
                    <a:schemeClr val="bg1"/>
                  </a:solidFill>
                </a:rPr>
                <a:t>Alcance del proyecto - Supuestos</a:t>
              </a:r>
              <a:endParaRPr lang="es-PE" sz="2400" dirty="0">
                <a:solidFill>
                  <a:schemeClr val="bg1"/>
                </a:solidFill>
              </a:endParaRPr>
            </a:p>
          </p:txBody>
        </p:sp>
      </p:grpSp>
      <p:sp>
        <p:nvSpPr>
          <p:cNvPr id="118" name="Freeform 236"/>
          <p:cNvSpPr>
            <a:spLocks noChangeAspect="1" noEditPoints="1"/>
          </p:cNvSpPr>
          <p:nvPr/>
        </p:nvSpPr>
        <p:spPr bwMode="auto">
          <a:xfrm>
            <a:off x="5792000" y="4035738"/>
            <a:ext cx="548640" cy="548640"/>
          </a:xfrm>
          <a:custGeom>
            <a:avLst/>
            <a:gdLst>
              <a:gd name="T0" fmla="*/ 111 w 114"/>
              <a:gd name="T1" fmla="*/ 48 h 114"/>
              <a:gd name="T2" fmla="*/ 104 w 114"/>
              <a:gd name="T3" fmla="*/ 48 h 114"/>
              <a:gd name="T4" fmla="*/ 96 w 114"/>
              <a:gd name="T5" fmla="*/ 29 h 114"/>
              <a:gd name="T6" fmla="*/ 101 w 114"/>
              <a:gd name="T7" fmla="*/ 24 h 114"/>
              <a:gd name="T8" fmla="*/ 102 w 114"/>
              <a:gd name="T9" fmla="*/ 22 h 114"/>
              <a:gd name="T10" fmla="*/ 101 w 114"/>
              <a:gd name="T11" fmla="*/ 20 h 114"/>
              <a:gd name="T12" fmla="*/ 92 w 114"/>
              <a:gd name="T13" fmla="*/ 12 h 114"/>
              <a:gd name="T14" fmla="*/ 89 w 114"/>
              <a:gd name="T15" fmla="*/ 12 h 114"/>
              <a:gd name="T16" fmla="*/ 84 w 114"/>
              <a:gd name="T17" fmla="*/ 17 h 114"/>
              <a:gd name="T18" fmla="*/ 65 w 114"/>
              <a:gd name="T19" fmla="*/ 9 h 114"/>
              <a:gd name="T20" fmla="*/ 65 w 114"/>
              <a:gd name="T21" fmla="*/ 2 h 114"/>
              <a:gd name="T22" fmla="*/ 62 w 114"/>
              <a:gd name="T23" fmla="*/ 0 h 114"/>
              <a:gd name="T24" fmla="*/ 50 w 114"/>
              <a:gd name="T25" fmla="*/ 0 h 114"/>
              <a:gd name="T26" fmla="*/ 48 w 114"/>
              <a:gd name="T27" fmla="*/ 2 h 114"/>
              <a:gd name="T28" fmla="*/ 48 w 114"/>
              <a:gd name="T29" fmla="*/ 9 h 114"/>
              <a:gd name="T30" fmla="*/ 29 w 114"/>
              <a:gd name="T31" fmla="*/ 17 h 114"/>
              <a:gd name="T32" fmla="*/ 24 w 114"/>
              <a:gd name="T33" fmla="*/ 12 h 114"/>
              <a:gd name="T34" fmla="*/ 20 w 114"/>
              <a:gd name="T35" fmla="*/ 12 h 114"/>
              <a:gd name="T36" fmla="*/ 12 w 114"/>
              <a:gd name="T37" fmla="*/ 21 h 114"/>
              <a:gd name="T38" fmla="*/ 11 w 114"/>
              <a:gd name="T39" fmla="*/ 22 h 114"/>
              <a:gd name="T40" fmla="*/ 12 w 114"/>
              <a:gd name="T41" fmla="*/ 24 h 114"/>
              <a:gd name="T42" fmla="*/ 17 w 114"/>
              <a:gd name="T43" fmla="*/ 29 h 114"/>
              <a:gd name="T44" fmla="*/ 8 w 114"/>
              <a:gd name="T45" fmla="*/ 48 h 114"/>
              <a:gd name="T46" fmla="*/ 2 w 114"/>
              <a:gd name="T47" fmla="*/ 48 h 114"/>
              <a:gd name="T48" fmla="*/ 0 w 114"/>
              <a:gd name="T49" fmla="*/ 51 h 114"/>
              <a:gd name="T50" fmla="*/ 0 w 114"/>
              <a:gd name="T51" fmla="*/ 63 h 114"/>
              <a:gd name="T52" fmla="*/ 2 w 114"/>
              <a:gd name="T53" fmla="*/ 65 h 114"/>
              <a:gd name="T54" fmla="*/ 8 w 114"/>
              <a:gd name="T55" fmla="*/ 65 h 114"/>
              <a:gd name="T56" fmla="*/ 16 w 114"/>
              <a:gd name="T57" fmla="*/ 85 h 114"/>
              <a:gd name="T58" fmla="*/ 12 w 114"/>
              <a:gd name="T59" fmla="*/ 89 h 114"/>
              <a:gd name="T60" fmla="*/ 12 w 114"/>
              <a:gd name="T61" fmla="*/ 93 h 114"/>
              <a:gd name="T62" fmla="*/ 20 w 114"/>
              <a:gd name="T63" fmla="*/ 101 h 114"/>
              <a:gd name="T64" fmla="*/ 22 w 114"/>
              <a:gd name="T65" fmla="*/ 102 h 114"/>
              <a:gd name="T66" fmla="*/ 24 w 114"/>
              <a:gd name="T67" fmla="*/ 101 h 114"/>
              <a:gd name="T68" fmla="*/ 28 w 114"/>
              <a:gd name="T69" fmla="*/ 97 h 114"/>
              <a:gd name="T70" fmla="*/ 48 w 114"/>
              <a:gd name="T71" fmla="*/ 105 h 114"/>
              <a:gd name="T72" fmla="*/ 48 w 114"/>
              <a:gd name="T73" fmla="*/ 111 h 114"/>
              <a:gd name="T74" fmla="*/ 50 w 114"/>
              <a:gd name="T75" fmla="*/ 114 h 114"/>
              <a:gd name="T76" fmla="*/ 62 w 114"/>
              <a:gd name="T77" fmla="*/ 114 h 114"/>
              <a:gd name="T78" fmla="*/ 65 w 114"/>
              <a:gd name="T79" fmla="*/ 111 h 114"/>
              <a:gd name="T80" fmla="*/ 65 w 114"/>
              <a:gd name="T81" fmla="*/ 105 h 114"/>
              <a:gd name="T82" fmla="*/ 85 w 114"/>
              <a:gd name="T83" fmla="*/ 97 h 114"/>
              <a:gd name="T84" fmla="*/ 89 w 114"/>
              <a:gd name="T85" fmla="*/ 102 h 114"/>
              <a:gd name="T86" fmla="*/ 93 w 114"/>
              <a:gd name="T87" fmla="*/ 102 h 114"/>
              <a:gd name="T88" fmla="*/ 101 w 114"/>
              <a:gd name="T89" fmla="*/ 93 h 114"/>
              <a:gd name="T90" fmla="*/ 101 w 114"/>
              <a:gd name="T91" fmla="*/ 89 h 114"/>
              <a:gd name="T92" fmla="*/ 97 w 114"/>
              <a:gd name="T93" fmla="*/ 85 h 114"/>
              <a:gd name="T94" fmla="*/ 104 w 114"/>
              <a:gd name="T95" fmla="*/ 65 h 114"/>
              <a:gd name="T96" fmla="*/ 111 w 114"/>
              <a:gd name="T97" fmla="*/ 65 h 114"/>
              <a:gd name="T98" fmla="*/ 114 w 114"/>
              <a:gd name="T99" fmla="*/ 63 h 114"/>
              <a:gd name="T100" fmla="*/ 114 w 114"/>
              <a:gd name="T101" fmla="*/ 51 h 114"/>
              <a:gd name="T102" fmla="*/ 111 w 114"/>
              <a:gd name="T103" fmla="*/ 48 h 114"/>
              <a:gd name="T104" fmla="*/ 67 w 114"/>
              <a:gd name="T105" fmla="*/ 57 h 114"/>
              <a:gd name="T106" fmla="*/ 57 w 114"/>
              <a:gd name="T107" fmla="*/ 67 h 114"/>
              <a:gd name="T108" fmla="*/ 47 w 114"/>
              <a:gd name="T109" fmla="*/ 57 h 114"/>
              <a:gd name="T110" fmla="*/ 57 w 114"/>
              <a:gd name="T111" fmla="*/ 47 h 114"/>
              <a:gd name="T112" fmla="*/ 67 w 114"/>
              <a:gd name="T113" fmla="*/ 57 h 114"/>
              <a:gd name="T114" fmla="*/ 57 w 114"/>
              <a:gd name="T115" fmla="*/ 83 h 114"/>
              <a:gd name="T116" fmla="*/ 30 w 114"/>
              <a:gd name="T117" fmla="*/ 57 h 114"/>
              <a:gd name="T118" fmla="*/ 57 w 114"/>
              <a:gd name="T119" fmla="*/ 30 h 114"/>
              <a:gd name="T120" fmla="*/ 83 w 114"/>
              <a:gd name="T121" fmla="*/ 57 h 114"/>
              <a:gd name="T122" fmla="*/ 57 w 114"/>
              <a:gd name="T123" fmla="*/ 83 h 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14" h="114">
                <a:moveTo>
                  <a:pt x="111" y="48"/>
                </a:moveTo>
                <a:cubicBezTo>
                  <a:pt x="104" y="48"/>
                  <a:pt x="104" y="48"/>
                  <a:pt x="104" y="48"/>
                </a:cubicBezTo>
                <a:cubicBezTo>
                  <a:pt x="103" y="41"/>
                  <a:pt x="100" y="35"/>
                  <a:pt x="96" y="29"/>
                </a:cubicBezTo>
                <a:cubicBezTo>
                  <a:pt x="101" y="24"/>
                  <a:pt x="101" y="24"/>
                  <a:pt x="101" y="24"/>
                </a:cubicBezTo>
                <a:cubicBezTo>
                  <a:pt x="101" y="24"/>
                  <a:pt x="102" y="23"/>
                  <a:pt x="102" y="22"/>
                </a:cubicBezTo>
                <a:cubicBezTo>
                  <a:pt x="102" y="22"/>
                  <a:pt x="101" y="21"/>
                  <a:pt x="101" y="20"/>
                </a:cubicBezTo>
                <a:cubicBezTo>
                  <a:pt x="92" y="12"/>
                  <a:pt x="92" y="12"/>
                  <a:pt x="92" y="12"/>
                </a:cubicBezTo>
                <a:cubicBezTo>
                  <a:pt x="91" y="11"/>
                  <a:pt x="90" y="11"/>
                  <a:pt x="89" y="12"/>
                </a:cubicBezTo>
                <a:cubicBezTo>
                  <a:pt x="84" y="17"/>
                  <a:pt x="84" y="17"/>
                  <a:pt x="84" y="17"/>
                </a:cubicBezTo>
                <a:cubicBezTo>
                  <a:pt x="78" y="13"/>
                  <a:pt x="72" y="10"/>
                  <a:pt x="65" y="9"/>
                </a:cubicBezTo>
                <a:cubicBezTo>
                  <a:pt x="65" y="2"/>
                  <a:pt x="65" y="2"/>
                  <a:pt x="65" y="2"/>
                </a:cubicBezTo>
                <a:cubicBezTo>
                  <a:pt x="65" y="1"/>
                  <a:pt x="64" y="0"/>
                  <a:pt x="62" y="0"/>
                </a:cubicBezTo>
                <a:cubicBezTo>
                  <a:pt x="50" y="0"/>
                  <a:pt x="50" y="0"/>
                  <a:pt x="50" y="0"/>
                </a:cubicBezTo>
                <a:cubicBezTo>
                  <a:pt x="49" y="0"/>
                  <a:pt x="48" y="1"/>
                  <a:pt x="48" y="2"/>
                </a:cubicBezTo>
                <a:cubicBezTo>
                  <a:pt x="48" y="9"/>
                  <a:pt x="48" y="9"/>
                  <a:pt x="48" y="9"/>
                </a:cubicBezTo>
                <a:cubicBezTo>
                  <a:pt x="41" y="10"/>
                  <a:pt x="34" y="13"/>
                  <a:pt x="29" y="17"/>
                </a:cubicBezTo>
                <a:cubicBezTo>
                  <a:pt x="24" y="12"/>
                  <a:pt x="24" y="12"/>
                  <a:pt x="24" y="12"/>
                </a:cubicBezTo>
                <a:cubicBezTo>
                  <a:pt x="23" y="11"/>
                  <a:pt x="21" y="11"/>
                  <a:pt x="20" y="12"/>
                </a:cubicBezTo>
                <a:cubicBezTo>
                  <a:pt x="12" y="21"/>
                  <a:pt x="12" y="21"/>
                  <a:pt x="12" y="21"/>
                </a:cubicBezTo>
                <a:cubicBezTo>
                  <a:pt x="11" y="21"/>
                  <a:pt x="11" y="22"/>
                  <a:pt x="11" y="22"/>
                </a:cubicBezTo>
                <a:cubicBezTo>
                  <a:pt x="11" y="23"/>
                  <a:pt x="11" y="24"/>
                  <a:pt x="12" y="24"/>
                </a:cubicBezTo>
                <a:cubicBezTo>
                  <a:pt x="17" y="29"/>
                  <a:pt x="17" y="29"/>
                  <a:pt x="17" y="29"/>
                </a:cubicBezTo>
                <a:cubicBezTo>
                  <a:pt x="13" y="35"/>
                  <a:pt x="10" y="41"/>
                  <a:pt x="8" y="48"/>
                </a:cubicBezTo>
                <a:cubicBezTo>
                  <a:pt x="2" y="48"/>
                  <a:pt x="2" y="48"/>
                  <a:pt x="2" y="48"/>
                </a:cubicBezTo>
                <a:cubicBezTo>
                  <a:pt x="1" y="48"/>
                  <a:pt x="0" y="49"/>
                  <a:pt x="0" y="51"/>
                </a:cubicBezTo>
                <a:cubicBezTo>
                  <a:pt x="0" y="63"/>
                  <a:pt x="0" y="63"/>
                  <a:pt x="0" y="63"/>
                </a:cubicBezTo>
                <a:cubicBezTo>
                  <a:pt x="0" y="64"/>
                  <a:pt x="1" y="65"/>
                  <a:pt x="2" y="65"/>
                </a:cubicBezTo>
                <a:cubicBezTo>
                  <a:pt x="8" y="65"/>
                  <a:pt x="8" y="65"/>
                  <a:pt x="8" y="65"/>
                </a:cubicBezTo>
                <a:cubicBezTo>
                  <a:pt x="9" y="72"/>
                  <a:pt x="12" y="79"/>
                  <a:pt x="16" y="85"/>
                </a:cubicBezTo>
                <a:cubicBezTo>
                  <a:pt x="12" y="89"/>
                  <a:pt x="12" y="89"/>
                  <a:pt x="12" y="89"/>
                </a:cubicBezTo>
                <a:cubicBezTo>
                  <a:pt x="11" y="90"/>
                  <a:pt x="11" y="92"/>
                  <a:pt x="12" y="93"/>
                </a:cubicBezTo>
                <a:cubicBezTo>
                  <a:pt x="20" y="101"/>
                  <a:pt x="20" y="101"/>
                  <a:pt x="20" y="101"/>
                </a:cubicBezTo>
                <a:cubicBezTo>
                  <a:pt x="21" y="102"/>
                  <a:pt x="21" y="102"/>
                  <a:pt x="22" y="102"/>
                </a:cubicBezTo>
                <a:cubicBezTo>
                  <a:pt x="23" y="102"/>
                  <a:pt x="23" y="102"/>
                  <a:pt x="24" y="101"/>
                </a:cubicBezTo>
                <a:cubicBezTo>
                  <a:pt x="28" y="97"/>
                  <a:pt x="28" y="97"/>
                  <a:pt x="28" y="97"/>
                </a:cubicBezTo>
                <a:cubicBezTo>
                  <a:pt x="34" y="101"/>
                  <a:pt x="41" y="104"/>
                  <a:pt x="48" y="105"/>
                </a:cubicBezTo>
                <a:cubicBezTo>
                  <a:pt x="48" y="111"/>
                  <a:pt x="48" y="111"/>
                  <a:pt x="48" y="111"/>
                </a:cubicBezTo>
                <a:cubicBezTo>
                  <a:pt x="48" y="113"/>
                  <a:pt x="49" y="114"/>
                  <a:pt x="50" y="114"/>
                </a:cubicBezTo>
                <a:cubicBezTo>
                  <a:pt x="62" y="114"/>
                  <a:pt x="62" y="114"/>
                  <a:pt x="62" y="114"/>
                </a:cubicBezTo>
                <a:cubicBezTo>
                  <a:pt x="64" y="114"/>
                  <a:pt x="65" y="113"/>
                  <a:pt x="65" y="111"/>
                </a:cubicBezTo>
                <a:cubicBezTo>
                  <a:pt x="65" y="105"/>
                  <a:pt x="65" y="105"/>
                  <a:pt x="65" y="105"/>
                </a:cubicBezTo>
                <a:cubicBezTo>
                  <a:pt x="72" y="104"/>
                  <a:pt x="79" y="101"/>
                  <a:pt x="85" y="97"/>
                </a:cubicBezTo>
                <a:cubicBezTo>
                  <a:pt x="89" y="102"/>
                  <a:pt x="89" y="102"/>
                  <a:pt x="89" y="102"/>
                </a:cubicBezTo>
                <a:cubicBezTo>
                  <a:pt x="90" y="102"/>
                  <a:pt x="92" y="102"/>
                  <a:pt x="93" y="102"/>
                </a:cubicBezTo>
                <a:cubicBezTo>
                  <a:pt x="101" y="93"/>
                  <a:pt x="101" y="93"/>
                  <a:pt x="101" y="93"/>
                </a:cubicBezTo>
                <a:cubicBezTo>
                  <a:pt x="102" y="92"/>
                  <a:pt x="102" y="90"/>
                  <a:pt x="101" y="89"/>
                </a:cubicBezTo>
                <a:cubicBezTo>
                  <a:pt x="97" y="85"/>
                  <a:pt x="97" y="85"/>
                  <a:pt x="97" y="85"/>
                </a:cubicBezTo>
                <a:cubicBezTo>
                  <a:pt x="101" y="79"/>
                  <a:pt x="103" y="72"/>
                  <a:pt x="104" y="65"/>
                </a:cubicBezTo>
                <a:cubicBezTo>
                  <a:pt x="111" y="65"/>
                  <a:pt x="111" y="65"/>
                  <a:pt x="111" y="65"/>
                </a:cubicBezTo>
                <a:cubicBezTo>
                  <a:pt x="113" y="65"/>
                  <a:pt x="114" y="64"/>
                  <a:pt x="114" y="63"/>
                </a:cubicBezTo>
                <a:cubicBezTo>
                  <a:pt x="114" y="51"/>
                  <a:pt x="114" y="51"/>
                  <a:pt x="114" y="51"/>
                </a:cubicBezTo>
                <a:cubicBezTo>
                  <a:pt x="114" y="49"/>
                  <a:pt x="113" y="48"/>
                  <a:pt x="111" y="48"/>
                </a:cubicBezTo>
                <a:close/>
                <a:moveTo>
                  <a:pt x="67" y="57"/>
                </a:moveTo>
                <a:cubicBezTo>
                  <a:pt x="67" y="62"/>
                  <a:pt x="62" y="67"/>
                  <a:pt x="57" y="67"/>
                </a:cubicBezTo>
                <a:cubicBezTo>
                  <a:pt x="51" y="67"/>
                  <a:pt x="47" y="62"/>
                  <a:pt x="47" y="57"/>
                </a:cubicBezTo>
                <a:cubicBezTo>
                  <a:pt x="47" y="51"/>
                  <a:pt x="51" y="47"/>
                  <a:pt x="57" y="47"/>
                </a:cubicBezTo>
                <a:cubicBezTo>
                  <a:pt x="62" y="47"/>
                  <a:pt x="67" y="51"/>
                  <a:pt x="67" y="57"/>
                </a:cubicBezTo>
                <a:close/>
                <a:moveTo>
                  <a:pt x="57" y="83"/>
                </a:moveTo>
                <a:cubicBezTo>
                  <a:pt x="42" y="83"/>
                  <a:pt x="30" y="71"/>
                  <a:pt x="30" y="57"/>
                </a:cubicBezTo>
                <a:cubicBezTo>
                  <a:pt x="30" y="42"/>
                  <a:pt x="42" y="30"/>
                  <a:pt x="57" y="30"/>
                </a:cubicBezTo>
                <a:cubicBezTo>
                  <a:pt x="71" y="30"/>
                  <a:pt x="83" y="42"/>
                  <a:pt x="83" y="57"/>
                </a:cubicBezTo>
                <a:cubicBezTo>
                  <a:pt x="83" y="71"/>
                  <a:pt x="71" y="83"/>
                  <a:pt x="57" y="8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PE" dirty="0">
              <a:solidFill>
                <a:schemeClr val="bg1"/>
              </a:solidFill>
            </a:endParaRPr>
          </a:p>
        </p:txBody>
      </p:sp>
      <p:grpSp>
        <p:nvGrpSpPr>
          <p:cNvPr id="119" name="Group 72"/>
          <p:cNvGrpSpPr>
            <a:grpSpLocks noChangeAspect="1"/>
          </p:cNvGrpSpPr>
          <p:nvPr/>
        </p:nvGrpSpPr>
        <p:grpSpPr>
          <a:xfrm>
            <a:off x="5763030" y="1803534"/>
            <a:ext cx="580911" cy="548640"/>
            <a:chOff x="5530851" y="1866899"/>
            <a:chExt cx="285750" cy="269875"/>
          </a:xfr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20" name="Oval 190"/>
            <p:cNvSpPr>
              <a:spLocks noChangeArrowheads="1"/>
            </p:cNvSpPr>
            <p:nvPr/>
          </p:nvSpPr>
          <p:spPr bwMode="auto">
            <a:xfrm>
              <a:off x="5661026" y="1912936"/>
              <a:ext cx="68263" cy="6826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/>
            </a:p>
          </p:txBody>
        </p:sp>
        <p:sp>
          <p:nvSpPr>
            <p:cNvPr id="121" name="Freeform 191"/>
            <p:cNvSpPr>
              <a:spLocks noEditPoints="1"/>
            </p:cNvSpPr>
            <p:nvPr/>
          </p:nvSpPr>
          <p:spPr bwMode="auto">
            <a:xfrm>
              <a:off x="5530851" y="1866899"/>
              <a:ext cx="285750" cy="269875"/>
            </a:xfrm>
            <a:custGeom>
              <a:avLst/>
              <a:gdLst/>
              <a:ahLst/>
              <a:cxnLst>
                <a:cxn ang="0">
                  <a:pos x="100" y="75"/>
                </a:cxn>
                <a:cxn ang="0">
                  <a:pos x="97" y="77"/>
                </a:cxn>
                <a:cxn ang="0">
                  <a:pos x="96" y="77"/>
                </a:cxn>
                <a:cxn ang="0">
                  <a:pos x="90" y="57"/>
                </a:cxn>
                <a:cxn ang="0">
                  <a:pos x="84" y="53"/>
                </a:cxn>
                <a:cxn ang="0">
                  <a:pos x="82" y="53"/>
                </a:cxn>
                <a:cxn ang="0">
                  <a:pos x="60" y="53"/>
                </a:cxn>
                <a:cxn ang="0">
                  <a:pos x="55" y="57"/>
                </a:cxn>
                <a:cxn ang="0">
                  <a:pos x="48" y="76"/>
                </a:cxn>
                <a:cxn ang="0">
                  <a:pos x="47" y="76"/>
                </a:cxn>
                <a:cxn ang="0">
                  <a:pos x="46" y="75"/>
                </a:cxn>
                <a:cxn ang="0">
                  <a:pos x="46" y="20"/>
                </a:cxn>
                <a:cxn ang="0">
                  <a:pos x="73" y="9"/>
                </a:cxn>
                <a:cxn ang="0">
                  <a:pos x="100" y="20"/>
                </a:cxn>
                <a:cxn ang="0">
                  <a:pos x="111" y="48"/>
                </a:cxn>
                <a:cxn ang="0">
                  <a:pos x="100" y="75"/>
                </a:cxn>
                <a:cxn ang="0">
                  <a:pos x="78" y="78"/>
                </a:cxn>
                <a:cxn ang="0">
                  <a:pos x="73" y="83"/>
                </a:cxn>
                <a:cxn ang="0">
                  <a:pos x="71" y="83"/>
                </a:cxn>
                <a:cxn ang="0">
                  <a:pos x="66" y="78"/>
                </a:cxn>
                <a:cxn ang="0">
                  <a:pos x="66" y="76"/>
                </a:cxn>
                <a:cxn ang="0">
                  <a:pos x="68" y="63"/>
                </a:cxn>
                <a:cxn ang="0">
                  <a:pos x="68" y="60"/>
                </a:cxn>
                <a:cxn ang="0">
                  <a:pos x="69" y="59"/>
                </a:cxn>
                <a:cxn ang="0">
                  <a:pos x="75" y="59"/>
                </a:cxn>
                <a:cxn ang="0">
                  <a:pos x="76" y="60"/>
                </a:cxn>
                <a:cxn ang="0">
                  <a:pos x="76" y="63"/>
                </a:cxn>
                <a:cxn ang="0">
                  <a:pos x="79" y="76"/>
                </a:cxn>
                <a:cxn ang="0">
                  <a:pos x="78" y="78"/>
                </a:cxn>
                <a:cxn ang="0">
                  <a:pos x="106" y="14"/>
                </a:cxn>
                <a:cxn ang="0">
                  <a:pos x="73" y="0"/>
                </a:cxn>
                <a:cxn ang="0">
                  <a:pos x="39" y="14"/>
                </a:cxn>
                <a:cxn ang="0">
                  <a:pos x="25" y="42"/>
                </a:cxn>
                <a:cxn ang="0">
                  <a:pos x="32" y="71"/>
                </a:cxn>
                <a:cxn ang="0">
                  <a:pos x="31" y="76"/>
                </a:cxn>
                <a:cxn ang="0">
                  <a:pos x="6" y="101"/>
                </a:cxn>
                <a:cxn ang="0">
                  <a:pos x="4" y="115"/>
                </a:cxn>
                <a:cxn ang="0">
                  <a:pos x="5" y="116"/>
                </a:cxn>
                <a:cxn ang="0">
                  <a:pos x="10" y="118"/>
                </a:cxn>
                <a:cxn ang="0">
                  <a:pos x="19" y="114"/>
                </a:cxn>
                <a:cxn ang="0">
                  <a:pos x="44" y="89"/>
                </a:cxn>
                <a:cxn ang="0">
                  <a:pos x="44" y="89"/>
                </a:cxn>
                <a:cxn ang="0">
                  <a:pos x="47" y="88"/>
                </a:cxn>
                <a:cxn ang="0">
                  <a:pos x="49" y="88"/>
                </a:cxn>
                <a:cxn ang="0">
                  <a:pos x="54" y="91"/>
                </a:cxn>
                <a:cxn ang="0">
                  <a:pos x="57" y="92"/>
                </a:cxn>
                <a:cxn ang="0">
                  <a:pos x="61" y="94"/>
                </a:cxn>
                <a:cxn ang="0">
                  <a:pos x="73" y="95"/>
                </a:cxn>
                <a:cxn ang="0">
                  <a:pos x="88" y="93"/>
                </a:cxn>
                <a:cxn ang="0">
                  <a:pos x="90" y="92"/>
                </a:cxn>
                <a:cxn ang="0">
                  <a:pos x="100" y="87"/>
                </a:cxn>
                <a:cxn ang="0">
                  <a:pos x="106" y="81"/>
                </a:cxn>
                <a:cxn ang="0">
                  <a:pos x="106" y="14"/>
                </a:cxn>
              </a:cxnLst>
              <a:rect l="0" t="0" r="r" b="b"/>
              <a:pathLst>
                <a:path w="125" h="118">
                  <a:moveTo>
                    <a:pt x="100" y="75"/>
                  </a:moveTo>
                  <a:cubicBezTo>
                    <a:pt x="99" y="75"/>
                    <a:pt x="98" y="76"/>
                    <a:pt x="97" y="77"/>
                  </a:cubicBezTo>
                  <a:cubicBezTo>
                    <a:pt x="97" y="77"/>
                    <a:pt x="97" y="77"/>
                    <a:pt x="96" y="77"/>
                  </a:cubicBezTo>
                  <a:cubicBezTo>
                    <a:pt x="90" y="57"/>
                    <a:pt x="90" y="57"/>
                    <a:pt x="90" y="57"/>
                  </a:cubicBezTo>
                  <a:cubicBezTo>
                    <a:pt x="89" y="55"/>
                    <a:pt x="86" y="53"/>
                    <a:pt x="84" y="53"/>
                  </a:cubicBezTo>
                  <a:cubicBezTo>
                    <a:pt x="83" y="53"/>
                    <a:pt x="83" y="53"/>
                    <a:pt x="82" y="53"/>
                  </a:cubicBezTo>
                  <a:cubicBezTo>
                    <a:pt x="60" y="53"/>
                    <a:pt x="60" y="53"/>
                    <a:pt x="60" y="53"/>
                  </a:cubicBezTo>
                  <a:cubicBezTo>
                    <a:pt x="58" y="53"/>
                    <a:pt x="55" y="55"/>
                    <a:pt x="55" y="57"/>
                  </a:cubicBezTo>
                  <a:cubicBezTo>
                    <a:pt x="48" y="76"/>
                    <a:pt x="48" y="76"/>
                    <a:pt x="48" y="76"/>
                  </a:cubicBezTo>
                  <a:cubicBezTo>
                    <a:pt x="48" y="77"/>
                    <a:pt x="48" y="77"/>
                    <a:pt x="47" y="76"/>
                  </a:cubicBezTo>
                  <a:cubicBezTo>
                    <a:pt x="47" y="76"/>
                    <a:pt x="46" y="75"/>
                    <a:pt x="46" y="75"/>
                  </a:cubicBezTo>
                  <a:cubicBezTo>
                    <a:pt x="31" y="60"/>
                    <a:pt x="31" y="35"/>
                    <a:pt x="46" y="20"/>
                  </a:cubicBezTo>
                  <a:cubicBezTo>
                    <a:pt x="53" y="13"/>
                    <a:pt x="62" y="9"/>
                    <a:pt x="73" y="9"/>
                  </a:cubicBezTo>
                  <a:cubicBezTo>
                    <a:pt x="83" y="9"/>
                    <a:pt x="93" y="13"/>
                    <a:pt x="100" y="20"/>
                  </a:cubicBezTo>
                  <a:cubicBezTo>
                    <a:pt x="107" y="28"/>
                    <a:pt x="111" y="37"/>
                    <a:pt x="111" y="48"/>
                  </a:cubicBezTo>
                  <a:cubicBezTo>
                    <a:pt x="111" y="58"/>
                    <a:pt x="107" y="67"/>
                    <a:pt x="100" y="75"/>
                  </a:cubicBezTo>
                  <a:moveTo>
                    <a:pt x="78" y="78"/>
                  </a:moveTo>
                  <a:cubicBezTo>
                    <a:pt x="73" y="83"/>
                    <a:pt x="73" y="83"/>
                    <a:pt x="73" y="83"/>
                  </a:cubicBezTo>
                  <a:cubicBezTo>
                    <a:pt x="73" y="83"/>
                    <a:pt x="72" y="83"/>
                    <a:pt x="71" y="83"/>
                  </a:cubicBezTo>
                  <a:cubicBezTo>
                    <a:pt x="66" y="78"/>
                    <a:pt x="66" y="78"/>
                    <a:pt x="66" y="78"/>
                  </a:cubicBezTo>
                  <a:cubicBezTo>
                    <a:pt x="66" y="78"/>
                    <a:pt x="65" y="77"/>
                    <a:pt x="66" y="76"/>
                  </a:cubicBezTo>
                  <a:cubicBezTo>
                    <a:pt x="66" y="76"/>
                    <a:pt x="68" y="66"/>
                    <a:pt x="68" y="63"/>
                  </a:cubicBezTo>
                  <a:cubicBezTo>
                    <a:pt x="68" y="63"/>
                    <a:pt x="68" y="60"/>
                    <a:pt x="68" y="60"/>
                  </a:cubicBezTo>
                  <a:cubicBezTo>
                    <a:pt x="68" y="60"/>
                    <a:pt x="69" y="59"/>
                    <a:pt x="69" y="59"/>
                  </a:cubicBezTo>
                  <a:cubicBezTo>
                    <a:pt x="75" y="59"/>
                    <a:pt x="75" y="59"/>
                    <a:pt x="75" y="59"/>
                  </a:cubicBezTo>
                  <a:cubicBezTo>
                    <a:pt x="76" y="59"/>
                    <a:pt x="76" y="60"/>
                    <a:pt x="76" y="60"/>
                  </a:cubicBezTo>
                  <a:cubicBezTo>
                    <a:pt x="76" y="60"/>
                    <a:pt x="76" y="63"/>
                    <a:pt x="76" y="63"/>
                  </a:cubicBezTo>
                  <a:cubicBezTo>
                    <a:pt x="77" y="66"/>
                    <a:pt x="79" y="76"/>
                    <a:pt x="79" y="76"/>
                  </a:cubicBezTo>
                  <a:cubicBezTo>
                    <a:pt x="79" y="77"/>
                    <a:pt x="79" y="78"/>
                    <a:pt x="78" y="78"/>
                  </a:cubicBezTo>
                  <a:moveTo>
                    <a:pt x="106" y="14"/>
                  </a:moveTo>
                  <a:cubicBezTo>
                    <a:pt x="97" y="5"/>
                    <a:pt x="85" y="0"/>
                    <a:pt x="73" y="0"/>
                  </a:cubicBezTo>
                  <a:cubicBezTo>
                    <a:pt x="60" y="0"/>
                    <a:pt x="48" y="5"/>
                    <a:pt x="39" y="14"/>
                  </a:cubicBezTo>
                  <a:cubicBezTo>
                    <a:pt x="31" y="21"/>
                    <a:pt x="26" y="31"/>
                    <a:pt x="25" y="42"/>
                  </a:cubicBezTo>
                  <a:cubicBezTo>
                    <a:pt x="24" y="52"/>
                    <a:pt x="26" y="62"/>
                    <a:pt x="32" y="71"/>
                  </a:cubicBezTo>
                  <a:cubicBezTo>
                    <a:pt x="32" y="73"/>
                    <a:pt x="33" y="75"/>
                    <a:pt x="31" y="76"/>
                  </a:cubicBezTo>
                  <a:cubicBezTo>
                    <a:pt x="6" y="101"/>
                    <a:pt x="6" y="101"/>
                    <a:pt x="6" y="101"/>
                  </a:cubicBezTo>
                  <a:cubicBezTo>
                    <a:pt x="2" y="105"/>
                    <a:pt x="0" y="111"/>
                    <a:pt x="4" y="115"/>
                  </a:cubicBezTo>
                  <a:cubicBezTo>
                    <a:pt x="5" y="116"/>
                    <a:pt x="5" y="116"/>
                    <a:pt x="5" y="116"/>
                  </a:cubicBezTo>
                  <a:cubicBezTo>
                    <a:pt x="6" y="117"/>
                    <a:pt x="8" y="118"/>
                    <a:pt x="10" y="118"/>
                  </a:cubicBezTo>
                  <a:cubicBezTo>
                    <a:pt x="13" y="118"/>
                    <a:pt x="16" y="117"/>
                    <a:pt x="19" y="114"/>
                  </a:cubicBezTo>
                  <a:cubicBezTo>
                    <a:pt x="44" y="89"/>
                    <a:pt x="44" y="89"/>
                    <a:pt x="44" y="89"/>
                  </a:cubicBezTo>
                  <a:cubicBezTo>
                    <a:pt x="44" y="89"/>
                    <a:pt x="44" y="89"/>
                    <a:pt x="44" y="89"/>
                  </a:cubicBezTo>
                  <a:cubicBezTo>
                    <a:pt x="45" y="88"/>
                    <a:pt x="46" y="88"/>
                    <a:pt x="47" y="88"/>
                  </a:cubicBezTo>
                  <a:cubicBezTo>
                    <a:pt x="48" y="88"/>
                    <a:pt x="49" y="88"/>
                    <a:pt x="49" y="88"/>
                  </a:cubicBezTo>
                  <a:cubicBezTo>
                    <a:pt x="51" y="90"/>
                    <a:pt x="52" y="90"/>
                    <a:pt x="54" y="91"/>
                  </a:cubicBezTo>
                  <a:cubicBezTo>
                    <a:pt x="55" y="92"/>
                    <a:pt x="56" y="92"/>
                    <a:pt x="57" y="92"/>
                  </a:cubicBezTo>
                  <a:cubicBezTo>
                    <a:pt x="58" y="93"/>
                    <a:pt x="59" y="93"/>
                    <a:pt x="61" y="94"/>
                  </a:cubicBezTo>
                  <a:cubicBezTo>
                    <a:pt x="65" y="95"/>
                    <a:pt x="69" y="95"/>
                    <a:pt x="73" y="95"/>
                  </a:cubicBezTo>
                  <a:cubicBezTo>
                    <a:pt x="78" y="95"/>
                    <a:pt x="83" y="94"/>
                    <a:pt x="88" y="93"/>
                  </a:cubicBezTo>
                  <a:cubicBezTo>
                    <a:pt x="89" y="93"/>
                    <a:pt x="89" y="92"/>
                    <a:pt x="90" y="92"/>
                  </a:cubicBezTo>
                  <a:cubicBezTo>
                    <a:pt x="94" y="91"/>
                    <a:pt x="97" y="89"/>
                    <a:pt x="100" y="87"/>
                  </a:cubicBezTo>
                  <a:cubicBezTo>
                    <a:pt x="102" y="85"/>
                    <a:pt x="104" y="83"/>
                    <a:pt x="106" y="81"/>
                  </a:cubicBezTo>
                  <a:cubicBezTo>
                    <a:pt x="125" y="63"/>
                    <a:pt x="125" y="32"/>
                    <a:pt x="106" y="14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/>
            </a:p>
          </p:txBody>
        </p:sp>
      </p:grpSp>
      <p:grpSp>
        <p:nvGrpSpPr>
          <p:cNvPr id="122" name="Group 61"/>
          <p:cNvGrpSpPr>
            <a:grpSpLocks noChangeAspect="1"/>
          </p:cNvGrpSpPr>
          <p:nvPr/>
        </p:nvGrpSpPr>
        <p:grpSpPr>
          <a:xfrm>
            <a:off x="5818497" y="2880348"/>
            <a:ext cx="548640" cy="564683"/>
            <a:chOff x="2700338" y="1350961"/>
            <a:chExt cx="271463" cy="279401"/>
          </a:xfr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123" name="Group 405"/>
            <p:cNvGrpSpPr/>
            <p:nvPr/>
          </p:nvGrpSpPr>
          <p:grpSpPr>
            <a:xfrm>
              <a:off x="2808288" y="1350961"/>
              <a:ext cx="163513" cy="171450"/>
              <a:chOff x="2808288" y="1350961"/>
              <a:chExt cx="163513" cy="171450"/>
            </a:xfrm>
            <a:grpFill/>
          </p:grpSpPr>
          <p:sp>
            <p:nvSpPr>
              <p:cNvPr id="125" name="Freeform 73"/>
              <p:cNvSpPr>
                <a:spLocks/>
              </p:cNvSpPr>
              <p:nvPr/>
            </p:nvSpPr>
            <p:spPr bwMode="auto">
              <a:xfrm>
                <a:off x="2808288" y="1468436"/>
                <a:ext cx="55563" cy="53975"/>
              </a:xfrm>
              <a:custGeom>
                <a:avLst/>
                <a:gdLst/>
                <a:ahLst/>
                <a:cxnLst>
                  <a:cxn ang="0">
                    <a:pos x="6" y="18"/>
                  </a:cxn>
                  <a:cxn ang="0">
                    <a:pos x="5" y="17"/>
                  </a:cxn>
                  <a:cxn ang="0">
                    <a:pos x="5" y="1"/>
                  </a:cxn>
                  <a:cxn ang="0">
                    <a:pos x="4" y="0"/>
                  </a:cxn>
                  <a:cxn ang="0">
                    <a:pos x="1" y="0"/>
                  </a:cxn>
                  <a:cxn ang="0">
                    <a:pos x="0" y="1"/>
                  </a:cxn>
                  <a:cxn ang="0">
                    <a:pos x="0" y="23"/>
                  </a:cxn>
                  <a:cxn ang="0">
                    <a:pos x="1" y="24"/>
                  </a:cxn>
                  <a:cxn ang="0">
                    <a:pos x="23" y="24"/>
                  </a:cxn>
                  <a:cxn ang="0">
                    <a:pos x="24" y="23"/>
                  </a:cxn>
                  <a:cxn ang="0">
                    <a:pos x="24" y="19"/>
                  </a:cxn>
                  <a:cxn ang="0">
                    <a:pos x="23" y="18"/>
                  </a:cxn>
                  <a:cxn ang="0">
                    <a:pos x="6" y="18"/>
                  </a:cxn>
                </a:cxnLst>
                <a:rect l="0" t="0" r="r" b="b"/>
                <a:pathLst>
                  <a:path w="24" h="24">
                    <a:moveTo>
                      <a:pt x="6" y="18"/>
                    </a:moveTo>
                    <a:cubicBezTo>
                      <a:pt x="6" y="18"/>
                      <a:pt x="5" y="18"/>
                      <a:pt x="5" y="17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0"/>
                      <a:pt x="5" y="0"/>
                      <a:pt x="4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4"/>
                      <a:pt x="0" y="24"/>
                      <a:pt x="1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4" y="24"/>
                      <a:pt x="24" y="24"/>
                      <a:pt x="24" y="23"/>
                    </a:cubicBezTo>
                    <a:cubicBezTo>
                      <a:pt x="24" y="19"/>
                      <a:pt x="24" y="19"/>
                      <a:pt x="24" y="19"/>
                    </a:cubicBezTo>
                    <a:cubicBezTo>
                      <a:pt x="24" y="19"/>
                      <a:pt x="24" y="18"/>
                      <a:pt x="23" y="18"/>
                    </a:cubicBezTo>
                    <a:lnTo>
                      <a:pt x="6" y="18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PE" sz="2400" dirty="0"/>
              </a:p>
            </p:txBody>
          </p:sp>
          <p:sp>
            <p:nvSpPr>
              <p:cNvPr id="126" name="Freeform 74"/>
              <p:cNvSpPr>
                <a:spLocks/>
              </p:cNvSpPr>
              <p:nvPr/>
            </p:nvSpPr>
            <p:spPr bwMode="auto">
              <a:xfrm>
                <a:off x="2881313" y="1385886"/>
                <a:ext cx="38100" cy="74613"/>
              </a:xfrm>
              <a:custGeom>
                <a:avLst/>
                <a:gdLst/>
                <a:ahLst/>
                <a:cxnLst>
                  <a:cxn ang="0">
                    <a:pos x="10" y="14"/>
                  </a:cxn>
                  <a:cxn ang="0">
                    <a:pos x="5" y="10"/>
                  </a:cxn>
                  <a:cxn ang="0">
                    <a:pos x="9" y="8"/>
                  </a:cxn>
                  <a:cxn ang="0">
                    <a:pos x="13" y="8"/>
                  </a:cxn>
                  <a:cxn ang="0">
                    <a:pos x="13" y="9"/>
                  </a:cxn>
                  <a:cxn ang="0">
                    <a:pos x="15" y="8"/>
                  </a:cxn>
                  <a:cxn ang="0">
                    <a:pos x="15" y="6"/>
                  </a:cxn>
                  <a:cxn ang="0">
                    <a:pos x="15" y="5"/>
                  </a:cxn>
                  <a:cxn ang="0">
                    <a:pos x="10" y="4"/>
                  </a:cxn>
                  <a:cxn ang="0">
                    <a:pos x="10" y="4"/>
                  </a:cxn>
                  <a:cxn ang="0">
                    <a:pos x="10" y="1"/>
                  </a:cxn>
                  <a:cxn ang="0">
                    <a:pos x="9" y="0"/>
                  </a:cxn>
                  <a:cxn ang="0">
                    <a:pos x="8" y="0"/>
                  </a:cxn>
                  <a:cxn ang="0">
                    <a:pos x="6" y="1"/>
                  </a:cxn>
                  <a:cxn ang="0">
                    <a:pos x="6" y="4"/>
                  </a:cxn>
                  <a:cxn ang="0">
                    <a:pos x="6" y="4"/>
                  </a:cxn>
                  <a:cxn ang="0">
                    <a:pos x="0" y="11"/>
                  </a:cxn>
                  <a:cxn ang="0">
                    <a:pos x="7" y="18"/>
                  </a:cxn>
                  <a:cxn ang="0">
                    <a:pos x="11" y="22"/>
                  </a:cxn>
                  <a:cxn ang="0">
                    <a:pos x="7" y="25"/>
                  </a:cxn>
                  <a:cxn ang="0">
                    <a:pos x="2" y="24"/>
                  </a:cxn>
                  <a:cxn ang="0">
                    <a:pos x="2" y="24"/>
                  </a:cxn>
                  <a:cxn ang="0">
                    <a:pos x="1" y="24"/>
                  </a:cxn>
                  <a:cxn ang="0">
                    <a:pos x="0" y="26"/>
                  </a:cxn>
                  <a:cxn ang="0">
                    <a:pos x="1" y="27"/>
                  </a:cxn>
                  <a:cxn ang="0">
                    <a:pos x="6" y="29"/>
                  </a:cxn>
                  <a:cxn ang="0">
                    <a:pos x="6" y="29"/>
                  </a:cxn>
                  <a:cxn ang="0">
                    <a:pos x="6" y="32"/>
                  </a:cxn>
                  <a:cxn ang="0">
                    <a:pos x="7" y="33"/>
                  </a:cxn>
                  <a:cxn ang="0">
                    <a:pos x="9" y="33"/>
                  </a:cxn>
                  <a:cxn ang="0">
                    <a:pos x="10" y="32"/>
                  </a:cxn>
                  <a:cxn ang="0">
                    <a:pos x="10" y="29"/>
                  </a:cxn>
                  <a:cxn ang="0">
                    <a:pos x="10" y="29"/>
                  </a:cxn>
                  <a:cxn ang="0">
                    <a:pos x="16" y="22"/>
                  </a:cxn>
                  <a:cxn ang="0">
                    <a:pos x="10" y="14"/>
                  </a:cxn>
                </a:cxnLst>
                <a:rect l="0" t="0" r="r" b="b"/>
                <a:pathLst>
                  <a:path w="16" h="33">
                    <a:moveTo>
                      <a:pt x="10" y="14"/>
                    </a:moveTo>
                    <a:cubicBezTo>
                      <a:pt x="6" y="13"/>
                      <a:pt x="5" y="12"/>
                      <a:pt x="5" y="10"/>
                    </a:cubicBezTo>
                    <a:cubicBezTo>
                      <a:pt x="5" y="9"/>
                      <a:pt x="6" y="8"/>
                      <a:pt x="9" y="8"/>
                    </a:cubicBezTo>
                    <a:cubicBezTo>
                      <a:pt x="11" y="8"/>
                      <a:pt x="13" y="8"/>
                      <a:pt x="13" y="8"/>
                    </a:cubicBezTo>
                    <a:cubicBezTo>
                      <a:pt x="13" y="9"/>
                      <a:pt x="13" y="9"/>
                      <a:pt x="13" y="9"/>
                    </a:cubicBezTo>
                    <a:cubicBezTo>
                      <a:pt x="14" y="9"/>
                      <a:pt x="14" y="8"/>
                      <a:pt x="15" y="8"/>
                    </a:cubicBezTo>
                    <a:cubicBezTo>
                      <a:pt x="15" y="6"/>
                      <a:pt x="15" y="6"/>
                      <a:pt x="15" y="6"/>
                    </a:cubicBezTo>
                    <a:cubicBezTo>
                      <a:pt x="15" y="6"/>
                      <a:pt x="15" y="5"/>
                      <a:pt x="15" y="5"/>
                    </a:cubicBezTo>
                    <a:cubicBezTo>
                      <a:pt x="13" y="4"/>
                      <a:pt x="10" y="4"/>
                      <a:pt x="10" y="4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10" y="0"/>
                      <a:pt x="10" y="0"/>
                      <a:pt x="9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7" y="0"/>
                      <a:pt x="6" y="0"/>
                      <a:pt x="6" y="1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3" y="5"/>
                      <a:pt x="0" y="7"/>
                      <a:pt x="0" y="11"/>
                    </a:cubicBezTo>
                    <a:cubicBezTo>
                      <a:pt x="0" y="15"/>
                      <a:pt x="4" y="17"/>
                      <a:pt x="7" y="18"/>
                    </a:cubicBezTo>
                    <a:cubicBezTo>
                      <a:pt x="10" y="19"/>
                      <a:pt x="11" y="20"/>
                      <a:pt x="11" y="22"/>
                    </a:cubicBezTo>
                    <a:cubicBezTo>
                      <a:pt x="11" y="24"/>
                      <a:pt x="10" y="25"/>
                      <a:pt x="7" y="25"/>
                    </a:cubicBezTo>
                    <a:cubicBezTo>
                      <a:pt x="5" y="25"/>
                      <a:pt x="2" y="24"/>
                      <a:pt x="2" y="24"/>
                    </a:cubicBezTo>
                    <a:cubicBezTo>
                      <a:pt x="2" y="24"/>
                      <a:pt x="2" y="24"/>
                      <a:pt x="2" y="24"/>
                    </a:cubicBezTo>
                    <a:cubicBezTo>
                      <a:pt x="1" y="24"/>
                      <a:pt x="1" y="24"/>
                      <a:pt x="1" y="24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7"/>
                      <a:pt x="0" y="27"/>
                      <a:pt x="1" y="27"/>
                    </a:cubicBezTo>
                    <a:cubicBezTo>
                      <a:pt x="2" y="28"/>
                      <a:pt x="6" y="29"/>
                      <a:pt x="6" y="29"/>
                    </a:cubicBezTo>
                    <a:cubicBezTo>
                      <a:pt x="6" y="29"/>
                      <a:pt x="6" y="29"/>
                      <a:pt x="6" y="29"/>
                    </a:cubicBezTo>
                    <a:cubicBezTo>
                      <a:pt x="6" y="32"/>
                      <a:pt x="6" y="32"/>
                      <a:pt x="6" y="32"/>
                    </a:cubicBezTo>
                    <a:cubicBezTo>
                      <a:pt x="6" y="32"/>
                      <a:pt x="7" y="33"/>
                      <a:pt x="7" y="33"/>
                    </a:cubicBezTo>
                    <a:cubicBezTo>
                      <a:pt x="9" y="33"/>
                      <a:pt x="9" y="33"/>
                      <a:pt x="9" y="33"/>
                    </a:cubicBezTo>
                    <a:cubicBezTo>
                      <a:pt x="9" y="33"/>
                      <a:pt x="10" y="32"/>
                      <a:pt x="10" y="32"/>
                    </a:cubicBezTo>
                    <a:cubicBezTo>
                      <a:pt x="10" y="29"/>
                      <a:pt x="10" y="29"/>
                      <a:pt x="10" y="29"/>
                    </a:cubicBezTo>
                    <a:cubicBezTo>
                      <a:pt x="10" y="29"/>
                      <a:pt x="10" y="29"/>
                      <a:pt x="10" y="29"/>
                    </a:cubicBezTo>
                    <a:cubicBezTo>
                      <a:pt x="14" y="28"/>
                      <a:pt x="16" y="25"/>
                      <a:pt x="16" y="22"/>
                    </a:cubicBezTo>
                    <a:cubicBezTo>
                      <a:pt x="16" y="18"/>
                      <a:pt x="14" y="16"/>
                      <a:pt x="10" y="14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PE" sz="2400" dirty="0"/>
              </a:p>
            </p:txBody>
          </p:sp>
          <p:sp>
            <p:nvSpPr>
              <p:cNvPr id="127" name="Freeform 75"/>
              <p:cNvSpPr>
                <a:spLocks noEditPoints="1"/>
              </p:cNvSpPr>
              <p:nvPr/>
            </p:nvSpPr>
            <p:spPr bwMode="auto">
              <a:xfrm>
                <a:off x="2828926" y="1350961"/>
                <a:ext cx="142875" cy="144463"/>
              </a:xfrm>
              <a:custGeom>
                <a:avLst/>
                <a:gdLst/>
                <a:ahLst/>
                <a:cxnLst>
                  <a:cxn ang="0">
                    <a:pos x="31" y="55"/>
                  </a:cxn>
                  <a:cxn ang="0">
                    <a:pos x="7" y="31"/>
                  </a:cxn>
                  <a:cxn ang="0">
                    <a:pos x="31" y="7"/>
                  </a:cxn>
                  <a:cxn ang="0">
                    <a:pos x="55" y="31"/>
                  </a:cxn>
                  <a:cxn ang="0">
                    <a:pos x="31" y="55"/>
                  </a:cxn>
                  <a:cxn ang="0">
                    <a:pos x="31" y="0"/>
                  </a:cxn>
                  <a:cxn ang="0">
                    <a:pos x="0" y="31"/>
                  </a:cxn>
                  <a:cxn ang="0">
                    <a:pos x="31" y="63"/>
                  </a:cxn>
                  <a:cxn ang="0">
                    <a:pos x="62" y="31"/>
                  </a:cxn>
                  <a:cxn ang="0">
                    <a:pos x="31" y="0"/>
                  </a:cxn>
                </a:cxnLst>
                <a:rect l="0" t="0" r="r" b="b"/>
                <a:pathLst>
                  <a:path w="62" h="63">
                    <a:moveTo>
                      <a:pt x="31" y="55"/>
                    </a:moveTo>
                    <a:cubicBezTo>
                      <a:pt x="18" y="55"/>
                      <a:pt x="7" y="45"/>
                      <a:pt x="7" y="31"/>
                    </a:cubicBezTo>
                    <a:cubicBezTo>
                      <a:pt x="7" y="18"/>
                      <a:pt x="18" y="7"/>
                      <a:pt x="31" y="7"/>
                    </a:cubicBezTo>
                    <a:cubicBezTo>
                      <a:pt x="44" y="7"/>
                      <a:pt x="55" y="18"/>
                      <a:pt x="55" y="31"/>
                    </a:cubicBezTo>
                    <a:cubicBezTo>
                      <a:pt x="55" y="45"/>
                      <a:pt x="44" y="55"/>
                      <a:pt x="31" y="55"/>
                    </a:cubicBezTo>
                    <a:moveTo>
                      <a:pt x="31" y="0"/>
                    </a:moveTo>
                    <a:cubicBezTo>
                      <a:pt x="14" y="0"/>
                      <a:pt x="0" y="14"/>
                      <a:pt x="0" y="31"/>
                    </a:cubicBezTo>
                    <a:cubicBezTo>
                      <a:pt x="0" y="49"/>
                      <a:pt x="14" y="63"/>
                      <a:pt x="31" y="63"/>
                    </a:cubicBezTo>
                    <a:cubicBezTo>
                      <a:pt x="48" y="63"/>
                      <a:pt x="62" y="49"/>
                      <a:pt x="62" y="31"/>
                    </a:cubicBezTo>
                    <a:cubicBezTo>
                      <a:pt x="62" y="14"/>
                      <a:pt x="48" y="0"/>
                      <a:pt x="31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PE" sz="2400" dirty="0"/>
              </a:p>
            </p:txBody>
          </p:sp>
        </p:grpSp>
        <p:sp>
          <p:nvSpPr>
            <p:cNvPr id="124" name="Freeform 76"/>
            <p:cNvSpPr>
              <a:spLocks/>
            </p:cNvSpPr>
            <p:nvPr/>
          </p:nvSpPr>
          <p:spPr bwMode="auto">
            <a:xfrm>
              <a:off x="2700338" y="1406524"/>
              <a:ext cx="225425" cy="223838"/>
            </a:xfrm>
            <a:custGeom>
              <a:avLst/>
              <a:gdLst/>
              <a:ahLst/>
              <a:cxnLst>
                <a:cxn ang="0">
                  <a:pos x="90" y="47"/>
                </a:cxn>
                <a:cxn ang="0">
                  <a:pos x="88" y="49"/>
                </a:cxn>
                <a:cxn ang="0">
                  <a:pos x="88" y="53"/>
                </a:cxn>
                <a:cxn ang="0">
                  <a:pos x="49" y="89"/>
                </a:cxn>
                <a:cxn ang="0">
                  <a:pos x="9" y="49"/>
                </a:cxn>
                <a:cxn ang="0">
                  <a:pos x="19" y="23"/>
                </a:cxn>
                <a:cxn ang="0">
                  <a:pos x="47" y="9"/>
                </a:cxn>
                <a:cxn ang="0">
                  <a:pos x="48" y="9"/>
                </a:cxn>
                <a:cxn ang="0">
                  <a:pos x="49" y="1"/>
                </a:cxn>
                <a:cxn ang="0">
                  <a:pos x="48" y="0"/>
                </a:cxn>
                <a:cxn ang="0">
                  <a:pos x="12" y="16"/>
                </a:cxn>
                <a:cxn ang="0">
                  <a:pos x="0" y="49"/>
                </a:cxn>
                <a:cxn ang="0">
                  <a:pos x="49" y="98"/>
                </a:cxn>
                <a:cxn ang="0">
                  <a:pos x="98" y="53"/>
                </a:cxn>
                <a:cxn ang="0">
                  <a:pos x="98" y="49"/>
                </a:cxn>
                <a:cxn ang="0">
                  <a:pos x="98" y="47"/>
                </a:cxn>
                <a:cxn ang="0">
                  <a:pos x="97" y="45"/>
                </a:cxn>
                <a:cxn ang="0">
                  <a:pos x="90" y="47"/>
                </a:cxn>
              </a:cxnLst>
              <a:rect l="0" t="0" r="r" b="b"/>
              <a:pathLst>
                <a:path w="98" h="98">
                  <a:moveTo>
                    <a:pt x="90" y="47"/>
                  </a:moveTo>
                  <a:cubicBezTo>
                    <a:pt x="88" y="47"/>
                    <a:pt x="88" y="48"/>
                    <a:pt x="88" y="49"/>
                  </a:cubicBezTo>
                  <a:cubicBezTo>
                    <a:pt x="88" y="51"/>
                    <a:pt x="88" y="52"/>
                    <a:pt x="88" y="53"/>
                  </a:cubicBezTo>
                  <a:cubicBezTo>
                    <a:pt x="86" y="73"/>
                    <a:pt x="69" y="89"/>
                    <a:pt x="49" y="89"/>
                  </a:cubicBezTo>
                  <a:cubicBezTo>
                    <a:pt x="27" y="89"/>
                    <a:pt x="9" y="71"/>
                    <a:pt x="9" y="49"/>
                  </a:cubicBezTo>
                  <a:cubicBezTo>
                    <a:pt x="9" y="39"/>
                    <a:pt x="13" y="30"/>
                    <a:pt x="19" y="23"/>
                  </a:cubicBezTo>
                  <a:cubicBezTo>
                    <a:pt x="26" y="15"/>
                    <a:pt x="36" y="10"/>
                    <a:pt x="47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8" y="6"/>
                    <a:pt x="48" y="4"/>
                    <a:pt x="49" y="1"/>
                  </a:cubicBezTo>
                  <a:cubicBezTo>
                    <a:pt x="49" y="0"/>
                    <a:pt x="48" y="0"/>
                    <a:pt x="48" y="0"/>
                  </a:cubicBezTo>
                  <a:cubicBezTo>
                    <a:pt x="34" y="0"/>
                    <a:pt x="21" y="6"/>
                    <a:pt x="12" y="16"/>
                  </a:cubicBezTo>
                  <a:cubicBezTo>
                    <a:pt x="4" y="25"/>
                    <a:pt x="0" y="37"/>
                    <a:pt x="0" y="49"/>
                  </a:cubicBezTo>
                  <a:cubicBezTo>
                    <a:pt x="0" y="76"/>
                    <a:pt x="22" y="98"/>
                    <a:pt x="49" y="98"/>
                  </a:cubicBezTo>
                  <a:cubicBezTo>
                    <a:pt x="74" y="98"/>
                    <a:pt x="96" y="78"/>
                    <a:pt x="98" y="53"/>
                  </a:cubicBezTo>
                  <a:cubicBezTo>
                    <a:pt x="98" y="52"/>
                    <a:pt x="98" y="51"/>
                    <a:pt x="98" y="49"/>
                  </a:cubicBezTo>
                  <a:cubicBezTo>
                    <a:pt x="98" y="48"/>
                    <a:pt x="98" y="47"/>
                    <a:pt x="98" y="47"/>
                  </a:cubicBezTo>
                  <a:cubicBezTo>
                    <a:pt x="98" y="46"/>
                    <a:pt x="98" y="45"/>
                    <a:pt x="97" y="45"/>
                  </a:cubicBezTo>
                  <a:cubicBezTo>
                    <a:pt x="94" y="46"/>
                    <a:pt x="93" y="46"/>
                    <a:pt x="90" y="47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/>
            </a:p>
          </p:txBody>
        </p:sp>
      </p:grpSp>
      <p:grpSp>
        <p:nvGrpSpPr>
          <p:cNvPr id="128" name="Group 75"/>
          <p:cNvGrpSpPr>
            <a:grpSpLocks noChangeAspect="1"/>
          </p:cNvGrpSpPr>
          <p:nvPr/>
        </p:nvGrpSpPr>
        <p:grpSpPr>
          <a:xfrm>
            <a:off x="5808263" y="5263692"/>
            <a:ext cx="519133" cy="651935"/>
            <a:chOff x="6743700" y="2347912"/>
            <a:chExt cx="273050" cy="342900"/>
          </a:xfr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29" name="Freeform 268"/>
            <p:cNvSpPr>
              <a:spLocks noEditPoints="1"/>
            </p:cNvSpPr>
            <p:nvPr/>
          </p:nvSpPr>
          <p:spPr bwMode="auto">
            <a:xfrm>
              <a:off x="6743700" y="2347912"/>
              <a:ext cx="273050" cy="342900"/>
            </a:xfrm>
            <a:custGeom>
              <a:avLst/>
              <a:gdLst/>
              <a:ahLst/>
              <a:cxnLst>
                <a:cxn ang="0">
                  <a:pos x="17" y="57"/>
                </a:cxn>
                <a:cxn ang="0">
                  <a:pos x="59" y="15"/>
                </a:cxn>
                <a:cxn ang="0">
                  <a:pos x="102" y="57"/>
                </a:cxn>
                <a:cxn ang="0">
                  <a:pos x="89" y="89"/>
                </a:cxn>
                <a:cxn ang="0">
                  <a:pos x="87" y="89"/>
                </a:cxn>
                <a:cxn ang="0">
                  <a:pos x="80" y="66"/>
                </a:cxn>
                <a:cxn ang="0">
                  <a:pos x="73" y="62"/>
                </a:cxn>
                <a:cxn ang="0">
                  <a:pos x="71" y="62"/>
                </a:cxn>
                <a:cxn ang="0">
                  <a:pos x="45" y="62"/>
                </a:cxn>
                <a:cxn ang="0">
                  <a:pos x="39" y="66"/>
                </a:cxn>
                <a:cxn ang="0">
                  <a:pos x="32" y="88"/>
                </a:cxn>
                <a:cxn ang="0">
                  <a:pos x="30" y="89"/>
                </a:cxn>
                <a:cxn ang="0">
                  <a:pos x="17" y="57"/>
                </a:cxn>
                <a:cxn ang="0">
                  <a:pos x="55" y="70"/>
                </a:cxn>
                <a:cxn ang="0">
                  <a:pos x="56" y="69"/>
                </a:cxn>
                <a:cxn ang="0">
                  <a:pos x="63" y="69"/>
                </a:cxn>
                <a:cxn ang="0">
                  <a:pos x="64" y="70"/>
                </a:cxn>
                <a:cxn ang="0">
                  <a:pos x="64" y="74"/>
                </a:cxn>
                <a:cxn ang="0">
                  <a:pos x="68" y="89"/>
                </a:cxn>
                <a:cxn ang="0">
                  <a:pos x="67" y="91"/>
                </a:cxn>
                <a:cxn ang="0">
                  <a:pos x="61" y="97"/>
                </a:cxn>
                <a:cxn ang="0">
                  <a:pos x="59" y="97"/>
                </a:cxn>
                <a:cxn ang="0">
                  <a:pos x="53" y="91"/>
                </a:cxn>
                <a:cxn ang="0">
                  <a:pos x="52" y="89"/>
                </a:cxn>
                <a:cxn ang="0">
                  <a:pos x="55" y="74"/>
                </a:cxn>
                <a:cxn ang="0">
                  <a:pos x="55" y="70"/>
                </a:cxn>
                <a:cxn ang="0">
                  <a:pos x="59" y="0"/>
                </a:cxn>
                <a:cxn ang="0">
                  <a:pos x="0" y="59"/>
                </a:cxn>
                <a:cxn ang="0">
                  <a:pos x="59" y="149"/>
                </a:cxn>
                <a:cxn ang="0">
                  <a:pos x="119" y="59"/>
                </a:cxn>
                <a:cxn ang="0">
                  <a:pos x="59" y="0"/>
                </a:cxn>
              </a:cxnLst>
              <a:rect l="0" t="0" r="r" b="b"/>
              <a:pathLst>
                <a:path w="119" h="149">
                  <a:moveTo>
                    <a:pt x="17" y="57"/>
                  </a:moveTo>
                  <a:cubicBezTo>
                    <a:pt x="17" y="34"/>
                    <a:pt x="36" y="15"/>
                    <a:pt x="59" y="15"/>
                  </a:cubicBezTo>
                  <a:cubicBezTo>
                    <a:pt x="83" y="15"/>
                    <a:pt x="102" y="34"/>
                    <a:pt x="102" y="57"/>
                  </a:cubicBezTo>
                  <a:cubicBezTo>
                    <a:pt x="102" y="70"/>
                    <a:pt x="97" y="81"/>
                    <a:pt x="89" y="89"/>
                  </a:cubicBezTo>
                  <a:cubicBezTo>
                    <a:pt x="89" y="89"/>
                    <a:pt x="88" y="89"/>
                    <a:pt x="87" y="89"/>
                  </a:cubicBezTo>
                  <a:cubicBezTo>
                    <a:pt x="80" y="66"/>
                    <a:pt x="80" y="66"/>
                    <a:pt x="80" y="66"/>
                  </a:cubicBezTo>
                  <a:cubicBezTo>
                    <a:pt x="79" y="64"/>
                    <a:pt x="76" y="62"/>
                    <a:pt x="73" y="62"/>
                  </a:cubicBezTo>
                  <a:cubicBezTo>
                    <a:pt x="72" y="62"/>
                    <a:pt x="72" y="62"/>
                    <a:pt x="71" y="62"/>
                  </a:cubicBezTo>
                  <a:cubicBezTo>
                    <a:pt x="45" y="62"/>
                    <a:pt x="45" y="62"/>
                    <a:pt x="45" y="62"/>
                  </a:cubicBezTo>
                  <a:cubicBezTo>
                    <a:pt x="42" y="62"/>
                    <a:pt x="40" y="64"/>
                    <a:pt x="39" y="66"/>
                  </a:cubicBezTo>
                  <a:cubicBezTo>
                    <a:pt x="32" y="88"/>
                    <a:pt x="32" y="88"/>
                    <a:pt x="32" y="88"/>
                  </a:cubicBezTo>
                  <a:cubicBezTo>
                    <a:pt x="31" y="89"/>
                    <a:pt x="30" y="89"/>
                    <a:pt x="30" y="89"/>
                  </a:cubicBezTo>
                  <a:cubicBezTo>
                    <a:pt x="22" y="81"/>
                    <a:pt x="17" y="70"/>
                    <a:pt x="17" y="57"/>
                  </a:cubicBezTo>
                  <a:moveTo>
                    <a:pt x="55" y="70"/>
                  </a:moveTo>
                  <a:cubicBezTo>
                    <a:pt x="55" y="69"/>
                    <a:pt x="55" y="69"/>
                    <a:pt x="56" y="69"/>
                  </a:cubicBezTo>
                  <a:cubicBezTo>
                    <a:pt x="63" y="69"/>
                    <a:pt x="63" y="69"/>
                    <a:pt x="63" y="69"/>
                  </a:cubicBezTo>
                  <a:cubicBezTo>
                    <a:pt x="64" y="69"/>
                    <a:pt x="65" y="69"/>
                    <a:pt x="64" y="70"/>
                  </a:cubicBezTo>
                  <a:cubicBezTo>
                    <a:pt x="64" y="70"/>
                    <a:pt x="64" y="73"/>
                    <a:pt x="64" y="74"/>
                  </a:cubicBezTo>
                  <a:cubicBezTo>
                    <a:pt x="65" y="77"/>
                    <a:pt x="68" y="89"/>
                    <a:pt x="68" y="89"/>
                  </a:cubicBezTo>
                  <a:cubicBezTo>
                    <a:pt x="68" y="90"/>
                    <a:pt x="67" y="91"/>
                    <a:pt x="67" y="91"/>
                  </a:cubicBezTo>
                  <a:cubicBezTo>
                    <a:pt x="61" y="97"/>
                    <a:pt x="61" y="97"/>
                    <a:pt x="61" y="97"/>
                  </a:cubicBezTo>
                  <a:cubicBezTo>
                    <a:pt x="60" y="97"/>
                    <a:pt x="59" y="97"/>
                    <a:pt x="59" y="97"/>
                  </a:cubicBezTo>
                  <a:cubicBezTo>
                    <a:pt x="53" y="91"/>
                    <a:pt x="53" y="91"/>
                    <a:pt x="53" y="91"/>
                  </a:cubicBezTo>
                  <a:cubicBezTo>
                    <a:pt x="52" y="91"/>
                    <a:pt x="52" y="90"/>
                    <a:pt x="52" y="89"/>
                  </a:cubicBezTo>
                  <a:cubicBezTo>
                    <a:pt x="52" y="89"/>
                    <a:pt x="54" y="77"/>
                    <a:pt x="55" y="74"/>
                  </a:cubicBezTo>
                  <a:cubicBezTo>
                    <a:pt x="55" y="73"/>
                    <a:pt x="55" y="70"/>
                    <a:pt x="55" y="70"/>
                  </a:cubicBezTo>
                  <a:moveTo>
                    <a:pt x="59" y="0"/>
                  </a:moveTo>
                  <a:cubicBezTo>
                    <a:pt x="27" y="0"/>
                    <a:pt x="0" y="26"/>
                    <a:pt x="0" y="59"/>
                  </a:cubicBezTo>
                  <a:cubicBezTo>
                    <a:pt x="0" y="92"/>
                    <a:pt x="53" y="149"/>
                    <a:pt x="59" y="149"/>
                  </a:cubicBezTo>
                  <a:cubicBezTo>
                    <a:pt x="66" y="149"/>
                    <a:pt x="119" y="92"/>
                    <a:pt x="119" y="59"/>
                  </a:cubicBezTo>
                  <a:cubicBezTo>
                    <a:pt x="119" y="26"/>
                    <a:pt x="92" y="0"/>
                    <a:pt x="59" y="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/>
            </a:p>
          </p:txBody>
        </p:sp>
        <p:sp>
          <p:nvSpPr>
            <p:cNvPr id="130" name="Oval 269"/>
            <p:cNvSpPr>
              <a:spLocks noChangeArrowheads="1"/>
            </p:cNvSpPr>
            <p:nvPr/>
          </p:nvSpPr>
          <p:spPr bwMode="auto">
            <a:xfrm>
              <a:off x="6838950" y="2401887"/>
              <a:ext cx="80962" cy="79375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/>
            </a:p>
          </p:txBody>
        </p:sp>
      </p:grpSp>
      <p:sp>
        <p:nvSpPr>
          <p:cNvPr id="131" name="TextBox 130"/>
          <p:cNvSpPr txBox="1"/>
          <p:nvPr/>
        </p:nvSpPr>
        <p:spPr>
          <a:xfrm>
            <a:off x="9326155" y="1973445"/>
            <a:ext cx="1088888" cy="95410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s-PE" sz="1600" b="1" dirty="0" smtClean="0">
                <a:solidFill>
                  <a:schemeClr val="bg1"/>
                </a:solidFill>
              </a:rPr>
              <a:t>SUPUESTO</a:t>
            </a:r>
          </a:p>
          <a:p>
            <a:pPr algn="ctr"/>
            <a:r>
              <a:rPr lang="es-PE" sz="4000" b="1" dirty="0" smtClean="0">
                <a:solidFill>
                  <a:schemeClr val="bg1"/>
                </a:solidFill>
              </a:rPr>
              <a:t>01</a:t>
            </a:r>
            <a:endParaRPr lang="es-PE" sz="4000" b="1" dirty="0">
              <a:solidFill>
                <a:schemeClr val="bg1"/>
              </a:solidFill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1746000" y="3087189"/>
            <a:ext cx="1088888" cy="95410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s-PE" sz="1600" b="1" dirty="0" smtClean="0">
                <a:solidFill>
                  <a:schemeClr val="bg1"/>
                </a:solidFill>
              </a:rPr>
              <a:t>SUPUESTO</a:t>
            </a:r>
          </a:p>
          <a:p>
            <a:pPr algn="ctr"/>
            <a:r>
              <a:rPr lang="es-PE" sz="4000" b="1" dirty="0" smtClean="0">
                <a:solidFill>
                  <a:schemeClr val="bg1"/>
                </a:solidFill>
              </a:rPr>
              <a:t>02</a:t>
            </a:r>
            <a:endParaRPr lang="es-PE" sz="4000" b="1" dirty="0">
              <a:solidFill>
                <a:schemeClr val="bg1"/>
              </a:solidFill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9344283" y="4115311"/>
            <a:ext cx="1088888" cy="95410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s-PE" sz="1600" b="1" dirty="0" smtClean="0">
                <a:solidFill>
                  <a:schemeClr val="bg1"/>
                </a:solidFill>
              </a:rPr>
              <a:t>SUPUESTO</a:t>
            </a:r>
          </a:p>
          <a:p>
            <a:pPr algn="ctr"/>
            <a:r>
              <a:rPr lang="es-PE" sz="4000" b="1" dirty="0" smtClean="0">
                <a:solidFill>
                  <a:schemeClr val="bg1"/>
                </a:solidFill>
              </a:rPr>
              <a:t>03</a:t>
            </a:r>
            <a:endParaRPr lang="es-PE" sz="4000" b="1" dirty="0">
              <a:solidFill>
                <a:schemeClr val="bg1"/>
              </a:solidFill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1704708" y="5315384"/>
            <a:ext cx="1088888" cy="95410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s-PE" sz="1600" b="1" dirty="0" smtClean="0">
                <a:solidFill>
                  <a:schemeClr val="bg1"/>
                </a:solidFill>
              </a:rPr>
              <a:t>SUPUESTO</a:t>
            </a:r>
          </a:p>
          <a:p>
            <a:pPr algn="ctr"/>
            <a:r>
              <a:rPr lang="es-PE" sz="4000" b="1" dirty="0" smtClean="0">
                <a:solidFill>
                  <a:schemeClr val="bg1"/>
                </a:solidFill>
              </a:rPr>
              <a:t>04</a:t>
            </a:r>
            <a:endParaRPr lang="es-PE" sz="4000" b="1" dirty="0">
              <a:solidFill>
                <a:schemeClr val="bg1"/>
              </a:solidFill>
            </a:endParaRPr>
          </a:p>
        </p:txBody>
      </p:sp>
      <p:sp>
        <p:nvSpPr>
          <p:cNvPr id="135" name="Text Box 10"/>
          <p:cNvSpPr txBox="1">
            <a:spLocks noChangeArrowheads="1"/>
          </p:cNvSpPr>
          <p:nvPr/>
        </p:nvSpPr>
        <p:spPr bwMode="auto">
          <a:xfrm>
            <a:off x="7113615" y="1913132"/>
            <a:ext cx="2482851" cy="821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0960" tIns="30480" rIns="60960" bIns="30480">
            <a:spAutoFit/>
          </a:bodyPr>
          <a:lstStyle/>
          <a:p>
            <a:pPr defTabSz="1219170">
              <a:spcBef>
                <a:spcPct val="20000"/>
              </a:spcBef>
              <a:defRPr/>
            </a:pPr>
            <a:r>
              <a:rPr lang="es-PE" sz="1860" b="1" dirty="0" smtClean="0">
                <a:solidFill>
                  <a:schemeClr val="bg1"/>
                </a:solidFill>
              </a:rPr>
              <a:t>Disponibilidad</a:t>
            </a:r>
          </a:p>
          <a:p>
            <a:pPr defTabSz="1219170">
              <a:spcBef>
                <a:spcPct val="20000"/>
              </a:spcBef>
              <a:defRPr/>
            </a:pPr>
            <a:r>
              <a:rPr lang="es-ES" sz="1400" dirty="0">
                <a:solidFill>
                  <a:schemeClr val="bg2">
                    <a:lumMod val="10000"/>
                  </a:schemeClr>
                </a:solidFill>
              </a:rPr>
              <a:t>Disponibilidad del asesor de imagen para cualquier consulta</a:t>
            </a:r>
          </a:p>
        </p:txBody>
      </p:sp>
      <p:sp>
        <p:nvSpPr>
          <p:cNvPr id="136" name="Text Box 10"/>
          <p:cNvSpPr txBox="1">
            <a:spLocks noChangeArrowheads="1"/>
          </p:cNvSpPr>
          <p:nvPr/>
        </p:nvSpPr>
        <p:spPr bwMode="auto">
          <a:xfrm>
            <a:off x="2819224" y="3026331"/>
            <a:ext cx="2482851" cy="10372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0960" tIns="30480" rIns="60960" bIns="30480">
            <a:spAutoFit/>
          </a:bodyPr>
          <a:lstStyle/>
          <a:p>
            <a:pPr defTabSz="1219170">
              <a:spcBef>
                <a:spcPct val="20000"/>
              </a:spcBef>
              <a:defRPr/>
            </a:pPr>
            <a:r>
              <a:rPr lang="es-PE" sz="1860" b="1" dirty="0" smtClean="0">
                <a:solidFill>
                  <a:schemeClr val="bg1"/>
                </a:solidFill>
              </a:rPr>
              <a:t>Sueldos</a:t>
            </a:r>
          </a:p>
          <a:p>
            <a:pPr defTabSz="1219170">
              <a:spcBef>
                <a:spcPct val="20000"/>
              </a:spcBef>
              <a:defRPr/>
            </a:pPr>
            <a:r>
              <a:rPr lang="es-ES" sz="1400" dirty="0">
                <a:solidFill>
                  <a:schemeClr val="bg2">
                    <a:lumMod val="10000"/>
                  </a:schemeClr>
                </a:solidFill>
              </a:rPr>
              <a:t>El pago de sueldos mensual se realizará en dos partes cada quincena.</a:t>
            </a:r>
          </a:p>
        </p:txBody>
      </p:sp>
      <p:sp>
        <p:nvSpPr>
          <p:cNvPr id="137" name="Text Box 10"/>
          <p:cNvSpPr txBox="1">
            <a:spLocks noChangeArrowheads="1"/>
          </p:cNvSpPr>
          <p:nvPr/>
        </p:nvSpPr>
        <p:spPr bwMode="auto">
          <a:xfrm>
            <a:off x="6982692" y="4110449"/>
            <a:ext cx="2608336" cy="10372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0960" tIns="30480" rIns="60960" bIns="30480">
            <a:spAutoFit/>
          </a:bodyPr>
          <a:lstStyle/>
          <a:p>
            <a:pPr defTabSz="1219170">
              <a:spcBef>
                <a:spcPct val="20000"/>
              </a:spcBef>
              <a:defRPr/>
            </a:pPr>
            <a:r>
              <a:rPr lang="es-PE" sz="1860" b="1" dirty="0" smtClean="0">
                <a:solidFill>
                  <a:schemeClr val="bg1"/>
                </a:solidFill>
              </a:rPr>
              <a:t>Productos de entrada</a:t>
            </a:r>
          </a:p>
          <a:p>
            <a:pPr defTabSz="1219170">
              <a:spcBef>
                <a:spcPct val="20000"/>
              </a:spcBef>
              <a:defRPr/>
            </a:pPr>
            <a:r>
              <a:rPr lang="es-PE" sz="1400" dirty="0" smtClean="0">
                <a:solidFill>
                  <a:schemeClr val="bg2">
                    <a:lumMod val="10000"/>
                  </a:schemeClr>
                </a:solidFill>
              </a:rPr>
              <a:t>El asesor de imagen proporciona el slogan, los proyectos emblemáticos  y sus valores.</a:t>
            </a:r>
            <a:endParaRPr lang="es-PE" sz="14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38" name="Text Box 10"/>
          <p:cNvSpPr txBox="1">
            <a:spLocks noChangeArrowheads="1"/>
          </p:cNvSpPr>
          <p:nvPr/>
        </p:nvSpPr>
        <p:spPr bwMode="auto">
          <a:xfrm>
            <a:off x="2819223" y="5217389"/>
            <a:ext cx="2482851" cy="821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0960" tIns="30480" rIns="60960" bIns="30480">
            <a:spAutoFit/>
          </a:bodyPr>
          <a:lstStyle/>
          <a:p>
            <a:pPr defTabSz="1219170">
              <a:spcBef>
                <a:spcPct val="20000"/>
              </a:spcBef>
              <a:defRPr/>
            </a:pPr>
            <a:r>
              <a:rPr lang="es-PE" sz="1860" b="1" dirty="0" smtClean="0">
                <a:solidFill>
                  <a:schemeClr val="bg1"/>
                </a:solidFill>
              </a:rPr>
              <a:t>Partido político</a:t>
            </a:r>
          </a:p>
          <a:p>
            <a:pPr defTabSz="1219170">
              <a:spcBef>
                <a:spcPct val="20000"/>
              </a:spcBef>
              <a:defRPr/>
            </a:pPr>
            <a:r>
              <a:rPr lang="es-ES" sz="1400" dirty="0">
                <a:solidFill>
                  <a:schemeClr val="bg2">
                    <a:lumMod val="10000"/>
                  </a:schemeClr>
                </a:solidFill>
              </a:rPr>
              <a:t>El candidato tiene su propio partido político.</a:t>
            </a:r>
          </a:p>
        </p:txBody>
      </p:sp>
    </p:spTree>
    <p:extLst>
      <p:ext uri="{BB962C8B-B14F-4D97-AF65-F5344CB8AC3E}">
        <p14:creationId xmlns:p14="http://schemas.microsoft.com/office/powerpoint/2010/main" val="3385586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500"/>
                            </p:stCondLst>
                            <p:childTnLst>
                              <p:par>
                                <p:cTn id="3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500"/>
                            </p:stCondLst>
                            <p:childTnLst>
                              <p:par>
                                <p:cTn id="4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0"/>
                            </p:stCondLst>
                            <p:childTnLst>
                              <p:par>
                                <p:cTn id="4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6000"/>
                            </p:stCondLst>
                            <p:childTnLst>
                              <p:par>
                                <p:cTn id="5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6500"/>
                            </p:stCondLst>
                            <p:childTnLst>
                              <p:par>
                                <p:cTn id="6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7000"/>
                            </p:stCondLst>
                            <p:childTnLst>
                              <p:par>
                                <p:cTn id="6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7500"/>
                            </p:stCondLst>
                            <p:childTnLst>
                              <p:par>
                                <p:cTn id="7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8500"/>
                            </p:stCondLst>
                            <p:childTnLst>
                              <p:par>
                                <p:cTn id="7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9000"/>
                            </p:stCondLst>
                            <p:childTnLst>
                              <p:par>
                                <p:cTn id="8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9500"/>
                            </p:stCondLst>
                            <p:childTnLst>
                              <p:par>
                                <p:cTn id="8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0000"/>
                            </p:stCondLst>
                            <p:childTnLst>
                              <p:par>
                                <p:cTn id="9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" grpId="0" animBg="1"/>
      <p:bldP spid="3078" grpId="0" animBg="1"/>
      <p:bldP spid="147" grpId="0" animBg="1"/>
      <p:bldP spid="187" grpId="0" animBg="1"/>
      <p:bldP spid="227" grpId="0" animBg="1"/>
      <p:bldP spid="118" grpId="0" animBg="1"/>
      <p:bldP spid="131" grpId="0"/>
      <p:bldP spid="132" grpId="0"/>
      <p:bldP spid="133" grpId="0"/>
      <p:bldP spid="134" grpId="0"/>
      <p:bldP spid="135" grpId="0"/>
      <p:bldP spid="136" grpId="0"/>
      <p:bldP spid="137" grpId="0"/>
      <p:bldP spid="13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6000" b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Rectangle 92"/>
          <p:cNvSpPr/>
          <p:nvPr/>
        </p:nvSpPr>
        <p:spPr bwMode="auto">
          <a:xfrm>
            <a:off x="0" y="950026"/>
            <a:ext cx="12192000" cy="5561985"/>
          </a:xfrm>
          <a:prstGeom prst="rect">
            <a:avLst/>
          </a:prstGeom>
          <a:solidFill>
            <a:schemeClr val="tx1">
              <a:alpha val="75000"/>
            </a:schemeClr>
          </a:solidFill>
          <a:ln w="6350">
            <a:noFill/>
            <a:round/>
            <a:headEnd/>
            <a:tailEnd/>
          </a:ln>
        </p:spPr>
        <p:txBody>
          <a:bodyPr vert="horz" wrap="none" lIns="121920" tIns="60960" rIns="121920" bIns="60960" numCol="1" rtlCol="0" anchor="ctr" anchorCtr="1" compatLnSpc="1">
            <a:prstTxWarp prst="textNoShape">
              <a:avLst/>
            </a:prstTxWarp>
          </a:bodyPr>
          <a:lstStyle/>
          <a:p>
            <a:pPr algn="ctr"/>
            <a:endParaRPr lang="es-PE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94" name="Group 93"/>
          <p:cNvGrpSpPr/>
          <p:nvPr/>
        </p:nvGrpSpPr>
        <p:grpSpPr>
          <a:xfrm>
            <a:off x="127356" y="-21594"/>
            <a:ext cx="2864199" cy="891469"/>
            <a:chOff x="127357" y="-6354"/>
            <a:chExt cx="2524868" cy="891469"/>
          </a:xfrm>
        </p:grpSpPr>
        <p:sp>
          <p:nvSpPr>
            <p:cNvPr id="95" name="Round Same Side Corner Rectangle 94"/>
            <p:cNvSpPr/>
            <p:nvPr/>
          </p:nvSpPr>
          <p:spPr bwMode="auto">
            <a:xfrm rot="10800000" flipH="1">
              <a:off x="127357" y="-6354"/>
              <a:ext cx="2524868" cy="613385"/>
            </a:xfrm>
            <a:prstGeom prst="round2SameRect">
              <a:avLst>
                <a:gd name="adj1" fmla="val 35205"/>
                <a:gd name="adj2" fmla="val 0"/>
              </a:avLst>
            </a:prstGeom>
            <a:solidFill>
              <a:schemeClr val="tx1">
                <a:alpha val="50000"/>
              </a:schemeClr>
            </a:solidFill>
            <a:ln w="19050">
              <a:solidFill>
                <a:schemeClr val="tx1"/>
              </a:solidFill>
              <a:round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vert="horz" wrap="none" lIns="121920" tIns="60960" rIns="121920" bIns="6096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s-PE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127357" y="54118"/>
              <a:ext cx="252486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PE" sz="2400" dirty="0" smtClean="0">
                  <a:solidFill>
                    <a:schemeClr val="bg1"/>
                  </a:solidFill>
                </a:rPr>
                <a:t>Estructura de costos</a:t>
              </a:r>
              <a:endParaRPr lang="es-PE" sz="2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2" name="Group 61"/>
          <p:cNvGrpSpPr>
            <a:grpSpLocks noChangeAspect="1"/>
          </p:cNvGrpSpPr>
          <p:nvPr/>
        </p:nvGrpSpPr>
        <p:grpSpPr>
          <a:xfrm>
            <a:off x="11385532" y="172034"/>
            <a:ext cx="548640" cy="564683"/>
            <a:chOff x="2700338" y="1350961"/>
            <a:chExt cx="271463" cy="279401"/>
          </a:xfr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123" name="Group 405"/>
            <p:cNvGrpSpPr/>
            <p:nvPr/>
          </p:nvGrpSpPr>
          <p:grpSpPr>
            <a:xfrm>
              <a:off x="2808288" y="1350961"/>
              <a:ext cx="163513" cy="171450"/>
              <a:chOff x="2808288" y="1350961"/>
              <a:chExt cx="163513" cy="171450"/>
            </a:xfrm>
            <a:grpFill/>
          </p:grpSpPr>
          <p:sp>
            <p:nvSpPr>
              <p:cNvPr id="125" name="Freeform 73"/>
              <p:cNvSpPr>
                <a:spLocks/>
              </p:cNvSpPr>
              <p:nvPr/>
            </p:nvSpPr>
            <p:spPr bwMode="auto">
              <a:xfrm>
                <a:off x="2808288" y="1468436"/>
                <a:ext cx="55563" cy="53975"/>
              </a:xfrm>
              <a:custGeom>
                <a:avLst/>
                <a:gdLst/>
                <a:ahLst/>
                <a:cxnLst>
                  <a:cxn ang="0">
                    <a:pos x="6" y="18"/>
                  </a:cxn>
                  <a:cxn ang="0">
                    <a:pos x="5" y="17"/>
                  </a:cxn>
                  <a:cxn ang="0">
                    <a:pos x="5" y="1"/>
                  </a:cxn>
                  <a:cxn ang="0">
                    <a:pos x="4" y="0"/>
                  </a:cxn>
                  <a:cxn ang="0">
                    <a:pos x="1" y="0"/>
                  </a:cxn>
                  <a:cxn ang="0">
                    <a:pos x="0" y="1"/>
                  </a:cxn>
                  <a:cxn ang="0">
                    <a:pos x="0" y="23"/>
                  </a:cxn>
                  <a:cxn ang="0">
                    <a:pos x="1" y="24"/>
                  </a:cxn>
                  <a:cxn ang="0">
                    <a:pos x="23" y="24"/>
                  </a:cxn>
                  <a:cxn ang="0">
                    <a:pos x="24" y="23"/>
                  </a:cxn>
                  <a:cxn ang="0">
                    <a:pos x="24" y="19"/>
                  </a:cxn>
                  <a:cxn ang="0">
                    <a:pos x="23" y="18"/>
                  </a:cxn>
                  <a:cxn ang="0">
                    <a:pos x="6" y="18"/>
                  </a:cxn>
                </a:cxnLst>
                <a:rect l="0" t="0" r="r" b="b"/>
                <a:pathLst>
                  <a:path w="24" h="24">
                    <a:moveTo>
                      <a:pt x="6" y="18"/>
                    </a:moveTo>
                    <a:cubicBezTo>
                      <a:pt x="6" y="18"/>
                      <a:pt x="5" y="18"/>
                      <a:pt x="5" y="17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0"/>
                      <a:pt x="5" y="0"/>
                      <a:pt x="4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4"/>
                      <a:pt x="0" y="24"/>
                      <a:pt x="1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4" y="24"/>
                      <a:pt x="24" y="24"/>
                      <a:pt x="24" y="23"/>
                    </a:cubicBezTo>
                    <a:cubicBezTo>
                      <a:pt x="24" y="19"/>
                      <a:pt x="24" y="19"/>
                      <a:pt x="24" y="19"/>
                    </a:cubicBezTo>
                    <a:cubicBezTo>
                      <a:pt x="24" y="19"/>
                      <a:pt x="24" y="18"/>
                      <a:pt x="23" y="18"/>
                    </a:cubicBezTo>
                    <a:lnTo>
                      <a:pt x="6" y="18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PE" sz="2400" dirty="0"/>
              </a:p>
            </p:txBody>
          </p:sp>
          <p:sp>
            <p:nvSpPr>
              <p:cNvPr id="126" name="Freeform 74"/>
              <p:cNvSpPr>
                <a:spLocks/>
              </p:cNvSpPr>
              <p:nvPr/>
            </p:nvSpPr>
            <p:spPr bwMode="auto">
              <a:xfrm>
                <a:off x="2881313" y="1385886"/>
                <a:ext cx="38100" cy="74613"/>
              </a:xfrm>
              <a:custGeom>
                <a:avLst/>
                <a:gdLst/>
                <a:ahLst/>
                <a:cxnLst>
                  <a:cxn ang="0">
                    <a:pos x="10" y="14"/>
                  </a:cxn>
                  <a:cxn ang="0">
                    <a:pos x="5" y="10"/>
                  </a:cxn>
                  <a:cxn ang="0">
                    <a:pos x="9" y="8"/>
                  </a:cxn>
                  <a:cxn ang="0">
                    <a:pos x="13" y="8"/>
                  </a:cxn>
                  <a:cxn ang="0">
                    <a:pos x="13" y="9"/>
                  </a:cxn>
                  <a:cxn ang="0">
                    <a:pos x="15" y="8"/>
                  </a:cxn>
                  <a:cxn ang="0">
                    <a:pos x="15" y="6"/>
                  </a:cxn>
                  <a:cxn ang="0">
                    <a:pos x="15" y="5"/>
                  </a:cxn>
                  <a:cxn ang="0">
                    <a:pos x="10" y="4"/>
                  </a:cxn>
                  <a:cxn ang="0">
                    <a:pos x="10" y="4"/>
                  </a:cxn>
                  <a:cxn ang="0">
                    <a:pos x="10" y="1"/>
                  </a:cxn>
                  <a:cxn ang="0">
                    <a:pos x="9" y="0"/>
                  </a:cxn>
                  <a:cxn ang="0">
                    <a:pos x="8" y="0"/>
                  </a:cxn>
                  <a:cxn ang="0">
                    <a:pos x="6" y="1"/>
                  </a:cxn>
                  <a:cxn ang="0">
                    <a:pos x="6" y="4"/>
                  </a:cxn>
                  <a:cxn ang="0">
                    <a:pos x="6" y="4"/>
                  </a:cxn>
                  <a:cxn ang="0">
                    <a:pos x="0" y="11"/>
                  </a:cxn>
                  <a:cxn ang="0">
                    <a:pos x="7" y="18"/>
                  </a:cxn>
                  <a:cxn ang="0">
                    <a:pos x="11" y="22"/>
                  </a:cxn>
                  <a:cxn ang="0">
                    <a:pos x="7" y="25"/>
                  </a:cxn>
                  <a:cxn ang="0">
                    <a:pos x="2" y="24"/>
                  </a:cxn>
                  <a:cxn ang="0">
                    <a:pos x="2" y="24"/>
                  </a:cxn>
                  <a:cxn ang="0">
                    <a:pos x="1" y="24"/>
                  </a:cxn>
                  <a:cxn ang="0">
                    <a:pos x="0" y="26"/>
                  </a:cxn>
                  <a:cxn ang="0">
                    <a:pos x="1" y="27"/>
                  </a:cxn>
                  <a:cxn ang="0">
                    <a:pos x="6" y="29"/>
                  </a:cxn>
                  <a:cxn ang="0">
                    <a:pos x="6" y="29"/>
                  </a:cxn>
                  <a:cxn ang="0">
                    <a:pos x="6" y="32"/>
                  </a:cxn>
                  <a:cxn ang="0">
                    <a:pos x="7" y="33"/>
                  </a:cxn>
                  <a:cxn ang="0">
                    <a:pos x="9" y="33"/>
                  </a:cxn>
                  <a:cxn ang="0">
                    <a:pos x="10" y="32"/>
                  </a:cxn>
                  <a:cxn ang="0">
                    <a:pos x="10" y="29"/>
                  </a:cxn>
                  <a:cxn ang="0">
                    <a:pos x="10" y="29"/>
                  </a:cxn>
                  <a:cxn ang="0">
                    <a:pos x="16" y="22"/>
                  </a:cxn>
                  <a:cxn ang="0">
                    <a:pos x="10" y="14"/>
                  </a:cxn>
                </a:cxnLst>
                <a:rect l="0" t="0" r="r" b="b"/>
                <a:pathLst>
                  <a:path w="16" h="33">
                    <a:moveTo>
                      <a:pt x="10" y="14"/>
                    </a:moveTo>
                    <a:cubicBezTo>
                      <a:pt x="6" y="13"/>
                      <a:pt x="5" y="12"/>
                      <a:pt x="5" y="10"/>
                    </a:cubicBezTo>
                    <a:cubicBezTo>
                      <a:pt x="5" y="9"/>
                      <a:pt x="6" y="8"/>
                      <a:pt x="9" y="8"/>
                    </a:cubicBezTo>
                    <a:cubicBezTo>
                      <a:pt x="11" y="8"/>
                      <a:pt x="13" y="8"/>
                      <a:pt x="13" y="8"/>
                    </a:cubicBezTo>
                    <a:cubicBezTo>
                      <a:pt x="13" y="9"/>
                      <a:pt x="13" y="9"/>
                      <a:pt x="13" y="9"/>
                    </a:cubicBezTo>
                    <a:cubicBezTo>
                      <a:pt x="14" y="9"/>
                      <a:pt x="14" y="8"/>
                      <a:pt x="15" y="8"/>
                    </a:cubicBezTo>
                    <a:cubicBezTo>
                      <a:pt x="15" y="6"/>
                      <a:pt x="15" y="6"/>
                      <a:pt x="15" y="6"/>
                    </a:cubicBezTo>
                    <a:cubicBezTo>
                      <a:pt x="15" y="6"/>
                      <a:pt x="15" y="5"/>
                      <a:pt x="15" y="5"/>
                    </a:cubicBezTo>
                    <a:cubicBezTo>
                      <a:pt x="13" y="4"/>
                      <a:pt x="10" y="4"/>
                      <a:pt x="10" y="4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10" y="0"/>
                      <a:pt x="10" y="0"/>
                      <a:pt x="9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7" y="0"/>
                      <a:pt x="6" y="0"/>
                      <a:pt x="6" y="1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3" y="5"/>
                      <a:pt x="0" y="7"/>
                      <a:pt x="0" y="11"/>
                    </a:cubicBezTo>
                    <a:cubicBezTo>
                      <a:pt x="0" y="15"/>
                      <a:pt x="4" y="17"/>
                      <a:pt x="7" y="18"/>
                    </a:cubicBezTo>
                    <a:cubicBezTo>
                      <a:pt x="10" y="19"/>
                      <a:pt x="11" y="20"/>
                      <a:pt x="11" y="22"/>
                    </a:cubicBezTo>
                    <a:cubicBezTo>
                      <a:pt x="11" y="24"/>
                      <a:pt x="10" y="25"/>
                      <a:pt x="7" y="25"/>
                    </a:cubicBezTo>
                    <a:cubicBezTo>
                      <a:pt x="5" y="25"/>
                      <a:pt x="2" y="24"/>
                      <a:pt x="2" y="24"/>
                    </a:cubicBezTo>
                    <a:cubicBezTo>
                      <a:pt x="2" y="24"/>
                      <a:pt x="2" y="24"/>
                      <a:pt x="2" y="24"/>
                    </a:cubicBezTo>
                    <a:cubicBezTo>
                      <a:pt x="1" y="24"/>
                      <a:pt x="1" y="24"/>
                      <a:pt x="1" y="24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7"/>
                      <a:pt x="0" y="27"/>
                      <a:pt x="1" y="27"/>
                    </a:cubicBezTo>
                    <a:cubicBezTo>
                      <a:pt x="2" y="28"/>
                      <a:pt x="6" y="29"/>
                      <a:pt x="6" y="29"/>
                    </a:cubicBezTo>
                    <a:cubicBezTo>
                      <a:pt x="6" y="29"/>
                      <a:pt x="6" y="29"/>
                      <a:pt x="6" y="29"/>
                    </a:cubicBezTo>
                    <a:cubicBezTo>
                      <a:pt x="6" y="32"/>
                      <a:pt x="6" y="32"/>
                      <a:pt x="6" y="32"/>
                    </a:cubicBezTo>
                    <a:cubicBezTo>
                      <a:pt x="6" y="32"/>
                      <a:pt x="7" y="33"/>
                      <a:pt x="7" y="33"/>
                    </a:cubicBezTo>
                    <a:cubicBezTo>
                      <a:pt x="9" y="33"/>
                      <a:pt x="9" y="33"/>
                      <a:pt x="9" y="33"/>
                    </a:cubicBezTo>
                    <a:cubicBezTo>
                      <a:pt x="9" y="33"/>
                      <a:pt x="10" y="32"/>
                      <a:pt x="10" y="32"/>
                    </a:cubicBezTo>
                    <a:cubicBezTo>
                      <a:pt x="10" y="29"/>
                      <a:pt x="10" y="29"/>
                      <a:pt x="10" y="29"/>
                    </a:cubicBezTo>
                    <a:cubicBezTo>
                      <a:pt x="10" y="29"/>
                      <a:pt x="10" y="29"/>
                      <a:pt x="10" y="29"/>
                    </a:cubicBezTo>
                    <a:cubicBezTo>
                      <a:pt x="14" y="28"/>
                      <a:pt x="16" y="25"/>
                      <a:pt x="16" y="22"/>
                    </a:cubicBezTo>
                    <a:cubicBezTo>
                      <a:pt x="16" y="18"/>
                      <a:pt x="14" y="16"/>
                      <a:pt x="10" y="14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PE" sz="2400" dirty="0"/>
              </a:p>
            </p:txBody>
          </p:sp>
          <p:sp>
            <p:nvSpPr>
              <p:cNvPr id="127" name="Freeform 75"/>
              <p:cNvSpPr>
                <a:spLocks noEditPoints="1"/>
              </p:cNvSpPr>
              <p:nvPr/>
            </p:nvSpPr>
            <p:spPr bwMode="auto">
              <a:xfrm>
                <a:off x="2828926" y="1350961"/>
                <a:ext cx="142875" cy="144463"/>
              </a:xfrm>
              <a:custGeom>
                <a:avLst/>
                <a:gdLst/>
                <a:ahLst/>
                <a:cxnLst>
                  <a:cxn ang="0">
                    <a:pos x="31" y="55"/>
                  </a:cxn>
                  <a:cxn ang="0">
                    <a:pos x="7" y="31"/>
                  </a:cxn>
                  <a:cxn ang="0">
                    <a:pos x="31" y="7"/>
                  </a:cxn>
                  <a:cxn ang="0">
                    <a:pos x="55" y="31"/>
                  </a:cxn>
                  <a:cxn ang="0">
                    <a:pos x="31" y="55"/>
                  </a:cxn>
                  <a:cxn ang="0">
                    <a:pos x="31" y="0"/>
                  </a:cxn>
                  <a:cxn ang="0">
                    <a:pos x="0" y="31"/>
                  </a:cxn>
                  <a:cxn ang="0">
                    <a:pos x="31" y="63"/>
                  </a:cxn>
                  <a:cxn ang="0">
                    <a:pos x="62" y="31"/>
                  </a:cxn>
                  <a:cxn ang="0">
                    <a:pos x="31" y="0"/>
                  </a:cxn>
                </a:cxnLst>
                <a:rect l="0" t="0" r="r" b="b"/>
                <a:pathLst>
                  <a:path w="62" h="63">
                    <a:moveTo>
                      <a:pt x="31" y="55"/>
                    </a:moveTo>
                    <a:cubicBezTo>
                      <a:pt x="18" y="55"/>
                      <a:pt x="7" y="45"/>
                      <a:pt x="7" y="31"/>
                    </a:cubicBezTo>
                    <a:cubicBezTo>
                      <a:pt x="7" y="18"/>
                      <a:pt x="18" y="7"/>
                      <a:pt x="31" y="7"/>
                    </a:cubicBezTo>
                    <a:cubicBezTo>
                      <a:pt x="44" y="7"/>
                      <a:pt x="55" y="18"/>
                      <a:pt x="55" y="31"/>
                    </a:cubicBezTo>
                    <a:cubicBezTo>
                      <a:pt x="55" y="45"/>
                      <a:pt x="44" y="55"/>
                      <a:pt x="31" y="55"/>
                    </a:cubicBezTo>
                    <a:moveTo>
                      <a:pt x="31" y="0"/>
                    </a:moveTo>
                    <a:cubicBezTo>
                      <a:pt x="14" y="0"/>
                      <a:pt x="0" y="14"/>
                      <a:pt x="0" y="31"/>
                    </a:cubicBezTo>
                    <a:cubicBezTo>
                      <a:pt x="0" y="49"/>
                      <a:pt x="14" y="63"/>
                      <a:pt x="31" y="63"/>
                    </a:cubicBezTo>
                    <a:cubicBezTo>
                      <a:pt x="48" y="63"/>
                      <a:pt x="62" y="49"/>
                      <a:pt x="62" y="31"/>
                    </a:cubicBezTo>
                    <a:cubicBezTo>
                      <a:pt x="62" y="14"/>
                      <a:pt x="48" y="0"/>
                      <a:pt x="31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PE" sz="2400" dirty="0"/>
              </a:p>
            </p:txBody>
          </p:sp>
        </p:grpSp>
        <p:sp>
          <p:nvSpPr>
            <p:cNvPr id="124" name="Freeform 76"/>
            <p:cNvSpPr>
              <a:spLocks/>
            </p:cNvSpPr>
            <p:nvPr/>
          </p:nvSpPr>
          <p:spPr bwMode="auto">
            <a:xfrm>
              <a:off x="2700338" y="1406524"/>
              <a:ext cx="225425" cy="223838"/>
            </a:xfrm>
            <a:custGeom>
              <a:avLst/>
              <a:gdLst/>
              <a:ahLst/>
              <a:cxnLst>
                <a:cxn ang="0">
                  <a:pos x="90" y="47"/>
                </a:cxn>
                <a:cxn ang="0">
                  <a:pos x="88" y="49"/>
                </a:cxn>
                <a:cxn ang="0">
                  <a:pos x="88" y="53"/>
                </a:cxn>
                <a:cxn ang="0">
                  <a:pos x="49" y="89"/>
                </a:cxn>
                <a:cxn ang="0">
                  <a:pos x="9" y="49"/>
                </a:cxn>
                <a:cxn ang="0">
                  <a:pos x="19" y="23"/>
                </a:cxn>
                <a:cxn ang="0">
                  <a:pos x="47" y="9"/>
                </a:cxn>
                <a:cxn ang="0">
                  <a:pos x="48" y="9"/>
                </a:cxn>
                <a:cxn ang="0">
                  <a:pos x="49" y="1"/>
                </a:cxn>
                <a:cxn ang="0">
                  <a:pos x="48" y="0"/>
                </a:cxn>
                <a:cxn ang="0">
                  <a:pos x="12" y="16"/>
                </a:cxn>
                <a:cxn ang="0">
                  <a:pos x="0" y="49"/>
                </a:cxn>
                <a:cxn ang="0">
                  <a:pos x="49" y="98"/>
                </a:cxn>
                <a:cxn ang="0">
                  <a:pos x="98" y="53"/>
                </a:cxn>
                <a:cxn ang="0">
                  <a:pos x="98" y="49"/>
                </a:cxn>
                <a:cxn ang="0">
                  <a:pos x="98" y="47"/>
                </a:cxn>
                <a:cxn ang="0">
                  <a:pos x="97" y="45"/>
                </a:cxn>
                <a:cxn ang="0">
                  <a:pos x="90" y="47"/>
                </a:cxn>
              </a:cxnLst>
              <a:rect l="0" t="0" r="r" b="b"/>
              <a:pathLst>
                <a:path w="98" h="98">
                  <a:moveTo>
                    <a:pt x="90" y="47"/>
                  </a:moveTo>
                  <a:cubicBezTo>
                    <a:pt x="88" y="47"/>
                    <a:pt x="88" y="48"/>
                    <a:pt x="88" y="49"/>
                  </a:cubicBezTo>
                  <a:cubicBezTo>
                    <a:pt x="88" y="51"/>
                    <a:pt x="88" y="52"/>
                    <a:pt x="88" y="53"/>
                  </a:cubicBezTo>
                  <a:cubicBezTo>
                    <a:pt x="86" y="73"/>
                    <a:pt x="69" y="89"/>
                    <a:pt x="49" y="89"/>
                  </a:cubicBezTo>
                  <a:cubicBezTo>
                    <a:pt x="27" y="89"/>
                    <a:pt x="9" y="71"/>
                    <a:pt x="9" y="49"/>
                  </a:cubicBezTo>
                  <a:cubicBezTo>
                    <a:pt x="9" y="39"/>
                    <a:pt x="13" y="30"/>
                    <a:pt x="19" y="23"/>
                  </a:cubicBezTo>
                  <a:cubicBezTo>
                    <a:pt x="26" y="15"/>
                    <a:pt x="36" y="10"/>
                    <a:pt x="47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8" y="6"/>
                    <a:pt x="48" y="4"/>
                    <a:pt x="49" y="1"/>
                  </a:cubicBezTo>
                  <a:cubicBezTo>
                    <a:pt x="49" y="0"/>
                    <a:pt x="48" y="0"/>
                    <a:pt x="48" y="0"/>
                  </a:cubicBezTo>
                  <a:cubicBezTo>
                    <a:pt x="34" y="0"/>
                    <a:pt x="21" y="6"/>
                    <a:pt x="12" y="16"/>
                  </a:cubicBezTo>
                  <a:cubicBezTo>
                    <a:pt x="4" y="25"/>
                    <a:pt x="0" y="37"/>
                    <a:pt x="0" y="49"/>
                  </a:cubicBezTo>
                  <a:cubicBezTo>
                    <a:pt x="0" y="76"/>
                    <a:pt x="22" y="98"/>
                    <a:pt x="49" y="98"/>
                  </a:cubicBezTo>
                  <a:cubicBezTo>
                    <a:pt x="74" y="98"/>
                    <a:pt x="96" y="78"/>
                    <a:pt x="98" y="53"/>
                  </a:cubicBezTo>
                  <a:cubicBezTo>
                    <a:pt x="98" y="52"/>
                    <a:pt x="98" y="51"/>
                    <a:pt x="98" y="49"/>
                  </a:cubicBezTo>
                  <a:cubicBezTo>
                    <a:pt x="98" y="48"/>
                    <a:pt x="98" y="47"/>
                    <a:pt x="98" y="47"/>
                  </a:cubicBezTo>
                  <a:cubicBezTo>
                    <a:pt x="98" y="46"/>
                    <a:pt x="98" y="45"/>
                    <a:pt x="97" y="45"/>
                  </a:cubicBezTo>
                  <a:cubicBezTo>
                    <a:pt x="94" y="46"/>
                    <a:pt x="93" y="46"/>
                    <a:pt x="90" y="47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/>
            </a:p>
          </p:txBody>
        </p:sp>
      </p:grpSp>
      <p:graphicFrame>
        <p:nvGraphicFramePr>
          <p:cNvPr id="3" name="Tabla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6383267"/>
              </p:ext>
            </p:extLst>
          </p:nvPr>
        </p:nvGraphicFramePr>
        <p:xfrm>
          <a:off x="3996559" y="971019"/>
          <a:ext cx="4198882" cy="5540992"/>
        </p:xfrm>
        <a:graphic>
          <a:graphicData uri="http://schemas.openxmlformats.org/drawingml/2006/table">
            <a:tbl>
              <a:tblPr/>
              <a:tblGrid>
                <a:gridCol w="185405">
                  <a:extLst>
                    <a:ext uri="{9D8B030D-6E8A-4147-A177-3AD203B41FA5}">
                      <a16:colId xmlns:a16="http://schemas.microsoft.com/office/drawing/2014/main" val="394560930"/>
                    </a:ext>
                  </a:extLst>
                </a:gridCol>
                <a:gridCol w="1325102">
                  <a:extLst>
                    <a:ext uri="{9D8B030D-6E8A-4147-A177-3AD203B41FA5}">
                      <a16:colId xmlns:a16="http://schemas.microsoft.com/office/drawing/2014/main" val="3866237854"/>
                    </a:ext>
                  </a:extLst>
                </a:gridCol>
                <a:gridCol w="916119">
                  <a:extLst>
                    <a:ext uri="{9D8B030D-6E8A-4147-A177-3AD203B41FA5}">
                      <a16:colId xmlns:a16="http://schemas.microsoft.com/office/drawing/2014/main" val="159941655"/>
                    </a:ext>
                  </a:extLst>
                </a:gridCol>
                <a:gridCol w="670730">
                  <a:extLst>
                    <a:ext uri="{9D8B030D-6E8A-4147-A177-3AD203B41FA5}">
                      <a16:colId xmlns:a16="http://schemas.microsoft.com/office/drawing/2014/main" val="85007034"/>
                    </a:ext>
                  </a:extLst>
                </a:gridCol>
                <a:gridCol w="550763">
                  <a:extLst>
                    <a:ext uri="{9D8B030D-6E8A-4147-A177-3AD203B41FA5}">
                      <a16:colId xmlns:a16="http://schemas.microsoft.com/office/drawing/2014/main" val="1184736119"/>
                    </a:ext>
                  </a:extLst>
                </a:gridCol>
                <a:gridCol w="550763">
                  <a:extLst>
                    <a:ext uri="{9D8B030D-6E8A-4147-A177-3AD203B41FA5}">
                      <a16:colId xmlns:a16="http://schemas.microsoft.com/office/drawing/2014/main" val="2585588695"/>
                    </a:ext>
                  </a:extLst>
                </a:gridCol>
              </a:tblGrid>
              <a:tr h="114416">
                <a:tc gridSpan="2">
                  <a:txBody>
                    <a:bodyPr/>
                    <a:lstStyle/>
                    <a:p>
                      <a:pPr algn="l" fontAlgn="b"/>
                      <a:r>
                        <a:rPr lang="es-PE" sz="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Presupuesto</a:t>
                      </a: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FA8D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r" fontAlgn="b"/>
                      <a:r>
                        <a:rPr lang="es-PE" sz="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S/.500,000.00</a:t>
                      </a: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FA8D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9070917"/>
                  </a:ext>
                </a:extLst>
              </a:tr>
              <a:tr h="114416">
                <a:tc>
                  <a:txBody>
                    <a:bodyPr/>
                    <a:lstStyle/>
                    <a:p>
                      <a:pPr algn="l" fontAlgn="b"/>
                      <a:endParaRPr lang="es-PE" sz="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PE" sz="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PE" sz="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PE" sz="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PE" sz="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PE" sz="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09746953"/>
                  </a:ext>
                </a:extLst>
              </a:tr>
              <a:tr h="114416">
                <a:tc gridSpan="5">
                  <a:txBody>
                    <a:bodyPr/>
                    <a:lstStyle/>
                    <a:p>
                      <a:pPr algn="l" fontAlgn="b"/>
                      <a:r>
                        <a:rPr lang="fr-FR" sz="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AFICHES, BILLBOARDS, ETC - Costo Total</a:t>
                      </a: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8761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S/.57,148.15</a:t>
                      </a: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8761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9169735"/>
                  </a:ext>
                </a:extLst>
              </a:tr>
              <a:tr h="114416">
                <a:tc>
                  <a:txBody>
                    <a:bodyPr/>
                    <a:lstStyle/>
                    <a:p>
                      <a:pPr algn="l" fontAlgn="b"/>
                      <a:endParaRPr lang="es-PE" sz="5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PE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Afiches</a:t>
                      </a: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PE" sz="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PE" sz="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PE" sz="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S/.483.00</a:t>
                      </a: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2468000"/>
                  </a:ext>
                </a:extLst>
              </a:tr>
              <a:tr h="114416">
                <a:tc>
                  <a:txBody>
                    <a:bodyPr/>
                    <a:lstStyle/>
                    <a:p>
                      <a:pPr algn="l" fontAlgn="b"/>
                      <a:endParaRPr lang="es-PE" sz="5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PE" sz="5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PE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Cantidad (En millar)</a:t>
                      </a: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PE" sz="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PE" sz="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3493966"/>
                  </a:ext>
                </a:extLst>
              </a:tr>
              <a:tr h="114416">
                <a:tc>
                  <a:txBody>
                    <a:bodyPr/>
                    <a:lstStyle/>
                    <a:p>
                      <a:pPr algn="l" fontAlgn="b"/>
                      <a:endParaRPr lang="es-PE" sz="5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PE" sz="5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Billboards</a:t>
                      </a:r>
                      <a:endParaRPr lang="es-PE" sz="5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PE" sz="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PE" sz="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PE" sz="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S/.52,665.15</a:t>
                      </a: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0549753"/>
                  </a:ext>
                </a:extLst>
              </a:tr>
              <a:tr h="114416">
                <a:tc>
                  <a:txBody>
                    <a:bodyPr/>
                    <a:lstStyle/>
                    <a:p>
                      <a:pPr algn="l" fontAlgn="b"/>
                      <a:endParaRPr lang="es-PE" sz="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PE" sz="5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PE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Cantidad</a:t>
                      </a: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PE" sz="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PE" sz="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1801937"/>
                  </a:ext>
                </a:extLst>
              </a:tr>
              <a:tr h="114416">
                <a:tc>
                  <a:txBody>
                    <a:bodyPr/>
                    <a:lstStyle/>
                    <a:p>
                      <a:pPr algn="l" fontAlgn="b"/>
                      <a:endParaRPr lang="es-PE" sz="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PE" sz="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PE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mts2</a:t>
                      </a: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</a:t>
                      </a: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PE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S/1615 por m2</a:t>
                      </a: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PE" sz="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930879"/>
                  </a:ext>
                </a:extLst>
              </a:tr>
              <a:tr h="114416">
                <a:tc>
                  <a:txBody>
                    <a:bodyPr/>
                    <a:lstStyle/>
                    <a:p>
                      <a:pPr algn="l" fontAlgn="b"/>
                      <a:endParaRPr lang="es-PE" sz="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PE" sz="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PE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Meses</a:t>
                      </a: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PE" sz="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PE" sz="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9709355"/>
                  </a:ext>
                </a:extLst>
              </a:tr>
              <a:tr h="114416">
                <a:tc>
                  <a:txBody>
                    <a:bodyPr/>
                    <a:lstStyle/>
                    <a:p>
                      <a:pPr algn="l" fontAlgn="b"/>
                      <a:endParaRPr lang="es-PE" sz="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PE" sz="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PE" sz="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PE" sz="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PE" sz="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PE" sz="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1392443"/>
                  </a:ext>
                </a:extLst>
              </a:tr>
              <a:tr h="114416">
                <a:tc>
                  <a:txBody>
                    <a:bodyPr/>
                    <a:lstStyle/>
                    <a:p>
                      <a:pPr algn="l" fontAlgn="b"/>
                      <a:endParaRPr lang="es-PE" sz="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PE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Diseñador gŕafico</a:t>
                      </a: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PE" sz="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PE" sz="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PE" sz="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S/.4,000.00</a:t>
                      </a: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5117221"/>
                  </a:ext>
                </a:extLst>
              </a:tr>
              <a:tr h="114416">
                <a:tc>
                  <a:txBody>
                    <a:bodyPr/>
                    <a:lstStyle/>
                    <a:p>
                      <a:pPr algn="l" fontAlgn="b"/>
                      <a:endParaRPr lang="es-PE" sz="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PE" sz="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PE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Cantidad</a:t>
                      </a: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PE" sz="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PE" sz="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1386477"/>
                  </a:ext>
                </a:extLst>
              </a:tr>
              <a:tr h="114416">
                <a:tc>
                  <a:txBody>
                    <a:bodyPr/>
                    <a:lstStyle/>
                    <a:p>
                      <a:pPr algn="l" fontAlgn="b"/>
                      <a:endParaRPr lang="es-PE" sz="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PE" sz="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PE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Sueldo</a:t>
                      </a: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2000</a:t>
                      </a: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PE" sz="5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PE" sz="5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5165265"/>
                  </a:ext>
                </a:extLst>
              </a:tr>
              <a:tr h="114416">
                <a:tc>
                  <a:txBody>
                    <a:bodyPr/>
                    <a:lstStyle/>
                    <a:p>
                      <a:pPr algn="l" fontAlgn="b"/>
                      <a:endParaRPr lang="es-PE" sz="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PE" sz="5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PE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Meses</a:t>
                      </a: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PE" sz="5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PE" sz="5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0413306"/>
                  </a:ext>
                </a:extLst>
              </a:tr>
              <a:tr h="114416">
                <a:tc>
                  <a:txBody>
                    <a:bodyPr/>
                    <a:lstStyle/>
                    <a:p>
                      <a:pPr algn="l" fontAlgn="b"/>
                      <a:endParaRPr lang="es-PE" sz="5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PE" sz="5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PE" sz="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PE" sz="5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PE" sz="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PE" sz="5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6969460"/>
                  </a:ext>
                </a:extLst>
              </a:tr>
              <a:tr h="114416">
                <a:tc gridSpan="5">
                  <a:txBody>
                    <a:bodyPr/>
                    <a:lstStyle/>
                    <a:p>
                      <a:pPr algn="l" fontAlgn="b"/>
                      <a:r>
                        <a:rPr lang="es-PE" sz="6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Online (Web, Redes Sociales y </a:t>
                      </a:r>
                      <a:r>
                        <a:rPr lang="es-PE" sz="600" b="1" i="0" u="none" strike="noStrike" dirty="0" err="1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Ads</a:t>
                      </a:r>
                      <a:r>
                        <a:rPr lang="es-PE" sz="6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) - Costo Total</a:t>
                      </a: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8761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S/.40,086.00</a:t>
                      </a: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8761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2591591"/>
                  </a:ext>
                </a:extLst>
              </a:tr>
              <a:tr h="114416">
                <a:tc>
                  <a:txBody>
                    <a:bodyPr/>
                    <a:lstStyle/>
                    <a:p>
                      <a:pPr algn="l" fontAlgn="b"/>
                      <a:endParaRPr lang="es-PE" sz="5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PE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Diseñador UI/UX</a:t>
                      </a: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PE" sz="5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PE" sz="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PE" sz="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S/.8,000.00</a:t>
                      </a: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1358705"/>
                  </a:ext>
                </a:extLst>
              </a:tr>
              <a:tr h="114416">
                <a:tc>
                  <a:txBody>
                    <a:bodyPr/>
                    <a:lstStyle/>
                    <a:p>
                      <a:pPr algn="l" fontAlgn="b"/>
                      <a:endParaRPr lang="es-PE" sz="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PE" sz="5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PE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Cantidad</a:t>
                      </a: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PE" sz="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PE" sz="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5754212"/>
                  </a:ext>
                </a:extLst>
              </a:tr>
              <a:tr h="114416">
                <a:tc>
                  <a:txBody>
                    <a:bodyPr/>
                    <a:lstStyle/>
                    <a:p>
                      <a:pPr algn="l" fontAlgn="b"/>
                      <a:endParaRPr lang="es-PE" sz="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PE" sz="5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PE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Sueldo</a:t>
                      </a: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2000</a:t>
                      </a: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PE" sz="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PE" sz="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0753322"/>
                  </a:ext>
                </a:extLst>
              </a:tr>
              <a:tr h="114416">
                <a:tc>
                  <a:txBody>
                    <a:bodyPr/>
                    <a:lstStyle/>
                    <a:p>
                      <a:pPr algn="l" fontAlgn="b"/>
                      <a:endParaRPr lang="es-PE" sz="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PE" sz="5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PE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Meses</a:t>
                      </a: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</a:t>
                      </a: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PE" sz="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PE" sz="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8036428"/>
                  </a:ext>
                </a:extLst>
              </a:tr>
              <a:tr h="114416">
                <a:tc>
                  <a:txBody>
                    <a:bodyPr/>
                    <a:lstStyle/>
                    <a:p>
                      <a:pPr algn="l" fontAlgn="b"/>
                      <a:endParaRPr lang="es-PE" sz="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PE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Desarrollador </a:t>
                      </a:r>
                      <a:r>
                        <a:rPr lang="es-PE" sz="5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FrontEnd</a:t>
                      </a:r>
                      <a:r>
                        <a:rPr lang="es-PE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+ </a:t>
                      </a:r>
                      <a:r>
                        <a:rPr lang="es-PE" sz="5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Wordpress</a:t>
                      </a:r>
                      <a:endParaRPr lang="es-PE" sz="5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PE" sz="5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PE" sz="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PE" sz="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S/.9,000.00</a:t>
                      </a: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588367"/>
                  </a:ext>
                </a:extLst>
              </a:tr>
              <a:tr h="114416">
                <a:tc>
                  <a:txBody>
                    <a:bodyPr/>
                    <a:lstStyle/>
                    <a:p>
                      <a:pPr algn="l" fontAlgn="b"/>
                      <a:endParaRPr lang="es-PE" sz="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PE" sz="5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PE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Cantidad</a:t>
                      </a: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PE" sz="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PE" sz="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7304538"/>
                  </a:ext>
                </a:extLst>
              </a:tr>
              <a:tr h="114416">
                <a:tc>
                  <a:txBody>
                    <a:bodyPr/>
                    <a:lstStyle/>
                    <a:p>
                      <a:pPr algn="l" fontAlgn="b"/>
                      <a:endParaRPr lang="es-PE" sz="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PE" sz="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PE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Sueldo</a:t>
                      </a: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3000</a:t>
                      </a: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PE" sz="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PE" sz="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8449596"/>
                  </a:ext>
                </a:extLst>
              </a:tr>
              <a:tr h="114416">
                <a:tc>
                  <a:txBody>
                    <a:bodyPr/>
                    <a:lstStyle/>
                    <a:p>
                      <a:pPr algn="l" fontAlgn="b"/>
                      <a:endParaRPr lang="es-PE" sz="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PE" sz="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PE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Meses</a:t>
                      </a: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</a:t>
                      </a: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PE" sz="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PE" sz="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4957087"/>
                  </a:ext>
                </a:extLst>
              </a:tr>
              <a:tr h="114416">
                <a:tc>
                  <a:txBody>
                    <a:bodyPr/>
                    <a:lstStyle/>
                    <a:p>
                      <a:pPr algn="l" fontAlgn="b"/>
                      <a:endParaRPr lang="es-PE" sz="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PE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Analytics</a:t>
                      </a: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PE" sz="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PE" sz="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PE" sz="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S/.13,500.00</a:t>
                      </a: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4479937"/>
                  </a:ext>
                </a:extLst>
              </a:tr>
              <a:tr h="114416">
                <a:tc>
                  <a:txBody>
                    <a:bodyPr/>
                    <a:lstStyle/>
                    <a:p>
                      <a:pPr algn="l" fontAlgn="b"/>
                      <a:endParaRPr lang="es-PE" sz="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PE" sz="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PE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Cantidad</a:t>
                      </a: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PE" sz="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PE" sz="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925115"/>
                  </a:ext>
                </a:extLst>
              </a:tr>
              <a:tr h="92622">
                <a:tc>
                  <a:txBody>
                    <a:bodyPr/>
                    <a:lstStyle/>
                    <a:p>
                      <a:pPr algn="l" fontAlgn="b"/>
                      <a:endParaRPr lang="es-PE" sz="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PE" sz="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PE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Sueldo</a:t>
                      </a: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2700</a:t>
                      </a: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PE" sz="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PE" sz="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4285914"/>
                  </a:ext>
                </a:extLst>
              </a:tr>
              <a:tr h="92622">
                <a:tc>
                  <a:txBody>
                    <a:bodyPr/>
                    <a:lstStyle/>
                    <a:p>
                      <a:pPr algn="l" fontAlgn="b"/>
                      <a:endParaRPr lang="es-PE" sz="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PE" sz="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PE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Meses</a:t>
                      </a: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</a:t>
                      </a: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PE" sz="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PE" sz="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3207421"/>
                  </a:ext>
                </a:extLst>
              </a:tr>
              <a:tr h="92622">
                <a:tc>
                  <a:txBody>
                    <a:bodyPr/>
                    <a:lstStyle/>
                    <a:p>
                      <a:pPr algn="l" fontAlgn="b"/>
                      <a:endParaRPr lang="es-PE" sz="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PE" sz="5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PE" sz="5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PE" sz="5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PE" sz="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PE" sz="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054647"/>
                  </a:ext>
                </a:extLst>
              </a:tr>
              <a:tr h="92622">
                <a:tc>
                  <a:txBody>
                    <a:bodyPr/>
                    <a:lstStyle/>
                    <a:p>
                      <a:pPr algn="l" fontAlgn="b"/>
                      <a:endParaRPr lang="es-PE" sz="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PE" sz="5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Community</a:t>
                      </a:r>
                      <a:r>
                        <a:rPr lang="es-PE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manager</a:t>
                      </a: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PE" sz="5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PE" sz="5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PE" sz="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S/.8,500.00</a:t>
                      </a: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2719810"/>
                  </a:ext>
                </a:extLst>
              </a:tr>
              <a:tr h="92622">
                <a:tc>
                  <a:txBody>
                    <a:bodyPr/>
                    <a:lstStyle/>
                    <a:p>
                      <a:pPr algn="l" fontAlgn="b"/>
                      <a:endParaRPr lang="es-PE" sz="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PE" sz="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PE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Cantidad</a:t>
                      </a: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PE" sz="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PE" sz="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663123"/>
                  </a:ext>
                </a:extLst>
              </a:tr>
              <a:tr h="92622">
                <a:tc>
                  <a:txBody>
                    <a:bodyPr/>
                    <a:lstStyle/>
                    <a:p>
                      <a:pPr algn="l" fontAlgn="b"/>
                      <a:endParaRPr lang="es-PE" sz="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PE" sz="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PE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Sueldo</a:t>
                      </a: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1700</a:t>
                      </a: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PE" sz="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PE" sz="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9017839"/>
                  </a:ext>
                </a:extLst>
              </a:tr>
              <a:tr h="92622">
                <a:tc>
                  <a:txBody>
                    <a:bodyPr/>
                    <a:lstStyle/>
                    <a:p>
                      <a:pPr algn="l" fontAlgn="b"/>
                      <a:endParaRPr lang="es-PE" sz="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PE" sz="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PE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Meses</a:t>
                      </a: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</a:t>
                      </a: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PE" sz="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PE" sz="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4303016"/>
                  </a:ext>
                </a:extLst>
              </a:tr>
              <a:tr h="92622">
                <a:tc>
                  <a:txBody>
                    <a:bodyPr/>
                    <a:lstStyle/>
                    <a:p>
                      <a:pPr algn="l" fontAlgn="b"/>
                      <a:endParaRPr lang="es-PE" sz="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PE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Servicio de hosting</a:t>
                      </a: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PE" sz="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PE" sz="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PE" sz="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S/.140.00</a:t>
                      </a: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8299258"/>
                  </a:ext>
                </a:extLst>
              </a:tr>
              <a:tr h="92622">
                <a:tc>
                  <a:txBody>
                    <a:bodyPr/>
                    <a:lstStyle/>
                    <a:p>
                      <a:pPr algn="l" fontAlgn="b"/>
                      <a:endParaRPr lang="es-PE" sz="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PE" sz="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PE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Plan mensual de Hostinger</a:t>
                      </a: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</a:t>
                      </a: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PE" sz="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PE" sz="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5236745"/>
                  </a:ext>
                </a:extLst>
              </a:tr>
              <a:tr h="92622">
                <a:tc>
                  <a:txBody>
                    <a:bodyPr/>
                    <a:lstStyle/>
                    <a:p>
                      <a:pPr algn="l" fontAlgn="b"/>
                      <a:endParaRPr lang="es-PE" sz="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PE" sz="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PE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Meses</a:t>
                      </a: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</a:t>
                      </a: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PE" sz="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PE" sz="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4632785"/>
                  </a:ext>
                </a:extLst>
              </a:tr>
              <a:tr h="92622">
                <a:tc>
                  <a:txBody>
                    <a:bodyPr/>
                    <a:lstStyle/>
                    <a:p>
                      <a:pPr algn="l" fontAlgn="b"/>
                      <a:endParaRPr lang="es-PE" sz="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PE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Arrendamiento de dominio</a:t>
                      </a: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PE" sz="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PE" sz="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PE" sz="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S/.300.00</a:t>
                      </a: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7598476"/>
                  </a:ext>
                </a:extLst>
              </a:tr>
              <a:tr h="92622">
                <a:tc>
                  <a:txBody>
                    <a:bodyPr/>
                    <a:lstStyle/>
                    <a:p>
                      <a:pPr algn="l" fontAlgn="b"/>
                      <a:endParaRPr lang="es-PE" sz="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PE" sz="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PE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Plan mensual</a:t>
                      </a: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60</a:t>
                      </a: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PE" sz="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PE" sz="5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1150871"/>
                  </a:ext>
                </a:extLst>
              </a:tr>
              <a:tr h="92622">
                <a:tc>
                  <a:txBody>
                    <a:bodyPr/>
                    <a:lstStyle/>
                    <a:p>
                      <a:pPr algn="l" fontAlgn="b"/>
                      <a:endParaRPr lang="es-PE" sz="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PE" sz="5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PE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Meses</a:t>
                      </a: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</a:t>
                      </a: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PE" sz="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PE" sz="5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3225640"/>
                  </a:ext>
                </a:extLst>
              </a:tr>
              <a:tr h="92622">
                <a:tc>
                  <a:txBody>
                    <a:bodyPr/>
                    <a:lstStyle/>
                    <a:p>
                      <a:pPr algn="l" fontAlgn="b"/>
                      <a:endParaRPr lang="es-PE" sz="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PE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Tool para adwords</a:t>
                      </a: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PE" sz="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PE" sz="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PE" sz="5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S/.646.00</a:t>
                      </a: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866999"/>
                  </a:ext>
                </a:extLst>
              </a:tr>
              <a:tr h="92622">
                <a:tc>
                  <a:txBody>
                    <a:bodyPr/>
                    <a:lstStyle/>
                    <a:p>
                      <a:pPr algn="l" fontAlgn="b"/>
                      <a:endParaRPr lang="es-PE" sz="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PE" sz="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PE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Plan mensual de Woorank</a:t>
                      </a: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161.5</a:t>
                      </a: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PE" sz="5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PE" sz="5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8687766"/>
                  </a:ext>
                </a:extLst>
              </a:tr>
              <a:tr h="92622">
                <a:tc>
                  <a:txBody>
                    <a:bodyPr/>
                    <a:lstStyle/>
                    <a:p>
                      <a:pPr algn="l" fontAlgn="b"/>
                      <a:endParaRPr lang="es-PE" sz="5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PE" sz="5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PE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Meses</a:t>
                      </a: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</a:t>
                      </a: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PE" sz="5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PE" sz="5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4031091"/>
                  </a:ext>
                </a:extLst>
              </a:tr>
              <a:tr h="92622">
                <a:tc>
                  <a:txBody>
                    <a:bodyPr/>
                    <a:lstStyle/>
                    <a:p>
                      <a:pPr algn="l" fontAlgn="b"/>
                      <a:endParaRPr lang="es-PE" sz="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PE" sz="5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PE" sz="5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PE" sz="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PE" sz="5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PE" sz="5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2189433"/>
                  </a:ext>
                </a:extLst>
              </a:tr>
              <a:tr h="114416">
                <a:tc gridSpan="2">
                  <a:txBody>
                    <a:bodyPr/>
                    <a:lstStyle/>
                    <a:p>
                      <a:pPr algn="l" fontAlgn="b"/>
                      <a:r>
                        <a:rPr lang="es-PE" sz="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SUELDO DEL EQUIPO 3</a:t>
                      </a: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8761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r" fontAlgn="b"/>
                      <a:r>
                        <a:rPr lang="es-PE" sz="6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S/.70,000.00</a:t>
                      </a: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8761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0895527"/>
                  </a:ext>
                </a:extLst>
              </a:tr>
              <a:tr h="92622">
                <a:tc>
                  <a:txBody>
                    <a:bodyPr/>
                    <a:lstStyle/>
                    <a:p>
                      <a:pPr algn="l" fontAlgn="b"/>
                      <a:endParaRPr lang="es-PE" sz="5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PE" sz="5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PE" sz="5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PE" sz="5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PE" sz="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PE" sz="5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1107602"/>
                  </a:ext>
                </a:extLst>
              </a:tr>
              <a:tr h="92622">
                <a:tc>
                  <a:txBody>
                    <a:bodyPr/>
                    <a:lstStyle/>
                    <a:p>
                      <a:pPr algn="l" fontAlgn="b"/>
                      <a:endParaRPr lang="es-PE" sz="5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PE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Equipo 3</a:t>
                      </a: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PE" sz="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PE" sz="5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PE" sz="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S/.70,000.00</a:t>
                      </a: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8210997"/>
                  </a:ext>
                </a:extLst>
              </a:tr>
              <a:tr h="92622">
                <a:tc>
                  <a:txBody>
                    <a:bodyPr/>
                    <a:lstStyle/>
                    <a:p>
                      <a:pPr algn="l" fontAlgn="b"/>
                      <a:endParaRPr lang="es-PE" sz="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PE" sz="5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PE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Cantidad</a:t>
                      </a: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</a:t>
                      </a: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PE" sz="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PE" sz="5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8932581"/>
                  </a:ext>
                </a:extLst>
              </a:tr>
              <a:tr h="92622">
                <a:tc>
                  <a:txBody>
                    <a:bodyPr/>
                    <a:lstStyle/>
                    <a:p>
                      <a:pPr algn="l" fontAlgn="b"/>
                      <a:endParaRPr lang="es-PE" sz="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PE" sz="5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PE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S/ por hora-hombre</a:t>
                      </a: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</a:t>
                      </a: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PE" sz="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PE" sz="5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466239"/>
                  </a:ext>
                </a:extLst>
              </a:tr>
              <a:tr h="92622">
                <a:tc>
                  <a:txBody>
                    <a:bodyPr/>
                    <a:lstStyle/>
                    <a:p>
                      <a:pPr algn="l" fontAlgn="b"/>
                      <a:endParaRPr lang="es-PE" sz="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PE" sz="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PE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Horas</a:t>
                      </a: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200</a:t>
                      </a: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PE" sz="5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PE" sz="5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9230127"/>
                  </a:ext>
                </a:extLst>
              </a:tr>
              <a:tr h="92622">
                <a:tc>
                  <a:txBody>
                    <a:bodyPr/>
                    <a:lstStyle/>
                    <a:p>
                      <a:pPr algn="l" fontAlgn="b"/>
                      <a:endParaRPr lang="es-PE" sz="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PE" sz="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PE" sz="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PE" sz="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PE" sz="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PE" sz="5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1228171"/>
                  </a:ext>
                </a:extLst>
              </a:tr>
              <a:tr h="114416">
                <a:tc gridSpan="2">
                  <a:txBody>
                    <a:bodyPr/>
                    <a:lstStyle/>
                    <a:p>
                      <a:pPr algn="l" fontAlgn="b"/>
                      <a:r>
                        <a:rPr lang="es-PE" sz="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VALOR DE CONTINGENCIA</a:t>
                      </a: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8761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r" fontAlgn="b"/>
                      <a:r>
                        <a:rPr lang="es-PE" sz="6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S/.100,000.00</a:t>
                      </a: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8761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0486776"/>
                  </a:ext>
                </a:extLst>
              </a:tr>
              <a:tr h="92622">
                <a:tc>
                  <a:txBody>
                    <a:bodyPr/>
                    <a:lstStyle/>
                    <a:p>
                      <a:pPr algn="l" fontAlgn="b"/>
                      <a:endParaRPr lang="es-PE" sz="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PE" sz="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PE" sz="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PE" sz="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PE" sz="5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PE" sz="5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7753674"/>
                  </a:ext>
                </a:extLst>
              </a:tr>
              <a:tr h="114416">
                <a:tc gridSpan="2">
                  <a:txBody>
                    <a:bodyPr/>
                    <a:lstStyle/>
                    <a:p>
                      <a:pPr algn="l" fontAlgn="b"/>
                      <a:r>
                        <a:rPr lang="es-PE" sz="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VALOR RESTANTE</a:t>
                      </a: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9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r" fontAlgn="b"/>
                      <a:r>
                        <a:rPr lang="es-PE" sz="6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S/.332,765.85</a:t>
                      </a:r>
                    </a:p>
                  </a:txBody>
                  <a:tcPr marL="5449" marR="5449" marT="54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9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37904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13905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2">
            <a:lum/>
          </a:blip>
          <a:srcRect/>
          <a:stretch>
            <a:fillRect t="-16000" b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 bwMode="auto">
          <a:xfrm>
            <a:off x="0" y="1255923"/>
            <a:ext cx="12192000" cy="5256088"/>
          </a:xfrm>
          <a:prstGeom prst="rect">
            <a:avLst/>
          </a:prstGeom>
          <a:solidFill>
            <a:schemeClr val="tx1">
              <a:alpha val="75000"/>
            </a:schemeClr>
          </a:solidFill>
          <a:ln w="6350">
            <a:noFill/>
            <a:round/>
            <a:headEnd/>
            <a:tailEnd/>
          </a:ln>
        </p:spPr>
        <p:txBody>
          <a:bodyPr vert="horz" wrap="none" lIns="121920" tIns="60960" rIns="121920" bIns="60960" numCol="1" rtlCol="0" anchor="ctr" anchorCtr="1" compatLnSpc="1">
            <a:prstTxWarp prst="textNoShape">
              <a:avLst/>
            </a:prstTxWarp>
          </a:bodyPr>
          <a:lstStyle/>
          <a:p>
            <a:pPr algn="ctr"/>
            <a:endParaRPr lang="es-PE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57" name="Rectangle 9"/>
          <p:cNvSpPr>
            <a:spLocks noChangeArrowheads="1"/>
          </p:cNvSpPr>
          <p:nvPr/>
        </p:nvSpPr>
        <p:spPr bwMode="auto">
          <a:xfrm>
            <a:off x="6192653" y="3158383"/>
            <a:ext cx="1926165" cy="1734416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PE" sz="2400" dirty="0"/>
          </a:p>
        </p:txBody>
      </p:sp>
      <p:sp>
        <p:nvSpPr>
          <p:cNvPr id="2053" name="Freeform 5"/>
          <p:cNvSpPr>
            <a:spLocks/>
          </p:cNvSpPr>
          <p:nvPr/>
        </p:nvSpPr>
        <p:spPr bwMode="auto">
          <a:xfrm>
            <a:off x="5039069" y="1931460"/>
            <a:ext cx="1162051" cy="4220633"/>
          </a:xfrm>
          <a:custGeom>
            <a:avLst/>
            <a:gdLst/>
            <a:ahLst/>
            <a:cxnLst>
              <a:cxn ang="0">
                <a:pos x="549" y="0"/>
              </a:cxn>
              <a:cxn ang="0">
                <a:pos x="0" y="588"/>
              </a:cxn>
              <a:cxn ang="0">
                <a:pos x="0" y="1401"/>
              </a:cxn>
              <a:cxn ang="0">
                <a:pos x="549" y="1994"/>
              </a:cxn>
              <a:cxn ang="0">
                <a:pos x="549" y="0"/>
              </a:cxn>
            </a:cxnLst>
            <a:rect l="0" t="0" r="r" b="b"/>
            <a:pathLst>
              <a:path w="549" h="1994">
                <a:moveTo>
                  <a:pt x="549" y="0"/>
                </a:moveTo>
                <a:lnTo>
                  <a:pt x="0" y="588"/>
                </a:lnTo>
                <a:lnTo>
                  <a:pt x="0" y="1401"/>
                </a:lnTo>
                <a:lnTo>
                  <a:pt x="549" y="1994"/>
                </a:lnTo>
                <a:lnTo>
                  <a:pt x="549" y="0"/>
                </a:lnTo>
                <a:close/>
              </a:path>
            </a:pathLst>
          </a:custGeom>
          <a:solidFill>
            <a:srgbClr val="FFC000"/>
          </a:solidFill>
          <a:ln w="9525">
            <a:noFill/>
            <a:round/>
            <a:headEnd/>
            <a:tailEnd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PE" sz="2400" dirty="0"/>
          </a:p>
        </p:txBody>
      </p:sp>
      <p:sp>
        <p:nvSpPr>
          <p:cNvPr id="2055" name="Freeform 7"/>
          <p:cNvSpPr>
            <a:spLocks/>
          </p:cNvSpPr>
          <p:nvPr/>
        </p:nvSpPr>
        <p:spPr bwMode="auto">
          <a:xfrm>
            <a:off x="5039069" y="1925108"/>
            <a:ext cx="3071284" cy="1244600"/>
          </a:xfrm>
          <a:custGeom>
            <a:avLst/>
            <a:gdLst/>
            <a:ahLst/>
            <a:cxnLst>
              <a:cxn ang="0">
                <a:pos x="1451" y="588"/>
              </a:cxn>
              <a:cxn ang="0">
                <a:pos x="1451" y="0"/>
              </a:cxn>
              <a:cxn ang="0">
                <a:pos x="549" y="0"/>
              </a:cxn>
              <a:cxn ang="0">
                <a:pos x="0" y="588"/>
              </a:cxn>
              <a:cxn ang="0">
                <a:pos x="1451" y="588"/>
              </a:cxn>
            </a:cxnLst>
            <a:rect l="0" t="0" r="r" b="b"/>
            <a:pathLst>
              <a:path w="1451" h="588">
                <a:moveTo>
                  <a:pt x="1451" y="588"/>
                </a:moveTo>
                <a:lnTo>
                  <a:pt x="1451" y="0"/>
                </a:lnTo>
                <a:lnTo>
                  <a:pt x="549" y="0"/>
                </a:lnTo>
                <a:lnTo>
                  <a:pt x="0" y="588"/>
                </a:lnTo>
                <a:lnTo>
                  <a:pt x="1451" y="588"/>
                </a:lnTo>
                <a:close/>
              </a:path>
            </a:pathLst>
          </a:custGeom>
          <a:solidFill>
            <a:srgbClr val="00B0F0"/>
          </a:solidFill>
          <a:ln w="9525">
            <a:noFill/>
            <a:round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PE" sz="2400" dirty="0"/>
          </a:p>
        </p:txBody>
      </p:sp>
      <p:sp>
        <p:nvSpPr>
          <p:cNvPr id="2056" name="Freeform 8"/>
          <p:cNvSpPr>
            <a:spLocks/>
          </p:cNvSpPr>
          <p:nvPr/>
        </p:nvSpPr>
        <p:spPr bwMode="auto">
          <a:xfrm>
            <a:off x="5039069" y="4899026"/>
            <a:ext cx="3071284" cy="1248833"/>
          </a:xfrm>
          <a:custGeom>
            <a:avLst/>
            <a:gdLst/>
            <a:ahLst/>
            <a:cxnLst>
              <a:cxn ang="0">
                <a:pos x="1451" y="0"/>
              </a:cxn>
              <a:cxn ang="0">
                <a:pos x="1451" y="590"/>
              </a:cxn>
              <a:cxn ang="0">
                <a:pos x="549" y="590"/>
              </a:cxn>
              <a:cxn ang="0">
                <a:pos x="0" y="0"/>
              </a:cxn>
              <a:cxn ang="0">
                <a:pos x="1451" y="0"/>
              </a:cxn>
            </a:cxnLst>
            <a:rect l="0" t="0" r="r" b="b"/>
            <a:pathLst>
              <a:path w="1451" h="590">
                <a:moveTo>
                  <a:pt x="1451" y="0"/>
                </a:moveTo>
                <a:lnTo>
                  <a:pt x="1451" y="590"/>
                </a:lnTo>
                <a:lnTo>
                  <a:pt x="549" y="590"/>
                </a:lnTo>
                <a:lnTo>
                  <a:pt x="0" y="0"/>
                </a:lnTo>
                <a:lnTo>
                  <a:pt x="1451" y="0"/>
                </a:lnTo>
                <a:close/>
              </a:path>
            </a:pathLst>
          </a:custGeom>
          <a:solidFill>
            <a:srgbClr val="A5A5A5"/>
          </a:solidFill>
          <a:ln w="9525">
            <a:noFill/>
            <a:round/>
            <a:headEnd/>
            <a:tailEnd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PE" sz="2400" dirty="0"/>
          </a:p>
        </p:txBody>
      </p:sp>
      <p:sp>
        <p:nvSpPr>
          <p:cNvPr id="2054" name="Freeform 6"/>
          <p:cNvSpPr>
            <a:spLocks/>
          </p:cNvSpPr>
          <p:nvPr/>
        </p:nvSpPr>
        <p:spPr bwMode="auto">
          <a:xfrm>
            <a:off x="8110352" y="1925109"/>
            <a:ext cx="1157817" cy="4222751"/>
          </a:xfrm>
          <a:custGeom>
            <a:avLst/>
            <a:gdLst/>
            <a:ahLst/>
            <a:cxnLst>
              <a:cxn ang="0">
                <a:pos x="547" y="588"/>
              </a:cxn>
              <a:cxn ang="0">
                <a:pos x="0" y="0"/>
              </a:cxn>
              <a:cxn ang="0">
                <a:pos x="0" y="1995"/>
              </a:cxn>
              <a:cxn ang="0">
                <a:pos x="547" y="1404"/>
              </a:cxn>
              <a:cxn ang="0">
                <a:pos x="547" y="588"/>
              </a:cxn>
            </a:cxnLst>
            <a:rect l="0" t="0" r="r" b="b"/>
            <a:pathLst>
              <a:path w="547" h="1995">
                <a:moveTo>
                  <a:pt x="547" y="588"/>
                </a:moveTo>
                <a:lnTo>
                  <a:pt x="0" y="0"/>
                </a:lnTo>
                <a:lnTo>
                  <a:pt x="0" y="1995"/>
                </a:lnTo>
                <a:lnTo>
                  <a:pt x="547" y="1404"/>
                </a:lnTo>
                <a:lnTo>
                  <a:pt x="547" y="588"/>
                </a:lnTo>
                <a:close/>
              </a:path>
            </a:pathLst>
          </a:custGeom>
          <a:solidFill>
            <a:srgbClr val="ED7D31"/>
          </a:solidFill>
          <a:ln w="9525">
            <a:noFill/>
            <a:round/>
            <a:headEnd/>
            <a:tailEnd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PE" sz="2400" dirty="0"/>
          </a:p>
        </p:txBody>
      </p:sp>
      <p:sp>
        <p:nvSpPr>
          <p:cNvPr id="13" name="TextBox 12"/>
          <p:cNvSpPr txBox="1"/>
          <p:nvPr/>
        </p:nvSpPr>
        <p:spPr>
          <a:xfrm>
            <a:off x="6574711" y="2075501"/>
            <a:ext cx="862159" cy="95410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s-PE" sz="1600" b="1" dirty="0" smtClean="0">
                <a:solidFill>
                  <a:schemeClr val="bg1"/>
                </a:solidFill>
              </a:rPr>
              <a:t>OPTION</a:t>
            </a:r>
          </a:p>
          <a:p>
            <a:pPr algn="ctr"/>
            <a:r>
              <a:rPr lang="es-PE" sz="4000" b="1" dirty="0" smtClean="0">
                <a:solidFill>
                  <a:schemeClr val="bg1"/>
                </a:solidFill>
              </a:rPr>
              <a:t>01</a:t>
            </a:r>
            <a:endParaRPr lang="es-PE" sz="4000" b="1" dirty="0">
              <a:solidFill>
                <a:schemeClr val="bg1"/>
              </a:solidFill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127357" y="-21594"/>
            <a:ext cx="2524868" cy="613385"/>
            <a:chOff x="127357" y="-6354"/>
            <a:chExt cx="2524868" cy="613385"/>
          </a:xfrm>
        </p:grpSpPr>
        <p:sp>
          <p:nvSpPr>
            <p:cNvPr id="23" name="Round Same Side Corner Rectangle 22"/>
            <p:cNvSpPr/>
            <p:nvPr/>
          </p:nvSpPr>
          <p:spPr bwMode="auto">
            <a:xfrm rot="10800000" flipH="1">
              <a:off x="127357" y="-6354"/>
              <a:ext cx="2524868" cy="613385"/>
            </a:xfrm>
            <a:prstGeom prst="round2SameRect">
              <a:avLst>
                <a:gd name="adj1" fmla="val 35205"/>
                <a:gd name="adj2" fmla="val 0"/>
              </a:avLst>
            </a:prstGeom>
            <a:solidFill>
              <a:schemeClr val="tx1">
                <a:alpha val="50000"/>
              </a:schemeClr>
            </a:solidFill>
            <a:ln w="19050">
              <a:solidFill>
                <a:schemeClr val="tx1"/>
              </a:solidFill>
              <a:round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vert="horz" wrap="none" lIns="121920" tIns="60960" rIns="121920" bIns="6096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s-PE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27357" y="54118"/>
              <a:ext cx="252486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PE" sz="2400" dirty="0" err="1" smtClean="0">
                  <a:solidFill>
                    <a:schemeClr val="bg1"/>
                  </a:solidFill>
                </a:rPr>
                <a:t>Slide</a:t>
              </a:r>
              <a:r>
                <a:rPr lang="es-PE" sz="2400" dirty="0" smtClean="0">
                  <a:solidFill>
                    <a:schemeClr val="bg1"/>
                  </a:solidFill>
                </a:rPr>
                <a:t> </a:t>
              </a:r>
              <a:r>
                <a:rPr lang="es-PE" sz="2400" dirty="0" err="1" smtClean="0">
                  <a:solidFill>
                    <a:schemeClr val="bg1"/>
                  </a:solidFill>
                </a:rPr>
                <a:t>Title</a:t>
              </a:r>
              <a:endParaRPr lang="es-PE" sz="2400" dirty="0">
                <a:solidFill>
                  <a:schemeClr val="bg1"/>
                </a:solidFill>
              </a:endParaRPr>
            </a:p>
          </p:txBody>
        </p:sp>
      </p:grpSp>
      <p:sp>
        <p:nvSpPr>
          <p:cNvPr id="42" name="Text Box 10"/>
          <p:cNvSpPr txBox="1">
            <a:spLocks noChangeArrowheads="1"/>
          </p:cNvSpPr>
          <p:nvPr/>
        </p:nvSpPr>
        <p:spPr bwMode="auto">
          <a:xfrm>
            <a:off x="1921101" y="1341454"/>
            <a:ext cx="2689338" cy="14680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0960" tIns="30480" rIns="60960" bIns="30480">
            <a:spAutoFit/>
          </a:bodyPr>
          <a:lstStyle/>
          <a:p>
            <a:pPr defTabSz="1219170">
              <a:spcBef>
                <a:spcPct val="20000"/>
              </a:spcBef>
              <a:defRPr/>
            </a:pPr>
            <a:r>
              <a:rPr lang="es-PE" sz="1860" b="1" dirty="0" err="1" smtClean="0">
                <a:solidFill>
                  <a:srgbClr val="00B0F0"/>
                </a:solidFill>
              </a:rPr>
              <a:t>Lorem</a:t>
            </a:r>
            <a:r>
              <a:rPr lang="es-PE" sz="1860" b="1" dirty="0" smtClean="0">
                <a:solidFill>
                  <a:srgbClr val="00B0F0"/>
                </a:solidFill>
              </a:rPr>
              <a:t> </a:t>
            </a:r>
            <a:r>
              <a:rPr lang="es-PE" sz="1860" b="1" dirty="0" err="1" smtClean="0">
                <a:solidFill>
                  <a:srgbClr val="00B0F0"/>
                </a:solidFill>
              </a:rPr>
              <a:t>Ipsum</a:t>
            </a:r>
            <a:endParaRPr lang="es-PE" sz="1860" b="1" dirty="0" smtClean="0">
              <a:solidFill>
                <a:srgbClr val="00B0F0"/>
              </a:solidFill>
            </a:endParaRPr>
          </a:p>
          <a:p>
            <a:pPr defTabSz="1219170">
              <a:spcBef>
                <a:spcPct val="20000"/>
              </a:spcBef>
              <a:defRPr/>
            </a:pP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Lorem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ipsum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dolor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sit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amet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,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consectetur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adipiscing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elit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, sed do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eiusmod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tempor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incididunt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ut labore et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dolore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magna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aliqua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. Ut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enim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ad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minim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veniam</a:t>
            </a:r>
            <a:endParaRPr lang="es-PE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3" name="Text Box 10"/>
          <p:cNvSpPr txBox="1">
            <a:spLocks noChangeArrowheads="1"/>
          </p:cNvSpPr>
          <p:nvPr/>
        </p:nvSpPr>
        <p:spPr bwMode="auto">
          <a:xfrm>
            <a:off x="440498" y="3143786"/>
            <a:ext cx="2689338" cy="14680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0960" tIns="30480" rIns="60960" bIns="30480">
            <a:spAutoFit/>
          </a:bodyPr>
          <a:lstStyle/>
          <a:p>
            <a:pPr defTabSz="1219170">
              <a:spcBef>
                <a:spcPct val="20000"/>
              </a:spcBef>
              <a:defRPr/>
            </a:pPr>
            <a:r>
              <a:rPr lang="es-PE" sz="1860" b="1" dirty="0" err="1" smtClean="0">
                <a:solidFill>
                  <a:srgbClr val="FFC000"/>
                </a:solidFill>
              </a:rPr>
              <a:t>Lorem</a:t>
            </a:r>
            <a:r>
              <a:rPr lang="es-PE" sz="1860" b="1" dirty="0" smtClean="0">
                <a:solidFill>
                  <a:srgbClr val="FFC000"/>
                </a:solidFill>
              </a:rPr>
              <a:t> </a:t>
            </a:r>
            <a:r>
              <a:rPr lang="es-PE" sz="1860" b="1" dirty="0" err="1" smtClean="0">
                <a:solidFill>
                  <a:srgbClr val="FFC000"/>
                </a:solidFill>
              </a:rPr>
              <a:t>Ipsum</a:t>
            </a:r>
            <a:endParaRPr lang="es-PE" sz="1860" b="1" dirty="0" smtClean="0">
              <a:solidFill>
                <a:srgbClr val="FFC000"/>
              </a:solidFill>
            </a:endParaRPr>
          </a:p>
          <a:p>
            <a:pPr defTabSz="1219170">
              <a:spcBef>
                <a:spcPct val="20000"/>
              </a:spcBef>
              <a:defRPr/>
            </a:pP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Lorem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ipsum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dolor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sit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amet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,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consectetur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adipiscing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elit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, sed do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eiusmod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tempor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incididunt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ut labore et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dolore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magna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aliqua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. Ut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enim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ad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minim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veniam</a:t>
            </a:r>
            <a:endParaRPr lang="es-PE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4" name="Text Box 10"/>
          <p:cNvSpPr txBox="1">
            <a:spLocks noChangeArrowheads="1"/>
          </p:cNvSpPr>
          <p:nvPr/>
        </p:nvSpPr>
        <p:spPr bwMode="auto">
          <a:xfrm>
            <a:off x="9429211" y="3302437"/>
            <a:ext cx="2689338" cy="14680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0960" tIns="30480" rIns="60960" bIns="30480">
            <a:spAutoFit/>
          </a:bodyPr>
          <a:lstStyle/>
          <a:p>
            <a:pPr defTabSz="1219170">
              <a:spcBef>
                <a:spcPct val="20000"/>
              </a:spcBef>
              <a:defRPr/>
            </a:pPr>
            <a:r>
              <a:rPr lang="es-PE" sz="1860" b="1" dirty="0" err="1" smtClean="0">
                <a:solidFill>
                  <a:srgbClr val="ED7D31"/>
                </a:solidFill>
              </a:rPr>
              <a:t>Lorem</a:t>
            </a:r>
            <a:r>
              <a:rPr lang="es-PE" sz="1860" b="1" dirty="0" smtClean="0">
                <a:solidFill>
                  <a:srgbClr val="ED7D31"/>
                </a:solidFill>
              </a:rPr>
              <a:t> </a:t>
            </a:r>
            <a:r>
              <a:rPr lang="es-PE" sz="1860" b="1" dirty="0" err="1" smtClean="0">
                <a:solidFill>
                  <a:srgbClr val="ED7D31"/>
                </a:solidFill>
              </a:rPr>
              <a:t>Ipsum</a:t>
            </a:r>
            <a:endParaRPr lang="es-PE" sz="1860" b="1" dirty="0" smtClean="0">
              <a:solidFill>
                <a:srgbClr val="ED7D31"/>
              </a:solidFill>
            </a:endParaRPr>
          </a:p>
          <a:p>
            <a:pPr defTabSz="1219170">
              <a:spcBef>
                <a:spcPct val="20000"/>
              </a:spcBef>
              <a:defRPr/>
            </a:pP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Lorem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ipsum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dolor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sit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amet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,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consectetur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adipiscing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elit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, sed do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eiusmod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tempor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incididunt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ut labore et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dolore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magna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aliqua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. Ut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enim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ad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minim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veniam</a:t>
            </a:r>
            <a:endParaRPr lang="es-PE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5" name="Text Box 10"/>
          <p:cNvSpPr txBox="1">
            <a:spLocks noChangeArrowheads="1"/>
          </p:cNvSpPr>
          <p:nvPr/>
        </p:nvSpPr>
        <p:spPr bwMode="auto">
          <a:xfrm>
            <a:off x="1921101" y="5046388"/>
            <a:ext cx="2689338" cy="14680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0960" tIns="30480" rIns="60960" bIns="30480">
            <a:spAutoFit/>
          </a:bodyPr>
          <a:lstStyle/>
          <a:p>
            <a:pPr defTabSz="1219170">
              <a:spcBef>
                <a:spcPct val="20000"/>
              </a:spcBef>
              <a:defRPr/>
            </a:pPr>
            <a:r>
              <a:rPr lang="es-PE" sz="1860" b="1" dirty="0" err="1" smtClean="0">
                <a:solidFill>
                  <a:srgbClr val="A5A5A5"/>
                </a:solidFill>
              </a:rPr>
              <a:t>Lorem</a:t>
            </a:r>
            <a:r>
              <a:rPr lang="es-PE" sz="1860" b="1" dirty="0" smtClean="0">
                <a:solidFill>
                  <a:srgbClr val="A5A5A5"/>
                </a:solidFill>
              </a:rPr>
              <a:t> </a:t>
            </a:r>
            <a:r>
              <a:rPr lang="es-PE" sz="1860" b="1" dirty="0" err="1" smtClean="0">
                <a:solidFill>
                  <a:srgbClr val="A5A5A5"/>
                </a:solidFill>
              </a:rPr>
              <a:t>Ipsum</a:t>
            </a:r>
            <a:endParaRPr lang="es-PE" sz="1860" b="1" dirty="0" smtClean="0">
              <a:solidFill>
                <a:srgbClr val="A5A5A5"/>
              </a:solidFill>
            </a:endParaRPr>
          </a:p>
          <a:p>
            <a:pPr defTabSz="1219170">
              <a:spcBef>
                <a:spcPct val="20000"/>
              </a:spcBef>
              <a:defRPr/>
            </a:pP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Lorem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ipsum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dolor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sit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amet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,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consectetur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adipiscing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elit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, sed do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eiusmod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tempor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incididunt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ut labore et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dolore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magna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aliqua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. Ut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enim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ad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minim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veniam</a:t>
            </a:r>
            <a:endParaRPr lang="es-PE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8251092" y="3548537"/>
            <a:ext cx="862159" cy="95410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s-PE" sz="1600" b="1" dirty="0" smtClean="0">
                <a:solidFill>
                  <a:schemeClr val="bg1"/>
                </a:solidFill>
              </a:rPr>
              <a:t>OPTION</a:t>
            </a:r>
          </a:p>
          <a:p>
            <a:pPr algn="ctr"/>
            <a:r>
              <a:rPr lang="es-PE" sz="4000" b="1" dirty="0" smtClean="0">
                <a:solidFill>
                  <a:schemeClr val="bg1"/>
                </a:solidFill>
              </a:rPr>
              <a:t>02</a:t>
            </a:r>
            <a:endParaRPr lang="es-PE" sz="4000" b="1" dirty="0">
              <a:solidFill>
                <a:schemeClr val="bg1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6574710" y="5046388"/>
            <a:ext cx="862159" cy="95410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s-PE" sz="1600" b="1" dirty="0" smtClean="0">
                <a:solidFill>
                  <a:schemeClr val="bg1"/>
                </a:solidFill>
              </a:rPr>
              <a:t>OPTION</a:t>
            </a:r>
          </a:p>
          <a:p>
            <a:pPr algn="ctr"/>
            <a:r>
              <a:rPr lang="es-PE" sz="4000" b="1" dirty="0" smtClean="0">
                <a:solidFill>
                  <a:schemeClr val="bg1"/>
                </a:solidFill>
              </a:rPr>
              <a:t>03</a:t>
            </a:r>
            <a:endParaRPr lang="es-PE" sz="4000" b="1" dirty="0">
              <a:solidFill>
                <a:schemeClr val="bg1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5189014" y="3564722"/>
            <a:ext cx="862159" cy="95410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s-PE" sz="1600" b="1" dirty="0" smtClean="0">
                <a:solidFill>
                  <a:schemeClr val="bg1"/>
                </a:solidFill>
              </a:rPr>
              <a:t>OPTION</a:t>
            </a:r>
          </a:p>
          <a:p>
            <a:pPr algn="ctr"/>
            <a:r>
              <a:rPr lang="es-PE" sz="4000" b="1" dirty="0" smtClean="0">
                <a:solidFill>
                  <a:schemeClr val="bg1"/>
                </a:solidFill>
              </a:rPr>
              <a:t>04</a:t>
            </a:r>
            <a:endParaRPr lang="es-PE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07780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0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0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0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0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0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 tmFilter="0,0; .5, 1; 1, 1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500"/>
                            </p:stCondLst>
                            <p:childTnLst>
                              <p:par>
                                <p:cTn id="47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500"/>
                            </p:stCondLst>
                            <p:childTnLst>
                              <p:par>
                                <p:cTn id="54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 tmFilter="0,0; .5, 1; 1, 1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0"/>
                            </p:stCondLst>
                            <p:childTnLst>
                              <p:par>
                                <p:cTn id="62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6000"/>
                            </p:stCondLst>
                            <p:childTnLst>
                              <p:par>
                                <p:cTn id="6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 tmFilter="0,0; .5, 1; 1, 1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6500"/>
                            </p:stCondLst>
                            <p:childTnLst>
                              <p:par>
                                <p:cTn id="77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7500"/>
                            </p:stCondLst>
                            <p:childTnLst>
                              <p:par>
                                <p:cTn id="84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500" tmFilter="0,0; .5, 1; 1, 1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057" grpId="0" animBg="1"/>
      <p:bldP spid="2053" grpId="0" animBg="1"/>
      <p:bldP spid="2055" grpId="0" animBg="1"/>
      <p:bldP spid="2056" grpId="0" animBg="1"/>
      <p:bldP spid="2054" grpId="0" animBg="1"/>
      <p:bldP spid="13" grpId="0"/>
      <p:bldP spid="42" grpId="0"/>
      <p:bldP spid="43" grpId="0"/>
      <p:bldP spid="44" grpId="0"/>
      <p:bldP spid="45" grpId="0"/>
      <p:bldP spid="46" grpId="0"/>
      <p:bldP spid="47" grpId="0"/>
      <p:bldP spid="4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2">
            <a:lum/>
          </a:blip>
          <a:srcRect/>
          <a:stretch>
            <a:fillRect t="-16000" b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/>
          <p:cNvSpPr/>
          <p:nvPr/>
        </p:nvSpPr>
        <p:spPr bwMode="auto">
          <a:xfrm>
            <a:off x="0" y="1131570"/>
            <a:ext cx="12192000" cy="5463540"/>
          </a:xfrm>
          <a:prstGeom prst="rect">
            <a:avLst/>
          </a:prstGeom>
          <a:solidFill>
            <a:schemeClr val="tx1">
              <a:alpha val="75000"/>
            </a:schemeClr>
          </a:solidFill>
          <a:ln w="6350">
            <a:noFill/>
            <a:round/>
            <a:headEnd/>
            <a:tailEnd/>
          </a:ln>
        </p:spPr>
        <p:txBody>
          <a:bodyPr vert="horz" wrap="none" lIns="121920" tIns="60960" rIns="121920" bIns="60960" numCol="1" rtlCol="0" anchor="ctr" anchorCtr="1" compatLnSpc="1">
            <a:prstTxWarp prst="textNoShape">
              <a:avLst/>
            </a:prstTxWarp>
          </a:bodyPr>
          <a:lstStyle/>
          <a:p>
            <a:pPr algn="ctr"/>
            <a:endParaRPr lang="es-PE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202" name="Group 201"/>
          <p:cNvGrpSpPr/>
          <p:nvPr/>
        </p:nvGrpSpPr>
        <p:grpSpPr>
          <a:xfrm>
            <a:off x="6323528" y="3146307"/>
            <a:ext cx="1106781" cy="1143123"/>
            <a:chOff x="4684585" y="2228419"/>
            <a:chExt cx="926943" cy="957380"/>
          </a:xfrm>
        </p:grpSpPr>
        <p:sp>
          <p:nvSpPr>
            <p:cNvPr id="2225" name="Freeform 177"/>
            <p:cNvSpPr>
              <a:spLocks/>
            </p:cNvSpPr>
            <p:nvPr/>
          </p:nvSpPr>
          <p:spPr bwMode="auto">
            <a:xfrm>
              <a:off x="4684585" y="2228419"/>
              <a:ext cx="926943" cy="246263"/>
            </a:xfrm>
            <a:custGeom>
              <a:avLst/>
              <a:gdLst/>
              <a:ahLst/>
              <a:cxnLst>
                <a:cxn ang="0">
                  <a:pos x="335" y="89"/>
                </a:cxn>
                <a:cxn ang="0">
                  <a:pos x="0" y="0"/>
                </a:cxn>
                <a:cxn ang="0">
                  <a:pos x="224" y="81"/>
                </a:cxn>
                <a:cxn ang="0">
                  <a:pos x="335" y="89"/>
                </a:cxn>
              </a:cxnLst>
              <a:rect l="0" t="0" r="r" b="b"/>
              <a:pathLst>
                <a:path w="335" h="89">
                  <a:moveTo>
                    <a:pt x="335" y="89"/>
                  </a:moveTo>
                  <a:lnTo>
                    <a:pt x="0" y="0"/>
                  </a:lnTo>
                  <a:lnTo>
                    <a:pt x="224" y="81"/>
                  </a:lnTo>
                  <a:lnTo>
                    <a:pt x="335" y="89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/>
            </a:p>
          </p:txBody>
        </p:sp>
        <p:sp>
          <p:nvSpPr>
            <p:cNvPr id="2226" name="Freeform 178"/>
            <p:cNvSpPr>
              <a:spLocks/>
            </p:cNvSpPr>
            <p:nvPr/>
          </p:nvSpPr>
          <p:spPr bwMode="auto">
            <a:xfrm>
              <a:off x="5304391" y="2452546"/>
              <a:ext cx="307137" cy="733253"/>
            </a:xfrm>
            <a:custGeom>
              <a:avLst/>
              <a:gdLst/>
              <a:ahLst/>
              <a:cxnLst>
                <a:cxn ang="0">
                  <a:pos x="0" y="265"/>
                </a:cxn>
                <a:cxn ang="0">
                  <a:pos x="111" y="8"/>
                </a:cxn>
                <a:cxn ang="0">
                  <a:pos x="0" y="0"/>
                </a:cxn>
                <a:cxn ang="0">
                  <a:pos x="0" y="265"/>
                </a:cxn>
              </a:cxnLst>
              <a:rect l="0" t="0" r="r" b="b"/>
              <a:pathLst>
                <a:path w="111" h="265">
                  <a:moveTo>
                    <a:pt x="0" y="265"/>
                  </a:moveTo>
                  <a:lnTo>
                    <a:pt x="111" y="8"/>
                  </a:lnTo>
                  <a:lnTo>
                    <a:pt x="0" y="0"/>
                  </a:lnTo>
                  <a:lnTo>
                    <a:pt x="0" y="265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/>
            </a:p>
          </p:txBody>
        </p:sp>
        <p:sp>
          <p:nvSpPr>
            <p:cNvPr id="2227" name="Freeform 179"/>
            <p:cNvSpPr>
              <a:spLocks/>
            </p:cNvSpPr>
            <p:nvPr/>
          </p:nvSpPr>
          <p:spPr bwMode="auto">
            <a:xfrm>
              <a:off x="4684585" y="2228419"/>
              <a:ext cx="619806" cy="957379"/>
            </a:xfrm>
            <a:custGeom>
              <a:avLst/>
              <a:gdLst/>
              <a:ahLst/>
              <a:cxnLst>
                <a:cxn ang="0">
                  <a:pos x="224" y="346"/>
                </a:cxn>
                <a:cxn ang="0">
                  <a:pos x="224" y="81"/>
                </a:cxn>
                <a:cxn ang="0">
                  <a:pos x="0" y="0"/>
                </a:cxn>
                <a:cxn ang="0">
                  <a:pos x="0" y="267"/>
                </a:cxn>
                <a:cxn ang="0">
                  <a:pos x="224" y="346"/>
                </a:cxn>
              </a:cxnLst>
              <a:rect l="0" t="0" r="r" b="b"/>
              <a:pathLst>
                <a:path w="224" h="346">
                  <a:moveTo>
                    <a:pt x="224" y="346"/>
                  </a:moveTo>
                  <a:lnTo>
                    <a:pt x="224" y="81"/>
                  </a:lnTo>
                  <a:lnTo>
                    <a:pt x="0" y="0"/>
                  </a:lnTo>
                  <a:lnTo>
                    <a:pt x="0" y="267"/>
                  </a:lnTo>
                  <a:lnTo>
                    <a:pt x="224" y="346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/>
            </a:p>
          </p:txBody>
        </p:sp>
      </p:grpSp>
      <p:grpSp>
        <p:nvGrpSpPr>
          <p:cNvPr id="206" name="Group 205"/>
          <p:cNvGrpSpPr/>
          <p:nvPr/>
        </p:nvGrpSpPr>
        <p:grpSpPr>
          <a:xfrm>
            <a:off x="4476691" y="3146307"/>
            <a:ext cx="1106781" cy="1143123"/>
            <a:chOff x="3137836" y="2228419"/>
            <a:chExt cx="926943" cy="957380"/>
          </a:xfrm>
        </p:grpSpPr>
        <p:sp>
          <p:nvSpPr>
            <p:cNvPr id="2228" name="Freeform 180"/>
            <p:cNvSpPr>
              <a:spLocks/>
            </p:cNvSpPr>
            <p:nvPr/>
          </p:nvSpPr>
          <p:spPr bwMode="auto">
            <a:xfrm>
              <a:off x="3137836" y="2228419"/>
              <a:ext cx="926943" cy="246263"/>
            </a:xfrm>
            <a:custGeom>
              <a:avLst/>
              <a:gdLst/>
              <a:ahLst/>
              <a:cxnLst>
                <a:cxn ang="0">
                  <a:pos x="0" y="89"/>
                </a:cxn>
                <a:cxn ang="0">
                  <a:pos x="335" y="0"/>
                </a:cxn>
                <a:cxn ang="0">
                  <a:pos x="112" y="81"/>
                </a:cxn>
                <a:cxn ang="0">
                  <a:pos x="0" y="89"/>
                </a:cxn>
              </a:cxnLst>
              <a:rect l="0" t="0" r="r" b="b"/>
              <a:pathLst>
                <a:path w="335" h="89">
                  <a:moveTo>
                    <a:pt x="0" y="89"/>
                  </a:moveTo>
                  <a:lnTo>
                    <a:pt x="335" y="0"/>
                  </a:lnTo>
                  <a:lnTo>
                    <a:pt x="112" y="81"/>
                  </a:lnTo>
                  <a:lnTo>
                    <a:pt x="0" y="89"/>
                  </a:lnTo>
                  <a:close/>
                </a:path>
              </a:pathLst>
            </a:custGeom>
            <a:solidFill>
              <a:schemeClr val="accent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/>
            </a:p>
          </p:txBody>
        </p:sp>
        <p:sp>
          <p:nvSpPr>
            <p:cNvPr id="2229" name="Freeform 181"/>
            <p:cNvSpPr>
              <a:spLocks/>
            </p:cNvSpPr>
            <p:nvPr/>
          </p:nvSpPr>
          <p:spPr bwMode="auto">
            <a:xfrm>
              <a:off x="3137836" y="2452546"/>
              <a:ext cx="309903" cy="733253"/>
            </a:xfrm>
            <a:custGeom>
              <a:avLst/>
              <a:gdLst/>
              <a:ahLst/>
              <a:cxnLst>
                <a:cxn ang="0">
                  <a:pos x="112" y="265"/>
                </a:cxn>
                <a:cxn ang="0">
                  <a:pos x="0" y="8"/>
                </a:cxn>
                <a:cxn ang="0">
                  <a:pos x="112" y="0"/>
                </a:cxn>
                <a:cxn ang="0">
                  <a:pos x="112" y="265"/>
                </a:cxn>
              </a:cxnLst>
              <a:rect l="0" t="0" r="r" b="b"/>
              <a:pathLst>
                <a:path w="112" h="265">
                  <a:moveTo>
                    <a:pt x="112" y="265"/>
                  </a:moveTo>
                  <a:lnTo>
                    <a:pt x="0" y="8"/>
                  </a:lnTo>
                  <a:lnTo>
                    <a:pt x="112" y="0"/>
                  </a:lnTo>
                  <a:lnTo>
                    <a:pt x="112" y="265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/>
            </a:p>
          </p:txBody>
        </p:sp>
        <p:sp>
          <p:nvSpPr>
            <p:cNvPr id="2230" name="Freeform 182"/>
            <p:cNvSpPr>
              <a:spLocks/>
            </p:cNvSpPr>
            <p:nvPr/>
          </p:nvSpPr>
          <p:spPr bwMode="auto">
            <a:xfrm>
              <a:off x="3447739" y="2228419"/>
              <a:ext cx="617040" cy="957379"/>
            </a:xfrm>
            <a:custGeom>
              <a:avLst/>
              <a:gdLst/>
              <a:ahLst/>
              <a:cxnLst>
                <a:cxn ang="0">
                  <a:pos x="0" y="346"/>
                </a:cxn>
                <a:cxn ang="0">
                  <a:pos x="0" y="81"/>
                </a:cxn>
                <a:cxn ang="0">
                  <a:pos x="223" y="0"/>
                </a:cxn>
                <a:cxn ang="0">
                  <a:pos x="223" y="267"/>
                </a:cxn>
                <a:cxn ang="0">
                  <a:pos x="0" y="346"/>
                </a:cxn>
              </a:cxnLst>
              <a:rect l="0" t="0" r="r" b="b"/>
              <a:pathLst>
                <a:path w="223" h="346">
                  <a:moveTo>
                    <a:pt x="0" y="346"/>
                  </a:moveTo>
                  <a:lnTo>
                    <a:pt x="0" y="81"/>
                  </a:lnTo>
                  <a:lnTo>
                    <a:pt x="223" y="0"/>
                  </a:lnTo>
                  <a:lnTo>
                    <a:pt x="223" y="267"/>
                  </a:lnTo>
                  <a:lnTo>
                    <a:pt x="0" y="346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/>
            </a:p>
          </p:txBody>
        </p:sp>
      </p:grpSp>
      <p:grpSp>
        <p:nvGrpSpPr>
          <p:cNvPr id="204" name="Group 203"/>
          <p:cNvGrpSpPr/>
          <p:nvPr/>
        </p:nvGrpSpPr>
        <p:grpSpPr>
          <a:xfrm>
            <a:off x="5216747" y="4570254"/>
            <a:ext cx="1473504" cy="1172855"/>
            <a:chOff x="3757642" y="3420992"/>
            <a:chExt cx="1234078" cy="982281"/>
          </a:xfrm>
        </p:grpSpPr>
        <p:sp>
          <p:nvSpPr>
            <p:cNvPr id="2231" name="Freeform 183"/>
            <p:cNvSpPr>
              <a:spLocks/>
            </p:cNvSpPr>
            <p:nvPr/>
          </p:nvSpPr>
          <p:spPr bwMode="auto">
            <a:xfrm>
              <a:off x="3757642" y="3420992"/>
              <a:ext cx="1234078" cy="442718"/>
            </a:xfrm>
            <a:custGeom>
              <a:avLst/>
              <a:gdLst/>
              <a:ahLst/>
              <a:cxnLst>
                <a:cxn ang="0">
                  <a:pos x="224" y="160"/>
                </a:cxn>
                <a:cxn ang="0">
                  <a:pos x="0" y="81"/>
                </a:cxn>
                <a:cxn ang="0">
                  <a:pos x="224" y="0"/>
                </a:cxn>
                <a:cxn ang="0">
                  <a:pos x="446" y="81"/>
                </a:cxn>
                <a:cxn ang="0">
                  <a:pos x="224" y="160"/>
                </a:cxn>
              </a:cxnLst>
              <a:rect l="0" t="0" r="r" b="b"/>
              <a:pathLst>
                <a:path w="446" h="160">
                  <a:moveTo>
                    <a:pt x="224" y="160"/>
                  </a:moveTo>
                  <a:lnTo>
                    <a:pt x="0" y="81"/>
                  </a:lnTo>
                  <a:lnTo>
                    <a:pt x="224" y="0"/>
                  </a:lnTo>
                  <a:lnTo>
                    <a:pt x="446" y="81"/>
                  </a:lnTo>
                  <a:lnTo>
                    <a:pt x="224" y="160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/>
            </a:p>
          </p:txBody>
        </p:sp>
        <p:sp>
          <p:nvSpPr>
            <p:cNvPr id="2232" name="Freeform 184"/>
            <p:cNvSpPr>
              <a:spLocks/>
            </p:cNvSpPr>
            <p:nvPr/>
          </p:nvSpPr>
          <p:spPr bwMode="auto">
            <a:xfrm>
              <a:off x="4377448" y="3645118"/>
              <a:ext cx="614272" cy="758155"/>
            </a:xfrm>
            <a:custGeom>
              <a:avLst/>
              <a:gdLst/>
              <a:ahLst/>
              <a:cxnLst>
                <a:cxn ang="0">
                  <a:pos x="0" y="274"/>
                </a:cxn>
                <a:cxn ang="0">
                  <a:pos x="0" y="79"/>
                </a:cxn>
                <a:cxn ang="0">
                  <a:pos x="222" y="0"/>
                </a:cxn>
                <a:cxn ang="0">
                  <a:pos x="0" y="274"/>
                </a:cxn>
              </a:cxnLst>
              <a:rect l="0" t="0" r="r" b="b"/>
              <a:pathLst>
                <a:path w="222" h="274">
                  <a:moveTo>
                    <a:pt x="0" y="274"/>
                  </a:moveTo>
                  <a:lnTo>
                    <a:pt x="0" y="79"/>
                  </a:lnTo>
                  <a:lnTo>
                    <a:pt x="222" y="0"/>
                  </a:lnTo>
                  <a:lnTo>
                    <a:pt x="0" y="274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/>
            </a:p>
          </p:txBody>
        </p:sp>
        <p:sp>
          <p:nvSpPr>
            <p:cNvPr id="2233" name="Freeform 185"/>
            <p:cNvSpPr>
              <a:spLocks/>
            </p:cNvSpPr>
            <p:nvPr/>
          </p:nvSpPr>
          <p:spPr bwMode="auto">
            <a:xfrm>
              <a:off x="3757642" y="3645118"/>
              <a:ext cx="619806" cy="758155"/>
            </a:xfrm>
            <a:custGeom>
              <a:avLst/>
              <a:gdLst/>
              <a:ahLst/>
              <a:cxnLst>
                <a:cxn ang="0">
                  <a:pos x="224" y="274"/>
                </a:cxn>
                <a:cxn ang="0">
                  <a:pos x="224" y="79"/>
                </a:cxn>
                <a:cxn ang="0">
                  <a:pos x="0" y="0"/>
                </a:cxn>
                <a:cxn ang="0">
                  <a:pos x="224" y="274"/>
                </a:cxn>
              </a:cxnLst>
              <a:rect l="0" t="0" r="r" b="b"/>
              <a:pathLst>
                <a:path w="224" h="274">
                  <a:moveTo>
                    <a:pt x="224" y="274"/>
                  </a:moveTo>
                  <a:lnTo>
                    <a:pt x="224" y="79"/>
                  </a:lnTo>
                  <a:lnTo>
                    <a:pt x="0" y="0"/>
                  </a:lnTo>
                  <a:lnTo>
                    <a:pt x="224" y="274"/>
                  </a:lnTo>
                  <a:close/>
                </a:path>
              </a:pathLst>
            </a:custGeom>
            <a:solidFill>
              <a:schemeClr val="accent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/>
            </a:p>
          </p:txBody>
        </p:sp>
      </p:grpSp>
      <p:grpSp>
        <p:nvGrpSpPr>
          <p:cNvPr id="200" name="Group 199"/>
          <p:cNvGrpSpPr/>
          <p:nvPr/>
        </p:nvGrpSpPr>
        <p:grpSpPr>
          <a:xfrm>
            <a:off x="5216747" y="3281764"/>
            <a:ext cx="1473504" cy="1407427"/>
            <a:chOff x="3757642" y="2341866"/>
            <a:chExt cx="1234078" cy="1178738"/>
          </a:xfrm>
        </p:grpSpPr>
        <p:sp>
          <p:nvSpPr>
            <p:cNvPr id="2234" name="Freeform 186"/>
            <p:cNvSpPr>
              <a:spLocks/>
            </p:cNvSpPr>
            <p:nvPr/>
          </p:nvSpPr>
          <p:spPr bwMode="auto">
            <a:xfrm>
              <a:off x="4377448" y="2563225"/>
              <a:ext cx="614272" cy="957379"/>
            </a:xfrm>
            <a:custGeom>
              <a:avLst/>
              <a:gdLst/>
              <a:ahLst/>
              <a:cxnLst>
                <a:cxn ang="0">
                  <a:pos x="0" y="81"/>
                </a:cxn>
                <a:cxn ang="0">
                  <a:pos x="0" y="346"/>
                </a:cxn>
                <a:cxn ang="0">
                  <a:pos x="222" y="266"/>
                </a:cxn>
                <a:cxn ang="0">
                  <a:pos x="222" y="0"/>
                </a:cxn>
                <a:cxn ang="0">
                  <a:pos x="0" y="81"/>
                </a:cxn>
              </a:cxnLst>
              <a:rect l="0" t="0" r="r" b="b"/>
              <a:pathLst>
                <a:path w="222" h="346">
                  <a:moveTo>
                    <a:pt x="0" y="81"/>
                  </a:moveTo>
                  <a:lnTo>
                    <a:pt x="0" y="346"/>
                  </a:lnTo>
                  <a:lnTo>
                    <a:pt x="222" y="266"/>
                  </a:lnTo>
                  <a:lnTo>
                    <a:pt x="222" y="0"/>
                  </a:lnTo>
                  <a:lnTo>
                    <a:pt x="0" y="81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/>
            </a:p>
          </p:txBody>
        </p:sp>
        <p:sp>
          <p:nvSpPr>
            <p:cNvPr id="2235" name="Freeform 187"/>
            <p:cNvSpPr>
              <a:spLocks/>
            </p:cNvSpPr>
            <p:nvPr/>
          </p:nvSpPr>
          <p:spPr bwMode="auto">
            <a:xfrm>
              <a:off x="3757642" y="2341866"/>
              <a:ext cx="1234078" cy="445486"/>
            </a:xfrm>
            <a:custGeom>
              <a:avLst/>
              <a:gdLst/>
              <a:ahLst/>
              <a:cxnLst>
                <a:cxn ang="0">
                  <a:pos x="224" y="0"/>
                </a:cxn>
                <a:cxn ang="0">
                  <a:pos x="0" y="80"/>
                </a:cxn>
                <a:cxn ang="0">
                  <a:pos x="224" y="161"/>
                </a:cxn>
                <a:cxn ang="0">
                  <a:pos x="446" y="80"/>
                </a:cxn>
                <a:cxn ang="0">
                  <a:pos x="224" y="0"/>
                </a:cxn>
              </a:cxnLst>
              <a:rect l="0" t="0" r="r" b="b"/>
              <a:pathLst>
                <a:path w="446" h="161">
                  <a:moveTo>
                    <a:pt x="224" y="0"/>
                  </a:moveTo>
                  <a:lnTo>
                    <a:pt x="0" y="80"/>
                  </a:lnTo>
                  <a:lnTo>
                    <a:pt x="224" y="161"/>
                  </a:lnTo>
                  <a:lnTo>
                    <a:pt x="446" y="80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/>
            </a:p>
          </p:txBody>
        </p:sp>
        <p:sp>
          <p:nvSpPr>
            <p:cNvPr id="2236" name="Freeform 188"/>
            <p:cNvSpPr>
              <a:spLocks/>
            </p:cNvSpPr>
            <p:nvPr/>
          </p:nvSpPr>
          <p:spPr bwMode="auto">
            <a:xfrm>
              <a:off x="3757642" y="2563225"/>
              <a:ext cx="619806" cy="95737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66"/>
                </a:cxn>
                <a:cxn ang="0">
                  <a:pos x="224" y="346"/>
                </a:cxn>
                <a:cxn ang="0">
                  <a:pos x="224" y="81"/>
                </a:cxn>
                <a:cxn ang="0">
                  <a:pos x="0" y="0"/>
                </a:cxn>
              </a:cxnLst>
              <a:rect l="0" t="0" r="r" b="b"/>
              <a:pathLst>
                <a:path w="224" h="346">
                  <a:moveTo>
                    <a:pt x="0" y="0"/>
                  </a:moveTo>
                  <a:lnTo>
                    <a:pt x="0" y="266"/>
                  </a:lnTo>
                  <a:lnTo>
                    <a:pt x="224" y="346"/>
                  </a:lnTo>
                  <a:lnTo>
                    <a:pt x="224" y="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/>
            </a:p>
          </p:txBody>
        </p:sp>
      </p:grpSp>
      <p:grpSp>
        <p:nvGrpSpPr>
          <p:cNvPr id="201" name="Group 200"/>
          <p:cNvGrpSpPr/>
          <p:nvPr/>
        </p:nvGrpSpPr>
        <p:grpSpPr>
          <a:xfrm>
            <a:off x="5216747" y="2244364"/>
            <a:ext cx="1473504" cy="1172856"/>
            <a:chOff x="3757642" y="1473031"/>
            <a:chExt cx="1234078" cy="982282"/>
          </a:xfrm>
        </p:grpSpPr>
        <p:sp>
          <p:nvSpPr>
            <p:cNvPr id="2237" name="Freeform 189"/>
            <p:cNvSpPr>
              <a:spLocks/>
            </p:cNvSpPr>
            <p:nvPr/>
          </p:nvSpPr>
          <p:spPr bwMode="auto">
            <a:xfrm>
              <a:off x="4377448" y="1473031"/>
              <a:ext cx="614272" cy="98228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355"/>
                </a:cxn>
                <a:cxn ang="0">
                  <a:pos x="222" y="274"/>
                </a:cxn>
                <a:cxn ang="0">
                  <a:pos x="0" y="0"/>
                </a:cxn>
              </a:cxnLst>
              <a:rect l="0" t="0" r="r" b="b"/>
              <a:pathLst>
                <a:path w="222" h="355">
                  <a:moveTo>
                    <a:pt x="0" y="0"/>
                  </a:moveTo>
                  <a:lnTo>
                    <a:pt x="0" y="355"/>
                  </a:lnTo>
                  <a:lnTo>
                    <a:pt x="222" y="2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/>
            </a:p>
          </p:txBody>
        </p:sp>
        <p:sp>
          <p:nvSpPr>
            <p:cNvPr id="2238" name="Freeform 190"/>
            <p:cNvSpPr>
              <a:spLocks/>
            </p:cNvSpPr>
            <p:nvPr/>
          </p:nvSpPr>
          <p:spPr bwMode="auto">
            <a:xfrm>
              <a:off x="3757642" y="1473031"/>
              <a:ext cx="619806" cy="982282"/>
            </a:xfrm>
            <a:custGeom>
              <a:avLst/>
              <a:gdLst/>
              <a:ahLst/>
              <a:cxnLst>
                <a:cxn ang="0">
                  <a:pos x="224" y="0"/>
                </a:cxn>
                <a:cxn ang="0">
                  <a:pos x="224" y="355"/>
                </a:cxn>
                <a:cxn ang="0">
                  <a:pos x="0" y="274"/>
                </a:cxn>
                <a:cxn ang="0">
                  <a:pos x="224" y="0"/>
                </a:cxn>
              </a:cxnLst>
              <a:rect l="0" t="0" r="r" b="b"/>
              <a:pathLst>
                <a:path w="224" h="355">
                  <a:moveTo>
                    <a:pt x="224" y="0"/>
                  </a:moveTo>
                  <a:lnTo>
                    <a:pt x="224" y="355"/>
                  </a:lnTo>
                  <a:lnTo>
                    <a:pt x="0" y="274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/>
            </a:p>
          </p:txBody>
        </p:sp>
      </p:grpSp>
      <p:grpSp>
        <p:nvGrpSpPr>
          <p:cNvPr id="205" name="Group 204"/>
          <p:cNvGrpSpPr/>
          <p:nvPr/>
        </p:nvGrpSpPr>
        <p:grpSpPr>
          <a:xfrm>
            <a:off x="4496514" y="3694740"/>
            <a:ext cx="1106781" cy="1143123"/>
            <a:chOff x="3154438" y="2687739"/>
            <a:chExt cx="926943" cy="957380"/>
          </a:xfrm>
        </p:grpSpPr>
        <p:sp>
          <p:nvSpPr>
            <p:cNvPr id="2239" name="Freeform 191"/>
            <p:cNvSpPr>
              <a:spLocks/>
            </p:cNvSpPr>
            <p:nvPr/>
          </p:nvSpPr>
          <p:spPr bwMode="auto">
            <a:xfrm>
              <a:off x="3154438" y="2911866"/>
              <a:ext cx="926943" cy="733253"/>
            </a:xfrm>
            <a:custGeom>
              <a:avLst/>
              <a:gdLst/>
              <a:ahLst/>
              <a:cxnLst>
                <a:cxn ang="0">
                  <a:pos x="0" y="176"/>
                </a:cxn>
                <a:cxn ang="0">
                  <a:pos x="335" y="265"/>
                </a:cxn>
                <a:cxn ang="0">
                  <a:pos x="335" y="0"/>
                </a:cxn>
                <a:cxn ang="0">
                  <a:pos x="0" y="176"/>
                </a:cxn>
              </a:cxnLst>
              <a:rect l="0" t="0" r="r" b="b"/>
              <a:pathLst>
                <a:path w="335" h="265">
                  <a:moveTo>
                    <a:pt x="0" y="176"/>
                  </a:moveTo>
                  <a:lnTo>
                    <a:pt x="335" y="265"/>
                  </a:lnTo>
                  <a:lnTo>
                    <a:pt x="335" y="0"/>
                  </a:lnTo>
                  <a:lnTo>
                    <a:pt x="0" y="176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/>
            </a:p>
          </p:txBody>
        </p:sp>
        <p:sp>
          <p:nvSpPr>
            <p:cNvPr id="2240" name="Freeform 192"/>
            <p:cNvSpPr>
              <a:spLocks/>
            </p:cNvSpPr>
            <p:nvPr/>
          </p:nvSpPr>
          <p:spPr bwMode="auto">
            <a:xfrm>
              <a:off x="3154438" y="2687739"/>
              <a:ext cx="926943" cy="711117"/>
            </a:xfrm>
            <a:custGeom>
              <a:avLst/>
              <a:gdLst/>
              <a:ahLst/>
              <a:cxnLst>
                <a:cxn ang="0">
                  <a:pos x="112" y="0"/>
                </a:cxn>
                <a:cxn ang="0">
                  <a:pos x="0" y="257"/>
                </a:cxn>
                <a:cxn ang="0">
                  <a:pos x="335" y="81"/>
                </a:cxn>
                <a:cxn ang="0">
                  <a:pos x="112" y="0"/>
                </a:cxn>
              </a:cxnLst>
              <a:rect l="0" t="0" r="r" b="b"/>
              <a:pathLst>
                <a:path w="335" h="257">
                  <a:moveTo>
                    <a:pt x="112" y="0"/>
                  </a:moveTo>
                  <a:lnTo>
                    <a:pt x="0" y="257"/>
                  </a:lnTo>
                  <a:lnTo>
                    <a:pt x="335" y="81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chemeClr val="accent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/>
            </a:p>
          </p:txBody>
        </p:sp>
      </p:grpSp>
      <p:grpSp>
        <p:nvGrpSpPr>
          <p:cNvPr id="203" name="Group 202"/>
          <p:cNvGrpSpPr/>
          <p:nvPr/>
        </p:nvGrpSpPr>
        <p:grpSpPr>
          <a:xfrm>
            <a:off x="6323528" y="3688132"/>
            <a:ext cx="1106781" cy="1139819"/>
            <a:chOff x="4684585" y="2682205"/>
            <a:chExt cx="926943" cy="954612"/>
          </a:xfrm>
        </p:grpSpPr>
        <p:sp>
          <p:nvSpPr>
            <p:cNvPr id="2241" name="Freeform 193"/>
            <p:cNvSpPr>
              <a:spLocks/>
            </p:cNvSpPr>
            <p:nvPr/>
          </p:nvSpPr>
          <p:spPr bwMode="auto">
            <a:xfrm>
              <a:off x="4684585" y="2903564"/>
              <a:ext cx="926943" cy="733253"/>
            </a:xfrm>
            <a:custGeom>
              <a:avLst/>
              <a:gdLst/>
              <a:ahLst/>
              <a:cxnLst>
                <a:cxn ang="0">
                  <a:pos x="335" y="177"/>
                </a:cxn>
                <a:cxn ang="0">
                  <a:pos x="0" y="265"/>
                </a:cxn>
                <a:cxn ang="0">
                  <a:pos x="0" y="0"/>
                </a:cxn>
                <a:cxn ang="0">
                  <a:pos x="335" y="177"/>
                </a:cxn>
              </a:cxnLst>
              <a:rect l="0" t="0" r="r" b="b"/>
              <a:pathLst>
                <a:path w="335" h="265">
                  <a:moveTo>
                    <a:pt x="335" y="177"/>
                  </a:moveTo>
                  <a:lnTo>
                    <a:pt x="0" y="265"/>
                  </a:lnTo>
                  <a:lnTo>
                    <a:pt x="0" y="0"/>
                  </a:lnTo>
                  <a:lnTo>
                    <a:pt x="335" y="177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/>
            </a:p>
          </p:txBody>
        </p:sp>
        <p:sp>
          <p:nvSpPr>
            <p:cNvPr id="2242" name="Freeform 194"/>
            <p:cNvSpPr>
              <a:spLocks/>
            </p:cNvSpPr>
            <p:nvPr/>
          </p:nvSpPr>
          <p:spPr bwMode="auto">
            <a:xfrm>
              <a:off x="4684585" y="2682205"/>
              <a:ext cx="926943" cy="711117"/>
            </a:xfrm>
            <a:custGeom>
              <a:avLst/>
              <a:gdLst/>
              <a:ahLst/>
              <a:cxnLst>
                <a:cxn ang="0">
                  <a:pos x="224" y="0"/>
                </a:cxn>
                <a:cxn ang="0">
                  <a:pos x="335" y="257"/>
                </a:cxn>
                <a:cxn ang="0">
                  <a:pos x="0" y="80"/>
                </a:cxn>
                <a:cxn ang="0">
                  <a:pos x="224" y="0"/>
                </a:cxn>
              </a:cxnLst>
              <a:rect l="0" t="0" r="r" b="b"/>
              <a:pathLst>
                <a:path w="335" h="257">
                  <a:moveTo>
                    <a:pt x="224" y="0"/>
                  </a:moveTo>
                  <a:lnTo>
                    <a:pt x="335" y="257"/>
                  </a:lnTo>
                  <a:lnTo>
                    <a:pt x="0" y="80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/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127357" y="-21594"/>
            <a:ext cx="2524868" cy="613385"/>
            <a:chOff x="127357" y="-6354"/>
            <a:chExt cx="2524868" cy="613385"/>
          </a:xfrm>
        </p:grpSpPr>
        <p:sp>
          <p:nvSpPr>
            <p:cNvPr id="40" name="Round Same Side Corner Rectangle 39"/>
            <p:cNvSpPr/>
            <p:nvPr/>
          </p:nvSpPr>
          <p:spPr bwMode="auto">
            <a:xfrm rot="10800000" flipH="1">
              <a:off x="127357" y="-6354"/>
              <a:ext cx="2524868" cy="613385"/>
            </a:xfrm>
            <a:prstGeom prst="round2SameRect">
              <a:avLst>
                <a:gd name="adj1" fmla="val 35205"/>
                <a:gd name="adj2" fmla="val 0"/>
              </a:avLst>
            </a:prstGeom>
            <a:solidFill>
              <a:schemeClr val="tx1">
                <a:alpha val="50000"/>
              </a:schemeClr>
            </a:solidFill>
            <a:ln w="19050">
              <a:solidFill>
                <a:schemeClr val="tx1"/>
              </a:solidFill>
              <a:round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vert="horz" wrap="none" lIns="121920" tIns="60960" rIns="121920" bIns="6096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s-PE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127357" y="54118"/>
              <a:ext cx="252486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PE" sz="2400" dirty="0" err="1" smtClean="0">
                  <a:solidFill>
                    <a:schemeClr val="bg1"/>
                  </a:solidFill>
                </a:rPr>
                <a:t>Slide</a:t>
              </a:r>
              <a:r>
                <a:rPr lang="es-PE" sz="2400" dirty="0" smtClean="0">
                  <a:solidFill>
                    <a:schemeClr val="bg1"/>
                  </a:solidFill>
                </a:rPr>
                <a:t> </a:t>
              </a:r>
              <a:r>
                <a:rPr lang="es-PE" sz="2400" dirty="0" err="1" smtClean="0">
                  <a:solidFill>
                    <a:schemeClr val="bg1"/>
                  </a:solidFill>
                </a:rPr>
                <a:t>Title</a:t>
              </a:r>
              <a:endParaRPr lang="es-PE" sz="2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7389446" y="2667517"/>
            <a:ext cx="4565621" cy="861774"/>
            <a:chOff x="4253748" y="2893197"/>
            <a:chExt cx="4565621" cy="861774"/>
          </a:xfrm>
        </p:grpSpPr>
        <p:sp>
          <p:nvSpPr>
            <p:cNvPr id="51" name="TextBox 50"/>
            <p:cNvSpPr txBox="1"/>
            <p:nvPr/>
          </p:nvSpPr>
          <p:spPr>
            <a:xfrm>
              <a:off x="5517010" y="2893197"/>
              <a:ext cx="3302359" cy="861774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defTabSz="1219170">
                <a:spcBef>
                  <a:spcPct val="20000"/>
                </a:spcBef>
                <a:defRPr/>
              </a:pP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Lorem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ipsum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dolor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sit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amet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,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consectetur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adipiscing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elit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, sed do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eiusmod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tempor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incididunt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utdse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ut labore et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dolore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magna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aliqua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. Ut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enim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ad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minim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veniam</a:t>
              </a:r>
              <a:endParaRPr lang="es-PE" sz="1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4253748" y="2935196"/>
              <a:ext cx="1188720" cy="365760"/>
            </a:xfrm>
            <a:prstGeom prst="rect">
              <a:avLst/>
            </a:prstGeom>
            <a:solidFill>
              <a:srgbClr val="ED7D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PE" sz="1400" dirty="0" err="1" smtClean="0"/>
                <a:t>Lorem</a:t>
              </a:r>
              <a:r>
                <a:rPr lang="es-PE" sz="1400" dirty="0" smtClean="0"/>
                <a:t> </a:t>
              </a:r>
              <a:r>
                <a:rPr lang="es-PE" sz="1400" dirty="0" err="1" smtClean="0"/>
                <a:t>Ipsum</a:t>
              </a:r>
              <a:endParaRPr lang="es-PE" sz="1400" dirty="0"/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7459224" y="3972785"/>
            <a:ext cx="4565621" cy="861774"/>
            <a:chOff x="4253748" y="2893197"/>
            <a:chExt cx="4565621" cy="861774"/>
          </a:xfrm>
        </p:grpSpPr>
        <p:sp>
          <p:nvSpPr>
            <p:cNvPr id="54" name="TextBox 53"/>
            <p:cNvSpPr txBox="1"/>
            <p:nvPr/>
          </p:nvSpPr>
          <p:spPr>
            <a:xfrm>
              <a:off x="5517010" y="2893197"/>
              <a:ext cx="3302359" cy="861774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defTabSz="1219170">
                <a:spcBef>
                  <a:spcPct val="20000"/>
                </a:spcBef>
                <a:defRPr/>
              </a:pP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Lorem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ipsum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dolor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sit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amet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,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consectetur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adipiscing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elit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, sed do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eiusmod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tempor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incididunt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utdse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ut labore et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dolore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magna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aliqua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. Ut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enim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ad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minim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veniam</a:t>
              </a:r>
              <a:endParaRPr lang="es-PE" sz="1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55" name="Rectangle 54"/>
            <p:cNvSpPr/>
            <p:nvPr/>
          </p:nvSpPr>
          <p:spPr>
            <a:xfrm>
              <a:off x="4253748" y="2935196"/>
              <a:ext cx="1188720" cy="365760"/>
            </a:xfrm>
            <a:prstGeom prst="rect">
              <a:avLst/>
            </a:prstGeom>
            <a:solidFill>
              <a:srgbClr val="A5A5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PE" sz="1400" dirty="0" err="1" smtClean="0"/>
                <a:t>Lorem</a:t>
              </a:r>
              <a:r>
                <a:rPr lang="es-PE" sz="1400" dirty="0" smtClean="0"/>
                <a:t> </a:t>
              </a:r>
              <a:r>
                <a:rPr lang="es-PE" sz="1400" dirty="0" err="1" smtClean="0"/>
                <a:t>Ipsum</a:t>
              </a:r>
              <a:endParaRPr lang="es-PE" sz="1400" dirty="0"/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4143792" y="1300237"/>
            <a:ext cx="4565621" cy="861774"/>
            <a:chOff x="4253748" y="2893197"/>
            <a:chExt cx="4565621" cy="861774"/>
          </a:xfrm>
        </p:grpSpPr>
        <p:sp>
          <p:nvSpPr>
            <p:cNvPr id="57" name="TextBox 56"/>
            <p:cNvSpPr txBox="1"/>
            <p:nvPr/>
          </p:nvSpPr>
          <p:spPr>
            <a:xfrm>
              <a:off x="5517010" y="2893197"/>
              <a:ext cx="3302359" cy="861774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defTabSz="1219170">
                <a:spcBef>
                  <a:spcPct val="20000"/>
                </a:spcBef>
                <a:defRPr/>
              </a:pP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Lorem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ipsum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dolor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sit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amet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,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consectetur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adipiscing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elit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, sed do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eiusmod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tempor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incididunt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utdse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ut labore et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dolore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magna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aliqua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. Ut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enim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ad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minim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veniam</a:t>
              </a:r>
              <a:endParaRPr lang="es-PE" sz="1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4253748" y="2935196"/>
              <a:ext cx="1188720" cy="365760"/>
            </a:xfrm>
            <a:prstGeom prst="rect">
              <a:avLst/>
            </a:prstGeom>
            <a:solidFill>
              <a:srgbClr val="5B9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PE" sz="1400" dirty="0" err="1" smtClean="0"/>
                <a:t>Lorem</a:t>
              </a:r>
              <a:r>
                <a:rPr lang="es-PE" sz="1400" dirty="0" smtClean="0"/>
                <a:t> </a:t>
              </a:r>
              <a:r>
                <a:rPr lang="es-PE" sz="1400" dirty="0" err="1" smtClean="0"/>
                <a:t>Ipsum</a:t>
              </a:r>
              <a:endParaRPr lang="es-PE" sz="1400" dirty="0"/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3958556" y="5728668"/>
            <a:ext cx="4565621" cy="861774"/>
            <a:chOff x="4253748" y="2893197"/>
            <a:chExt cx="4565621" cy="861774"/>
          </a:xfrm>
        </p:grpSpPr>
        <p:sp>
          <p:nvSpPr>
            <p:cNvPr id="60" name="TextBox 59"/>
            <p:cNvSpPr txBox="1"/>
            <p:nvPr/>
          </p:nvSpPr>
          <p:spPr>
            <a:xfrm>
              <a:off x="5517010" y="2893197"/>
              <a:ext cx="3302359" cy="861774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defTabSz="1219170">
                <a:spcBef>
                  <a:spcPct val="20000"/>
                </a:spcBef>
                <a:defRPr/>
              </a:pP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Lorem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ipsum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dolor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sit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amet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,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consectetur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adipiscing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elit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, sed do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eiusmod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tempor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incididunt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utdse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ut labore et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dolore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magna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aliqua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. Ut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enim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ad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minim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veniam</a:t>
              </a:r>
              <a:endParaRPr lang="es-PE" sz="1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61" name="Rectangle 60"/>
            <p:cNvSpPr/>
            <p:nvPr/>
          </p:nvSpPr>
          <p:spPr>
            <a:xfrm>
              <a:off x="4253748" y="2935196"/>
              <a:ext cx="1188720" cy="36576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PE" sz="1400" dirty="0" err="1" smtClean="0"/>
                <a:t>Lorem</a:t>
              </a:r>
              <a:r>
                <a:rPr lang="es-PE" sz="1400" dirty="0" smtClean="0"/>
                <a:t> </a:t>
              </a:r>
              <a:r>
                <a:rPr lang="es-PE" sz="1400" dirty="0" err="1" smtClean="0"/>
                <a:t>Ipsum</a:t>
              </a:r>
              <a:endParaRPr lang="es-PE" sz="1400" dirty="0"/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238584" y="2570051"/>
            <a:ext cx="4565621" cy="861774"/>
            <a:chOff x="4253748" y="2893197"/>
            <a:chExt cx="4565621" cy="861774"/>
          </a:xfrm>
        </p:grpSpPr>
        <p:sp>
          <p:nvSpPr>
            <p:cNvPr id="63" name="TextBox 62"/>
            <p:cNvSpPr txBox="1"/>
            <p:nvPr/>
          </p:nvSpPr>
          <p:spPr>
            <a:xfrm>
              <a:off x="5517010" y="2893197"/>
              <a:ext cx="3302359" cy="861774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defTabSz="1219170">
                <a:spcBef>
                  <a:spcPct val="20000"/>
                </a:spcBef>
                <a:defRPr/>
              </a:pP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Lorem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ipsum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dolor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sit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amet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,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consectetur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adipiscing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elit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, sed do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eiusmod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tempor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incididunt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utdse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ut labore et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dolore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magna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aliqua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. Ut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enim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ad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minim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veniam</a:t>
              </a:r>
              <a:endParaRPr lang="es-PE" sz="1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64" name="Rectangle 63"/>
            <p:cNvSpPr/>
            <p:nvPr/>
          </p:nvSpPr>
          <p:spPr>
            <a:xfrm>
              <a:off x="4253748" y="2935196"/>
              <a:ext cx="1188720" cy="365760"/>
            </a:xfrm>
            <a:prstGeom prst="rect">
              <a:avLst/>
            </a:prstGeom>
            <a:solidFill>
              <a:srgbClr val="70AD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PE" sz="1400" dirty="0" err="1" smtClean="0"/>
                <a:t>Lorem</a:t>
              </a:r>
              <a:r>
                <a:rPr lang="es-PE" sz="1400" dirty="0" smtClean="0"/>
                <a:t> </a:t>
              </a:r>
              <a:r>
                <a:rPr lang="es-PE" sz="1400" dirty="0" err="1" smtClean="0"/>
                <a:t>Ipsum</a:t>
              </a:r>
              <a:endParaRPr lang="es-PE" sz="1400" dirty="0"/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231083" y="4258304"/>
            <a:ext cx="4565621" cy="861774"/>
            <a:chOff x="4253748" y="2893197"/>
            <a:chExt cx="4565621" cy="861774"/>
          </a:xfrm>
        </p:grpSpPr>
        <p:sp>
          <p:nvSpPr>
            <p:cNvPr id="66" name="TextBox 65"/>
            <p:cNvSpPr txBox="1"/>
            <p:nvPr/>
          </p:nvSpPr>
          <p:spPr>
            <a:xfrm>
              <a:off x="5517010" y="2893197"/>
              <a:ext cx="3302359" cy="861774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defTabSz="1219170">
                <a:spcBef>
                  <a:spcPct val="20000"/>
                </a:spcBef>
                <a:defRPr/>
              </a:pP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Lorem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ipsum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dolor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sit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amet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,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consectetur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adipiscing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elit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, sed do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eiusmod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tempor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incididunt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utdse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ut labore et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dolore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magna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aliqua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. Ut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enim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ad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minim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veniam</a:t>
              </a:r>
              <a:endParaRPr lang="es-PE" sz="1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67" name="Rectangle 66"/>
            <p:cNvSpPr/>
            <p:nvPr/>
          </p:nvSpPr>
          <p:spPr>
            <a:xfrm>
              <a:off x="4253748" y="2935196"/>
              <a:ext cx="1188720" cy="365760"/>
            </a:xfrm>
            <a:prstGeom prst="rect">
              <a:avLst/>
            </a:prstGeom>
            <a:solidFill>
              <a:srgbClr val="4472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PE" sz="1400" dirty="0" err="1" smtClean="0"/>
                <a:t>Lorem</a:t>
              </a:r>
              <a:r>
                <a:rPr lang="es-PE" sz="1400" dirty="0" smtClean="0"/>
                <a:t> </a:t>
              </a:r>
              <a:r>
                <a:rPr lang="es-PE" sz="1400" dirty="0" err="1" smtClean="0"/>
                <a:t>Ipsum</a:t>
              </a:r>
              <a:endParaRPr lang="es-PE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4508171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00"/>
                            </p:stCondLst>
                            <p:childTnLst>
                              <p:par>
                                <p:cTn id="40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7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750"/>
                            </p:stCondLst>
                            <p:childTnLst>
                              <p:par>
                                <p:cTn id="45" presetID="2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500"/>
                            </p:stCondLst>
                            <p:childTnLst>
                              <p:par>
                                <p:cTn id="50" presetID="2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7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7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250"/>
                            </p:stCondLst>
                            <p:childTnLst>
                              <p:par>
                                <p:cTn id="5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4750"/>
                            </p:stCondLst>
                            <p:childTnLst>
                              <p:par>
                                <p:cTn id="60" presetID="2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7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7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500"/>
                            </p:stCondLst>
                            <p:childTnLst>
                              <p:par>
                                <p:cTn id="65" presetID="2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7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7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2">
            <a:lum/>
          </a:blip>
          <a:srcRect/>
          <a:stretch>
            <a:fillRect t="-16000" b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/>
        </p:nvSpPr>
        <p:spPr bwMode="auto">
          <a:xfrm>
            <a:off x="0" y="950026"/>
            <a:ext cx="12192000" cy="5631396"/>
          </a:xfrm>
          <a:prstGeom prst="rect">
            <a:avLst/>
          </a:prstGeom>
          <a:solidFill>
            <a:schemeClr val="tx1">
              <a:alpha val="75000"/>
            </a:schemeClr>
          </a:solidFill>
          <a:ln w="6350">
            <a:noFill/>
            <a:round/>
            <a:headEnd/>
            <a:tailEnd/>
          </a:ln>
        </p:spPr>
        <p:txBody>
          <a:bodyPr vert="horz" wrap="none" lIns="121920" tIns="60960" rIns="121920" bIns="60960" numCol="1" rtlCol="0" anchor="ctr" anchorCtr="1" compatLnSpc="1">
            <a:prstTxWarp prst="textNoShape">
              <a:avLst/>
            </a:prstTxWarp>
          </a:bodyPr>
          <a:lstStyle/>
          <a:p>
            <a:pPr algn="ctr"/>
            <a:endParaRPr lang="es-PE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29" name="Group 28"/>
          <p:cNvGrpSpPr/>
          <p:nvPr/>
        </p:nvGrpSpPr>
        <p:grpSpPr>
          <a:xfrm>
            <a:off x="127357" y="-21594"/>
            <a:ext cx="2524868" cy="613385"/>
            <a:chOff x="127357" y="-6354"/>
            <a:chExt cx="2524868" cy="613385"/>
          </a:xfrm>
        </p:grpSpPr>
        <p:sp>
          <p:nvSpPr>
            <p:cNvPr id="30" name="Round Same Side Corner Rectangle 29"/>
            <p:cNvSpPr/>
            <p:nvPr/>
          </p:nvSpPr>
          <p:spPr bwMode="auto">
            <a:xfrm rot="10800000" flipH="1">
              <a:off x="127357" y="-6354"/>
              <a:ext cx="2524868" cy="613385"/>
            </a:xfrm>
            <a:prstGeom prst="round2SameRect">
              <a:avLst>
                <a:gd name="adj1" fmla="val 35205"/>
                <a:gd name="adj2" fmla="val 0"/>
              </a:avLst>
            </a:prstGeom>
            <a:solidFill>
              <a:schemeClr val="tx1">
                <a:alpha val="50000"/>
              </a:schemeClr>
            </a:solidFill>
            <a:ln w="19050">
              <a:solidFill>
                <a:schemeClr val="tx1"/>
              </a:solidFill>
              <a:round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vert="horz" wrap="none" lIns="121920" tIns="60960" rIns="121920" bIns="6096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s-PE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27357" y="54118"/>
              <a:ext cx="252486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PE" sz="2400" dirty="0" err="1" smtClean="0">
                  <a:solidFill>
                    <a:schemeClr val="bg1"/>
                  </a:solidFill>
                </a:rPr>
                <a:t>Slide</a:t>
              </a:r>
              <a:r>
                <a:rPr lang="es-PE" sz="2400" dirty="0" smtClean="0">
                  <a:solidFill>
                    <a:schemeClr val="bg1"/>
                  </a:solidFill>
                </a:rPr>
                <a:t> </a:t>
              </a:r>
              <a:r>
                <a:rPr lang="es-PE" sz="2400" dirty="0" err="1" smtClean="0">
                  <a:solidFill>
                    <a:schemeClr val="bg1"/>
                  </a:solidFill>
                </a:rPr>
                <a:t>Title</a:t>
              </a:r>
              <a:endParaRPr lang="es-PE" sz="2400" dirty="0">
                <a:solidFill>
                  <a:schemeClr val="bg1"/>
                </a:solidFill>
              </a:endParaRPr>
            </a:p>
          </p:txBody>
        </p:sp>
      </p:grpSp>
      <p:sp>
        <p:nvSpPr>
          <p:cNvPr id="7" name="Freeform 5"/>
          <p:cNvSpPr>
            <a:spLocks/>
          </p:cNvSpPr>
          <p:nvPr/>
        </p:nvSpPr>
        <p:spPr bwMode="auto">
          <a:xfrm>
            <a:off x="6223044" y="1263661"/>
            <a:ext cx="2384927" cy="2435727"/>
          </a:xfrm>
          <a:custGeom>
            <a:avLst/>
            <a:gdLst>
              <a:gd name="T0" fmla="*/ 0 w 376"/>
              <a:gd name="T1" fmla="*/ 109 h 384"/>
              <a:gd name="T2" fmla="*/ 0 w 376"/>
              <a:gd name="T3" fmla="*/ 0 h 384"/>
              <a:gd name="T4" fmla="*/ 337 w 376"/>
              <a:gd name="T5" fmla="*/ 336 h 384"/>
              <a:gd name="T6" fmla="*/ 376 w 376"/>
              <a:gd name="T7" fmla="*/ 336 h 384"/>
              <a:gd name="T8" fmla="*/ 285 w 376"/>
              <a:gd name="T9" fmla="*/ 384 h 384"/>
              <a:gd name="T10" fmla="*/ 194 w 376"/>
              <a:gd name="T11" fmla="*/ 336 h 384"/>
              <a:gd name="T12" fmla="*/ 232 w 376"/>
              <a:gd name="T13" fmla="*/ 336 h 384"/>
              <a:gd name="T14" fmla="*/ 2 w 376"/>
              <a:gd name="T15" fmla="*/ 109 h 384"/>
              <a:gd name="T16" fmla="*/ 0 w 376"/>
              <a:gd name="T17" fmla="*/ 109 h 3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76" h="384">
                <a:moveTo>
                  <a:pt x="0" y="109"/>
                </a:moveTo>
                <a:cubicBezTo>
                  <a:pt x="0" y="0"/>
                  <a:pt x="0" y="0"/>
                  <a:pt x="0" y="0"/>
                </a:cubicBezTo>
                <a:cubicBezTo>
                  <a:pt x="186" y="0"/>
                  <a:pt x="336" y="150"/>
                  <a:pt x="337" y="336"/>
                </a:cubicBezTo>
                <a:cubicBezTo>
                  <a:pt x="376" y="336"/>
                  <a:pt x="376" y="336"/>
                  <a:pt x="376" y="336"/>
                </a:cubicBezTo>
                <a:cubicBezTo>
                  <a:pt x="285" y="384"/>
                  <a:pt x="285" y="384"/>
                  <a:pt x="285" y="384"/>
                </a:cubicBezTo>
                <a:cubicBezTo>
                  <a:pt x="194" y="336"/>
                  <a:pt x="194" y="336"/>
                  <a:pt x="194" y="336"/>
                </a:cubicBezTo>
                <a:cubicBezTo>
                  <a:pt x="232" y="336"/>
                  <a:pt x="232" y="336"/>
                  <a:pt x="232" y="336"/>
                </a:cubicBezTo>
                <a:cubicBezTo>
                  <a:pt x="230" y="210"/>
                  <a:pt x="128" y="109"/>
                  <a:pt x="2" y="109"/>
                </a:cubicBezTo>
                <a:cubicBezTo>
                  <a:pt x="1" y="109"/>
                  <a:pt x="1" y="109"/>
                  <a:pt x="0" y="109"/>
                </a:cubicBezTo>
                <a:close/>
              </a:path>
            </a:pathLst>
          </a:custGeom>
          <a:solidFill>
            <a:srgbClr val="ED7D31"/>
          </a:solid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PE" sz="2400" dirty="0">
              <a:solidFill>
                <a:schemeClr val="bg1"/>
              </a:solidFill>
            </a:endParaRPr>
          </a:p>
        </p:txBody>
      </p:sp>
      <p:sp>
        <p:nvSpPr>
          <p:cNvPr id="8" name="Freeform 6"/>
          <p:cNvSpPr>
            <a:spLocks/>
          </p:cNvSpPr>
          <p:nvPr/>
        </p:nvSpPr>
        <p:spPr bwMode="auto">
          <a:xfrm>
            <a:off x="4086771" y="1004313"/>
            <a:ext cx="2441075" cy="2398296"/>
          </a:xfrm>
          <a:custGeom>
            <a:avLst/>
            <a:gdLst>
              <a:gd name="T0" fmla="*/ 337 w 385"/>
              <a:gd name="T1" fmla="*/ 41 h 378"/>
              <a:gd name="T2" fmla="*/ 0 w 385"/>
              <a:gd name="T3" fmla="*/ 378 h 378"/>
              <a:gd name="T4" fmla="*/ 105 w 385"/>
              <a:gd name="T5" fmla="*/ 378 h 378"/>
              <a:gd name="T6" fmla="*/ 335 w 385"/>
              <a:gd name="T7" fmla="*/ 150 h 378"/>
              <a:gd name="T8" fmla="*/ 337 w 385"/>
              <a:gd name="T9" fmla="*/ 150 h 378"/>
              <a:gd name="T10" fmla="*/ 337 w 385"/>
              <a:gd name="T11" fmla="*/ 182 h 378"/>
              <a:gd name="T12" fmla="*/ 385 w 385"/>
              <a:gd name="T13" fmla="*/ 91 h 378"/>
              <a:gd name="T14" fmla="*/ 337 w 385"/>
              <a:gd name="T15" fmla="*/ 0 h 378"/>
              <a:gd name="T16" fmla="*/ 337 w 385"/>
              <a:gd name="T17" fmla="*/ 41 h 3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85" h="378">
                <a:moveTo>
                  <a:pt x="337" y="41"/>
                </a:moveTo>
                <a:cubicBezTo>
                  <a:pt x="151" y="41"/>
                  <a:pt x="0" y="192"/>
                  <a:pt x="0" y="378"/>
                </a:cubicBezTo>
                <a:cubicBezTo>
                  <a:pt x="105" y="378"/>
                  <a:pt x="105" y="378"/>
                  <a:pt x="105" y="378"/>
                </a:cubicBezTo>
                <a:cubicBezTo>
                  <a:pt x="106" y="252"/>
                  <a:pt x="209" y="150"/>
                  <a:pt x="335" y="150"/>
                </a:cubicBezTo>
                <a:cubicBezTo>
                  <a:pt x="335" y="150"/>
                  <a:pt x="336" y="150"/>
                  <a:pt x="337" y="150"/>
                </a:cubicBezTo>
                <a:cubicBezTo>
                  <a:pt x="337" y="182"/>
                  <a:pt x="337" y="182"/>
                  <a:pt x="337" y="182"/>
                </a:cubicBezTo>
                <a:cubicBezTo>
                  <a:pt x="385" y="91"/>
                  <a:pt x="385" y="91"/>
                  <a:pt x="385" y="91"/>
                </a:cubicBezTo>
                <a:cubicBezTo>
                  <a:pt x="337" y="0"/>
                  <a:pt x="337" y="0"/>
                  <a:pt x="337" y="0"/>
                </a:cubicBezTo>
                <a:lnTo>
                  <a:pt x="337" y="41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PE" sz="2400" dirty="0">
              <a:solidFill>
                <a:schemeClr val="bg1"/>
              </a:solidFill>
            </a:endParaRPr>
          </a:p>
        </p:txBody>
      </p:sp>
      <p:sp>
        <p:nvSpPr>
          <p:cNvPr id="9" name="Freeform 7"/>
          <p:cNvSpPr>
            <a:spLocks/>
          </p:cNvSpPr>
          <p:nvPr/>
        </p:nvSpPr>
        <p:spPr bwMode="auto">
          <a:xfrm>
            <a:off x="3832771" y="3103156"/>
            <a:ext cx="2390273" cy="2430380"/>
          </a:xfrm>
          <a:custGeom>
            <a:avLst/>
            <a:gdLst>
              <a:gd name="T0" fmla="*/ 0 w 377"/>
              <a:gd name="T1" fmla="*/ 49 h 383"/>
              <a:gd name="T2" fmla="*/ 40 w 377"/>
              <a:gd name="T3" fmla="*/ 49 h 383"/>
              <a:gd name="T4" fmla="*/ 377 w 377"/>
              <a:gd name="T5" fmla="*/ 383 h 383"/>
              <a:gd name="T6" fmla="*/ 377 w 377"/>
              <a:gd name="T7" fmla="*/ 275 h 383"/>
              <a:gd name="T8" fmla="*/ 375 w 377"/>
              <a:gd name="T9" fmla="*/ 275 h 383"/>
              <a:gd name="T10" fmla="*/ 145 w 377"/>
              <a:gd name="T11" fmla="*/ 49 h 383"/>
              <a:gd name="T12" fmla="*/ 182 w 377"/>
              <a:gd name="T13" fmla="*/ 49 h 383"/>
              <a:gd name="T14" fmla="*/ 91 w 377"/>
              <a:gd name="T15" fmla="*/ 0 h 383"/>
              <a:gd name="T16" fmla="*/ 0 w 377"/>
              <a:gd name="T17" fmla="*/ 49 h 3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77" h="383">
                <a:moveTo>
                  <a:pt x="0" y="49"/>
                </a:moveTo>
                <a:cubicBezTo>
                  <a:pt x="40" y="49"/>
                  <a:pt x="40" y="49"/>
                  <a:pt x="40" y="49"/>
                </a:cubicBezTo>
                <a:cubicBezTo>
                  <a:pt x="41" y="234"/>
                  <a:pt x="192" y="383"/>
                  <a:pt x="377" y="383"/>
                </a:cubicBezTo>
                <a:cubicBezTo>
                  <a:pt x="377" y="275"/>
                  <a:pt x="377" y="275"/>
                  <a:pt x="377" y="275"/>
                </a:cubicBezTo>
                <a:cubicBezTo>
                  <a:pt x="376" y="275"/>
                  <a:pt x="376" y="275"/>
                  <a:pt x="375" y="275"/>
                </a:cubicBezTo>
                <a:cubicBezTo>
                  <a:pt x="249" y="275"/>
                  <a:pt x="147" y="174"/>
                  <a:pt x="145" y="49"/>
                </a:cubicBezTo>
                <a:cubicBezTo>
                  <a:pt x="182" y="49"/>
                  <a:pt x="182" y="49"/>
                  <a:pt x="182" y="49"/>
                </a:cubicBezTo>
                <a:cubicBezTo>
                  <a:pt x="91" y="0"/>
                  <a:pt x="91" y="0"/>
                  <a:pt x="91" y="0"/>
                </a:cubicBezTo>
                <a:lnTo>
                  <a:pt x="0" y="49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PE" sz="2400" dirty="0">
              <a:solidFill>
                <a:schemeClr val="bg1"/>
              </a:solidFill>
            </a:endParaRPr>
          </a:p>
        </p:txBody>
      </p:sp>
      <p:sp>
        <p:nvSpPr>
          <p:cNvPr id="10" name="Freeform 8"/>
          <p:cNvSpPr>
            <a:spLocks/>
          </p:cNvSpPr>
          <p:nvPr/>
        </p:nvSpPr>
        <p:spPr bwMode="auto">
          <a:xfrm>
            <a:off x="5918244" y="3514904"/>
            <a:ext cx="2435727" cy="2245895"/>
          </a:xfrm>
          <a:custGeom>
            <a:avLst/>
            <a:gdLst>
              <a:gd name="T0" fmla="*/ 48 w 384"/>
              <a:gd name="T1" fmla="*/ 318 h 354"/>
              <a:gd name="T2" fmla="*/ 384 w 384"/>
              <a:gd name="T3" fmla="*/ 2 h 354"/>
              <a:gd name="T4" fmla="*/ 333 w 384"/>
              <a:gd name="T5" fmla="*/ 29 h 354"/>
              <a:gd name="T6" fmla="*/ 279 w 384"/>
              <a:gd name="T7" fmla="*/ 0 h 354"/>
              <a:gd name="T8" fmla="*/ 50 w 384"/>
              <a:gd name="T9" fmla="*/ 210 h 354"/>
              <a:gd name="T10" fmla="*/ 48 w 384"/>
              <a:gd name="T11" fmla="*/ 210 h 354"/>
              <a:gd name="T12" fmla="*/ 48 w 384"/>
              <a:gd name="T13" fmla="*/ 172 h 354"/>
              <a:gd name="T14" fmla="*/ 0 w 384"/>
              <a:gd name="T15" fmla="*/ 263 h 354"/>
              <a:gd name="T16" fmla="*/ 48 w 384"/>
              <a:gd name="T17" fmla="*/ 354 h 354"/>
              <a:gd name="T18" fmla="*/ 48 w 384"/>
              <a:gd name="T19" fmla="*/ 318 h 3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84" h="354">
                <a:moveTo>
                  <a:pt x="48" y="318"/>
                </a:moveTo>
                <a:cubicBezTo>
                  <a:pt x="227" y="318"/>
                  <a:pt x="374" y="178"/>
                  <a:pt x="384" y="2"/>
                </a:cubicBezTo>
                <a:cubicBezTo>
                  <a:pt x="333" y="29"/>
                  <a:pt x="333" y="29"/>
                  <a:pt x="333" y="29"/>
                </a:cubicBezTo>
                <a:cubicBezTo>
                  <a:pt x="279" y="0"/>
                  <a:pt x="279" y="0"/>
                  <a:pt x="279" y="0"/>
                </a:cubicBezTo>
                <a:cubicBezTo>
                  <a:pt x="268" y="118"/>
                  <a:pt x="170" y="210"/>
                  <a:pt x="50" y="210"/>
                </a:cubicBezTo>
                <a:cubicBezTo>
                  <a:pt x="49" y="210"/>
                  <a:pt x="49" y="210"/>
                  <a:pt x="48" y="210"/>
                </a:cubicBezTo>
                <a:cubicBezTo>
                  <a:pt x="48" y="172"/>
                  <a:pt x="48" y="172"/>
                  <a:pt x="48" y="172"/>
                </a:cubicBezTo>
                <a:cubicBezTo>
                  <a:pt x="0" y="263"/>
                  <a:pt x="0" y="263"/>
                  <a:pt x="0" y="263"/>
                </a:cubicBezTo>
                <a:cubicBezTo>
                  <a:pt x="48" y="354"/>
                  <a:pt x="48" y="354"/>
                  <a:pt x="48" y="354"/>
                </a:cubicBezTo>
                <a:lnTo>
                  <a:pt x="48" y="318"/>
                </a:lnTo>
                <a:close/>
              </a:path>
            </a:pathLst>
          </a:custGeom>
          <a:solidFill>
            <a:srgbClr val="A5A5A5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PE" sz="2400" dirty="0">
              <a:solidFill>
                <a:schemeClr val="bg1"/>
              </a:solidFill>
            </a:endParaRPr>
          </a:p>
        </p:txBody>
      </p:sp>
      <p:sp>
        <p:nvSpPr>
          <p:cNvPr id="70" name="Freeform 69"/>
          <p:cNvSpPr>
            <a:spLocks/>
          </p:cNvSpPr>
          <p:nvPr/>
        </p:nvSpPr>
        <p:spPr bwMode="auto">
          <a:xfrm>
            <a:off x="7459984" y="3376634"/>
            <a:ext cx="1154406" cy="322754"/>
          </a:xfrm>
          <a:custGeom>
            <a:avLst/>
            <a:gdLst>
              <a:gd name="connsiteX0" fmla="*/ 239831 w 1154406"/>
              <a:gd name="connsiteY0" fmla="*/ 0 h 322754"/>
              <a:gd name="connsiteX1" fmla="*/ 906021 w 1154406"/>
              <a:gd name="connsiteY1" fmla="*/ 0 h 322754"/>
              <a:gd name="connsiteX2" fmla="*/ 907033 w 1154406"/>
              <a:gd name="connsiteY2" fmla="*/ 18288 h 322754"/>
              <a:gd name="connsiteX3" fmla="*/ 1154406 w 1154406"/>
              <a:gd name="connsiteY3" fmla="*/ 18288 h 322754"/>
              <a:gd name="connsiteX4" fmla="*/ 577203 w 1154406"/>
              <a:gd name="connsiteY4" fmla="*/ 322754 h 322754"/>
              <a:gd name="connsiteX5" fmla="*/ 0 w 1154406"/>
              <a:gd name="connsiteY5" fmla="*/ 18288 h 322754"/>
              <a:gd name="connsiteX6" fmla="*/ 241030 w 1154406"/>
              <a:gd name="connsiteY6" fmla="*/ 18288 h 322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54406" h="322754">
                <a:moveTo>
                  <a:pt x="239831" y="0"/>
                </a:moveTo>
                <a:lnTo>
                  <a:pt x="906021" y="0"/>
                </a:lnTo>
                <a:lnTo>
                  <a:pt x="907033" y="18288"/>
                </a:lnTo>
                <a:cubicBezTo>
                  <a:pt x="1154406" y="18288"/>
                  <a:pt x="1154406" y="18288"/>
                  <a:pt x="1154406" y="18288"/>
                </a:cubicBezTo>
                <a:cubicBezTo>
                  <a:pt x="577203" y="322754"/>
                  <a:pt x="577203" y="322754"/>
                  <a:pt x="577203" y="322754"/>
                </a:cubicBezTo>
                <a:cubicBezTo>
                  <a:pt x="0" y="18288"/>
                  <a:pt x="0" y="18288"/>
                  <a:pt x="0" y="18288"/>
                </a:cubicBezTo>
                <a:cubicBezTo>
                  <a:pt x="241030" y="18288"/>
                  <a:pt x="241030" y="18288"/>
                  <a:pt x="241030" y="18288"/>
                </a:cubicBezTo>
                <a:close/>
              </a:path>
            </a:pathLst>
          </a:custGeom>
          <a:solidFill>
            <a:srgbClr val="ED7D3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  <a:noAutofit/>
          </a:bodyPr>
          <a:lstStyle/>
          <a:p>
            <a:endParaRPr lang="es-PE" sz="2400" dirty="0">
              <a:solidFill>
                <a:schemeClr val="bg1"/>
              </a:solidFill>
            </a:endParaRPr>
          </a:p>
        </p:txBody>
      </p:sp>
      <p:sp>
        <p:nvSpPr>
          <p:cNvPr id="71" name="Oval 70"/>
          <p:cNvSpPr/>
          <p:nvPr/>
        </p:nvSpPr>
        <p:spPr bwMode="auto">
          <a:xfrm>
            <a:off x="471528" y="1482223"/>
            <a:ext cx="931333" cy="931333"/>
          </a:xfrm>
          <a:prstGeom prst="ellipse">
            <a:avLst/>
          </a:prstGeom>
          <a:noFill/>
          <a:ln w="19050">
            <a:solidFill>
              <a:srgbClr val="00B0F0"/>
            </a:solidFill>
            <a:round/>
            <a:headEnd/>
            <a:tailEnd/>
          </a:ln>
        </p:spPr>
        <p:txBody>
          <a:bodyPr vert="horz" wrap="none" lIns="121920" tIns="60960" rIns="121920" bIns="60960" numCol="1" rtlCol="0" anchor="ctr" anchorCtr="1" compatLnSpc="1">
            <a:prstTxWarp prst="textNoShape">
              <a:avLst/>
            </a:prstTxWarp>
          </a:bodyPr>
          <a:lstStyle/>
          <a:p>
            <a:pPr algn="ctr"/>
            <a:r>
              <a:rPr lang="es-PE" sz="3733" b="1" dirty="0" smtClean="0">
                <a:solidFill>
                  <a:srgbClr val="00B0F0"/>
                </a:solidFill>
              </a:rPr>
              <a:t>01</a:t>
            </a:r>
            <a:endParaRPr lang="es-PE" sz="3733" b="1" dirty="0">
              <a:solidFill>
                <a:srgbClr val="00B0F0"/>
              </a:solidFill>
            </a:endParaRPr>
          </a:p>
        </p:txBody>
      </p:sp>
      <p:grpSp>
        <p:nvGrpSpPr>
          <p:cNvPr id="72" name="Group 71"/>
          <p:cNvGrpSpPr/>
          <p:nvPr/>
        </p:nvGrpSpPr>
        <p:grpSpPr>
          <a:xfrm>
            <a:off x="1487528" y="1385190"/>
            <a:ext cx="2482851" cy="1298956"/>
            <a:chOff x="1879600" y="3087314"/>
            <a:chExt cx="3098800" cy="1090168"/>
          </a:xfrm>
        </p:grpSpPr>
        <p:sp>
          <p:nvSpPr>
            <p:cNvPr id="73" name="Text Box 10"/>
            <p:cNvSpPr txBox="1">
              <a:spLocks noChangeArrowheads="1"/>
            </p:cNvSpPr>
            <p:nvPr/>
          </p:nvSpPr>
          <p:spPr bwMode="auto">
            <a:xfrm>
              <a:off x="1879600" y="3410058"/>
              <a:ext cx="3098800" cy="7674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60960" tIns="30480" rIns="60960" bIns="30480">
              <a:spAutoFit/>
            </a:bodyPr>
            <a:lstStyle/>
            <a:p>
              <a:pPr defTabSz="1219170">
                <a:spcBef>
                  <a:spcPct val="20000"/>
                </a:spcBef>
                <a:defRPr/>
              </a:pP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Lorem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ipsum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dolor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sit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amet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,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consectetur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adipiscing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elit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, sed do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eiusmod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tempor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incididunt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utdse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ut labore et</a:t>
              </a:r>
              <a:endParaRPr lang="es-PE" sz="1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74" name="Rectangle 73"/>
            <p:cNvSpPr/>
            <p:nvPr/>
          </p:nvSpPr>
          <p:spPr>
            <a:xfrm>
              <a:off x="1942964" y="3087314"/>
              <a:ext cx="1980148" cy="309968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>
              <a:spAutoFit/>
            </a:bodyPr>
            <a:lstStyle/>
            <a:p>
              <a:pPr algn="ctr" defTabSz="1450940"/>
              <a:r>
                <a:rPr lang="es-PE" b="1" dirty="0" err="1" smtClean="0">
                  <a:solidFill>
                    <a:schemeClr val="bg1"/>
                  </a:solidFill>
                  <a:ea typeface="Open Sans" pitchFamily="34" charset="0"/>
                  <a:cs typeface="Open Sans" pitchFamily="34" charset="0"/>
                </a:rPr>
                <a:t>Lorem</a:t>
              </a:r>
              <a:r>
                <a:rPr lang="es-PE" b="1" dirty="0" smtClean="0">
                  <a:solidFill>
                    <a:schemeClr val="bg1"/>
                  </a:solidFill>
                  <a:ea typeface="Open Sans" pitchFamily="34" charset="0"/>
                  <a:cs typeface="Open Sans" pitchFamily="34" charset="0"/>
                </a:rPr>
                <a:t> </a:t>
              </a:r>
              <a:r>
                <a:rPr lang="es-PE" b="1" dirty="0" err="1" smtClean="0">
                  <a:solidFill>
                    <a:schemeClr val="bg1"/>
                  </a:solidFill>
                  <a:ea typeface="Open Sans" pitchFamily="34" charset="0"/>
                  <a:cs typeface="Open Sans" pitchFamily="34" charset="0"/>
                </a:rPr>
                <a:t>Ipsum</a:t>
              </a:r>
              <a:endParaRPr lang="es-PE" b="1" dirty="0">
                <a:solidFill>
                  <a:schemeClr val="bg1"/>
                </a:solidFill>
                <a:ea typeface="Open Sans" pitchFamily="34" charset="0"/>
                <a:cs typeface="Open Sans" pitchFamily="34" charset="0"/>
              </a:endParaRPr>
            </a:p>
          </p:txBody>
        </p:sp>
      </p:grpSp>
      <p:sp>
        <p:nvSpPr>
          <p:cNvPr id="75" name="TextBox 74"/>
          <p:cNvSpPr txBox="1"/>
          <p:nvPr/>
        </p:nvSpPr>
        <p:spPr>
          <a:xfrm>
            <a:off x="1401493" y="5684859"/>
            <a:ext cx="9389012" cy="87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2000" b="1" dirty="0" smtClean="0">
                <a:solidFill>
                  <a:schemeClr val="bg1">
                    <a:lumMod val="85000"/>
                  </a:schemeClr>
                </a:solidFill>
              </a:rPr>
              <a:t>LOREM IPSUM</a:t>
            </a:r>
          </a:p>
          <a:p>
            <a:pPr algn="ctr" defTabSz="1219170">
              <a:spcBef>
                <a:spcPct val="20000"/>
              </a:spcBef>
              <a:defRPr/>
            </a:pP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Lorem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ipsum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dolor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sit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amet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,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consectetur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adipiscing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elit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, sed do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eiusmod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tempor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incididunt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ut labore et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dolore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magna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aliqua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. Ut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enim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ad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minim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veniam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,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quis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nostrud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exercitation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ullamco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laboris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nisi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ut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aliquip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ex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ea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commodo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consequat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. </a:t>
            </a:r>
            <a:endParaRPr lang="es-PE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76" name="Oval 75"/>
          <p:cNvSpPr/>
          <p:nvPr/>
        </p:nvSpPr>
        <p:spPr bwMode="auto">
          <a:xfrm>
            <a:off x="8227482" y="1484069"/>
            <a:ext cx="931333" cy="931333"/>
          </a:xfrm>
          <a:prstGeom prst="ellipse">
            <a:avLst/>
          </a:prstGeom>
          <a:noFill/>
          <a:ln w="19050">
            <a:solidFill>
              <a:srgbClr val="ED7D31"/>
            </a:solidFill>
            <a:round/>
            <a:headEnd/>
            <a:tailEnd/>
          </a:ln>
        </p:spPr>
        <p:txBody>
          <a:bodyPr vert="horz" wrap="none" lIns="121920" tIns="60960" rIns="121920" bIns="60960" numCol="1" rtlCol="0" anchor="ctr" anchorCtr="1" compatLnSpc="1">
            <a:prstTxWarp prst="textNoShape">
              <a:avLst/>
            </a:prstTxWarp>
          </a:bodyPr>
          <a:lstStyle/>
          <a:p>
            <a:pPr algn="ctr"/>
            <a:r>
              <a:rPr lang="es-PE" sz="3733" b="1" dirty="0" smtClean="0">
                <a:solidFill>
                  <a:srgbClr val="ED7D31"/>
                </a:solidFill>
              </a:rPr>
              <a:t>02</a:t>
            </a:r>
            <a:endParaRPr lang="es-PE" sz="3733" b="1" dirty="0">
              <a:solidFill>
                <a:srgbClr val="ED7D31"/>
              </a:solidFill>
            </a:endParaRPr>
          </a:p>
        </p:txBody>
      </p:sp>
      <p:grpSp>
        <p:nvGrpSpPr>
          <p:cNvPr id="77" name="Group 76"/>
          <p:cNvGrpSpPr/>
          <p:nvPr/>
        </p:nvGrpSpPr>
        <p:grpSpPr>
          <a:xfrm>
            <a:off x="9243482" y="1387036"/>
            <a:ext cx="2482851" cy="1298956"/>
            <a:chOff x="1879600" y="3087314"/>
            <a:chExt cx="3098800" cy="1090168"/>
          </a:xfrm>
        </p:grpSpPr>
        <p:sp>
          <p:nvSpPr>
            <p:cNvPr id="78" name="Text Box 10"/>
            <p:cNvSpPr txBox="1">
              <a:spLocks noChangeArrowheads="1"/>
            </p:cNvSpPr>
            <p:nvPr/>
          </p:nvSpPr>
          <p:spPr bwMode="auto">
            <a:xfrm>
              <a:off x="1879600" y="3410058"/>
              <a:ext cx="3098800" cy="7674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60960" tIns="30480" rIns="60960" bIns="30480">
              <a:spAutoFit/>
            </a:bodyPr>
            <a:lstStyle/>
            <a:p>
              <a:pPr defTabSz="1219170">
                <a:spcBef>
                  <a:spcPct val="20000"/>
                </a:spcBef>
                <a:defRPr/>
              </a:pP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Lorem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ipsum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dolor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sit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amet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,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consectetur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adipiscing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elit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, sed do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eiusmod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tempor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incididunt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utdse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ut labore et</a:t>
              </a:r>
              <a:endParaRPr lang="es-PE" sz="1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79" name="Rectangle 78"/>
            <p:cNvSpPr/>
            <p:nvPr/>
          </p:nvSpPr>
          <p:spPr>
            <a:xfrm>
              <a:off x="1942964" y="3087314"/>
              <a:ext cx="1980148" cy="309968"/>
            </a:xfrm>
            <a:prstGeom prst="rect">
              <a:avLst/>
            </a:prstGeom>
            <a:solidFill>
              <a:srgbClr val="ED7D31"/>
            </a:solidFill>
          </p:spPr>
          <p:txBody>
            <a:bodyPr wrap="square">
              <a:spAutoFit/>
            </a:bodyPr>
            <a:lstStyle/>
            <a:p>
              <a:pPr algn="ctr" defTabSz="1450940"/>
              <a:r>
                <a:rPr lang="es-PE" b="1" dirty="0" err="1" smtClean="0">
                  <a:solidFill>
                    <a:schemeClr val="bg1"/>
                  </a:solidFill>
                  <a:ea typeface="Open Sans" pitchFamily="34" charset="0"/>
                  <a:cs typeface="Open Sans" pitchFamily="34" charset="0"/>
                </a:rPr>
                <a:t>Lorem</a:t>
              </a:r>
              <a:r>
                <a:rPr lang="es-PE" b="1" dirty="0" smtClean="0">
                  <a:solidFill>
                    <a:schemeClr val="bg1"/>
                  </a:solidFill>
                  <a:ea typeface="Open Sans" pitchFamily="34" charset="0"/>
                  <a:cs typeface="Open Sans" pitchFamily="34" charset="0"/>
                </a:rPr>
                <a:t> </a:t>
              </a:r>
              <a:r>
                <a:rPr lang="es-PE" b="1" dirty="0" err="1" smtClean="0">
                  <a:solidFill>
                    <a:schemeClr val="bg1"/>
                  </a:solidFill>
                  <a:ea typeface="Open Sans" pitchFamily="34" charset="0"/>
                  <a:cs typeface="Open Sans" pitchFamily="34" charset="0"/>
                </a:rPr>
                <a:t>Ipsum</a:t>
              </a:r>
              <a:endParaRPr lang="es-PE" b="1" dirty="0">
                <a:solidFill>
                  <a:schemeClr val="bg1"/>
                </a:solidFill>
                <a:ea typeface="Open Sans" pitchFamily="34" charset="0"/>
                <a:cs typeface="Open Sans" pitchFamily="34" charset="0"/>
              </a:endParaRPr>
            </a:p>
          </p:txBody>
        </p:sp>
      </p:grpSp>
      <p:sp>
        <p:nvSpPr>
          <p:cNvPr id="80" name="Oval 79"/>
          <p:cNvSpPr/>
          <p:nvPr/>
        </p:nvSpPr>
        <p:spPr bwMode="auto">
          <a:xfrm>
            <a:off x="471528" y="4303819"/>
            <a:ext cx="931333" cy="931333"/>
          </a:xfrm>
          <a:prstGeom prst="ellipse">
            <a:avLst/>
          </a:prstGeom>
          <a:noFill/>
          <a:ln w="19050">
            <a:solidFill>
              <a:srgbClr val="FFC000"/>
            </a:solidFill>
            <a:round/>
            <a:headEnd/>
            <a:tailEnd/>
          </a:ln>
        </p:spPr>
        <p:txBody>
          <a:bodyPr vert="horz" wrap="none" lIns="121920" tIns="60960" rIns="121920" bIns="60960" numCol="1" rtlCol="0" anchor="ctr" anchorCtr="1" compatLnSpc="1">
            <a:prstTxWarp prst="textNoShape">
              <a:avLst/>
            </a:prstTxWarp>
          </a:bodyPr>
          <a:lstStyle/>
          <a:p>
            <a:pPr algn="ctr"/>
            <a:r>
              <a:rPr lang="es-PE" sz="3733" b="1" dirty="0" smtClean="0">
                <a:solidFill>
                  <a:srgbClr val="FFC000"/>
                </a:solidFill>
              </a:rPr>
              <a:t>04</a:t>
            </a:r>
            <a:endParaRPr lang="es-PE" sz="3733" b="1" dirty="0">
              <a:solidFill>
                <a:srgbClr val="FFC000"/>
              </a:solidFill>
            </a:endParaRPr>
          </a:p>
        </p:txBody>
      </p:sp>
      <p:grpSp>
        <p:nvGrpSpPr>
          <p:cNvPr id="81" name="Group 80"/>
          <p:cNvGrpSpPr/>
          <p:nvPr/>
        </p:nvGrpSpPr>
        <p:grpSpPr>
          <a:xfrm>
            <a:off x="1487528" y="4206786"/>
            <a:ext cx="2482851" cy="1298956"/>
            <a:chOff x="1879600" y="3087314"/>
            <a:chExt cx="3098800" cy="1090168"/>
          </a:xfrm>
        </p:grpSpPr>
        <p:sp>
          <p:nvSpPr>
            <p:cNvPr id="82" name="Text Box 10"/>
            <p:cNvSpPr txBox="1">
              <a:spLocks noChangeArrowheads="1"/>
            </p:cNvSpPr>
            <p:nvPr/>
          </p:nvSpPr>
          <p:spPr bwMode="auto">
            <a:xfrm>
              <a:off x="1879600" y="3410058"/>
              <a:ext cx="3098800" cy="7674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60960" tIns="30480" rIns="60960" bIns="30480">
              <a:spAutoFit/>
            </a:bodyPr>
            <a:lstStyle/>
            <a:p>
              <a:pPr defTabSz="1219170">
                <a:spcBef>
                  <a:spcPct val="20000"/>
                </a:spcBef>
                <a:defRPr/>
              </a:pP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Lorem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ipsum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dolor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sit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amet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,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consectetur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adipiscing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elit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, sed do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eiusmod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tempor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incididunt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utdse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ut labore et</a:t>
              </a:r>
              <a:endParaRPr lang="es-PE" sz="1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83" name="Rectangle 82"/>
            <p:cNvSpPr/>
            <p:nvPr/>
          </p:nvSpPr>
          <p:spPr>
            <a:xfrm>
              <a:off x="1942964" y="3087314"/>
              <a:ext cx="1980148" cy="309968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>
              <a:spAutoFit/>
            </a:bodyPr>
            <a:lstStyle/>
            <a:p>
              <a:pPr algn="ctr" defTabSz="1450940"/>
              <a:r>
                <a:rPr lang="es-PE" b="1" dirty="0" err="1" smtClean="0">
                  <a:solidFill>
                    <a:schemeClr val="bg1"/>
                  </a:solidFill>
                  <a:ea typeface="Open Sans" pitchFamily="34" charset="0"/>
                  <a:cs typeface="Open Sans" pitchFamily="34" charset="0"/>
                </a:rPr>
                <a:t>Lorem</a:t>
              </a:r>
              <a:r>
                <a:rPr lang="es-PE" b="1" dirty="0" smtClean="0">
                  <a:solidFill>
                    <a:schemeClr val="bg1"/>
                  </a:solidFill>
                  <a:ea typeface="Open Sans" pitchFamily="34" charset="0"/>
                  <a:cs typeface="Open Sans" pitchFamily="34" charset="0"/>
                </a:rPr>
                <a:t> </a:t>
              </a:r>
              <a:r>
                <a:rPr lang="es-PE" b="1" dirty="0" err="1" smtClean="0">
                  <a:solidFill>
                    <a:schemeClr val="bg1"/>
                  </a:solidFill>
                  <a:ea typeface="Open Sans" pitchFamily="34" charset="0"/>
                  <a:cs typeface="Open Sans" pitchFamily="34" charset="0"/>
                </a:rPr>
                <a:t>Ipsum</a:t>
              </a:r>
              <a:endParaRPr lang="es-PE" b="1" dirty="0">
                <a:solidFill>
                  <a:schemeClr val="bg1"/>
                </a:solidFill>
                <a:ea typeface="Open Sans" pitchFamily="34" charset="0"/>
                <a:cs typeface="Open Sans" pitchFamily="34" charset="0"/>
              </a:endParaRPr>
            </a:p>
          </p:txBody>
        </p:sp>
      </p:grpSp>
      <p:sp>
        <p:nvSpPr>
          <p:cNvPr id="84" name="Oval 83"/>
          <p:cNvSpPr/>
          <p:nvPr/>
        </p:nvSpPr>
        <p:spPr bwMode="auto">
          <a:xfrm>
            <a:off x="8227482" y="4301951"/>
            <a:ext cx="931333" cy="931333"/>
          </a:xfrm>
          <a:prstGeom prst="ellipse">
            <a:avLst/>
          </a:prstGeom>
          <a:noFill/>
          <a:ln w="19050">
            <a:solidFill>
              <a:srgbClr val="A5A5A5"/>
            </a:solidFill>
            <a:round/>
            <a:headEnd/>
            <a:tailEnd/>
          </a:ln>
        </p:spPr>
        <p:txBody>
          <a:bodyPr vert="horz" wrap="none" lIns="121920" tIns="60960" rIns="121920" bIns="60960" numCol="1" rtlCol="0" anchor="ctr" anchorCtr="1" compatLnSpc="1">
            <a:prstTxWarp prst="textNoShape">
              <a:avLst/>
            </a:prstTxWarp>
          </a:bodyPr>
          <a:lstStyle/>
          <a:p>
            <a:pPr algn="ctr"/>
            <a:r>
              <a:rPr lang="es-PE" sz="3733" b="1" dirty="0" smtClean="0">
                <a:solidFill>
                  <a:srgbClr val="A5A5A5"/>
                </a:solidFill>
              </a:rPr>
              <a:t>03</a:t>
            </a:r>
            <a:endParaRPr lang="es-PE" sz="3733" b="1" dirty="0">
              <a:solidFill>
                <a:srgbClr val="A5A5A5"/>
              </a:solidFill>
            </a:endParaRPr>
          </a:p>
        </p:txBody>
      </p:sp>
      <p:grpSp>
        <p:nvGrpSpPr>
          <p:cNvPr id="85" name="Group 84"/>
          <p:cNvGrpSpPr/>
          <p:nvPr/>
        </p:nvGrpSpPr>
        <p:grpSpPr>
          <a:xfrm>
            <a:off x="9243482" y="4204918"/>
            <a:ext cx="2482851" cy="1298956"/>
            <a:chOff x="1879600" y="3087314"/>
            <a:chExt cx="3098800" cy="1090168"/>
          </a:xfrm>
        </p:grpSpPr>
        <p:sp>
          <p:nvSpPr>
            <p:cNvPr id="86" name="Text Box 10"/>
            <p:cNvSpPr txBox="1">
              <a:spLocks noChangeArrowheads="1"/>
            </p:cNvSpPr>
            <p:nvPr/>
          </p:nvSpPr>
          <p:spPr bwMode="auto">
            <a:xfrm>
              <a:off x="1879600" y="3410058"/>
              <a:ext cx="3098800" cy="7674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60960" tIns="30480" rIns="60960" bIns="30480">
              <a:spAutoFit/>
            </a:bodyPr>
            <a:lstStyle/>
            <a:p>
              <a:pPr defTabSz="1219170">
                <a:spcBef>
                  <a:spcPct val="20000"/>
                </a:spcBef>
                <a:defRPr/>
              </a:pP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Lorem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ipsum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dolor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sit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amet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,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consectetur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adipiscing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elit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, sed do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eiusmod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tempor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incididunt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utdse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ut labore et</a:t>
              </a:r>
              <a:endParaRPr lang="es-PE" sz="1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87" name="Rectangle 86"/>
            <p:cNvSpPr/>
            <p:nvPr/>
          </p:nvSpPr>
          <p:spPr>
            <a:xfrm>
              <a:off x="1942964" y="3087314"/>
              <a:ext cx="1980148" cy="309968"/>
            </a:xfrm>
            <a:prstGeom prst="rect">
              <a:avLst/>
            </a:prstGeom>
            <a:solidFill>
              <a:srgbClr val="A5A5A5"/>
            </a:solidFill>
          </p:spPr>
          <p:txBody>
            <a:bodyPr wrap="square">
              <a:spAutoFit/>
            </a:bodyPr>
            <a:lstStyle/>
            <a:p>
              <a:pPr algn="ctr" defTabSz="1450940"/>
              <a:r>
                <a:rPr lang="es-PE" b="1" dirty="0" err="1" smtClean="0">
                  <a:solidFill>
                    <a:schemeClr val="bg1"/>
                  </a:solidFill>
                  <a:ea typeface="Open Sans" pitchFamily="34" charset="0"/>
                  <a:cs typeface="Open Sans" pitchFamily="34" charset="0"/>
                </a:rPr>
                <a:t>Lorem</a:t>
              </a:r>
              <a:r>
                <a:rPr lang="es-PE" b="1" dirty="0" smtClean="0">
                  <a:solidFill>
                    <a:schemeClr val="bg1"/>
                  </a:solidFill>
                  <a:ea typeface="Open Sans" pitchFamily="34" charset="0"/>
                  <a:cs typeface="Open Sans" pitchFamily="34" charset="0"/>
                </a:rPr>
                <a:t> </a:t>
              </a:r>
              <a:r>
                <a:rPr lang="es-PE" b="1" dirty="0" err="1" smtClean="0">
                  <a:solidFill>
                    <a:schemeClr val="bg1"/>
                  </a:solidFill>
                  <a:ea typeface="Open Sans" pitchFamily="34" charset="0"/>
                  <a:cs typeface="Open Sans" pitchFamily="34" charset="0"/>
                </a:rPr>
                <a:t>Ipsum</a:t>
              </a:r>
              <a:endParaRPr lang="es-PE" b="1" dirty="0">
                <a:solidFill>
                  <a:schemeClr val="bg1"/>
                </a:solidFill>
                <a:ea typeface="Open Sans" pitchFamily="34" charset="0"/>
                <a:cs typeface="Open Sans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497877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0"/>
                            </p:stCondLst>
                            <p:childTnLst>
                              <p:par>
                                <p:cTn id="22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500"/>
                            </p:stCondLst>
                            <p:childTnLst>
                              <p:par>
                                <p:cTn id="3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1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1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000"/>
                            </p:stCondLst>
                            <p:childTnLst>
                              <p:par>
                                <p:cTn id="38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500"/>
                            </p:stCondLst>
                            <p:childTnLst>
                              <p:par>
                                <p:cTn id="4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0"/>
                            </p:stCondLst>
                            <p:childTnLst>
                              <p:par>
                                <p:cTn id="4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500"/>
                            </p:stCondLst>
                            <p:childTnLst>
                              <p:par>
                                <p:cTn id="51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6000"/>
                            </p:stCondLst>
                            <p:childTnLst>
                              <p:par>
                                <p:cTn id="5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6500"/>
                            </p:stCondLst>
                            <p:childTnLst>
                              <p:par>
                                <p:cTn id="6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7000"/>
                            </p:stCondLst>
                            <p:childTnLst>
                              <p:par>
                                <p:cTn id="6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7" grpId="0" animBg="1"/>
      <p:bldP spid="8" grpId="0" animBg="1"/>
      <p:bldP spid="9" grpId="0" animBg="1"/>
      <p:bldP spid="10" grpId="0" animBg="1"/>
      <p:bldP spid="70" grpId="0" animBg="1"/>
      <p:bldP spid="71" grpId="0" animBg="1"/>
      <p:bldP spid="75" grpId="0"/>
      <p:bldP spid="76" grpId="0" animBg="1"/>
      <p:bldP spid="80" grpId="0" animBg="1"/>
      <p:bldP spid="8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3">
            <a:lum/>
          </a:blip>
          <a:srcRect/>
          <a:stretch>
            <a:fillRect t="-16000" b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Rectangle 202"/>
          <p:cNvSpPr/>
          <p:nvPr/>
        </p:nvSpPr>
        <p:spPr bwMode="auto">
          <a:xfrm>
            <a:off x="0" y="950026"/>
            <a:ext cx="12192000" cy="5561985"/>
          </a:xfrm>
          <a:prstGeom prst="rect">
            <a:avLst/>
          </a:prstGeom>
          <a:solidFill>
            <a:schemeClr val="tx1">
              <a:alpha val="75000"/>
            </a:schemeClr>
          </a:solidFill>
          <a:ln w="6350">
            <a:noFill/>
            <a:round/>
            <a:headEnd/>
            <a:tailEnd/>
          </a:ln>
        </p:spPr>
        <p:txBody>
          <a:bodyPr vert="horz" wrap="none" lIns="121920" tIns="60960" rIns="121920" bIns="60960" numCol="1" rtlCol="0" anchor="ctr" anchorCtr="1" compatLnSpc="1">
            <a:prstTxWarp prst="textNoShape">
              <a:avLst/>
            </a:prstTxWarp>
          </a:bodyPr>
          <a:lstStyle/>
          <a:p>
            <a:pPr algn="ctr"/>
            <a:endParaRPr lang="es-PE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6549943" y="1885467"/>
            <a:ext cx="2924310" cy="2935394"/>
            <a:chOff x="6549943" y="1885467"/>
            <a:chExt cx="2924310" cy="2935394"/>
          </a:xfrm>
        </p:grpSpPr>
        <p:sp>
          <p:nvSpPr>
            <p:cNvPr id="407" name="Shape 982"/>
            <p:cNvSpPr/>
            <p:nvPr/>
          </p:nvSpPr>
          <p:spPr>
            <a:xfrm rot="19087280">
              <a:off x="6852624" y="2193694"/>
              <a:ext cx="2318944" cy="23189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noFill/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</a:defRPr>
              </a:pPr>
              <a:endParaRPr lang="es-PE" sz="3200" dirty="0"/>
            </a:p>
          </p:txBody>
        </p:sp>
        <p:sp>
          <p:nvSpPr>
            <p:cNvPr id="405" name="Shape 985"/>
            <p:cNvSpPr/>
            <p:nvPr/>
          </p:nvSpPr>
          <p:spPr>
            <a:xfrm rot="19087280">
              <a:off x="6996424" y="2194644"/>
              <a:ext cx="275367" cy="3585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394" y="54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6206" y="0"/>
                  </a:lnTo>
                  <a:lnTo>
                    <a:pt x="5394" y="54"/>
                  </a:lnTo>
                  <a:close/>
                </a:path>
              </a:pathLst>
            </a:custGeom>
            <a:solidFill>
              <a:schemeClr val="accent1"/>
            </a:solidFill>
            <a:ln w="6350" cap="flat">
              <a:noFill/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/>
              </a:pPr>
              <a:endParaRPr lang="es-PE" sz="3200" dirty="0"/>
            </a:p>
          </p:txBody>
        </p:sp>
        <p:sp>
          <p:nvSpPr>
            <p:cNvPr id="406" name="Shape 986"/>
            <p:cNvSpPr/>
            <p:nvPr/>
          </p:nvSpPr>
          <p:spPr>
            <a:xfrm rot="8287280">
              <a:off x="8750917" y="4151524"/>
              <a:ext cx="275366" cy="3585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394" y="54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6206" y="0"/>
                  </a:lnTo>
                  <a:lnTo>
                    <a:pt x="5394" y="54"/>
                  </a:lnTo>
                  <a:close/>
                </a:path>
              </a:pathLst>
            </a:custGeom>
            <a:solidFill>
              <a:schemeClr val="accent1"/>
            </a:solidFill>
            <a:ln w="6350" cap="flat">
              <a:noFill/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/>
              </a:pPr>
              <a:endParaRPr lang="es-PE" sz="3200" dirty="0"/>
            </a:p>
          </p:txBody>
        </p:sp>
        <p:sp>
          <p:nvSpPr>
            <p:cNvPr id="403" name="Shape 988"/>
            <p:cNvSpPr/>
            <p:nvPr/>
          </p:nvSpPr>
          <p:spPr>
            <a:xfrm rot="13687280">
              <a:off x="6895974" y="4051158"/>
              <a:ext cx="275366" cy="3585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394" y="54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6206" y="0"/>
                  </a:lnTo>
                  <a:lnTo>
                    <a:pt x="5394" y="54"/>
                  </a:lnTo>
                  <a:close/>
                </a:path>
              </a:pathLst>
            </a:custGeom>
            <a:solidFill>
              <a:schemeClr val="accent1"/>
            </a:solidFill>
            <a:ln w="6350" cap="flat">
              <a:noFill/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/>
              </a:pPr>
              <a:endParaRPr lang="es-PE" sz="3200" dirty="0"/>
            </a:p>
          </p:txBody>
        </p:sp>
        <p:sp>
          <p:nvSpPr>
            <p:cNvPr id="404" name="Shape 989"/>
            <p:cNvSpPr/>
            <p:nvPr/>
          </p:nvSpPr>
          <p:spPr>
            <a:xfrm rot="2887280">
              <a:off x="8852856" y="2296667"/>
              <a:ext cx="275365" cy="3585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394" y="54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6206" y="0"/>
                  </a:lnTo>
                  <a:lnTo>
                    <a:pt x="5394" y="54"/>
                  </a:lnTo>
                  <a:close/>
                </a:path>
              </a:pathLst>
            </a:custGeom>
            <a:solidFill>
              <a:schemeClr val="accent1"/>
            </a:solidFill>
            <a:ln w="6350" cap="flat">
              <a:noFill/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/>
              </a:pPr>
              <a:endParaRPr lang="es-PE" sz="3200" dirty="0"/>
            </a:p>
          </p:txBody>
        </p:sp>
        <p:sp>
          <p:nvSpPr>
            <p:cNvPr id="401" name="Shape 991"/>
            <p:cNvSpPr/>
            <p:nvPr/>
          </p:nvSpPr>
          <p:spPr>
            <a:xfrm rot="20919351">
              <a:off x="7615926" y="1885467"/>
              <a:ext cx="275367" cy="3585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394" y="54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6206" y="0"/>
                  </a:lnTo>
                  <a:lnTo>
                    <a:pt x="5394" y="54"/>
                  </a:lnTo>
                  <a:close/>
                </a:path>
              </a:pathLst>
            </a:custGeom>
            <a:solidFill>
              <a:schemeClr val="accent1"/>
            </a:solidFill>
            <a:ln w="6350" cap="flat">
              <a:noFill/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/>
              </a:pPr>
              <a:endParaRPr lang="es-PE" sz="3200" dirty="0"/>
            </a:p>
          </p:txBody>
        </p:sp>
        <p:sp>
          <p:nvSpPr>
            <p:cNvPr id="402" name="Shape 992"/>
            <p:cNvSpPr/>
            <p:nvPr/>
          </p:nvSpPr>
          <p:spPr>
            <a:xfrm rot="10119351">
              <a:off x="8132903" y="4462356"/>
              <a:ext cx="275366" cy="3585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394" y="54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6206" y="0"/>
                  </a:lnTo>
                  <a:lnTo>
                    <a:pt x="5394" y="54"/>
                  </a:lnTo>
                  <a:close/>
                </a:path>
              </a:pathLst>
            </a:custGeom>
            <a:solidFill>
              <a:schemeClr val="accent1"/>
            </a:solidFill>
            <a:ln w="6350" cap="flat">
              <a:noFill/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/>
              </a:pPr>
              <a:endParaRPr lang="es-PE" sz="3200" dirty="0"/>
            </a:p>
          </p:txBody>
        </p:sp>
        <p:sp>
          <p:nvSpPr>
            <p:cNvPr id="399" name="Shape 994"/>
            <p:cNvSpPr/>
            <p:nvPr/>
          </p:nvSpPr>
          <p:spPr>
            <a:xfrm rot="17256560">
              <a:off x="6621874" y="2776358"/>
              <a:ext cx="275367" cy="3585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394" y="54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6206" y="0"/>
                  </a:lnTo>
                  <a:lnTo>
                    <a:pt x="5394" y="54"/>
                  </a:lnTo>
                  <a:close/>
                </a:path>
              </a:pathLst>
            </a:custGeom>
            <a:solidFill>
              <a:schemeClr val="accent1"/>
            </a:solidFill>
            <a:ln w="6350" cap="flat">
              <a:noFill/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/>
              </a:pPr>
              <a:endParaRPr lang="es-PE" sz="3200" dirty="0"/>
            </a:p>
          </p:txBody>
        </p:sp>
        <p:sp>
          <p:nvSpPr>
            <p:cNvPr id="400" name="Shape 995"/>
            <p:cNvSpPr/>
            <p:nvPr/>
          </p:nvSpPr>
          <p:spPr>
            <a:xfrm rot="6456560">
              <a:off x="9126955" y="3571466"/>
              <a:ext cx="275366" cy="3585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394" y="54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6206" y="0"/>
                  </a:lnTo>
                  <a:lnTo>
                    <a:pt x="5394" y="54"/>
                  </a:lnTo>
                  <a:close/>
                </a:path>
              </a:pathLst>
            </a:custGeom>
            <a:solidFill>
              <a:schemeClr val="accent1"/>
            </a:solidFill>
            <a:ln w="6350" cap="flat">
              <a:noFill/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/>
              </a:pPr>
              <a:endParaRPr lang="es-PE" sz="3200" dirty="0"/>
            </a:p>
          </p:txBody>
        </p:sp>
        <p:sp>
          <p:nvSpPr>
            <p:cNvPr id="397" name="Shape 997"/>
            <p:cNvSpPr/>
            <p:nvPr/>
          </p:nvSpPr>
          <p:spPr>
            <a:xfrm rot="15449205">
              <a:off x="6591512" y="3458635"/>
              <a:ext cx="275366" cy="3585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394" y="54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6206" y="0"/>
                  </a:lnTo>
                  <a:lnTo>
                    <a:pt x="5394" y="54"/>
                  </a:lnTo>
                  <a:close/>
                </a:path>
              </a:pathLst>
            </a:custGeom>
            <a:solidFill>
              <a:schemeClr val="accent1"/>
            </a:solidFill>
            <a:ln w="6350" cap="flat">
              <a:noFill/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/>
              </a:pPr>
              <a:endParaRPr lang="es-PE" sz="3200" dirty="0"/>
            </a:p>
          </p:txBody>
        </p:sp>
        <p:sp>
          <p:nvSpPr>
            <p:cNvPr id="398" name="Shape 998"/>
            <p:cNvSpPr/>
            <p:nvPr/>
          </p:nvSpPr>
          <p:spPr>
            <a:xfrm rot="4649205">
              <a:off x="9157318" y="2889189"/>
              <a:ext cx="275365" cy="3585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394" y="54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6206" y="0"/>
                  </a:lnTo>
                  <a:lnTo>
                    <a:pt x="5394" y="54"/>
                  </a:lnTo>
                  <a:close/>
                </a:path>
              </a:pathLst>
            </a:custGeom>
            <a:solidFill>
              <a:schemeClr val="accent1"/>
            </a:solidFill>
            <a:ln w="6350" cap="flat">
              <a:noFill/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/>
              </a:pPr>
              <a:endParaRPr lang="es-PE" sz="3200" dirty="0"/>
            </a:p>
          </p:txBody>
        </p:sp>
        <p:sp>
          <p:nvSpPr>
            <p:cNvPr id="395" name="Shape 1000"/>
            <p:cNvSpPr/>
            <p:nvPr/>
          </p:nvSpPr>
          <p:spPr>
            <a:xfrm rot="1142069">
              <a:off x="8302999" y="1931647"/>
              <a:ext cx="275366" cy="3585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394" y="54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6206" y="0"/>
                  </a:lnTo>
                  <a:lnTo>
                    <a:pt x="5394" y="54"/>
                  </a:lnTo>
                  <a:close/>
                </a:path>
              </a:pathLst>
            </a:custGeom>
            <a:solidFill>
              <a:schemeClr val="accent1"/>
            </a:solidFill>
            <a:ln w="6350" cap="flat">
              <a:noFill/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/>
              </a:pPr>
              <a:endParaRPr lang="es-PE" sz="3200" dirty="0"/>
            </a:p>
          </p:txBody>
        </p:sp>
        <p:sp>
          <p:nvSpPr>
            <p:cNvPr id="396" name="Shape 1001"/>
            <p:cNvSpPr/>
            <p:nvPr/>
          </p:nvSpPr>
          <p:spPr>
            <a:xfrm rot="11942069">
              <a:off x="7445831" y="4416176"/>
              <a:ext cx="275365" cy="3585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394" y="54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6206" y="0"/>
                  </a:lnTo>
                  <a:lnTo>
                    <a:pt x="5394" y="54"/>
                  </a:lnTo>
                  <a:close/>
                </a:path>
              </a:pathLst>
            </a:custGeom>
            <a:solidFill>
              <a:schemeClr val="accent1"/>
            </a:solidFill>
            <a:ln w="6350" cap="flat">
              <a:noFill/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/>
              </a:pPr>
              <a:endParaRPr lang="es-PE" sz="32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493848" y="3249595"/>
            <a:ext cx="2266465" cy="2265623"/>
            <a:chOff x="3493848" y="3249595"/>
            <a:chExt cx="2266465" cy="2265623"/>
          </a:xfrm>
          <a:solidFill>
            <a:schemeClr val="accent6">
              <a:lumMod val="75000"/>
            </a:schemeClr>
          </a:solidFill>
        </p:grpSpPr>
        <p:sp>
          <p:nvSpPr>
            <p:cNvPr id="297" name="Shape 960"/>
            <p:cNvSpPr/>
            <p:nvPr/>
          </p:nvSpPr>
          <p:spPr>
            <a:xfrm rot="21152961">
              <a:off x="3740639" y="3497137"/>
              <a:ext cx="1772882" cy="17722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</a:defRPr>
              </a:pPr>
              <a:endParaRPr lang="es-PE" sz="3200" dirty="0"/>
            </a:p>
          </p:txBody>
        </p:sp>
        <p:sp>
          <p:nvSpPr>
            <p:cNvPr id="295" name="Shape 963"/>
            <p:cNvSpPr/>
            <p:nvPr/>
          </p:nvSpPr>
          <p:spPr>
            <a:xfrm rot="21152961">
              <a:off x="4391479" y="3249595"/>
              <a:ext cx="210526" cy="2739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394" y="54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6206" y="0"/>
                  </a:lnTo>
                  <a:lnTo>
                    <a:pt x="5394" y="5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/>
              </a:pPr>
              <a:endParaRPr lang="es-PE" sz="3200" dirty="0"/>
            </a:p>
          </p:txBody>
        </p:sp>
        <p:sp>
          <p:nvSpPr>
            <p:cNvPr id="296" name="Shape 964"/>
            <p:cNvSpPr/>
            <p:nvPr/>
          </p:nvSpPr>
          <p:spPr>
            <a:xfrm rot="10352961">
              <a:off x="4651938" y="5241235"/>
              <a:ext cx="210525" cy="2739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394" y="54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6206" y="0"/>
                  </a:lnTo>
                  <a:lnTo>
                    <a:pt x="5394" y="5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/>
              </a:pPr>
              <a:endParaRPr lang="es-PE" sz="3200" dirty="0"/>
            </a:p>
          </p:txBody>
        </p:sp>
        <p:sp>
          <p:nvSpPr>
            <p:cNvPr id="293" name="Shape 966"/>
            <p:cNvSpPr/>
            <p:nvPr/>
          </p:nvSpPr>
          <p:spPr>
            <a:xfrm rot="15752961">
              <a:off x="3525666" y="4376484"/>
              <a:ext cx="210448" cy="2740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394" y="54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6206" y="0"/>
                  </a:lnTo>
                  <a:lnTo>
                    <a:pt x="5394" y="5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/>
              </a:pPr>
              <a:endParaRPr lang="es-PE" sz="3200" dirty="0"/>
            </a:p>
          </p:txBody>
        </p:sp>
        <p:sp>
          <p:nvSpPr>
            <p:cNvPr id="294" name="Shape 967"/>
            <p:cNvSpPr/>
            <p:nvPr/>
          </p:nvSpPr>
          <p:spPr>
            <a:xfrm rot="4952961">
              <a:off x="5518047" y="4115929"/>
              <a:ext cx="210447" cy="2740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394" y="54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6206" y="0"/>
                  </a:lnTo>
                  <a:lnTo>
                    <a:pt x="5394" y="5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/>
              </a:pPr>
              <a:endParaRPr lang="es-PE" sz="3200" dirty="0"/>
            </a:p>
          </p:txBody>
        </p:sp>
        <p:sp>
          <p:nvSpPr>
            <p:cNvPr id="291" name="Shape 969"/>
            <p:cNvSpPr/>
            <p:nvPr/>
          </p:nvSpPr>
          <p:spPr>
            <a:xfrm rot="1385032">
              <a:off x="4915582" y="3322372"/>
              <a:ext cx="210526" cy="2739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394" y="54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6206" y="0"/>
                  </a:lnTo>
                  <a:lnTo>
                    <a:pt x="5394" y="5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/>
              </a:pPr>
              <a:endParaRPr lang="es-PE" sz="3200" dirty="0"/>
            </a:p>
          </p:txBody>
        </p:sp>
        <p:sp>
          <p:nvSpPr>
            <p:cNvPr id="292" name="Shape 970"/>
            <p:cNvSpPr/>
            <p:nvPr/>
          </p:nvSpPr>
          <p:spPr>
            <a:xfrm rot="12185032">
              <a:off x="4128053" y="5170146"/>
              <a:ext cx="210525" cy="2739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394" y="54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6206" y="0"/>
                  </a:lnTo>
                  <a:lnTo>
                    <a:pt x="5394" y="5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/>
              </a:pPr>
              <a:endParaRPr lang="es-PE" sz="3200" dirty="0"/>
            </a:p>
          </p:txBody>
        </p:sp>
        <p:sp>
          <p:nvSpPr>
            <p:cNvPr id="289" name="Shape 972"/>
            <p:cNvSpPr/>
            <p:nvPr/>
          </p:nvSpPr>
          <p:spPr>
            <a:xfrm rot="19322241">
              <a:off x="3904025" y="3454456"/>
              <a:ext cx="210526" cy="2739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394" y="54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6206" y="0"/>
                  </a:lnTo>
                  <a:lnTo>
                    <a:pt x="5394" y="5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/>
              </a:pPr>
              <a:endParaRPr lang="es-PE" sz="3200" dirty="0"/>
            </a:p>
          </p:txBody>
        </p:sp>
        <p:sp>
          <p:nvSpPr>
            <p:cNvPr id="290" name="Shape 973"/>
            <p:cNvSpPr/>
            <p:nvPr/>
          </p:nvSpPr>
          <p:spPr>
            <a:xfrm rot="8522241">
              <a:off x="5139610" y="5038061"/>
              <a:ext cx="210525" cy="2739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394" y="54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6206" y="0"/>
                  </a:lnTo>
                  <a:lnTo>
                    <a:pt x="5394" y="5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/>
              </a:pPr>
              <a:endParaRPr lang="es-PE" sz="3200" dirty="0"/>
            </a:p>
          </p:txBody>
        </p:sp>
        <p:sp>
          <p:nvSpPr>
            <p:cNvPr id="287" name="Shape 975"/>
            <p:cNvSpPr/>
            <p:nvPr/>
          </p:nvSpPr>
          <p:spPr>
            <a:xfrm rot="17514886">
              <a:off x="3589783" y="3871232"/>
              <a:ext cx="210448" cy="2740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394" y="54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6206" y="0"/>
                  </a:lnTo>
                  <a:lnTo>
                    <a:pt x="5394" y="5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/>
              </a:pPr>
              <a:endParaRPr lang="es-PE" sz="3200" dirty="0"/>
            </a:p>
          </p:txBody>
        </p:sp>
        <p:sp>
          <p:nvSpPr>
            <p:cNvPr id="288" name="Shape 976"/>
            <p:cNvSpPr/>
            <p:nvPr/>
          </p:nvSpPr>
          <p:spPr>
            <a:xfrm rot="6714886">
              <a:off x="5453933" y="4621174"/>
              <a:ext cx="210447" cy="2740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394" y="54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6206" y="0"/>
                  </a:lnTo>
                  <a:lnTo>
                    <a:pt x="5394" y="5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/>
              </a:pPr>
              <a:endParaRPr lang="es-PE" sz="3200" dirty="0"/>
            </a:p>
          </p:txBody>
        </p:sp>
        <p:sp>
          <p:nvSpPr>
            <p:cNvPr id="285" name="Shape 978"/>
            <p:cNvSpPr/>
            <p:nvPr/>
          </p:nvSpPr>
          <p:spPr>
            <a:xfrm rot="3207750">
              <a:off x="5329078" y="3648078"/>
              <a:ext cx="210448" cy="2740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394" y="54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6206" y="0"/>
                  </a:lnTo>
                  <a:lnTo>
                    <a:pt x="5394" y="5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/>
              </a:pPr>
              <a:endParaRPr lang="es-PE" sz="3200" dirty="0"/>
            </a:p>
          </p:txBody>
        </p:sp>
        <p:sp>
          <p:nvSpPr>
            <p:cNvPr id="286" name="Shape 979"/>
            <p:cNvSpPr/>
            <p:nvPr/>
          </p:nvSpPr>
          <p:spPr>
            <a:xfrm rot="14007750">
              <a:off x="3714634" y="4844337"/>
              <a:ext cx="210447" cy="2740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394" y="54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6206" y="0"/>
                  </a:lnTo>
                  <a:lnTo>
                    <a:pt x="5394" y="5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/>
              </a:pPr>
              <a:endParaRPr lang="es-PE" sz="3200" dirty="0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1715917" y="2047221"/>
            <a:ext cx="2283430" cy="2283431"/>
            <a:chOff x="1715917" y="2047221"/>
            <a:chExt cx="2283430" cy="2283431"/>
          </a:xfrm>
          <a:solidFill>
            <a:srgbClr val="ED7D31"/>
          </a:solidFill>
        </p:grpSpPr>
        <p:sp>
          <p:nvSpPr>
            <p:cNvPr id="275" name="Shape 938"/>
            <p:cNvSpPr/>
            <p:nvPr/>
          </p:nvSpPr>
          <p:spPr>
            <a:xfrm>
              <a:off x="1971192" y="2303250"/>
              <a:ext cx="1772884" cy="17722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</a:defRPr>
              </a:pPr>
              <a:endParaRPr lang="es-PE" sz="3200" dirty="0"/>
            </a:p>
          </p:txBody>
        </p:sp>
        <p:grpSp>
          <p:nvGrpSpPr>
            <p:cNvPr id="257" name="Group 943"/>
            <p:cNvGrpSpPr/>
            <p:nvPr/>
          </p:nvGrpSpPr>
          <p:grpSpPr>
            <a:xfrm>
              <a:off x="2752370" y="2047221"/>
              <a:ext cx="210526" cy="2282581"/>
              <a:chOff x="0" y="0"/>
              <a:chExt cx="203436" cy="2206548"/>
            </a:xfrm>
            <a:grpFill/>
          </p:grpSpPr>
          <p:sp>
            <p:nvSpPr>
              <p:cNvPr id="273" name="Shape 941"/>
              <p:cNvSpPr/>
              <p:nvPr/>
            </p:nvSpPr>
            <p:spPr>
              <a:xfrm>
                <a:off x="1" y="0"/>
                <a:ext cx="203436" cy="26485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394" y="54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16206" y="0"/>
                    </a:lnTo>
                    <a:lnTo>
                      <a:pt x="5394" y="54"/>
                    </a:ln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/>
                </a:pPr>
                <a:endParaRPr lang="es-PE" sz="3200" dirty="0"/>
              </a:p>
            </p:txBody>
          </p:sp>
          <p:sp>
            <p:nvSpPr>
              <p:cNvPr id="274" name="Shape 942"/>
              <p:cNvSpPr/>
              <p:nvPr/>
            </p:nvSpPr>
            <p:spPr>
              <a:xfrm rot="10800000">
                <a:off x="0" y="1941692"/>
                <a:ext cx="203435" cy="26485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394" y="54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16206" y="0"/>
                    </a:lnTo>
                    <a:lnTo>
                      <a:pt x="5394" y="54"/>
                    </a:ln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/>
                </a:pPr>
                <a:endParaRPr lang="es-PE" sz="3200" dirty="0"/>
              </a:p>
            </p:txBody>
          </p:sp>
        </p:grpSp>
        <p:grpSp>
          <p:nvGrpSpPr>
            <p:cNvPr id="258" name="Group 946"/>
            <p:cNvGrpSpPr/>
            <p:nvPr/>
          </p:nvGrpSpPr>
          <p:grpSpPr>
            <a:xfrm rot="16200000">
              <a:off x="2752408" y="2047647"/>
              <a:ext cx="210448" cy="2283430"/>
              <a:chOff x="0" y="0"/>
              <a:chExt cx="203436" cy="2206548"/>
            </a:xfrm>
            <a:grpFill/>
          </p:grpSpPr>
          <p:sp>
            <p:nvSpPr>
              <p:cNvPr id="271" name="Shape 944"/>
              <p:cNvSpPr/>
              <p:nvPr/>
            </p:nvSpPr>
            <p:spPr>
              <a:xfrm>
                <a:off x="1" y="0"/>
                <a:ext cx="203436" cy="26485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394" y="54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16206" y="0"/>
                    </a:lnTo>
                    <a:lnTo>
                      <a:pt x="5394" y="54"/>
                    </a:ln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/>
                </a:pPr>
                <a:endParaRPr lang="es-PE" sz="3200" dirty="0"/>
              </a:p>
            </p:txBody>
          </p:sp>
          <p:sp>
            <p:nvSpPr>
              <p:cNvPr id="272" name="Shape 945"/>
              <p:cNvSpPr/>
              <p:nvPr/>
            </p:nvSpPr>
            <p:spPr>
              <a:xfrm rot="10800000">
                <a:off x="0" y="1941692"/>
                <a:ext cx="203435" cy="26485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394" y="54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16206" y="0"/>
                    </a:lnTo>
                    <a:lnTo>
                      <a:pt x="5394" y="54"/>
                    </a:ln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/>
                </a:pPr>
                <a:endParaRPr lang="es-PE" sz="3200" dirty="0"/>
              </a:p>
            </p:txBody>
          </p:sp>
        </p:grpSp>
        <p:grpSp>
          <p:nvGrpSpPr>
            <p:cNvPr id="259" name="Group 949"/>
            <p:cNvGrpSpPr/>
            <p:nvPr/>
          </p:nvGrpSpPr>
          <p:grpSpPr>
            <a:xfrm rot="1832071">
              <a:off x="2752370" y="2048070"/>
              <a:ext cx="210526" cy="2282582"/>
              <a:chOff x="0" y="0"/>
              <a:chExt cx="203436" cy="2206548"/>
            </a:xfrm>
            <a:grpFill/>
          </p:grpSpPr>
          <p:sp>
            <p:nvSpPr>
              <p:cNvPr id="269" name="Shape 947"/>
              <p:cNvSpPr/>
              <p:nvPr/>
            </p:nvSpPr>
            <p:spPr>
              <a:xfrm>
                <a:off x="1" y="0"/>
                <a:ext cx="203436" cy="26485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394" y="54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16206" y="0"/>
                    </a:lnTo>
                    <a:lnTo>
                      <a:pt x="5394" y="54"/>
                    </a:ln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/>
                </a:pPr>
                <a:endParaRPr lang="es-PE" sz="3200" dirty="0"/>
              </a:p>
            </p:txBody>
          </p:sp>
          <p:sp>
            <p:nvSpPr>
              <p:cNvPr id="270" name="Shape 948"/>
              <p:cNvSpPr/>
              <p:nvPr/>
            </p:nvSpPr>
            <p:spPr>
              <a:xfrm rot="10800000">
                <a:off x="0" y="1941692"/>
                <a:ext cx="203435" cy="26485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394" y="54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16206" y="0"/>
                    </a:lnTo>
                    <a:lnTo>
                      <a:pt x="5394" y="54"/>
                    </a:ln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/>
                </a:pPr>
                <a:endParaRPr lang="es-PE" sz="3200" dirty="0"/>
              </a:p>
            </p:txBody>
          </p:sp>
        </p:grpSp>
        <p:grpSp>
          <p:nvGrpSpPr>
            <p:cNvPr id="260" name="Group 952"/>
            <p:cNvGrpSpPr/>
            <p:nvPr/>
          </p:nvGrpSpPr>
          <p:grpSpPr>
            <a:xfrm rot="19769280">
              <a:off x="2752370" y="2048070"/>
              <a:ext cx="210526" cy="2282582"/>
              <a:chOff x="0" y="0"/>
              <a:chExt cx="203436" cy="2206548"/>
            </a:xfrm>
            <a:grpFill/>
          </p:grpSpPr>
          <p:sp>
            <p:nvSpPr>
              <p:cNvPr id="267" name="Shape 950"/>
              <p:cNvSpPr/>
              <p:nvPr/>
            </p:nvSpPr>
            <p:spPr>
              <a:xfrm>
                <a:off x="1" y="0"/>
                <a:ext cx="203436" cy="26485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394" y="54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16206" y="0"/>
                    </a:lnTo>
                    <a:lnTo>
                      <a:pt x="5394" y="54"/>
                    </a:ln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/>
                </a:pPr>
                <a:endParaRPr lang="es-PE" sz="3200" dirty="0"/>
              </a:p>
            </p:txBody>
          </p:sp>
          <p:sp>
            <p:nvSpPr>
              <p:cNvPr id="268" name="Shape 951"/>
              <p:cNvSpPr/>
              <p:nvPr/>
            </p:nvSpPr>
            <p:spPr>
              <a:xfrm rot="10800000">
                <a:off x="0" y="1941692"/>
                <a:ext cx="203435" cy="26485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394" y="54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16206" y="0"/>
                    </a:lnTo>
                    <a:lnTo>
                      <a:pt x="5394" y="54"/>
                    </a:ln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/>
                </a:pPr>
                <a:endParaRPr lang="es-PE" sz="3200" dirty="0"/>
              </a:p>
            </p:txBody>
          </p:sp>
        </p:grpSp>
        <p:grpSp>
          <p:nvGrpSpPr>
            <p:cNvPr id="261" name="Group 955"/>
            <p:cNvGrpSpPr/>
            <p:nvPr/>
          </p:nvGrpSpPr>
          <p:grpSpPr>
            <a:xfrm rot="17961925">
              <a:off x="2752408" y="2047649"/>
              <a:ext cx="210448" cy="2283430"/>
              <a:chOff x="0" y="0"/>
              <a:chExt cx="203436" cy="2206548"/>
            </a:xfrm>
            <a:grpFill/>
          </p:grpSpPr>
          <p:sp>
            <p:nvSpPr>
              <p:cNvPr id="265" name="Shape 953"/>
              <p:cNvSpPr/>
              <p:nvPr/>
            </p:nvSpPr>
            <p:spPr>
              <a:xfrm>
                <a:off x="1" y="0"/>
                <a:ext cx="203436" cy="26485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394" y="54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16206" y="0"/>
                    </a:lnTo>
                    <a:lnTo>
                      <a:pt x="5394" y="54"/>
                    </a:ln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/>
                </a:pPr>
                <a:endParaRPr lang="es-PE" sz="3200" dirty="0"/>
              </a:p>
            </p:txBody>
          </p:sp>
          <p:sp>
            <p:nvSpPr>
              <p:cNvPr id="266" name="Shape 954"/>
              <p:cNvSpPr/>
              <p:nvPr/>
            </p:nvSpPr>
            <p:spPr>
              <a:xfrm rot="10800000">
                <a:off x="0" y="1941692"/>
                <a:ext cx="203435" cy="26485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394" y="54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16206" y="0"/>
                    </a:lnTo>
                    <a:lnTo>
                      <a:pt x="5394" y="54"/>
                    </a:ln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/>
                </a:pPr>
                <a:endParaRPr lang="es-PE" sz="3200" dirty="0"/>
              </a:p>
            </p:txBody>
          </p:sp>
        </p:grpSp>
        <p:grpSp>
          <p:nvGrpSpPr>
            <p:cNvPr id="262" name="Group 958"/>
            <p:cNvGrpSpPr/>
            <p:nvPr/>
          </p:nvGrpSpPr>
          <p:grpSpPr>
            <a:xfrm rot="3654790">
              <a:off x="2752408" y="2047650"/>
              <a:ext cx="210448" cy="2283430"/>
              <a:chOff x="0" y="0"/>
              <a:chExt cx="203436" cy="2206548"/>
            </a:xfrm>
            <a:grpFill/>
          </p:grpSpPr>
          <p:sp>
            <p:nvSpPr>
              <p:cNvPr id="263" name="Shape 956"/>
              <p:cNvSpPr/>
              <p:nvPr/>
            </p:nvSpPr>
            <p:spPr>
              <a:xfrm>
                <a:off x="1" y="0"/>
                <a:ext cx="203436" cy="26485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394" y="54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16206" y="0"/>
                    </a:lnTo>
                    <a:lnTo>
                      <a:pt x="5394" y="54"/>
                    </a:ln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/>
                </a:pPr>
                <a:endParaRPr lang="es-PE" sz="3200" dirty="0"/>
              </a:p>
            </p:txBody>
          </p:sp>
          <p:sp>
            <p:nvSpPr>
              <p:cNvPr id="264" name="Shape 957"/>
              <p:cNvSpPr/>
              <p:nvPr/>
            </p:nvSpPr>
            <p:spPr>
              <a:xfrm rot="10800000">
                <a:off x="0" y="1941692"/>
                <a:ext cx="203435" cy="26485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394" y="54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16206" y="0"/>
                    </a:lnTo>
                    <a:lnTo>
                      <a:pt x="5394" y="54"/>
                    </a:ln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/>
                </a:pPr>
                <a:endParaRPr lang="es-PE" sz="3200" dirty="0"/>
              </a:p>
            </p:txBody>
          </p:sp>
        </p:grpSp>
      </p:grpSp>
      <p:sp>
        <p:nvSpPr>
          <p:cNvPr id="431" name="Shape 1116"/>
          <p:cNvSpPr/>
          <p:nvPr/>
        </p:nvSpPr>
        <p:spPr>
          <a:xfrm rot="18943071">
            <a:off x="7467013" y="1631614"/>
            <a:ext cx="2711957" cy="50523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57" h="21512" extrusionOk="0">
                <a:moveTo>
                  <a:pt x="274" y="7497"/>
                </a:moveTo>
                <a:lnTo>
                  <a:pt x="5909" y="19495"/>
                </a:lnTo>
                <a:cubicBezTo>
                  <a:pt x="6374" y="20705"/>
                  <a:pt x="8387" y="21557"/>
                  <a:pt x="10672" y="21510"/>
                </a:cubicBezTo>
                <a:cubicBezTo>
                  <a:pt x="12804" y="21465"/>
                  <a:pt x="14606" y="20640"/>
                  <a:pt x="15038" y="19511"/>
                </a:cubicBezTo>
                <a:lnTo>
                  <a:pt x="21112" y="7443"/>
                </a:lnTo>
                <a:cubicBezTo>
                  <a:pt x="21479" y="6478"/>
                  <a:pt x="21429" y="5496"/>
                  <a:pt x="20996" y="4566"/>
                </a:cubicBezTo>
                <a:cubicBezTo>
                  <a:pt x="20575" y="3663"/>
                  <a:pt x="19793" y="2807"/>
                  <a:pt x="18649" y="2077"/>
                </a:cubicBezTo>
                <a:cubicBezTo>
                  <a:pt x="16618" y="783"/>
                  <a:pt x="13651" y="26"/>
                  <a:pt x="10512" y="2"/>
                </a:cubicBezTo>
                <a:cubicBezTo>
                  <a:pt x="7632" y="-43"/>
                  <a:pt x="4858" y="595"/>
                  <a:pt x="2922" y="1749"/>
                </a:cubicBezTo>
                <a:cubicBezTo>
                  <a:pt x="1613" y="2528"/>
                  <a:pt x="779" y="3475"/>
                  <a:pt x="347" y="4461"/>
                </a:cubicBezTo>
                <a:cubicBezTo>
                  <a:pt x="-82" y="5442"/>
                  <a:pt x="-121" y="6476"/>
                  <a:pt x="274" y="7497"/>
                </a:cubicBezTo>
                <a:close/>
              </a:path>
            </a:pathLst>
          </a:custGeom>
          <a:ln w="19050" cmpd="sng">
            <a:solidFill>
              <a:schemeClr val="tx2"/>
            </a:solidFill>
            <a:prstDash val="sysDash"/>
            <a:miter lim="400000"/>
          </a:ln>
        </p:spPr>
        <p:txBody>
          <a:bodyPr lIns="67727" tIns="67727" rIns="67727" bIns="67727" anchor="ctr"/>
          <a:lstStyle/>
          <a:p>
            <a:pPr lvl="0">
              <a:defRPr sz="2400"/>
            </a:pPr>
            <a:endParaRPr lang="es-PE" sz="3200" dirty="0"/>
          </a:p>
        </p:txBody>
      </p:sp>
      <p:sp>
        <p:nvSpPr>
          <p:cNvPr id="276" name="Shape 939"/>
          <p:cNvSpPr/>
          <p:nvPr/>
        </p:nvSpPr>
        <p:spPr>
          <a:xfrm>
            <a:off x="2307542" y="2639474"/>
            <a:ext cx="1100187" cy="10997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 w="6350" cap="flat">
            <a:noFill/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>
              <a:defRPr sz="2400">
                <a:solidFill>
                  <a:srgbClr val="FFFFFF"/>
                </a:solidFill>
              </a:defRPr>
            </a:pPr>
            <a:endParaRPr lang="es-PE" sz="3200" dirty="0"/>
          </a:p>
        </p:txBody>
      </p:sp>
      <p:sp>
        <p:nvSpPr>
          <p:cNvPr id="298" name="Shape 961"/>
          <p:cNvSpPr/>
          <p:nvPr/>
        </p:nvSpPr>
        <p:spPr>
          <a:xfrm rot="21152961">
            <a:off x="4156288" y="3912633"/>
            <a:ext cx="941581" cy="9412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 w="6350" cap="flat">
            <a:noFill/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>
              <a:defRPr sz="2400">
                <a:solidFill>
                  <a:srgbClr val="FFFFFF"/>
                </a:solidFill>
              </a:defRPr>
            </a:pPr>
            <a:endParaRPr lang="es-PE" sz="3200" dirty="0"/>
          </a:p>
        </p:txBody>
      </p:sp>
      <p:grpSp>
        <p:nvGrpSpPr>
          <p:cNvPr id="299" name="Group 1025"/>
          <p:cNvGrpSpPr/>
          <p:nvPr/>
        </p:nvGrpSpPr>
        <p:grpSpPr>
          <a:xfrm rot="20985458">
            <a:off x="2037918" y="4220738"/>
            <a:ext cx="1503568" cy="1503569"/>
            <a:chOff x="-2" y="0"/>
            <a:chExt cx="1452946" cy="1453482"/>
          </a:xfrm>
          <a:solidFill>
            <a:schemeClr val="tx2"/>
          </a:solidFill>
        </p:grpSpPr>
        <p:grpSp>
          <p:nvGrpSpPr>
            <p:cNvPr id="300" name="Group 1006"/>
            <p:cNvGrpSpPr/>
            <p:nvPr/>
          </p:nvGrpSpPr>
          <p:grpSpPr>
            <a:xfrm>
              <a:off x="162429" y="162971"/>
              <a:ext cx="1128086" cy="1128082"/>
              <a:chOff x="0" y="0"/>
              <a:chExt cx="1128085" cy="1128085"/>
            </a:xfrm>
            <a:grpFill/>
          </p:grpSpPr>
          <p:sp>
            <p:nvSpPr>
              <p:cNvPr id="319" name="Shape 1004"/>
              <p:cNvSpPr/>
              <p:nvPr/>
            </p:nvSpPr>
            <p:spPr>
              <a:xfrm>
                <a:off x="0" y="0"/>
                <a:ext cx="1128085" cy="112808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6350" cap="flat">
                <a:noFill/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>
                    <a:solidFill>
                      <a:srgbClr val="FFFFFF"/>
                    </a:solidFill>
                  </a:defRPr>
                </a:pPr>
                <a:endParaRPr lang="es-PE" sz="3200" dirty="0"/>
              </a:p>
            </p:txBody>
          </p:sp>
          <p:sp>
            <p:nvSpPr>
              <p:cNvPr id="320" name="Shape 1005"/>
              <p:cNvSpPr/>
              <p:nvPr/>
            </p:nvSpPr>
            <p:spPr>
              <a:xfrm>
                <a:off x="261671" y="261670"/>
                <a:ext cx="604743" cy="60474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solidFill>
                <a:schemeClr val="bg1"/>
              </a:solidFill>
              <a:ln w="6350" cap="flat">
                <a:noFill/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>
                    <a:solidFill>
                      <a:srgbClr val="FFFFFF"/>
                    </a:solidFill>
                  </a:defRPr>
                </a:pPr>
                <a:endParaRPr lang="es-PE" sz="3200" dirty="0"/>
              </a:p>
            </p:txBody>
          </p:sp>
        </p:grpSp>
        <p:grpSp>
          <p:nvGrpSpPr>
            <p:cNvPr id="301" name="Group 1009"/>
            <p:cNvGrpSpPr/>
            <p:nvPr/>
          </p:nvGrpSpPr>
          <p:grpSpPr>
            <a:xfrm>
              <a:off x="659492" y="0"/>
              <a:ext cx="133958" cy="1452941"/>
              <a:chOff x="0" y="0"/>
              <a:chExt cx="133956" cy="1452944"/>
            </a:xfrm>
            <a:grpFill/>
          </p:grpSpPr>
          <p:sp>
            <p:nvSpPr>
              <p:cNvPr id="317" name="Shape 1007"/>
              <p:cNvSpPr/>
              <p:nvPr/>
            </p:nvSpPr>
            <p:spPr>
              <a:xfrm>
                <a:off x="1" y="0"/>
                <a:ext cx="133956" cy="1744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394" y="54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16206" y="0"/>
                    </a:lnTo>
                    <a:lnTo>
                      <a:pt x="5394" y="54"/>
                    </a:lnTo>
                    <a:close/>
                  </a:path>
                </a:pathLst>
              </a:custGeom>
              <a:solidFill>
                <a:schemeClr val="accent1"/>
              </a:solidFill>
              <a:ln w="6350" cap="flat">
                <a:noFill/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/>
                </a:pPr>
                <a:endParaRPr lang="es-PE" sz="3200" dirty="0"/>
              </a:p>
            </p:txBody>
          </p:sp>
          <p:sp>
            <p:nvSpPr>
              <p:cNvPr id="318" name="Shape 1008"/>
              <p:cNvSpPr/>
              <p:nvPr/>
            </p:nvSpPr>
            <p:spPr>
              <a:xfrm rot="10800000">
                <a:off x="-1" y="1278545"/>
                <a:ext cx="133957" cy="1744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394" y="54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16206" y="0"/>
                    </a:lnTo>
                    <a:lnTo>
                      <a:pt x="5394" y="54"/>
                    </a:lnTo>
                    <a:close/>
                  </a:path>
                </a:pathLst>
              </a:custGeom>
              <a:solidFill>
                <a:schemeClr val="accent1"/>
              </a:solidFill>
              <a:ln w="6350" cap="flat">
                <a:noFill/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/>
                </a:pPr>
                <a:endParaRPr lang="es-PE" sz="3200" dirty="0"/>
              </a:p>
            </p:txBody>
          </p:sp>
        </p:grpSp>
        <p:grpSp>
          <p:nvGrpSpPr>
            <p:cNvPr id="302" name="Group 1012"/>
            <p:cNvGrpSpPr/>
            <p:nvPr/>
          </p:nvGrpSpPr>
          <p:grpSpPr>
            <a:xfrm rot="16200000">
              <a:off x="659492" y="540"/>
              <a:ext cx="133957" cy="1452945"/>
              <a:chOff x="0" y="0"/>
              <a:chExt cx="133956" cy="1452944"/>
            </a:xfrm>
            <a:grpFill/>
          </p:grpSpPr>
          <p:sp>
            <p:nvSpPr>
              <p:cNvPr id="315" name="Shape 1010"/>
              <p:cNvSpPr/>
              <p:nvPr/>
            </p:nvSpPr>
            <p:spPr>
              <a:xfrm>
                <a:off x="1" y="0"/>
                <a:ext cx="133956" cy="1744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394" y="54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16206" y="0"/>
                    </a:lnTo>
                    <a:lnTo>
                      <a:pt x="5394" y="54"/>
                    </a:lnTo>
                    <a:close/>
                  </a:path>
                </a:pathLst>
              </a:custGeom>
              <a:solidFill>
                <a:schemeClr val="accent1"/>
              </a:solidFill>
              <a:ln w="6350" cap="flat">
                <a:noFill/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/>
                </a:pPr>
                <a:endParaRPr lang="es-PE" sz="3200" dirty="0"/>
              </a:p>
            </p:txBody>
          </p:sp>
          <p:sp>
            <p:nvSpPr>
              <p:cNvPr id="316" name="Shape 1011"/>
              <p:cNvSpPr/>
              <p:nvPr/>
            </p:nvSpPr>
            <p:spPr>
              <a:xfrm rot="10800000">
                <a:off x="-1" y="1278545"/>
                <a:ext cx="133957" cy="1744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394" y="54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16206" y="0"/>
                    </a:lnTo>
                    <a:lnTo>
                      <a:pt x="5394" y="54"/>
                    </a:lnTo>
                    <a:close/>
                  </a:path>
                </a:pathLst>
              </a:custGeom>
              <a:solidFill>
                <a:schemeClr val="accent1"/>
              </a:solidFill>
              <a:ln w="6350" cap="flat">
                <a:noFill/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/>
                </a:pPr>
                <a:endParaRPr lang="es-PE" sz="3200" dirty="0"/>
              </a:p>
            </p:txBody>
          </p:sp>
        </p:grpSp>
        <p:grpSp>
          <p:nvGrpSpPr>
            <p:cNvPr id="303" name="Group 1015"/>
            <p:cNvGrpSpPr/>
            <p:nvPr/>
          </p:nvGrpSpPr>
          <p:grpSpPr>
            <a:xfrm rot="1832071">
              <a:off x="659491" y="541"/>
              <a:ext cx="133958" cy="1452941"/>
              <a:chOff x="0" y="0"/>
              <a:chExt cx="133956" cy="1452944"/>
            </a:xfrm>
            <a:grpFill/>
          </p:grpSpPr>
          <p:sp>
            <p:nvSpPr>
              <p:cNvPr id="313" name="Shape 1013"/>
              <p:cNvSpPr/>
              <p:nvPr/>
            </p:nvSpPr>
            <p:spPr>
              <a:xfrm>
                <a:off x="1" y="0"/>
                <a:ext cx="133956" cy="1744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394" y="54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16206" y="0"/>
                    </a:lnTo>
                    <a:lnTo>
                      <a:pt x="5394" y="54"/>
                    </a:lnTo>
                    <a:close/>
                  </a:path>
                </a:pathLst>
              </a:custGeom>
              <a:solidFill>
                <a:schemeClr val="accent1"/>
              </a:solidFill>
              <a:ln w="6350" cap="flat">
                <a:noFill/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/>
                </a:pPr>
                <a:endParaRPr lang="es-PE" sz="3200" dirty="0"/>
              </a:p>
            </p:txBody>
          </p:sp>
          <p:sp>
            <p:nvSpPr>
              <p:cNvPr id="314" name="Shape 1014"/>
              <p:cNvSpPr/>
              <p:nvPr/>
            </p:nvSpPr>
            <p:spPr>
              <a:xfrm rot="10800000">
                <a:off x="-1" y="1278545"/>
                <a:ext cx="133957" cy="1744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394" y="54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16206" y="0"/>
                    </a:lnTo>
                    <a:lnTo>
                      <a:pt x="5394" y="54"/>
                    </a:lnTo>
                    <a:close/>
                  </a:path>
                </a:pathLst>
              </a:custGeom>
              <a:solidFill>
                <a:schemeClr val="accent1"/>
              </a:solidFill>
              <a:ln w="6350" cap="flat">
                <a:noFill/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/>
                </a:pPr>
                <a:endParaRPr lang="es-PE" sz="3200" dirty="0"/>
              </a:p>
            </p:txBody>
          </p:sp>
        </p:grpSp>
        <p:grpSp>
          <p:nvGrpSpPr>
            <p:cNvPr id="304" name="Group 1018"/>
            <p:cNvGrpSpPr/>
            <p:nvPr/>
          </p:nvGrpSpPr>
          <p:grpSpPr>
            <a:xfrm rot="19769280">
              <a:off x="659492" y="541"/>
              <a:ext cx="133958" cy="1452941"/>
              <a:chOff x="0" y="0"/>
              <a:chExt cx="133956" cy="1452944"/>
            </a:xfrm>
            <a:grpFill/>
          </p:grpSpPr>
          <p:sp>
            <p:nvSpPr>
              <p:cNvPr id="311" name="Shape 1016"/>
              <p:cNvSpPr/>
              <p:nvPr/>
            </p:nvSpPr>
            <p:spPr>
              <a:xfrm>
                <a:off x="1" y="0"/>
                <a:ext cx="133956" cy="1744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394" y="54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16206" y="0"/>
                    </a:lnTo>
                    <a:lnTo>
                      <a:pt x="5394" y="54"/>
                    </a:lnTo>
                    <a:close/>
                  </a:path>
                </a:pathLst>
              </a:custGeom>
              <a:solidFill>
                <a:schemeClr val="accent1"/>
              </a:solidFill>
              <a:ln w="6350" cap="flat">
                <a:noFill/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/>
                </a:pPr>
                <a:endParaRPr lang="es-PE" sz="3200" dirty="0"/>
              </a:p>
            </p:txBody>
          </p:sp>
          <p:sp>
            <p:nvSpPr>
              <p:cNvPr id="312" name="Shape 1017"/>
              <p:cNvSpPr/>
              <p:nvPr/>
            </p:nvSpPr>
            <p:spPr>
              <a:xfrm rot="10800000">
                <a:off x="-1" y="1278545"/>
                <a:ext cx="133957" cy="1744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394" y="54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16206" y="0"/>
                    </a:lnTo>
                    <a:lnTo>
                      <a:pt x="5394" y="54"/>
                    </a:lnTo>
                    <a:close/>
                  </a:path>
                </a:pathLst>
              </a:custGeom>
              <a:solidFill>
                <a:schemeClr val="accent1"/>
              </a:solidFill>
              <a:ln w="6350" cap="flat">
                <a:noFill/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/>
                </a:pPr>
                <a:endParaRPr lang="es-PE" sz="3200" dirty="0"/>
              </a:p>
            </p:txBody>
          </p:sp>
        </p:grpSp>
        <p:grpSp>
          <p:nvGrpSpPr>
            <p:cNvPr id="305" name="Group 1021"/>
            <p:cNvGrpSpPr/>
            <p:nvPr/>
          </p:nvGrpSpPr>
          <p:grpSpPr>
            <a:xfrm rot="17961925">
              <a:off x="659492" y="543"/>
              <a:ext cx="133958" cy="1452945"/>
              <a:chOff x="0" y="0"/>
              <a:chExt cx="133956" cy="1452944"/>
            </a:xfrm>
            <a:grpFill/>
          </p:grpSpPr>
          <p:sp>
            <p:nvSpPr>
              <p:cNvPr id="309" name="Shape 1019"/>
              <p:cNvSpPr/>
              <p:nvPr/>
            </p:nvSpPr>
            <p:spPr>
              <a:xfrm>
                <a:off x="1" y="0"/>
                <a:ext cx="133956" cy="1744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394" y="54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16206" y="0"/>
                    </a:lnTo>
                    <a:lnTo>
                      <a:pt x="5394" y="54"/>
                    </a:lnTo>
                    <a:close/>
                  </a:path>
                </a:pathLst>
              </a:custGeom>
              <a:solidFill>
                <a:schemeClr val="accent1"/>
              </a:solidFill>
              <a:ln w="6350" cap="flat">
                <a:noFill/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/>
                </a:pPr>
                <a:endParaRPr lang="es-PE" sz="3200" dirty="0"/>
              </a:p>
            </p:txBody>
          </p:sp>
          <p:sp>
            <p:nvSpPr>
              <p:cNvPr id="310" name="Shape 1020"/>
              <p:cNvSpPr/>
              <p:nvPr/>
            </p:nvSpPr>
            <p:spPr>
              <a:xfrm rot="10800000">
                <a:off x="-1" y="1278545"/>
                <a:ext cx="133957" cy="1744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394" y="54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16206" y="0"/>
                    </a:lnTo>
                    <a:lnTo>
                      <a:pt x="5394" y="54"/>
                    </a:lnTo>
                    <a:close/>
                  </a:path>
                </a:pathLst>
              </a:custGeom>
              <a:solidFill>
                <a:schemeClr val="accent1"/>
              </a:solidFill>
              <a:ln w="6350" cap="flat">
                <a:noFill/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/>
                </a:pPr>
                <a:endParaRPr lang="es-PE" sz="3200" dirty="0"/>
              </a:p>
            </p:txBody>
          </p:sp>
        </p:grpSp>
        <p:grpSp>
          <p:nvGrpSpPr>
            <p:cNvPr id="306" name="Group 1024"/>
            <p:cNvGrpSpPr/>
            <p:nvPr/>
          </p:nvGrpSpPr>
          <p:grpSpPr>
            <a:xfrm rot="3654789">
              <a:off x="659493" y="541"/>
              <a:ext cx="133958" cy="1452945"/>
              <a:chOff x="0" y="0"/>
              <a:chExt cx="133956" cy="1452944"/>
            </a:xfrm>
            <a:grpFill/>
          </p:grpSpPr>
          <p:sp>
            <p:nvSpPr>
              <p:cNvPr id="307" name="Shape 1022"/>
              <p:cNvSpPr/>
              <p:nvPr/>
            </p:nvSpPr>
            <p:spPr>
              <a:xfrm>
                <a:off x="1" y="0"/>
                <a:ext cx="133956" cy="1744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394" y="54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16206" y="0"/>
                    </a:lnTo>
                    <a:lnTo>
                      <a:pt x="5394" y="54"/>
                    </a:lnTo>
                    <a:close/>
                  </a:path>
                </a:pathLst>
              </a:custGeom>
              <a:solidFill>
                <a:schemeClr val="accent1"/>
              </a:solidFill>
              <a:ln w="6350" cap="flat">
                <a:noFill/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/>
                </a:pPr>
                <a:endParaRPr lang="es-PE" sz="3200" dirty="0"/>
              </a:p>
            </p:txBody>
          </p:sp>
          <p:sp>
            <p:nvSpPr>
              <p:cNvPr id="308" name="Shape 1023"/>
              <p:cNvSpPr/>
              <p:nvPr/>
            </p:nvSpPr>
            <p:spPr>
              <a:xfrm rot="10800000">
                <a:off x="-1" y="1278545"/>
                <a:ext cx="133957" cy="1744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394" y="54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16206" y="0"/>
                    </a:lnTo>
                    <a:lnTo>
                      <a:pt x="5394" y="54"/>
                    </a:lnTo>
                    <a:close/>
                  </a:path>
                </a:pathLst>
              </a:custGeom>
              <a:solidFill>
                <a:schemeClr val="accent1"/>
              </a:solidFill>
              <a:ln w="6350" cap="flat">
                <a:noFill/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/>
                </a:pPr>
                <a:endParaRPr lang="es-PE" sz="3200" dirty="0"/>
              </a:p>
            </p:txBody>
          </p:sp>
        </p:grpSp>
      </p:grpSp>
      <p:grpSp>
        <p:nvGrpSpPr>
          <p:cNvPr id="321" name="Group 1047"/>
          <p:cNvGrpSpPr/>
          <p:nvPr/>
        </p:nvGrpSpPr>
        <p:grpSpPr>
          <a:xfrm rot="20749120">
            <a:off x="1245660" y="5136217"/>
            <a:ext cx="1066987" cy="1066985"/>
            <a:chOff x="-1" y="-1"/>
            <a:chExt cx="1031062" cy="1031436"/>
          </a:xfrm>
          <a:solidFill>
            <a:schemeClr val="tx2"/>
          </a:solidFill>
        </p:grpSpPr>
        <p:grpSp>
          <p:nvGrpSpPr>
            <p:cNvPr id="322" name="Group 1028"/>
            <p:cNvGrpSpPr/>
            <p:nvPr/>
          </p:nvGrpSpPr>
          <p:grpSpPr>
            <a:xfrm>
              <a:off x="115267" y="115649"/>
              <a:ext cx="800528" cy="800520"/>
              <a:chOff x="0" y="0"/>
              <a:chExt cx="800528" cy="800528"/>
            </a:xfrm>
            <a:grpFill/>
          </p:grpSpPr>
          <p:sp>
            <p:nvSpPr>
              <p:cNvPr id="341" name="Shape 1026"/>
              <p:cNvSpPr/>
              <p:nvPr/>
            </p:nvSpPr>
            <p:spPr>
              <a:xfrm rot="21600000">
                <a:off x="0" y="0"/>
                <a:ext cx="800528" cy="8005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6350" cap="flat">
                <a:noFill/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>
                    <a:solidFill>
                      <a:srgbClr val="FFFFFF"/>
                    </a:solidFill>
                  </a:defRPr>
                </a:pPr>
                <a:endParaRPr lang="es-PE" sz="3200" dirty="0"/>
              </a:p>
            </p:txBody>
          </p:sp>
          <p:sp>
            <p:nvSpPr>
              <p:cNvPr id="342" name="Shape 1027"/>
              <p:cNvSpPr/>
              <p:nvPr/>
            </p:nvSpPr>
            <p:spPr>
              <a:xfrm>
                <a:off x="185669" y="185669"/>
                <a:ext cx="429190" cy="42919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solidFill>
                <a:schemeClr val="bg1"/>
              </a:solidFill>
              <a:ln w="6350" cap="flat">
                <a:noFill/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>
                    <a:solidFill>
                      <a:srgbClr val="FFFFFF"/>
                    </a:solidFill>
                  </a:defRPr>
                </a:pPr>
                <a:endParaRPr lang="es-PE" sz="3200" dirty="0"/>
              </a:p>
            </p:txBody>
          </p:sp>
        </p:grpSp>
        <p:grpSp>
          <p:nvGrpSpPr>
            <p:cNvPr id="323" name="Group 1031"/>
            <p:cNvGrpSpPr/>
            <p:nvPr/>
          </p:nvGrpSpPr>
          <p:grpSpPr>
            <a:xfrm>
              <a:off x="468000" y="-1"/>
              <a:ext cx="95062" cy="1031052"/>
              <a:chOff x="0" y="0"/>
              <a:chExt cx="95060" cy="1031060"/>
            </a:xfrm>
            <a:grpFill/>
          </p:grpSpPr>
          <p:sp>
            <p:nvSpPr>
              <p:cNvPr id="339" name="Shape 1029"/>
              <p:cNvSpPr/>
              <p:nvPr/>
            </p:nvSpPr>
            <p:spPr>
              <a:xfrm rot="21600000">
                <a:off x="0" y="0"/>
                <a:ext cx="95061" cy="12376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394" y="54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16206" y="0"/>
                    </a:lnTo>
                    <a:lnTo>
                      <a:pt x="5394" y="54"/>
                    </a:lnTo>
                    <a:close/>
                  </a:path>
                </a:pathLst>
              </a:custGeom>
              <a:solidFill>
                <a:schemeClr val="accent2"/>
              </a:solidFill>
              <a:ln w="6350" cap="flat">
                <a:noFill/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/>
                </a:pPr>
                <a:endParaRPr lang="es-PE" sz="3200" dirty="0"/>
              </a:p>
            </p:txBody>
          </p:sp>
          <p:sp>
            <p:nvSpPr>
              <p:cNvPr id="340" name="Shape 1030"/>
              <p:cNvSpPr/>
              <p:nvPr/>
            </p:nvSpPr>
            <p:spPr>
              <a:xfrm rot="10800000">
                <a:off x="-1" y="907300"/>
                <a:ext cx="95061" cy="1237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394" y="54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16206" y="0"/>
                    </a:lnTo>
                    <a:lnTo>
                      <a:pt x="5394" y="54"/>
                    </a:lnTo>
                    <a:close/>
                  </a:path>
                </a:pathLst>
              </a:custGeom>
              <a:solidFill>
                <a:schemeClr val="accent2"/>
              </a:solidFill>
              <a:ln w="6350" cap="flat">
                <a:noFill/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/>
                </a:pPr>
                <a:endParaRPr lang="es-PE" sz="3200" dirty="0"/>
              </a:p>
            </p:txBody>
          </p:sp>
        </p:grpSp>
        <p:grpSp>
          <p:nvGrpSpPr>
            <p:cNvPr id="324" name="Group 1034"/>
            <p:cNvGrpSpPr/>
            <p:nvPr/>
          </p:nvGrpSpPr>
          <p:grpSpPr>
            <a:xfrm rot="16200000">
              <a:off x="468000" y="379"/>
              <a:ext cx="95061" cy="1031061"/>
              <a:chOff x="0" y="0"/>
              <a:chExt cx="95060" cy="1031060"/>
            </a:xfrm>
            <a:grpFill/>
          </p:grpSpPr>
          <p:sp>
            <p:nvSpPr>
              <p:cNvPr id="337" name="Shape 1032"/>
              <p:cNvSpPr/>
              <p:nvPr/>
            </p:nvSpPr>
            <p:spPr>
              <a:xfrm rot="21600000">
                <a:off x="0" y="0"/>
                <a:ext cx="95061" cy="12376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394" y="54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16206" y="0"/>
                    </a:lnTo>
                    <a:lnTo>
                      <a:pt x="5394" y="54"/>
                    </a:lnTo>
                    <a:close/>
                  </a:path>
                </a:pathLst>
              </a:custGeom>
              <a:solidFill>
                <a:schemeClr val="accent2"/>
              </a:solidFill>
              <a:ln w="6350" cap="flat">
                <a:noFill/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/>
                </a:pPr>
                <a:endParaRPr lang="es-PE" sz="3200" dirty="0"/>
              </a:p>
            </p:txBody>
          </p:sp>
          <p:sp>
            <p:nvSpPr>
              <p:cNvPr id="338" name="Shape 1033"/>
              <p:cNvSpPr/>
              <p:nvPr/>
            </p:nvSpPr>
            <p:spPr>
              <a:xfrm rot="10800000">
                <a:off x="-1" y="907300"/>
                <a:ext cx="95061" cy="1237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394" y="54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16206" y="0"/>
                    </a:lnTo>
                    <a:lnTo>
                      <a:pt x="5394" y="54"/>
                    </a:lnTo>
                    <a:close/>
                  </a:path>
                </a:pathLst>
              </a:custGeom>
              <a:solidFill>
                <a:schemeClr val="accent2"/>
              </a:solidFill>
              <a:ln w="6350" cap="flat">
                <a:noFill/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/>
                </a:pPr>
                <a:endParaRPr lang="es-PE" sz="3200" dirty="0"/>
              </a:p>
            </p:txBody>
          </p:sp>
        </p:grpSp>
        <p:grpSp>
          <p:nvGrpSpPr>
            <p:cNvPr id="325" name="Group 1037"/>
            <p:cNvGrpSpPr/>
            <p:nvPr/>
          </p:nvGrpSpPr>
          <p:grpSpPr>
            <a:xfrm rot="1832071">
              <a:off x="468000" y="384"/>
              <a:ext cx="95062" cy="1031051"/>
              <a:chOff x="0" y="0"/>
              <a:chExt cx="95060" cy="1031060"/>
            </a:xfrm>
            <a:grpFill/>
          </p:grpSpPr>
          <p:sp>
            <p:nvSpPr>
              <p:cNvPr id="335" name="Shape 1035"/>
              <p:cNvSpPr/>
              <p:nvPr/>
            </p:nvSpPr>
            <p:spPr>
              <a:xfrm rot="21600000">
                <a:off x="0" y="0"/>
                <a:ext cx="95061" cy="12376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394" y="54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16206" y="0"/>
                    </a:lnTo>
                    <a:lnTo>
                      <a:pt x="5394" y="54"/>
                    </a:lnTo>
                    <a:close/>
                  </a:path>
                </a:pathLst>
              </a:custGeom>
              <a:solidFill>
                <a:schemeClr val="accent2"/>
              </a:solidFill>
              <a:ln w="6350" cap="flat">
                <a:noFill/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/>
                </a:pPr>
                <a:endParaRPr lang="es-PE" sz="3200" dirty="0"/>
              </a:p>
            </p:txBody>
          </p:sp>
          <p:sp>
            <p:nvSpPr>
              <p:cNvPr id="336" name="Shape 1036"/>
              <p:cNvSpPr/>
              <p:nvPr/>
            </p:nvSpPr>
            <p:spPr>
              <a:xfrm rot="10800000">
                <a:off x="-1" y="907300"/>
                <a:ext cx="95061" cy="1237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394" y="54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16206" y="0"/>
                    </a:lnTo>
                    <a:lnTo>
                      <a:pt x="5394" y="54"/>
                    </a:lnTo>
                    <a:close/>
                  </a:path>
                </a:pathLst>
              </a:custGeom>
              <a:solidFill>
                <a:schemeClr val="accent2"/>
              </a:solidFill>
              <a:ln w="6350" cap="flat">
                <a:noFill/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/>
                </a:pPr>
                <a:endParaRPr lang="es-PE" sz="3200" dirty="0"/>
              </a:p>
            </p:txBody>
          </p:sp>
        </p:grpSp>
        <p:grpSp>
          <p:nvGrpSpPr>
            <p:cNvPr id="326" name="Group 1040"/>
            <p:cNvGrpSpPr/>
            <p:nvPr/>
          </p:nvGrpSpPr>
          <p:grpSpPr>
            <a:xfrm rot="19769280">
              <a:off x="467999" y="384"/>
              <a:ext cx="95062" cy="1031051"/>
              <a:chOff x="0" y="0"/>
              <a:chExt cx="95060" cy="1031060"/>
            </a:xfrm>
            <a:grpFill/>
          </p:grpSpPr>
          <p:sp>
            <p:nvSpPr>
              <p:cNvPr id="333" name="Shape 1038"/>
              <p:cNvSpPr/>
              <p:nvPr/>
            </p:nvSpPr>
            <p:spPr>
              <a:xfrm rot="21600000">
                <a:off x="0" y="0"/>
                <a:ext cx="95061" cy="12376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394" y="54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16206" y="0"/>
                    </a:lnTo>
                    <a:lnTo>
                      <a:pt x="5394" y="54"/>
                    </a:lnTo>
                    <a:close/>
                  </a:path>
                </a:pathLst>
              </a:custGeom>
              <a:solidFill>
                <a:schemeClr val="accent2"/>
              </a:solidFill>
              <a:ln w="6350" cap="flat">
                <a:noFill/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/>
                </a:pPr>
                <a:endParaRPr lang="es-PE" sz="3200" dirty="0"/>
              </a:p>
            </p:txBody>
          </p:sp>
          <p:sp>
            <p:nvSpPr>
              <p:cNvPr id="334" name="Shape 1039"/>
              <p:cNvSpPr/>
              <p:nvPr/>
            </p:nvSpPr>
            <p:spPr>
              <a:xfrm rot="10800000">
                <a:off x="-1" y="907300"/>
                <a:ext cx="95061" cy="1237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394" y="54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16206" y="0"/>
                    </a:lnTo>
                    <a:lnTo>
                      <a:pt x="5394" y="54"/>
                    </a:lnTo>
                    <a:close/>
                  </a:path>
                </a:pathLst>
              </a:custGeom>
              <a:solidFill>
                <a:schemeClr val="accent2"/>
              </a:solidFill>
              <a:ln w="6350" cap="flat">
                <a:noFill/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/>
                </a:pPr>
                <a:endParaRPr lang="es-PE" sz="3200" dirty="0"/>
              </a:p>
            </p:txBody>
          </p:sp>
        </p:grpSp>
        <p:grpSp>
          <p:nvGrpSpPr>
            <p:cNvPr id="327" name="Group 1043"/>
            <p:cNvGrpSpPr/>
            <p:nvPr/>
          </p:nvGrpSpPr>
          <p:grpSpPr>
            <a:xfrm rot="17961925">
              <a:off x="467999" y="382"/>
              <a:ext cx="95062" cy="1031061"/>
              <a:chOff x="0" y="0"/>
              <a:chExt cx="95060" cy="1031060"/>
            </a:xfrm>
            <a:grpFill/>
          </p:grpSpPr>
          <p:sp>
            <p:nvSpPr>
              <p:cNvPr id="331" name="Shape 1041"/>
              <p:cNvSpPr/>
              <p:nvPr/>
            </p:nvSpPr>
            <p:spPr>
              <a:xfrm rot="21600000">
                <a:off x="0" y="0"/>
                <a:ext cx="95061" cy="12376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394" y="54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16206" y="0"/>
                    </a:lnTo>
                    <a:lnTo>
                      <a:pt x="5394" y="54"/>
                    </a:lnTo>
                    <a:close/>
                  </a:path>
                </a:pathLst>
              </a:custGeom>
              <a:solidFill>
                <a:schemeClr val="accent2"/>
              </a:solidFill>
              <a:ln w="6350" cap="flat">
                <a:noFill/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/>
                </a:pPr>
                <a:endParaRPr lang="es-PE" sz="3200" dirty="0"/>
              </a:p>
            </p:txBody>
          </p:sp>
          <p:sp>
            <p:nvSpPr>
              <p:cNvPr id="332" name="Shape 1042"/>
              <p:cNvSpPr/>
              <p:nvPr/>
            </p:nvSpPr>
            <p:spPr>
              <a:xfrm rot="10800000">
                <a:off x="-1" y="907300"/>
                <a:ext cx="95061" cy="1237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394" y="54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16206" y="0"/>
                    </a:lnTo>
                    <a:lnTo>
                      <a:pt x="5394" y="54"/>
                    </a:lnTo>
                    <a:close/>
                  </a:path>
                </a:pathLst>
              </a:custGeom>
              <a:solidFill>
                <a:schemeClr val="accent2"/>
              </a:solidFill>
              <a:ln w="6350" cap="flat">
                <a:noFill/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/>
                </a:pPr>
                <a:endParaRPr lang="es-PE" sz="3200" dirty="0"/>
              </a:p>
            </p:txBody>
          </p:sp>
        </p:grpSp>
        <p:grpSp>
          <p:nvGrpSpPr>
            <p:cNvPr id="328" name="Group 1046"/>
            <p:cNvGrpSpPr/>
            <p:nvPr/>
          </p:nvGrpSpPr>
          <p:grpSpPr>
            <a:xfrm rot="3654789">
              <a:off x="467999" y="384"/>
              <a:ext cx="95062" cy="1031061"/>
              <a:chOff x="0" y="0"/>
              <a:chExt cx="95060" cy="1031060"/>
            </a:xfrm>
            <a:grpFill/>
          </p:grpSpPr>
          <p:sp>
            <p:nvSpPr>
              <p:cNvPr id="329" name="Shape 1044"/>
              <p:cNvSpPr/>
              <p:nvPr/>
            </p:nvSpPr>
            <p:spPr>
              <a:xfrm rot="21600000">
                <a:off x="0" y="0"/>
                <a:ext cx="95061" cy="12376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394" y="54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16206" y="0"/>
                    </a:lnTo>
                    <a:lnTo>
                      <a:pt x="5394" y="54"/>
                    </a:lnTo>
                    <a:close/>
                  </a:path>
                </a:pathLst>
              </a:custGeom>
              <a:solidFill>
                <a:schemeClr val="accent2"/>
              </a:solidFill>
              <a:ln w="6350" cap="flat">
                <a:noFill/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/>
                </a:pPr>
                <a:endParaRPr lang="es-PE" sz="3200" dirty="0"/>
              </a:p>
            </p:txBody>
          </p:sp>
          <p:sp>
            <p:nvSpPr>
              <p:cNvPr id="330" name="Shape 1045"/>
              <p:cNvSpPr/>
              <p:nvPr/>
            </p:nvSpPr>
            <p:spPr>
              <a:xfrm rot="10800000">
                <a:off x="-1" y="907300"/>
                <a:ext cx="95061" cy="1237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394" y="54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16206" y="0"/>
                    </a:lnTo>
                    <a:lnTo>
                      <a:pt x="5394" y="54"/>
                    </a:lnTo>
                    <a:close/>
                  </a:path>
                </a:pathLst>
              </a:custGeom>
              <a:solidFill>
                <a:schemeClr val="accent2"/>
              </a:solidFill>
              <a:ln w="6350" cap="flat">
                <a:noFill/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/>
                </a:pPr>
                <a:endParaRPr lang="es-PE" sz="3200" dirty="0"/>
              </a:p>
            </p:txBody>
          </p:sp>
        </p:grpSp>
      </p:grpSp>
      <p:grpSp>
        <p:nvGrpSpPr>
          <p:cNvPr id="343" name="Group 1069"/>
          <p:cNvGrpSpPr/>
          <p:nvPr/>
        </p:nvGrpSpPr>
        <p:grpSpPr>
          <a:xfrm rot="21376302">
            <a:off x="5591884" y="3352985"/>
            <a:ext cx="931049" cy="931049"/>
            <a:chOff x="0" y="1"/>
            <a:chExt cx="899700" cy="900043"/>
          </a:xfrm>
          <a:solidFill>
            <a:schemeClr val="tx2"/>
          </a:solidFill>
        </p:grpSpPr>
        <p:grpSp>
          <p:nvGrpSpPr>
            <p:cNvPr id="344" name="Group 1050"/>
            <p:cNvGrpSpPr/>
            <p:nvPr/>
          </p:nvGrpSpPr>
          <p:grpSpPr>
            <a:xfrm>
              <a:off x="100579" y="100917"/>
              <a:ext cx="698541" cy="698548"/>
              <a:chOff x="0" y="0"/>
              <a:chExt cx="698539" cy="698539"/>
            </a:xfrm>
            <a:grpFill/>
          </p:grpSpPr>
          <p:sp>
            <p:nvSpPr>
              <p:cNvPr id="363" name="Shape 1048"/>
              <p:cNvSpPr/>
              <p:nvPr/>
            </p:nvSpPr>
            <p:spPr>
              <a:xfrm>
                <a:off x="0" y="0"/>
                <a:ext cx="698539" cy="6985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6350" cap="flat">
                <a:noFill/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>
                    <a:solidFill>
                      <a:srgbClr val="FFFFFF"/>
                    </a:solidFill>
                  </a:defRPr>
                </a:pPr>
                <a:endParaRPr lang="es-PE" sz="3200" dirty="0"/>
              </a:p>
            </p:txBody>
          </p:sp>
          <p:sp>
            <p:nvSpPr>
              <p:cNvPr id="364" name="Shape 1049"/>
              <p:cNvSpPr/>
              <p:nvPr/>
            </p:nvSpPr>
            <p:spPr>
              <a:xfrm>
                <a:off x="167142" y="167142"/>
                <a:ext cx="364256" cy="36425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solidFill>
                <a:schemeClr val="bg1"/>
              </a:solidFill>
              <a:ln w="6350" cap="flat">
                <a:noFill/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>
                    <a:solidFill>
                      <a:srgbClr val="FFFFFF"/>
                    </a:solidFill>
                  </a:defRPr>
                </a:pPr>
                <a:endParaRPr lang="es-PE" sz="3200" dirty="0"/>
              </a:p>
            </p:txBody>
          </p:sp>
        </p:grpSp>
        <p:grpSp>
          <p:nvGrpSpPr>
            <p:cNvPr id="345" name="Group 1053"/>
            <p:cNvGrpSpPr/>
            <p:nvPr/>
          </p:nvGrpSpPr>
          <p:grpSpPr>
            <a:xfrm>
              <a:off x="408375" y="1"/>
              <a:ext cx="82950" cy="899709"/>
              <a:chOff x="0" y="0"/>
              <a:chExt cx="82949" cy="899699"/>
            </a:xfrm>
            <a:grpFill/>
          </p:grpSpPr>
          <p:sp>
            <p:nvSpPr>
              <p:cNvPr id="361" name="Shape 1051"/>
              <p:cNvSpPr/>
              <p:nvPr/>
            </p:nvSpPr>
            <p:spPr>
              <a:xfrm>
                <a:off x="0" y="0"/>
                <a:ext cx="82950" cy="10799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394" y="54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16206" y="0"/>
                    </a:lnTo>
                    <a:lnTo>
                      <a:pt x="5394" y="54"/>
                    </a:lnTo>
                    <a:close/>
                  </a:path>
                </a:pathLst>
              </a:custGeom>
              <a:solidFill>
                <a:schemeClr val="accent2"/>
              </a:solidFill>
              <a:ln w="6350" cap="flat">
                <a:noFill/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/>
                </a:pPr>
                <a:endParaRPr lang="es-PE" sz="3200" dirty="0"/>
              </a:p>
            </p:txBody>
          </p:sp>
          <p:sp>
            <p:nvSpPr>
              <p:cNvPr id="362" name="Shape 1052"/>
              <p:cNvSpPr/>
              <p:nvPr/>
            </p:nvSpPr>
            <p:spPr>
              <a:xfrm rot="10800000">
                <a:off x="0" y="791707"/>
                <a:ext cx="82949" cy="10799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394" y="54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16206" y="0"/>
                    </a:lnTo>
                    <a:lnTo>
                      <a:pt x="5394" y="54"/>
                    </a:lnTo>
                    <a:close/>
                  </a:path>
                </a:pathLst>
              </a:custGeom>
              <a:solidFill>
                <a:schemeClr val="accent2"/>
              </a:solidFill>
              <a:ln w="6350" cap="flat">
                <a:noFill/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/>
                </a:pPr>
                <a:endParaRPr lang="es-PE" sz="3200" dirty="0"/>
              </a:p>
            </p:txBody>
          </p:sp>
        </p:grpSp>
        <p:grpSp>
          <p:nvGrpSpPr>
            <p:cNvPr id="346" name="Group 1056"/>
            <p:cNvGrpSpPr/>
            <p:nvPr/>
          </p:nvGrpSpPr>
          <p:grpSpPr>
            <a:xfrm rot="16200000">
              <a:off x="408375" y="340"/>
              <a:ext cx="82950" cy="899700"/>
              <a:chOff x="0" y="0"/>
              <a:chExt cx="82949" cy="899699"/>
            </a:xfrm>
            <a:grpFill/>
          </p:grpSpPr>
          <p:sp>
            <p:nvSpPr>
              <p:cNvPr id="359" name="Shape 1054"/>
              <p:cNvSpPr/>
              <p:nvPr/>
            </p:nvSpPr>
            <p:spPr>
              <a:xfrm>
                <a:off x="0" y="0"/>
                <a:ext cx="82950" cy="10799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394" y="54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16206" y="0"/>
                    </a:lnTo>
                    <a:lnTo>
                      <a:pt x="5394" y="54"/>
                    </a:lnTo>
                    <a:close/>
                  </a:path>
                </a:pathLst>
              </a:custGeom>
              <a:solidFill>
                <a:schemeClr val="accent2"/>
              </a:solidFill>
              <a:ln w="6350" cap="flat">
                <a:noFill/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/>
                </a:pPr>
                <a:endParaRPr lang="es-PE" sz="3200" dirty="0"/>
              </a:p>
            </p:txBody>
          </p:sp>
          <p:sp>
            <p:nvSpPr>
              <p:cNvPr id="360" name="Shape 1055"/>
              <p:cNvSpPr/>
              <p:nvPr/>
            </p:nvSpPr>
            <p:spPr>
              <a:xfrm rot="10800000">
                <a:off x="0" y="791707"/>
                <a:ext cx="82949" cy="10799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394" y="54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16206" y="0"/>
                    </a:lnTo>
                    <a:lnTo>
                      <a:pt x="5394" y="54"/>
                    </a:lnTo>
                    <a:close/>
                  </a:path>
                </a:pathLst>
              </a:custGeom>
              <a:solidFill>
                <a:schemeClr val="accent2"/>
              </a:solidFill>
              <a:ln w="6350" cap="flat">
                <a:noFill/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/>
                </a:pPr>
                <a:endParaRPr lang="es-PE" sz="3200" dirty="0"/>
              </a:p>
            </p:txBody>
          </p:sp>
        </p:grpSp>
        <p:grpSp>
          <p:nvGrpSpPr>
            <p:cNvPr id="347" name="Group 1059"/>
            <p:cNvGrpSpPr/>
            <p:nvPr/>
          </p:nvGrpSpPr>
          <p:grpSpPr>
            <a:xfrm rot="1832071">
              <a:off x="408375" y="335"/>
              <a:ext cx="82950" cy="899709"/>
              <a:chOff x="0" y="0"/>
              <a:chExt cx="82949" cy="899699"/>
            </a:xfrm>
            <a:grpFill/>
          </p:grpSpPr>
          <p:sp>
            <p:nvSpPr>
              <p:cNvPr id="357" name="Shape 1057"/>
              <p:cNvSpPr/>
              <p:nvPr/>
            </p:nvSpPr>
            <p:spPr>
              <a:xfrm>
                <a:off x="0" y="0"/>
                <a:ext cx="82950" cy="10799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394" y="54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16206" y="0"/>
                    </a:lnTo>
                    <a:lnTo>
                      <a:pt x="5394" y="54"/>
                    </a:lnTo>
                    <a:close/>
                  </a:path>
                </a:pathLst>
              </a:custGeom>
              <a:solidFill>
                <a:schemeClr val="accent2"/>
              </a:solidFill>
              <a:ln w="6350" cap="flat">
                <a:noFill/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/>
                </a:pPr>
                <a:endParaRPr lang="es-PE" sz="3200" dirty="0"/>
              </a:p>
            </p:txBody>
          </p:sp>
          <p:sp>
            <p:nvSpPr>
              <p:cNvPr id="358" name="Shape 1058"/>
              <p:cNvSpPr/>
              <p:nvPr/>
            </p:nvSpPr>
            <p:spPr>
              <a:xfrm rot="10800000">
                <a:off x="0" y="791707"/>
                <a:ext cx="82949" cy="10799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394" y="54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16206" y="0"/>
                    </a:lnTo>
                    <a:lnTo>
                      <a:pt x="5394" y="54"/>
                    </a:lnTo>
                    <a:close/>
                  </a:path>
                </a:pathLst>
              </a:custGeom>
              <a:solidFill>
                <a:schemeClr val="accent2"/>
              </a:solidFill>
              <a:ln w="6350" cap="flat">
                <a:noFill/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/>
                </a:pPr>
                <a:endParaRPr lang="es-PE" sz="3200" dirty="0"/>
              </a:p>
            </p:txBody>
          </p:sp>
        </p:grpSp>
        <p:grpSp>
          <p:nvGrpSpPr>
            <p:cNvPr id="348" name="Group 1062"/>
            <p:cNvGrpSpPr/>
            <p:nvPr/>
          </p:nvGrpSpPr>
          <p:grpSpPr>
            <a:xfrm rot="19769280">
              <a:off x="408375" y="335"/>
              <a:ext cx="82950" cy="899709"/>
              <a:chOff x="0" y="0"/>
              <a:chExt cx="82949" cy="899699"/>
            </a:xfrm>
            <a:grpFill/>
          </p:grpSpPr>
          <p:sp>
            <p:nvSpPr>
              <p:cNvPr id="355" name="Shape 1060"/>
              <p:cNvSpPr/>
              <p:nvPr/>
            </p:nvSpPr>
            <p:spPr>
              <a:xfrm>
                <a:off x="0" y="0"/>
                <a:ext cx="82950" cy="10799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394" y="54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16206" y="0"/>
                    </a:lnTo>
                    <a:lnTo>
                      <a:pt x="5394" y="54"/>
                    </a:lnTo>
                    <a:close/>
                  </a:path>
                </a:pathLst>
              </a:custGeom>
              <a:solidFill>
                <a:schemeClr val="accent2"/>
              </a:solidFill>
              <a:ln w="6350" cap="flat">
                <a:noFill/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/>
                </a:pPr>
                <a:endParaRPr lang="es-PE" sz="3200" dirty="0"/>
              </a:p>
            </p:txBody>
          </p:sp>
          <p:sp>
            <p:nvSpPr>
              <p:cNvPr id="356" name="Shape 1061"/>
              <p:cNvSpPr/>
              <p:nvPr/>
            </p:nvSpPr>
            <p:spPr>
              <a:xfrm rot="10800000">
                <a:off x="0" y="791707"/>
                <a:ext cx="82949" cy="10799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394" y="54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16206" y="0"/>
                    </a:lnTo>
                    <a:lnTo>
                      <a:pt x="5394" y="54"/>
                    </a:lnTo>
                    <a:close/>
                  </a:path>
                </a:pathLst>
              </a:custGeom>
              <a:solidFill>
                <a:schemeClr val="accent2"/>
              </a:solidFill>
              <a:ln w="6350" cap="flat">
                <a:noFill/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/>
                </a:pPr>
                <a:endParaRPr lang="es-PE" sz="3200" dirty="0"/>
              </a:p>
            </p:txBody>
          </p:sp>
        </p:grpSp>
        <p:grpSp>
          <p:nvGrpSpPr>
            <p:cNvPr id="349" name="Group 1065"/>
            <p:cNvGrpSpPr/>
            <p:nvPr/>
          </p:nvGrpSpPr>
          <p:grpSpPr>
            <a:xfrm rot="17961925">
              <a:off x="408375" y="337"/>
              <a:ext cx="82950" cy="899700"/>
              <a:chOff x="0" y="0"/>
              <a:chExt cx="82949" cy="899699"/>
            </a:xfrm>
            <a:grpFill/>
          </p:grpSpPr>
          <p:sp>
            <p:nvSpPr>
              <p:cNvPr id="353" name="Shape 1063"/>
              <p:cNvSpPr/>
              <p:nvPr/>
            </p:nvSpPr>
            <p:spPr>
              <a:xfrm>
                <a:off x="0" y="0"/>
                <a:ext cx="82950" cy="10799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394" y="54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16206" y="0"/>
                    </a:lnTo>
                    <a:lnTo>
                      <a:pt x="5394" y="54"/>
                    </a:lnTo>
                    <a:close/>
                  </a:path>
                </a:pathLst>
              </a:custGeom>
              <a:solidFill>
                <a:schemeClr val="accent2"/>
              </a:solidFill>
              <a:ln w="6350" cap="flat">
                <a:noFill/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/>
                </a:pPr>
                <a:endParaRPr lang="es-PE" sz="3200" dirty="0"/>
              </a:p>
            </p:txBody>
          </p:sp>
          <p:sp>
            <p:nvSpPr>
              <p:cNvPr id="354" name="Shape 1064"/>
              <p:cNvSpPr/>
              <p:nvPr/>
            </p:nvSpPr>
            <p:spPr>
              <a:xfrm rot="10800000">
                <a:off x="0" y="791707"/>
                <a:ext cx="82949" cy="10799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394" y="54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16206" y="0"/>
                    </a:lnTo>
                    <a:lnTo>
                      <a:pt x="5394" y="54"/>
                    </a:lnTo>
                    <a:close/>
                  </a:path>
                </a:pathLst>
              </a:custGeom>
              <a:solidFill>
                <a:schemeClr val="accent2"/>
              </a:solidFill>
              <a:ln w="6350" cap="flat">
                <a:noFill/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/>
                </a:pPr>
                <a:endParaRPr lang="es-PE" sz="3200" dirty="0"/>
              </a:p>
            </p:txBody>
          </p:sp>
        </p:grpSp>
        <p:grpSp>
          <p:nvGrpSpPr>
            <p:cNvPr id="350" name="Group 1068"/>
            <p:cNvGrpSpPr/>
            <p:nvPr/>
          </p:nvGrpSpPr>
          <p:grpSpPr>
            <a:xfrm rot="3654789">
              <a:off x="408375" y="334"/>
              <a:ext cx="82950" cy="899700"/>
              <a:chOff x="0" y="0"/>
              <a:chExt cx="82949" cy="899699"/>
            </a:xfrm>
            <a:grpFill/>
          </p:grpSpPr>
          <p:sp>
            <p:nvSpPr>
              <p:cNvPr id="351" name="Shape 1066"/>
              <p:cNvSpPr/>
              <p:nvPr/>
            </p:nvSpPr>
            <p:spPr>
              <a:xfrm>
                <a:off x="0" y="0"/>
                <a:ext cx="82950" cy="10799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394" y="54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16206" y="0"/>
                    </a:lnTo>
                    <a:lnTo>
                      <a:pt x="5394" y="54"/>
                    </a:lnTo>
                    <a:close/>
                  </a:path>
                </a:pathLst>
              </a:custGeom>
              <a:solidFill>
                <a:schemeClr val="accent2"/>
              </a:solidFill>
              <a:ln w="6350" cap="flat">
                <a:noFill/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/>
                </a:pPr>
                <a:endParaRPr lang="es-PE" sz="3200" dirty="0"/>
              </a:p>
            </p:txBody>
          </p:sp>
          <p:sp>
            <p:nvSpPr>
              <p:cNvPr id="352" name="Shape 1067"/>
              <p:cNvSpPr/>
              <p:nvPr/>
            </p:nvSpPr>
            <p:spPr>
              <a:xfrm rot="10800000">
                <a:off x="0" y="791707"/>
                <a:ext cx="82949" cy="10799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394" y="54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16206" y="0"/>
                    </a:lnTo>
                    <a:lnTo>
                      <a:pt x="5394" y="54"/>
                    </a:lnTo>
                    <a:close/>
                  </a:path>
                </a:pathLst>
              </a:custGeom>
              <a:solidFill>
                <a:schemeClr val="accent2"/>
              </a:solidFill>
              <a:ln w="6350" cap="flat">
                <a:noFill/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/>
                </a:pPr>
                <a:endParaRPr lang="es-PE" sz="3200" dirty="0"/>
              </a:p>
            </p:txBody>
          </p:sp>
        </p:grpSp>
      </p:grpSp>
      <p:grpSp>
        <p:nvGrpSpPr>
          <p:cNvPr id="6" name="Group 5"/>
          <p:cNvGrpSpPr/>
          <p:nvPr/>
        </p:nvGrpSpPr>
        <p:grpSpPr>
          <a:xfrm>
            <a:off x="5270739" y="1727837"/>
            <a:ext cx="1414039" cy="1414561"/>
            <a:chOff x="5270739" y="1727837"/>
            <a:chExt cx="1414039" cy="1414561"/>
          </a:xfrm>
        </p:grpSpPr>
        <p:grpSp>
          <p:nvGrpSpPr>
            <p:cNvPr id="366" name="Group 1072"/>
            <p:cNvGrpSpPr/>
            <p:nvPr/>
          </p:nvGrpSpPr>
          <p:grpSpPr>
            <a:xfrm rot="21180182">
              <a:off x="5428822" y="1886442"/>
              <a:ext cx="1097876" cy="1097876"/>
              <a:chOff x="0" y="0"/>
              <a:chExt cx="1060912" cy="1060912"/>
            </a:xfrm>
            <a:solidFill>
              <a:schemeClr val="accent3"/>
            </a:solidFill>
          </p:grpSpPr>
          <p:sp>
            <p:nvSpPr>
              <p:cNvPr id="385" name="Shape 1070"/>
              <p:cNvSpPr/>
              <p:nvPr/>
            </p:nvSpPr>
            <p:spPr>
              <a:xfrm>
                <a:off x="0" y="0"/>
                <a:ext cx="1060912" cy="106091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>
                    <a:solidFill>
                      <a:srgbClr val="FFFFFF"/>
                    </a:solidFill>
                  </a:defRPr>
                </a:pPr>
                <a:endParaRPr lang="es-PE" sz="3200" dirty="0"/>
              </a:p>
            </p:txBody>
          </p:sp>
          <p:sp>
            <p:nvSpPr>
              <p:cNvPr id="386" name="Shape 1071"/>
              <p:cNvSpPr/>
              <p:nvPr/>
            </p:nvSpPr>
            <p:spPr>
              <a:xfrm>
                <a:off x="195864" y="195864"/>
                <a:ext cx="669183" cy="66918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solidFill>
                <a:schemeClr val="bg1"/>
              </a:solidFill>
              <a:ln w="6350" cap="flat">
                <a:noFill/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>
                    <a:solidFill>
                      <a:srgbClr val="FFFFFF"/>
                    </a:solidFill>
                  </a:defRPr>
                </a:pPr>
                <a:endParaRPr lang="es-PE" sz="3200" dirty="0"/>
              </a:p>
            </p:txBody>
          </p:sp>
        </p:grpSp>
        <p:grpSp>
          <p:nvGrpSpPr>
            <p:cNvPr id="367" name="Group 1075"/>
            <p:cNvGrpSpPr/>
            <p:nvPr/>
          </p:nvGrpSpPr>
          <p:grpSpPr>
            <a:xfrm rot="21180182">
              <a:off x="5912509" y="1727837"/>
              <a:ext cx="130370" cy="1414039"/>
              <a:chOff x="0" y="0"/>
              <a:chExt cx="125980" cy="1366428"/>
            </a:xfrm>
            <a:solidFill>
              <a:schemeClr val="accent3"/>
            </a:solidFill>
          </p:grpSpPr>
          <p:sp>
            <p:nvSpPr>
              <p:cNvPr id="383" name="Shape 1073"/>
              <p:cNvSpPr/>
              <p:nvPr/>
            </p:nvSpPr>
            <p:spPr>
              <a:xfrm>
                <a:off x="0" y="0"/>
                <a:ext cx="125980" cy="1640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394" y="54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16206" y="0"/>
                    </a:lnTo>
                    <a:lnTo>
                      <a:pt x="5394" y="54"/>
                    </a:ln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/>
                </a:pPr>
                <a:endParaRPr lang="es-PE" sz="3200" dirty="0"/>
              </a:p>
            </p:txBody>
          </p:sp>
          <p:sp>
            <p:nvSpPr>
              <p:cNvPr id="384" name="Shape 1074"/>
              <p:cNvSpPr/>
              <p:nvPr/>
            </p:nvSpPr>
            <p:spPr>
              <a:xfrm rot="10800000">
                <a:off x="0" y="1202412"/>
                <a:ext cx="125979" cy="1640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394" y="54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16206" y="0"/>
                    </a:lnTo>
                    <a:lnTo>
                      <a:pt x="5394" y="54"/>
                    </a:ln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/>
                </a:pPr>
                <a:endParaRPr lang="es-PE" sz="3200" dirty="0"/>
              </a:p>
            </p:txBody>
          </p:sp>
        </p:grpSp>
        <p:grpSp>
          <p:nvGrpSpPr>
            <p:cNvPr id="368" name="Group 1078"/>
            <p:cNvGrpSpPr/>
            <p:nvPr/>
          </p:nvGrpSpPr>
          <p:grpSpPr>
            <a:xfrm rot="15780182">
              <a:off x="5912574" y="1728359"/>
              <a:ext cx="130370" cy="1414039"/>
              <a:chOff x="-1" y="-1"/>
              <a:chExt cx="125980" cy="1366428"/>
            </a:xfrm>
            <a:solidFill>
              <a:schemeClr val="accent3"/>
            </a:solidFill>
          </p:grpSpPr>
          <p:sp>
            <p:nvSpPr>
              <p:cNvPr id="381" name="Shape 1076"/>
              <p:cNvSpPr/>
              <p:nvPr/>
            </p:nvSpPr>
            <p:spPr>
              <a:xfrm>
                <a:off x="-1" y="-1"/>
                <a:ext cx="125980" cy="1640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394" y="54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16206" y="0"/>
                    </a:lnTo>
                    <a:lnTo>
                      <a:pt x="5394" y="54"/>
                    </a:ln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/>
                </a:pPr>
                <a:endParaRPr lang="es-PE" sz="3200" dirty="0"/>
              </a:p>
            </p:txBody>
          </p:sp>
          <p:sp>
            <p:nvSpPr>
              <p:cNvPr id="382" name="Shape 1077"/>
              <p:cNvSpPr/>
              <p:nvPr/>
            </p:nvSpPr>
            <p:spPr>
              <a:xfrm rot="10800000">
                <a:off x="0" y="1202411"/>
                <a:ext cx="125979" cy="1640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394" y="54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16206" y="0"/>
                    </a:lnTo>
                    <a:lnTo>
                      <a:pt x="5394" y="54"/>
                    </a:ln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/>
                </a:pPr>
                <a:endParaRPr lang="es-PE" sz="3200" dirty="0"/>
              </a:p>
            </p:txBody>
          </p:sp>
        </p:grpSp>
        <p:grpSp>
          <p:nvGrpSpPr>
            <p:cNvPr id="369" name="Group 1081"/>
            <p:cNvGrpSpPr/>
            <p:nvPr/>
          </p:nvGrpSpPr>
          <p:grpSpPr>
            <a:xfrm rot="1412253">
              <a:off x="5912574" y="1728359"/>
              <a:ext cx="130370" cy="1414039"/>
              <a:chOff x="-1" y="0"/>
              <a:chExt cx="125980" cy="1366428"/>
            </a:xfrm>
            <a:solidFill>
              <a:schemeClr val="accent3"/>
            </a:solidFill>
          </p:grpSpPr>
          <p:sp>
            <p:nvSpPr>
              <p:cNvPr id="379" name="Shape 1079"/>
              <p:cNvSpPr/>
              <p:nvPr/>
            </p:nvSpPr>
            <p:spPr>
              <a:xfrm>
                <a:off x="-1" y="0"/>
                <a:ext cx="125980" cy="1640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394" y="54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16206" y="0"/>
                    </a:lnTo>
                    <a:lnTo>
                      <a:pt x="5394" y="54"/>
                    </a:ln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/>
                </a:pPr>
                <a:endParaRPr lang="es-PE" sz="3200" dirty="0"/>
              </a:p>
            </p:txBody>
          </p:sp>
          <p:sp>
            <p:nvSpPr>
              <p:cNvPr id="380" name="Shape 1080"/>
              <p:cNvSpPr/>
              <p:nvPr/>
            </p:nvSpPr>
            <p:spPr>
              <a:xfrm rot="10800000">
                <a:off x="0" y="1202412"/>
                <a:ext cx="125979" cy="1640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394" y="54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16206" y="0"/>
                    </a:lnTo>
                    <a:lnTo>
                      <a:pt x="5394" y="54"/>
                    </a:ln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/>
                </a:pPr>
                <a:endParaRPr lang="es-PE" sz="3200" dirty="0"/>
              </a:p>
            </p:txBody>
          </p:sp>
        </p:grpSp>
        <p:grpSp>
          <p:nvGrpSpPr>
            <p:cNvPr id="370" name="Group 1084"/>
            <p:cNvGrpSpPr/>
            <p:nvPr/>
          </p:nvGrpSpPr>
          <p:grpSpPr>
            <a:xfrm rot="19349462">
              <a:off x="5912574" y="1728359"/>
              <a:ext cx="130370" cy="1414039"/>
              <a:chOff x="-1" y="0"/>
              <a:chExt cx="125980" cy="1366428"/>
            </a:xfrm>
            <a:solidFill>
              <a:schemeClr val="accent3"/>
            </a:solidFill>
          </p:grpSpPr>
          <p:sp>
            <p:nvSpPr>
              <p:cNvPr id="377" name="Shape 1082"/>
              <p:cNvSpPr/>
              <p:nvPr/>
            </p:nvSpPr>
            <p:spPr>
              <a:xfrm>
                <a:off x="-1" y="0"/>
                <a:ext cx="125980" cy="1640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394" y="54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16206" y="0"/>
                    </a:lnTo>
                    <a:lnTo>
                      <a:pt x="5394" y="54"/>
                    </a:ln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/>
                </a:pPr>
                <a:endParaRPr lang="es-PE" sz="3200" dirty="0"/>
              </a:p>
            </p:txBody>
          </p:sp>
          <p:sp>
            <p:nvSpPr>
              <p:cNvPr id="378" name="Shape 1083"/>
              <p:cNvSpPr/>
              <p:nvPr/>
            </p:nvSpPr>
            <p:spPr>
              <a:xfrm rot="10800000">
                <a:off x="0" y="1202412"/>
                <a:ext cx="125979" cy="1640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394" y="54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16206" y="0"/>
                    </a:lnTo>
                    <a:lnTo>
                      <a:pt x="5394" y="54"/>
                    </a:ln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/>
                </a:pPr>
                <a:endParaRPr lang="es-PE" sz="3200" dirty="0"/>
              </a:p>
            </p:txBody>
          </p:sp>
        </p:grpSp>
        <p:grpSp>
          <p:nvGrpSpPr>
            <p:cNvPr id="371" name="Group 1087"/>
            <p:cNvGrpSpPr/>
            <p:nvPr/>
          </p:nvGrpSpPr>
          <p:grpSpPr>
            <a:xfrm rot="17542107">
              <a:off x="5912574" y="1728359"/>
              <a:ext cx="130370" cy="1414039"/>
              <a:chOff x="-1" y="0"/>
              <a:chExt cx="125981" cy="1366428"/>
            </a:xfrm>
            <a:solidFill>
              <a:schemeClr val="accent3"/>
            </a:solidFill>
          </p:grpSpPr>
          <p:sp>
            <p:nvSpPr>
              <p:cNvPr id="375" name="Shape 1085"/>
              <p:cNvSpPr/>
              <p:nvPr/>
            </p:nvSpPr>
            <p:spPr>
              <a:xfrm>
                <a:off x="0" y="0"/>
                <a:ext cx="125980" cy="1640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394" y="54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16206" y="0"/>
                    </a:lnTo>
                    <a:lnTo>
                      <a:pt x="5394" y="54"/>
                    </a:ln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/>
                </a:pPr>
                <a:endParaRPr lang="es-PE" sz="3200" dirty="0"/>
              </a:p>
            </p:txBody>
          </p:sp>
          <p:sp>
            <p:nvSpPr>
              <p:cNvPr id="376" name="Shape 1086"/>
              <p:cNvSpPr/>
              <p:nvPr/>
            </p:nvSpPr>
            <p:spPr>
              <a:xfrm rot="10800000">
                <a:off x="-1" y="1202412"/>
                <a:ext cx="125979" cy="1640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394" y="54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16206" y="0"/>
                    </a:lnTo>
                    <a:lnTo>
                      <a:pt x="5394" y="54"/>
                    </a:ln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/>
                </a:pPr>
                <a:endParaRPr lang="es-PE" sz="3200" dirty="0"/>
              </a:p>
            </p:txBody>
          </p:sp>
        </p:grpSp>
        <p:grpSp>
          <p:nvGrpSpPr>
            <p:cNvPr id="372" name="Group 1090"/>
            <p:cNvGrpSpPr/>
            <p:nvPr/>
          </p:nvGrpSpPr>
          <p:grpSpPr>
            <a:xfrm rot="3234971">
              <a:off x="5912574" y="1728359"/>
              <a:ext cx="130370" cy="1414039"/>
              <a:chOff x="-1" y="0"/>
              <a:chExt cx="125980" cy="1366428"/>
            </a:xfrm>
            <a:solidFill>
              <a:schemeClr val="accent3"/>
            </a:solidFill>
          </p:grpSpPr>
          <p:sp>
            <p:nvSpPr>
              <p:cNvPr id="373" name="Shape 1088"/>
              <p:cNvSpPr/>
              <p:nvPr/>
            </p:nvSpPr>
            <p:spPr>
              <a:xfrm>
                <a:off x="-1" y="0"/>
                <a:ext cx="125980" cy="1640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394" y="54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16206" y="0"/>
                    </a:lnTo>
                    <a:lnTo>
                      <a:pt x="5394" y="54"/>
                    </a:ln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/>
                </a:pPr>
                <a:endParaRPr lang="es-PE" sz="3200" dirty="0"/>
              </a:p>
            </p:txBody>
          </p:sp>
          <p:sp>
            <p:nvSpPr>
              <p:cNvPr id="374" name="Shape 1089"/>
              <p:cNvSpPr/>
              <p:nvPr/>
            </p:nvSpPr>
            <p:spPr>
              <a:xfrm rot="10800000">
                <a:off x="0" y="1202412"/>
                <a:ext cx="125979" cy="1640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394" y="54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16206" y="0"/>
                    </a:lnTo>
                    <a:lnTo>
                      <a:pt x="5394" y="54"/>
                    </a:ln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/>
                </a:pPr>
                <a:endParaRPr lang="es-PE" sz="3200" dirty="0"/>
              </a:p>
            </p:txBody>
          </p:sp>
        </p:grpSp>
      </p:grpSp>
      <p:sp>
        <p:nvSpPr>
          <p:cNvPr id="408" name="Shape 983"/>
          <p:cNvSpPr/>
          <p:nvPr/>
        </p:nvSpPr>
        <p:spPr>
          <a:xfrm rot="19087280">
            <a:off x="7347350" y="2688419"/>
            <a:ext cx="1329491" cy="13294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blipFill dpi="0" rotWithShape="0">
            <a:blip r:embed="rId6"/>
            <a:srcRect/>
            <a:stretch>
              <a:fillRect/>
            </a:stretch>
          </a:blipFill>
          <a:ln w="6350" cap="flat">
            <a:noFill/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>
              <a:defRPr sz="2400">
                <a:solidFill>
                  <a:srgbClr val="FFFFFF"/>
                </a:solidFill>
              </a:defRPr>
            </a:pPr>
            <a:endParaRPr lang="es-PE" sz="3200" dirty="0"/>
          </a:p>
        </p:txBody>
      </p:sp>
      <p:grpSp>
        <p:nvGrpSpPr>
          <p:cNvPr id="409" name="Group 1113"/>
          <p:cNvGrpSpPr/>
          <p:nvPr/>
        </p:nvGrpSpPr>
        <p:grpSpPr>
          <a:xfrm rot="17260337">
            <a:off x="9514103" y="4909306"/>
            <a:ext cx="1267738" cy="1267736"/>
            <a:chOff x="-1" y="-1"/>
            <a:chExt cx="1225056" cy="1225502"/>
          </a:xfrm>
          <a:solidFill>
            <a:schemeClr val="tx2"/>
          </a:solidFill>
        </p:grpSpPr>
        <p:grpSp>
          <p:nvGrpSpPr>
            <p:cNvPr id="410" name="Group 1094"/>
            <p:cNvGrpSpPr/>
            <p:nvPr/>
          </p:nvGrpSpPr>
          <p:grpSpPr>
            <a:xfrm>
              <a:off x="136955" y="137407"/>
              <a:ext cx="951148" cy="951141"/>
              <a:chOff x="0" y="0"/>
              <a:chExt cx="951147" cy="951147"/>
            </a:xfrm>
            <a:grpFill/>
          </p:grpSpPr>
          <p:sp>
            <p:nvSpPr>
              <p:cNvPr id="429" name="Shape 1092"/>
              <p:cNvSpPr/>
              <p:nvPr/>
            </p:nvSpPr>
            <p:spPr>
              <a:xfrm>
                <a:off x="0" y="0"/>
                <a:ext cx="951147" cy="95114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6350" cap="flat">
                <a:noFill/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>
                    <a:solidFill>
                      <a:srgbClr val="FFFFFF"/>
                    </a:solidFill>
                  </a:defRPr>
                </a:pPr>
                <a:endParaRPr lang="es-PE" sz="3200" dirty="0"/>
              </a:p>
            </p:txBody>
          </p:sp>
          <p:sp>
            <p:nvSpPr>
              <p:cNvPr id="430" name="Shape 1093"/>
              <p:cNvSpPr/>
              <p:nvPr/>
            </p:nvSpPr>
            <p:spPr>
              <a:xfrm>
                <a:off x="202210" y="202212"/>
                <a:ext cx="546727" cy="54672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solidFill>
                <a:schemeClr val="bg1"/>
              </a:solidFill>
              <a:ln w="6350" cap="flat">
                <a:noFill/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>
                    <a:solidFill>
                      <a:srgbClr val="FFFFFF"/>
                    </a:solidFill>
                  </a:defRPr>
                </a:pPr>
                <a:endParaRPr lang="es-PE" sz="3200" dirty="0"/>
              </a:p>
            </p:txBody>
          </p:sp>
        </p:grpSp>
        <p:grpSp>
          <p:nvGrpSpPr>
            <p:cNvPr id="411" name="Group 1097"/>
            <p:cNvGrpSpPr/>
            <p:nvPr/>
          </p:nvGrpSpPr>
          <p:grpSpPr>
            <a:xfrm>
              <a:off x="556055" y="-1"/>
              <a:ext cx="112947" cy="1225043"/>
              <a:chOff x="0" y="0"/>
              <a:chExt cx="112945" cy="1225052"/>
            </a:xfrm>
            <a:grpFill/>
          </p:grpSpPr>
          <p:sp>
            <p:nvSpPr>
              <p:cNvPr id="427" name="Shape 1095"/>
              <p:cNvSpPr/>
              <p:nvPr/>
            </p:nvSpPr>
            <p:spPr>
              <a:xfrm>
                <a:off x="0" y="0"/>
                <a:ext cx="112946" cy="1470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394" y="54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16206" y="0"/>
                    </a:lnTo>
                    <a:lnTo>
                      <a:pt x="5394" y="54"/>
                    </a:lnTo>
                    <a:close/>
                  </a:path>
                </a:pathLst>
              </a:custGeom>
              <a:solidFill>
                <a:schemeClr val="accent3"/>
              </a:solidFill>
              <a:ln w="6350" cap="flat">
                <a:noFill/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/>
                </a:pPr>
                <a:endParaRPr lang="es-PE" sz="3200" dirty="0"/>
              </a:p>
            </p:txBody>
          </p:sp>
          <p:sp>
            <p:nvSpPr>
              <p:cNvPr id="428" name="Shape 1096"/>
              <p:cNvSpPr/>
              <p:nvPr/>
            </p:nvSpPr>
            <p:spPr>
              <a:xfrm rot="10800000">
                <a:off x="-1" y="1078007"/>
                <a:ext cx="112946" cy="14704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394" y="54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16206" y="0"/>
                    </a:lnTo>
                    <a:lnTo>
                      <a:pt x="5394" y="54"/>
                    </a:lnTo>
                    <a:close/>
                  </a:path>
                </a:pathLst>
              </a:custGeom>
              <a:solidFill>
                <a:schemeClr val="accent3"/>
              </a:solidFill>
              <a:ln w="6350" cap="flat">
                <a:noFill/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/>
                </a:pPr>
                <a:endParaRPr lang="es-PE" sz="3200" dirty="0"/>
              </a:p>
            </p:txBody>
          </p:sp>
        </p:grpSp>
        <p:grpSp>
          <p:nvGrpSpPr>
            <p:cNvPr id="412" name="Group 1100"/>
            <p:cNvGrpSpPr/>
            <p:nvPr/>
          </p:nvGrpSpPr>
          <p:grpSpPr>
            <a:xfrm rot="16200000">
              <a:off x="556055" y="451"/>
              <a:ext cx="112946" cy="1225055"/>
              <a:chOff x="0" y="0"/>
              <a:chExt cx="112945" cy="1225052"/>
            </a:xfrm>
            <a:grpFill/>
          </p:grpSpPr>
          <p:sp>
            <p:nvSpPr>
              <p:cNvPr id="425" name="Shape 1098"/>
              <p:cNvSpPr/>
              <p:nvPr/>
            </p:nvSpPr>
            <p:spPr>
              <a:xfrm>
                <a:off x="0" y="0"/>
                <a:ext cx="112946" cy="1470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394" y="54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16206" y="0"/>
                    </a:lnTo>
                    <a:lnTo>
                      <a:pt x="5394" y="54"/>
                    </a:lnTo>
                    <a:close/>
                  </a:path>
                </a:pathLst>
              </a:custGeom>
              <a:solidFill>
                <a:schemeClr val="accent3"/>
              </a:solidFill>
              <a:ln w="6350" cap="flat">
                <a:noFill/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/>
                </a:pPr>
                <a:endParaRPr lang="es-PE" sz="3200" dirty="0"/>
              </a:p>
            </p:txBody>
          </p:sp>
          <p:sp>
            <p:nvSpPr>
              <p:cNvPr id="426" name="Shape 1099"/>
              <p:cNvSpPr/>
              <p:nvPr/>
            </p:nvSpPr>
            <p:spPr>
              <a:xfrm rot="10800000">
                <a:off x="-1" y="1078007"/>
                <a:ext cx="112946" cy="14704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394" y="54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16206" y="0"/>
                    </a:lnTo>
                    <a:lnTo>
                      <a:pt x="5394" y="54"/>
                    </a:lnTo>
                    <a:close/>
                  </a:path>
                </a:pathLst>
              </a:custGeom>
              <a:solidFill>
                <a:schemeClr val="accent3"/>
              </a:solidFill>
              <a:ln w="6350" cap="flat">
                <a:noFill/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/>
                </a:pPr>
                <a:endParaRPr lang="es-PE" sz="3200" dirty="0"/>
              </a:p>
            </p:txBody>
          </p:sp>
        </p:grpSp>
        <p:grpSp>
          <p:nvGrpSpPr>
            <p:cNvPr id="413" name="Group 1103"/>
            <p:cNvGrpSpPr/>
            <p:nvPr/>
          </p:nvGrpSpPr>
          <p:grpSpPr>
            <a:xfrm rot="1832071">
              <a:off x="556053" y="456"/>
              <a:ext cx="112947" cy="1225045"/>
              <a:chOff x="0" y="0"/>
              <a:chExt cx="112945" cy="1225052"/>
            </a:xfrm>
            <a:grpFill/>
          </p:grpSpPr>
          <p:sp>
            <p:nvSpPr>
              <p:cNvPr id="423" name="Shape 1101"/>
              <p:cNvSpPr/>
              <p:nvPr/>
            </p:nvSpPr>
            <p:spPr>
              <a:xfrm>
                <a:off x="0" y="0"/>
                <a:ext cx="112946" cy="1470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394" y="54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16206" y="0"/>
                    </a:lnTo>
                    <a:lnTo>
                      <a:pt x="5394" y="54"/>
                    </a:lnTo>
                    <a:close/>
                  </a:path>
                </a:pathLst>
              </a:custGeom>
              <a:solidFill>
                <a:schemeClr val="accent3"/>
              </a:solidFill>
              <a:ln w="6350" cap="flat">
                <a:noFill/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/>
                </a:pPr>
                <a:endParaRPr lang="es-PE" sz="3200" dirty="0"/>
              </a:p>
            </p:txBody>
          </p:sp>
          <p:sp>
            <p:nvSpPr>
              <p:cNvPr id="424" name="Shape 1102"/>
              <p:cNvSpPr/>
              <p:nvPr/>
            </p:nvSpPr>
            <p:spPr>
              <a:xfrm rot="10800000">
                <a:off x="-1" y="1078007"/>
                <a:ext cx="112946" cy="14704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394" y="54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16206" y="0"/>
                    </a:lnTo>
                    <a:lnTo>
                      <a:pt x="5394" y="54"/>
                    </a:lnTo>
                    <a:close/>
                  </a:path>
                </a:pathLst>
              </a:custGeom>
              <a:solidFill>
                <a:schemeClr val="accent3"/>
              </a:solidFill>
              <a:ln w="6350" cap="flat">
                <a:noFill/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/>
                </a:pPr>
                <a:endParaRPr lang="es-PE" sz="3200" dirty="0"/>
              </a:p>
            </p:txBody>
          </p:sp>
        </p:grpSp>
        <p:grpSp>
          <p:nvGrpSpPr>
            <p:cNvPr id="414" name="Group 1106"/>
            <p:cNvGrpSpPr/>
            <p:nvPr/>
          </p:nvGrpSpPr>
          <p:grpSpPr>
            <a:xfrm rot="19769280">
              <a:off x="556053" y="455"/>
              <a:ext cx="112947" cy="1225045"/>
              <a:chOff x="0" y="0"/>
              <a:chExt cx="112945" cy="1225052"/>
            </a:xfrm>
            <a:grpFill/>
          </p:grpSpPr>
          <p:sp>
            <p:nvSpPr>
              <p:cNvPr id="421" name="Shape 1104"/>
              <p:cNvSpPr/>
              <p:nvPr/>
            </p:nvSpPr>
            <p:spPr>
              <a:xfrm>
                <a:off x="0" y="0"/>
                <a:ext cx="112946" cy="1470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394" y="54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16206" y="0"/>
                    </a:lnTo>
                    <a:lnTo>
                      <a:pt x="5394" y="54"/>
                    </a:lnTo>
                    <a:close/>
                  </a:path>
                </a:pathLst>
              </a:custGeom>
              <a:solidFill>
                <a:schemeClr val="accent3"/>
              </a:solidFill>
              <a:ln w="6350" cap="flat">
                <a:noFill/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/>
                </a:pPr>
                <a:endParaRPr lang="es-PE" sz="3200" dirty="0"/>
              </a:p>
            </p:txBody>
          </p:sp>
          <p:sp>
            <p:nvSpPr>
              <p:cNvPr id="422" name="Shape 1105"/>
              <p:cNvSpPr/>
              <p:nvPr/>
            </p:nvSpPr>
            <p:spPr>
              <a:xfrm rot="10800000">
                <a:off x="-1" y="1078007"/>
                <a:ext cx="112946" cy="14704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394" y="54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16206" y="0"/>
                    </a:lnTo>
                    <a:lnTo>
                      <a:pt x="5394" y="54"/>
                    </a:lnTo>
                    <a:close/>
                  </a:path>
                </a:pathLst>
              </a:custGeom>
              <a:solidFill>
                <a:schemeClr val="accent3"/>
              </a:solidFill>
              <a:ln w="6350" cap="flat">
                <a:noFill/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/>
                </a:pPr>
                <a:endParaRPr lang="es-PE" sz="3200" dirty="0"/>
              </a:p>
            </p:txBody>
          </p:sp>
        </p:grpSp>
        <p:grpSp>
          <p:nvGrpSpPr>
            <p:cNvPr id="415" name="Group 1109"/>
            <p:cNvGrpSpPr/>
            <p:nvPr/>
          </p:nvGrpSpPr>
          <p:grpSpPr>
            <a:xfrm rot="17961925">
              <a:off x="556053" y="454"/>
              <a:ext cx="112947" cy="1225055"/>
              <a:chOff x="0" y="0"/>
              <a:chExt cx="112945" cy="1225052"/>
            </a:xfrm>
            <a:grpFill/>
          </p:grpSpPr>
          <p:sp>
            <p:nvSpPr>
              <p:cNvPr id="419" name="Shape 1107"/>
              <p:cNvSpPr/>
              <p:nvPr/>
            </p:nvSpPr>
            <p:spPr>
              <a:xfrm>
                <a:off x="0" y="0"/>
                <a:ext cx="112946" cy="1470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394" y="54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16206" y="0"/>
                    </a:lnTo>
                    <a:lnTo>
                      <a:pt x="5394" y="54"/>
                    </a:lnTo>
                    <a:close/>
                  </a:path>
                </a:pathLst>
              </a:custGeom>
              <a:solidFill>
                <a:schemeClr val="accent3"/>
              </a:solidFill>
              <a:ln w="6350" cap="flat">
                <a:noFill/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/>
                </a:pPr>
                <a:endParaRPr lang="es-PE" sz="3200" dirty="0"/>
              </a:p>
            </p:txBody>
          </p:sp>
          <p:sp>
            <p:nvSpPr>
              <p:cNvPr id="420" name="Shape 1108"/>
              <p:cNvSpPr/>
              <p:nvPr/>
            </p:nvSpPr>
            <p:spPr>
              <a:xfrm rot="10800000">
                <a:off x="-1" y="1078007"/>
                <a:ext cx="112946" cy="14704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394" y="54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16206" y="0"/>
                    </a:lnTo>
                    <a:lnTo>
                      <a:pt x="5394" y="54"/>
                    </a:lnTo>
                    <a:close/>
                  </a:path>
                </a:pathLst>
              </a:custGeom>
              <a:solidFill>
                <a:schemeClr val="accent3"/>
              </a:solidFill>
              <a:ln w="6350" cap="flat">
                <a:noFill/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/>
                </a:pPr>
                <a:endParaRPr lang="es-PE" sz="3200" dirty="0"/>
              </a:p>
            </p:txBody>
          </p:sp>
        </p:grpSp>
        <p:grpSp>
          <p:nvGrpSpPr>
            <p:cNvPr id="416" name="Group 1112"/>
            <p:cNvGrpSpPr/>
            <p:nvPr/>
          </p:nvGrpSpPr>
          <p:grpSpPr>
            <a:xfrm rot="3654789">
              <a:off x="556053" y="456"/>
              <a:ext cx="112947" cy="1225055"/>
              <a:chOff x="0" y="0"/>
              <a:chExt cx="112945" cy="1225052"/>
            </a:xfrm>
            <a:grpFill/>
          </p:grpSpPr>
          <p:sp>
            <p:nvSpPr>
              <p:cNvPr id="417" name="Shape 1110"/>
              <p:cNvSpPr/>
              <p:nvPr/>
            </p:nvSpPr>
            <p:spPr>
              <a:xfrm>
                <a:off x="0" y="0"/>
                <a:ext cx="112946" cy="1470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394" y="54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16206" y="0"/>
                    </a:lnTo>
                    <a:lnTo>
                      <a:pt x="5394" y="54"/>
                    </a:lnTo>
                    <a:close/>
                  </a:path>
                </a:pathLst>
              </a:custGeom>
              <a:solidFill>
                <a:schemeClr val="accent3"/>
              </a:solidFill>
              <a:ln w="6350" cap="flat">
                <a:noFill/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/>
                </a:pPr>
                <a:endParaRPr lang="es-PE" sz="3200" dirty="0"/>
              </a:p>
            </p:txBody>
          </p:sp>
          <p:sp>
            <p:nvSpPr>
              <p:cNvPr id="418" name="Shape 1111"/>
              <p:cNvSpPr/>
              <p:nvPr/>
            </p:nvSpPr>
            <p:spPr>
              <a:xfrm rot="10800000">
                <a:off x="-1" y="1078007"/>
                <a:ext cx="112946" cy="14704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394" y="54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16206" y="0"/>
                    </a:lnTo>
                    <a:lnTo>
                      <a:pt x="5394" y="54"/>
                    </a:lnTo>
                    <a:close/>
                  </a:path>
                </a:pathLst>
              </a:custGeom>
              <a:solidFill>
                <a:schemeClr val="accent3"/>
              </a:solidFill>
              <a:ln w="6350" cap="flat">
                <a:noFill/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/>
                </a:pPr>
                <a:endParaRPr lang="es-PE" sz="3200" dirty="0"/>
              </a:p>
            </p:txBody>
          </p:sp>
        </p:grpSp>
      </p:grpSp>
      <p:grpSp>
        <p:nvGrpSpPr>
          <p:cNvPr id="204" name="Group 203"/>
          <p:cNvGrpSpPr/>
          <p:nvPr/>
        </p:nvGrpSpPr>
        <p:grpSpPr>
          <a:xfrm>
            <a:off x="127357" y="-21594"/>
            <a:ext cx="2524868" cy="613385"/>
            <a:chOff x="127357" y="-6354"/>
            <a:chExt cx="2524868" cy="613385"/>
          </a:xfrm>
        </p:grpSpPr>
        <p:sp>
          <p:nvSpPr>
            <p:cNvPr id="205" name="Round Same Side Corner Rectangle 204"/>
            <p:cNvSpPr/>
            <p:nvPr/>
          </p:nvSpPr>
          <p:spPr bwMode="auto">
            <a:xfrm rot="10800000" flipH="1">
              <a:off x="127357" y="-6354"/>
              <a:ext cx="2524868" cy="613385"/>
            </a:xfrm>
            <a:prstGeom prst="round2SameRect">
              <a:avLst>
                <a:gd name="adj1" fmla="val 35205"/>
                <a:gd name="adj2" fmla="val 0"/>
              </a:avLst>
            </a:prstGeom>
            <a:solidFill>
              <a:schemeClr val="tx1">
                <a:alpha val="50000"/>
              </a:schemeClr>
            </a:solidFill>
            <a:ln w="19050">
              <a:solidFill>
                <a:schemeClr val="tx1"/>
              </a:solidFill>
              <a:round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vert="horz" wrap="none" lIns="121920" tIns="60960" rIns="121920" bIns="6096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s-PE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206" name="TextBox 205"/>
            <p:cNvSpPr txBox="1"/>
            <p:nvPr/>
          </p:nvSpPr>
          <p:spPr>
            <a:xfrm>
              <a:off x="127357" y="54118"/>
              <a:ext cx="252486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PE" sz="2400" dirty="0" err="1" smtClean="0">
                  <a:solidFill>
                    <a:schemeClr val="bg1"/>
                  </a:solidFill>
                </a:rPr>
                <a:t>Slide</a:t>
              </a:r>
              <a:r>
                <a:rPr lang="es-PE" sz="2400" dirty="0" smtClean="0">
                  <a:solidFill>
                    <a:schemeClr val="bg1"/>
                  </a:solidFill>
                </a:rPr>
                <a:t> </a:t>
              </a:r>
              <a:r>
                <a:rPr lang="es-PE" sz="2400" dirty="0" err="1" smtClean="0">
                  <a:solidFill>
                    <a:schemeClr val="bg1"/>
                  </a:solidFill>
                </a:rPr>
                <a:t>Title</a:t>
              </a:r>
              <a:endParaRPr lang="es-PE" sz="2400" dirty="0">
                <a:solidFill>
                  <a:schemeClr val="bg1"/>
                </a:solidFill>
              </a:endParaRPr>
            </a:p>
          </p:txBody>
        </p:sp>
      </p:grpSp>
      <p:sp>
        <p:nvSpPr>
          <p:cNvPr id="248" name="Freeform 15"/>
          <p:cNvSpPr>
            <a:spLocks noChangeAspect="1"/>
          </p:cNvSpPr>
          <p:nvPr/>
        </p:nvSpPr>
        <p:spPr bwMode="auto">
          <a:xfrm>
            <a:off x="7713956" y="1624122"/>
            <a:ext cx="1554480" cy="356764"/>
          </a:xfrm>
          <a:custGeom>
            <a:avLst/>
            <a:gdLst/>
            <a:ahLst/>
            <a:cxnLst>
              <a:cxn ang="0">
                <a:pos x="6" y="50"/>
              </a:cxn>
              <a:cxn ang="0">
                <a:pos x="12" y="44"/>
              </a:cxn>
              <a:cxn ang="0">
                <a:pos x="11" y="40"/>
              </a:cxn>
              <a:cxn ang="0">
                <a:pos x="50" y="1"/>
              </a:cxn>
              <a:cxn ang="0">
                <a:pos x="219" y="1"/>
              </a:cxn>
              <a:cxn ang="0">
                <a:pos x="219" y="0"/>
              </a:cxn>
              <a:cxn ang="0">
                <a:pos x="49" y="0"/>
              </a:cxn>
              <a:cxn ang="0">
                <a:pos x="10" y="39"/>
              </a:cxn>
              <a:cxn ang="0">
                <a:pos x="6" y="38"/>
              </a:cxn>
              <a:cxn ang="0">
                <a:pos x="0" y="44"/>
              </a:cxn>
              <a:cxn ang="0">
                <a:pos x="6" y="50"/>
              </a:cxn>
            </a:cxnLst>
            <a:rect l="0" t="0" r="r" b="b"/>
            <a:pathLst>
              <a:path w="219" h="50">
                <a:moveTo>
                  <a:pt x="6" y="50"/>
                </a:moveTo>
                <a:cubicBezTo>
                  <a:pt x="10" y="50"/>
                  <a:pt x="12" y="48"/>
                  <a:pt x="12" y="44"/>
                </a:cubicBezTo>
                <a:cubicBezTo>
                  <a:pt x="12" y="43"/>
                  <a:pt x="12" y="41"/>
                  <a:pt x="11" y="40"/>
                </a:cubicBezTo>
                <a:cubicBezTo>
                  <a:pt x="50" y="1"/>
                  <a:pt x="50" y="1"/>
                  <a:pt x="50" y="1"/>
                </a:cubicBezTo>
                <a:cubicBezTo>
                  <a:pt x="219" y="1"/>
                  <a:pt x="219" y="1"/>
                  <a:pt x="219" y="1"/>
                </a:cubicBezTo>
                <a:cubicBezTo>
                  <a:pt x="219" y="0"/>
                  <a:pt x="219" y="0"/>
                  <a:pt x="219" y="0"/>
                </a:cubicBezTo>
                <a:cubicBezTo>
                  <a:pt x="49" y="0"/>
                  <a:pt x="49" y="0"/>
                  <a:pt x="49" y="0"/>
                </a:cubicBezTo>
                <a:cubicBezTo>
                  <a:pt x="10" y="39"/>
                  <a:pt x="10" y="39"/>
                  <a:pt x="10" y="39"/>
                </a:cubicBezTo>
                <a:cubicBezTo>
                  <a:pt x="9" y="38"/>
                  <a:pt x="8" y="38"/>
                  <a:pt x="6" y="38"/>
                </a:cubicBezTo>
                <a:cubicBezTo>
                  <a:pt x="3" y="38"/>
                  <a:pt x="0" y="40"/>
                  <a:pt x="0" y="44"/>
                </a:cubicBezTo>
                <a:cubicBezTo>
                  <a:pt x="0" y="48"/>
                  <a:pt x="3" y="50"/>
                  <a:pt x="6" y="50"/>
                </a:cubicBezTo>
                <a:close/>
              </a:path>
            </a:pathLst>
          </a:custGeom>
          <a:solidFill>
            <a:schemeClr val="bg1"/>
          </a:solidFill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PE" sz="2400" dirty="0"/>
          </a:p>
        </p:txBody>
      </p:sp>
      <p:sp>
        <p:nvSpPr>
          <p:cNvPr id="250" name="Text Box 10"/>
          <p:cNvSpPr txBox="1">
            <a:spLocks noChangeArrowheads="1"/>
          </p:cNvSpPr>
          <p:nvPr/>
        </p:nvSpPr>
        <p:spPr bwMode="auto">
          <a:xfrm>
            <a:off x="9372623" y="1482988"/>
            <a:ext cx="2482851" cy="1027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0960" tIns="30480" rIns="60960" bIns="30480">
            <a:spAutoFit/>
          </a:bodyPr>
          <a:lstStyle/>
          <a:p>
            <a:pPr defTabSz="1219170">
              <a:spcBef>
                <a:spcPct val="20000"/>
              </a:spcBef>
              <a:defRPr/>
            </a:pPr>
            <a:r>
              <a:rPr lang="es-PE" sz="1860" b="1" dirty="0" err="1" smtClean="0">
                <a:solidFill>
                  <a:srgbClr val="5B9BD5"/>
                </a:solidFill>
              </a:rPr>
              <a:t>Lorem</a:t>
            </a:r>
            <a:r>
              <a:rPr lang="es-PE" sz="1860" b="1" dirty="0" smtClean="0">
                <a:solidFill>
                  <a:srgbClr val="5B9BD5"/>
                </a:solidFill>
              </a:rPr>
              <a:t> </a:t>
            </a:r>
            <a:r>
              <a:rPr lang="es-PE" sz="1860" b="1" dirty="0" err="1" smtClean="0">
                <a:solidFill>
                  <a:srgbClr val="5B9BD5"/>
                </a:solidFill>
              </a:rPr>
              <a:t>Ipsum</a:t>
            </a:r>
            <a:endParaRPr lang="es-PE" sz="1860" b="1" dirty="0" smtClean="0">
              <a:solidFill>
                <a:srgbClr val="5B9BD5"/>
              </a:solidFill>
            </a:endParaRPr>
          </a:p>
          <a:p>
            <a:pPr defTabSz="1219170">
              <a:spcBef>
                <a:spcPct val="20000"/>
              </a:spcBef>
              <a:defRPr/>
            </a:pPr>
            <a:r>
              <a:rPr lang="es-PE" sz="1400" dirty="0" err="1" smtClean="0">
                <a:solidFill>
                  <a:schemeClr val="bg1"/>
                </a:solidFill>
              </a:rPr>
              <a:t>Lorem</a:t>
            </a:r>
            <a:r>
              <a:rPr lang="es-PE" sz="1400" dirty="0" smtClean="0">
                <a:solidFill>
                  <a:schemeClr val="bg1"/>
                </a:solidFill>
              </a:rPr>
              <a:t> </a:t>
            </a:r>
            <a:r>
              <a:rPr lang="es-PE" sz="1400" dirty="0" err="1" smtClean="0">
                <a:solidFill>
                  <a:schemeClr val="bg1"/>
                </a:solidFill>
              </a:rPr>
              <a:t>ipsum</a:t>
            </a:r>
            <a:r>
              <a:rPr lang="es-PE" sz="1400" dirty="0" smtClean="0">
                <a:solidFill>
                  <a:schemeClr val="bg1"/>
                </a:solidFill>
              </a:rPr>
              <a:t> dolor </a:t>
            </a:r>
            <a:r>
              <a:rPr lang="es-PE" sz="1400" dirty="0" err="1" smtClean="0">
                <a:solidFill>
                  <a:schemeClr val="bg1"/>
                </a:solidFill>
              </a:rPr>
              <a:t>sit</a:t>
            </a:r>
            <a:r>
              <a:rPr lang="es-PE" sz="1400" dirty="0" smtClean="0">
                <a:solidFill>
                  <a:schemeClr val="bg1"/>
                </a:solidFill>
              </a:rPr>
              <a:t> </a:t>
            </a:r>
            <a:r>
              <a:rPr lang="es-PE" sz="1400" dirty="0" err="1" smtClean="0">
                <a:solidFill>
                  <a:schemeClr val="bg1"/>
                </a:solidFill>
              </a:rPr>
              <a:t>amet</a:t>
            </a:r>
            <a:r>
              <a:rPr lang="es-PE" sz="1400" dirty="0" smtClean="0">
                <a:solidFill>
                  <a:schemeClr val="bg1"/>
                </a:solidFill>
              </a:rPr>
              <a:t>, </a:t>
            </a:r>
            <a:r>
              <a:rPr lang="es-PE" sz="1400" dirty="0" err="1" smtClean="0">
                <a:solidFill>
                  <a:schemeClr val="bg1"/>
                </a:solidFill>
              </a:rPr>
              <a:t>consectetur</a:t>
            </a:r>
            <a:r>
              <a:rPr lang="es-PE" sz="1400" dirty="0" smtClean="0">
                <a:solidFill>
                  <a:schemeClr val="bg1"/>
                </a:solidFill>
              </a:rPr>
              <a:t> </a:t>
            </a:r>
            <a:r>
              <a:rPr lang="es-PE" sz="1400" dirty="0" err="1" smtClean="0">
                <a:solidFill>
                  <a:schemeClr val="bg1"/>
                </a:solidFill>
              </a:rPr>
              <a:t>adipiscing</a:t>
            </a:r>
            <a:r>
              <a:rPr lang="es-PE" sz="1400" dirty="0" smtClean="0">
                <a:solidFill>
                  <a:schemeClr val="bg1"/>
                </a:solidFill>
              </a:rPr>
              <a:t> </a:t>
            </a:r>
            <a:r>
              <a:rPr lang="es-PE" sz="1400" dirty="0" err="1" smtClean="0">
                <a:solidFill>
                  <a:schemeClr val="bg1"/>
                </a:solidFill>
              </a:rPr>
              <a:t>elit</a:t>
            </a:r>
            <a:r>
              <a:rPr lang="es-PE" sz="1400" dirty="0" smtClean="0">
                <a:solidFill>
                  <a:schemeClr val="bg1"/>
                </a:solidFill>
              </a:rPr>
              <a:t>, sed do </a:t>
            </a:r>
            <a:r>
              <a:rPr lang="es-PE" sz="1400" dirty="0" err="1" smtClean="0">
                <a:solidFill>
                  <a:schemeClr val="bg1"/>
                </a:solidFill>
              </a:rPr>
              <a:t>eiusmod</a:t>
            </a:r>
            <a:r>
              <a:rPr lang="es-PE" sz="1400" dirty="0" smtClean="0">
                <a:solidFill>
                  <a:schemeClr val="bg1"/>
                </a:solidFill>
              </a:rPr>
              <a:t> </a:t>
            </a:r>
            <a:r>
              <a:rPr lang="es-PE" sz="1400" dirty="0" err="1" smtClean="0">
                <a:solidFill>
                  <a:schemeClr val="bg1"/>
                </a:solidFill>
              </a:rPr>
              <a:t>tempor</a:t>
            </a:r>
            <a:endParaRPr lang="es-PE" sz="1400" dirty="0">
              <a:solidFill>
                <a:schemeClr val="bg1"/>
              </a:solidFill>
            </a:endParaRPr>
          </a:p>
        </p:txBody>
      </p:sp>
      <p:sp>
        <p:nvSpPr>
          <p:cNvPr id="251" name="Text Box 10"/>
          <p:cNvSpPr txBox="1">
            <a:spLocks noChangeArrowheads="1"/>
          </p:cNvSpPr>
          <p:nvPr/>
        </p:nvSpPr>
        <p:spPr bwMode="auto">
          <a:xfrm>
            <a:off x="5100505" y="5645820"/>
            <a:ext cx="2482851" cy="1027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0960" tIns="30480" rIns="60960" bIns="30480">
            <a:spAutoFit/>
          </a:bodyPr>
          <a:lstStyle/>
          <a:p>
            <a:pPr defTabSz="1219170">
              <a:spcBef>
                <a:spcPct val="20000"/>
              </a:spcBef>
              <a:defRPr/>
            </a:pPr>
            <a:r>
              <a:rPr lang="es-PE" sz="1860" b="1" dirty="0" err="1" smtClean="0">
                <a:solidFill>
                  <a:schemeClr val="accent6">
                    <a:lumMod val="75000"/>
                  </a:schemeClr>
                </a:solidFill>
              </a:rPr>
              <a:t>Lorem</a:t>
            </a:r>
            <a:r>
              <a:rPr lang="es-PE" sz="1860" b="1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s-PE" sz="1860" b="1" dirty="0" err="1" smtClean="0">
                <a:solidFill>
                  <a:schemeClr val="accent6">
                    <a:lumMod val="75000"/>
                  </a:schemeClr>
                </a:solidFill>
              </a:rPr>
              <a:t>Ipsum</a:t>
            </a:r>
            <a:endParaRPr lang="es-PE" sz="1860" b="1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defTabSz="1219170">
              <a:spcBef>
                <a:spcPct val="20000"/>
              </a:spcBef>
              <a:defRPr/>
            </a:pPr>
            <a:r>
              <a:rPr lang="es-PE" sz="1400" dirty="0" err="1" smtClean="0">
                <a:solidFill>
                  <a:schemeClr val="bg1"/>
                </a:solidFill>
              </a:rPr>
              <a:t>Lorem</a:t>
            </a:r>
            <a:r>
              <a:rPr lang="es-PE" sz="1400" dirty="0" smtClean="0">
                <a:solidFill>
                  <a:schemeClr val="bg1"/>
                </a:solidFill>
              </a:rPr>
              <a:t> </a:t>
            </a:r>
            <a:r>
              <a:rPr lang="es-PE" sz="1400" dirty="0" err="1" smtClean="0">
                <a:solidFill>
                  <a:schemeClr val="bg1"/>
                </a:solidFill>
              </a:rPr>
              <a:t>ipsum</a:t>
            </a:r>
            <a:r>
              <a:rPr lang="es-PE" sz="1400" dirty="0" smtClean="0">
                <a:solidFill>
                  <a:schemeClr val="bg1"/>
                </a:solidFill>
              </a:rPr>
              <a:t> dolor </a:t>
            </a:r>
            <a:r>
              <a:rPr lang="es-PE" sz="1400" dirty="0" err="1" smtClean="0">
                <a:solidFill>
                  <a:schemeClr val="bg1"/>
                </a:solidFill>
              </a:rPr>
              <a:t>sit</a:t>
            </a:r>
            <a:r>
              <a:rPr lang="es-PE" sz="1400" dirty="0" smtClean="0">
                <a:solidFill>
                  <a:schemeClr val="bg1"/>
                </a:solidFill>
              </a:rPr>
              <a:t> </a:t>
            </a:r>
            <a:r>
              <a:rPr lang="es-PE" sz="1400" dirty="0" err="1" smtClean="0">
                <a:solidFill>
                  <a:schemeClr val="bg1"/>
                </a:solidFill>
              </a:rPr>
              <a:t>amet</a:t>
            </a:r>
            <a:r>
              <a:rPr lang="es-PE" sz="1400" dirty="0" smtClean="0">
                <a:solidFill>
                  <a:schemeClr val="bg1"/>
                </a:solidFill>
              </a:rPr>
              <a:t>, </a:t>
            </a:r>
            <a:r>
              <a:rPr lang="es-PE" sz="1400" dirty="0" err="1" smtClean="0">
                <a:solidFill>
                  <a:schemeClr val="bg1"/>
                </a:solidFill>
              </a:rPr>
              <a:t>consectetur</a:t>
            </a:r>
            <a:r>
              <a:rPr lang="es-PE" sz="1400" dirty="0" smtClean="0">
                <a:solidFill>
                  <a:schemeClr val="bg1"/>
                </a:solidFill>
              </a:rPr>
              <a:t> </a:t>
            </a:r>
            <a:r>
              <a:rPr lang="es-PE" sz="1400" dirty="0" err="1" smtClean="0">
                <a:solidFill>
                  <a:schemeClr val="bg1"/>
                </a:solidFill>
              </a:rPr>
              <a:t>adipiscing</a:t>
            </a:r>
            <a:r>
              <a:rPr lang="es-PE" sz="1400" dirty="0" smtClean="0">
                <a:solidFill>
                  <a:schemeClr val="bg1"/>
                </a:solidFill>
              </a:rPr>
              <a:t> </a:t>
            </a:r>
            <a:r>
              <a:rPr lang="es-PE" sz="1400" dirty="0" err="1" smtClean="0">
                <a:solidFill>
                  <a:schemeClr val="bg1"/>
                </a:solidFill>
              </a:rPr>
              <a:t>elit</a:t>
            </a:r>
            <a:r>
              <a:rPr lang="es-PE" sz="1400" dirty="0" smtClean="0">
                <a:solidFill>
                  <a:schemeClr val="bg1"/>
                </a:solidFill>
              </a:rPr>
              <a:t>, sed do </a:t>
            </a:r>
            <a:r>
              <a:rPr lang="es-PE" sz="1400" dirty="0" err="1" smtClean="0">
                <a:solidFill>
                  <a:schemeClr val="bg1"/>
                </a:solidFill>
              </a:rPr>
              <a:t>eiusmod</a:t>
            </a:r>
            <a:r>
              <a:rPr lang="es-PE" sz="1400" dirty="0" smtClean="0">
                <a:solidFill>
                  <a:schemeClr val="bg1"/>
                </a:solidFill>
              </a:rPr>
              <a:t> </a:t>
            </a:r>
            <a:r>
              <a:rPr lang="es-PE" sz="1400" dirty="0" err="1" smtClean="0">
                <a:solidFill>
                  <a:schemeClr val="bg1"/>
                </a:solidFill>
              </a:rPr>
              <a:t>tempor</a:t>
            </a:r>
            <a:endParaRPr lang="es-PE" sz="1400" dirty="0">
              <a:solidFill>
                <a:schemeClr val="bg1"/>
              </a:solidFill>
            </a:endParaRPr>
          </a:p>
        </p:txBody>
      </p:sp>
      <p:sp>
        <p:nvSpPr>
          <p:cNvPr id="252" name="Text Box 10"/>
          <p:cNvSpPr txBox="1">
            <a:spLocks noChangeArrowheads="1"/>
          </p:cNvSpPr>
          <p:nvPr/>
        </p:nvSpPr>
        <p:spPr bwMode="auto">
          <a:xfrm>
            <a:off x="2307542" y="1028324"/>
            <a:ext cx="2482851" cy="1027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0960" tIns="30480" rIns="60960" bIns="30480">
            <a:spAutoFit/>
          </a:bodyPr>
          <a:lstStyle/>
          <a:p>
            <a:pPr defTabSz="1219170">
              <a:spcBef>
                <a:spcPct val="20000"/>
              </a:spcBef>
              <a:defRPr/>
            </a:pPr>
            <a:r>
              <a:rPr lang="es-PE" sz="1860" b="1" dirty="0" err="1" smtClean="0">
                <a:solidFill>
                  <a:srgbClr val="ED7D31"/>
                </a:solidFill>
              </a:rPr>
              <a:t>Lorem</a:t>
            </a:r>
            <a:r>
              <a:rPr lang="es-PE" sz="1860" b="1" dirty="0" smtClean="0">
                <a:solidFill>
                  <a:srgbClr val="ED7D31"/>
                </a:solidFill>
              </a:rPr>
              <a:t> </a:t>
            </a:r>
            <a:r>
              <a:rPr lang="es-PE" sz="1860" b="1" dirty="0" err="1" smtClean="0">
                <a:solidFill>
                  <a:srgbClr val="ED7D31"/>
                </a:solidFill>
              </a:rPr>
              <a:t>Ipsum</a:t>
            </a:r>
            <a:endParaRPr lang="es-PE" sz="1860" b="1" dirty="0" smtClean="0">
              <a:solidFill>
                <a:srgbClr val="ED7D31"/>
              </a:solidFill>
            </a:endParaRPr>
          </a:p>
          <a:p>
            <a:pPr defTabSz="1219170">
              <a:spcBef>
                <a:spcPct val="20000"/>
              </a:spcBef>
              <a:defRPr/>
            </a:pPr>
            <a:r>
              <a:rPr lang="es-PE" sz="1400" dirty="0" err="1" smtClean="0">
                <a:solidFill>
                  <a:schemeClr val="bg1"/>
                </a:solidFill>
              </a:rPr>
              <a:t>Lorem</a:t>
            </a:r>
            <a:r>
              <a:rPr lang="es-PE" sz="1400" dirty="0" smtClean="0">
                <a:solidFill>
                  <a:schemeClr val="bg1"/>
                </a:solidFill>
              </a:rPr>
              <a:t> </a:t>
            </a:r>
            <a:r>
              <a:rPr lang="es-PE" sz="1400" dirty="0" err="1" smtClean="0">
                <a:solidFill>
                  <a:schemeClr val="bg1"/>
                </a:solidFill>
              </a:rPr>
              <a:t>ipsum</a:t>
            </a:r>
            <a:r>
              <a:rPr lang="es-PE" sz="1400" dirty="0" smtClean="0">
                <a:solidFill>
                  <a:schemeClr val="bg1"/>
                </a:solidFill>
              </a:rPr>
              <a:t> dolor </a:t>
            </a:r>
            <a:r>
              <a:rPr lang="es-PE" sz="1400" dirty="0" err="1" smtClean="0">
                <a:solidFill>
                  <a:schemeClr val="bg1"/>
                </a:solidFill>
              </a:rPr>
              <a:t>sit</a:t>
            </a:r>
            <a:r>
              <a:rPr lang="es-PE" sz="1400" dirty="0" smtClean="0">
                <a:solidFill>
                  <a:schemeClr val="bg1"/>
                </a:solidFill>
              </a:rPr>
              <a:t> </a:t>
            </a:r>
            <a:r>
              <a:rPr lang="es-PE" sz="1400" dirty="0" err="1" smtClean="0">
                <a:solidFill>
                  <a:schemeClr val="bg1"/>
                </a:solidFill>
              </a:rPr>
              <a:t>amet</a:t>
            </a:r>
            <a:r>
              <a:rPr lang="es-PE" sz="1400" dirty="0" smtClean="0">
                <a:solidFill>
                  <a:schemeClr val="bg1"/>
                </a:solidFill>
              </a:rPr>
              <a:t>, </a:t>
            </a:r>
            <a:r>
              <a:rPr lang="es-PE" sz="1400" dirty="0" err="1" smtClean="0">
                <a:solidFill>
                  <a:schemeClr val="bg1"/>
                </a:solidFill>
              </a:rPr>
              <a:t>consectetur</a:t>
            </a:r>
            <a:r>
              <a:rPr lang="es-PE" sz="1400" dirty="0" smtClean="0">
                <a:solidFill>
                  <a:schemeClr val="bg1"/>
                </a:solidFill>
              </a:rPr>
              <a:t> </a:t>
            </a:r>
            <a:r>
              <a:rPr lang="es-PE" sz="1400" dirty="0" err="1" smtClean="0">
                <a:solidFill>
                  <a:schemeClr val="bg1"/>
                </a:solidFill>
              </a:rPr>
              <a:t>adipiscing</a:t>
            </a:r>
            <a:r>
              <a:rPr lang="es-PE" sz="1400" dirty="0" smtClean="0">
                <a:solidFill>
                  <a:schemeClr val="bg1"/>
                </a:solidFill>
              </a:rPr>
              <a:t> </a:t>
            </a:r>
            <a:r>
              <a:rPr lang="es-PE" sz="1400" dirty="0" err="1" smtClean="0">
                <a:solidFill>
                  <a:schemeClr val="bg1"/>
                </a:solidFill>
              </a:rPr>
              <a:t>elit</a:t>
            </a:r>
            <a:r>
              <a:rPr lang="es-PE" sz="1400" dirty="0" smtClean="0">
                <a:solidFill>
                  <a:schemeClr val="bg1"/>
                </a:solidFill>
              </a:rPr>
              <a:t>, sed do </a:t>
            </a:r>
            <a:r>
              <a:rPr lang="es-PE" sz="1400" dirty="0" err="1" smtClean="0">
                <a:solidFill>
                  <a:schemeClr val="bg1"/>
                </a:solidFill>
              </a:rPr>
              <a:t>eiusmod</a:t>
            </a:r>
            <a:r>
              <a:rPr lang="es-PE" sz="1400" dirty="0" smtClean="0">
                <a:solidFill>
                  <a:schemeClr val="bg1"/>
                </a:solidFill>
              </a:rPr>
              <a:t> </a:t>
            </a:r>
            <a:r>
              <a:rPr lang="es-PE" sz="1400" dirty="0" err="1" smtClean="0">
                <a:solidFill>
                  <a:schemeClr val="bg1"/>
                </a:solidFill>
              </a:rPr>
              <a:t>tempor</a:t>
            </a:r>
            <a:endParaRPr lang="es-PE" sz="1400" dirty="0">
              <a:solidFill>
                <a:schemeClr val="bg1"/>
              </a:solidFill>
            </a:endParaRPr>
          </a:p>
        </p:txBody>
      </p:sp>
      <p:sp>
        <p:nvSpPr>
          <p:cNvPr id="253" name="Freeform 15"/>
          <p:cNvSpPr>
            <a:spLocks noChangeAspect="1"/>
          </p:cNvSpPr>
          <p:nvPr/>
        </p:nvSpPr>
        <p:spPr bwMode="auto">
          <a:xfrm rot="1239149" flipV="1">
            <a:off x="3639273" y="5221890"/>
            <a:ext cx="1554480" cy="356764"/>
          </a:xfrm>
          <a:custGeom>
            <a:avLst/>
            <a:gdLst/>
            <a:ahLst/>
            <a:cxnLst>
              <a:cxn ang="0">
                <a:pos x="6" y="50"/>
              </a:cxn>
              <a:cxn ang="0">
                <a:pos x="12" y="44"/>
              </a:cxn>
              <a:cxn ang="0">
                <a:pos x="11" y="40"/>
              </a:cxn>
              <a:cxn ang="0">
                <a:pos x="50" y="1"/>
              </a:cxn>
              <a:cxn ang="0">
                <a:pos x="219" y="1"/>
              </a:cxn>
              <a:cxn ang="0">
                <a:pos x="219" y="0"/>
              </a:cxn>
              <a:cxn ang="0">
                <a:pos x="49" y="0"/>
              </a:cxn>
              <a:cxn ang="0">
                <a:pos x="10" y="39"/>
              </a:cxn>
              <a:cxn ang="0">
                <a:pos x="6" y="38"/>
              </a:cxn>
              <a:cxn ang="0">
                <a:pos x="0" y="44"/>
              </a:cxn>
              <a:cxn ang="0">
                <a:pos x="6" y="50"/>
              </a:cxn>
            </a:cxnLst>
            <a:rect l="0" t="0" r="r" b="b"/>
            <a:pathLst>
              <a:path w="219" h="50">
                <a:moveTo>
                  <a:pt x="6" y="50"/>
                </a:moveTo>
                <a:cubicBezTo>
                  <a:pt x="10" y="50"/>
                  <a:pt x="12" y="48"/>
                  <a:pt x="12" y="44"/>
                </a:cubicBezTo>
                <a:cubicBezTo>
                  <a:pt x="12" y="43"/>
                  <a:pt x="12" y="41"/>
                  <a:pt x="11" y="40"/>
                </a:cubicBezTo>
                <a:cubicBezTo>
                  <a:pt x="50" y="1"/>
                  <a:pt x="50" y="1"/>
                  <a:pt x="50" y="1"/>
                </a:cubicBezTo>
                <a:cubicBezTo>
                  <a:pt x="219" y="1"/>
                  <a:pt x="219" y="1"/>
                  <a:pt x="219" y="1"/>
                </a:cubicBezTo>
                <a:cubicBezTo>
                  <a:pt x="219" y="0"/>
                  <a:pt x="219" y="0"/>
                  <a:pt x="219" y="0"/>
                </a:cubicBezTo>
                <a:cubicBezTo>
                  <a:pt x="49" y="0"/>
                  <a:pt x="49" y="0"/>
                  <a:pt x="49" y="0"/>
                </a:cubicBezTo>
                <a:cubicBezTo>
                  <a:pt x="10" y="39"/>
                  <a:pt x="10" y="39"/>
                  <a:pt x="10" y="39"/>
                </a:cubicBezTo>
                <a:cubicBezTo>
                  <a:pt x="9" y="38"/>
                  <a:pt x="8" y="38"/>
                  <a:pt x="6" y="38"/>
                </a:cubicBezTo>
                <a:cubicBezTo>
                  <a:pt x="3" y="38"/>
                  <a:pt x="0" y="40"/>
                  <a:pt x="0" y="44"/>
                </a:cubicBezTo>
                <a:cubicBezTo>
                  <a:pt x="0" y="48"/>
                  <a:pt x="3" y="50"/>
                  <a:pt x="6" y="50"/>
                </a:cubicBezTo>
                <a:close/>
              </a:path>
            </a:pathLst>
          </a:custGeom>
          <a:solidFill>
            <a:schemeClr val="bg1"/>
          </a:solidFill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PE" sz="2400" dirty="0">
              <a:solidFill>
                <a:schemeClr val="bg1"/>
              </a:solidFill>
            </a:endParaRPr>
          </a:p>
        </p:txBody>
      </p:sp>
      <p:sp>
        <p:nvSpPr>
          <p:cNvPr id="254" name="Freeform 15"/>
          <p:cNvSpPr>
            <a:spLocks noChangeAspect="1"/>
          </p:cNvSpPr>
          <p:nvPr/>
        </p:nvSpPr>
        <p:spPr bwMode="auto">
          <a:xfrm rot="17809364">
            <a:off x="1340627" y="1779322"/>
            <a:ext cx="1554480" cy="356764"/>
          </a:xfrm>
          <a:custGeom>
            <a:avLst/>
            <a:gdLst/>
            <a:ahLst/>
            <a:cxnLst>
              <a:cxn ang="0">
                <a:pos x="6" y="50"/>
              </a:cxn>
              <a:cxn ang="0">
                <a:pos x="12" y="44"/>
              </a:cxn>
              <a:cxn ang="0">
                <a:pos x="11" y="40"/>
              </a:cxn>
              <a:cxn ang="0">
                <a:pos x="50" y="1"/>
              </a:cxn>
              <a:cxn ang="0">
                <a:pos x="219" y="1"/>
              </a:cxn>
              <a:cxn ang="0">
                <a:pos x="219" y="0"/>
              </a:cxn>
              <a:cxn ang="0">
                <a:pos x="49" y="0"/>
              </a:cxn>
              <a:cxn ang="0">
                <a:pos x="10" y="39"/>
              </a:cxn>
              <a:cxn ang="0">
                <a:pos x="6" y="38"/>
              </a:cxn>
              <a:cxn ang="0">
                <a:pos x="0" y="44"/>
              </a:cxn>
              <a:cxn ang="0">
                <a:pos x="6" y="50"/>
              </a:cxn>
            </a:cxnLst>
            <a:rect l="0" t="0" r="r" b="b"/>
            <a:pathLst>
              <a:path w="219" h="50">
                <a:moveTo>
                  <a:pt x="6" y="50"/>
                </a:moveTo>
                <a:cubicBezTo>
                  <a:pt x="10" y="50"/>
                  <a:pt x="12" y="48"/>
                  <a:pt x="12" y="44"/>
                </a:cubicBezTo>
                <a:cubicBezTo>
                  <a:pt x="12" y="43"/>
                  <a:pt x="12" y="41"/>
                  <a:pt x="11" y="40"/>
                </a:cubicBezTo>
                <a:cubicBezTo>
                  <a:pt x="50" y="1"/>
                  <a:pt x="50" y="1"/>
                  <a:pt x="50" y="1"/>
                </a:cubicBezTo>
                <a:cubicBezTo>
                  <a:pt x="219" y="1"/>
                  <a:pt x="219" y="1"/>
                  <a:pt x="219" y="1"/>
                </a:cubicBezTo>
                <a:cubicBezTo>
                  <a:pt x="219" y="0"/>
                  <a:pt x="219" y="0"/>
                  <a:pt x="219" y="0"/>
                </a:cubicBezTo>
                <a:cubicBezTo>
                  <a:pt x="49" y="0"/>
                  <a:pt x="49" y="0"/>
                  <a:pt x="49" y="0"/>
                </a:cubicBezTo>
                <a:cubicBezTo>
                  <a:pt x="10" y="39"/>
                  <a:pt x="10" y="39"/>
                  <a:pt x="10" y="39"/>
                </a:cubicBezTo>
                <a:cubicBezTo>
                  <a:pt x="9" y="38"/>
                  <a:pt x="8" y="38"/>
                  <a:pt x="6" y="38"/>
                </a:cubicBezTo>
                <a:cubicBezTo>
                  <a:pt x="3" y="38"/>
                  <a:pt x="0" y="40"/>
                  <a:pt x="0" y="44"/>
                </a:cubicBezTo>
                <a:cubicBezTo>
                  <a:pt x="0" y="48"/>
                  <a:pt x="3" y="50"/>
                  <a:pt x="6" y="50"/>
                </a:cubicBezTo>
                <a:close/>
              </a:path>
            </a:pathLst>
          </a:custGeom>
          <a:solidFill>
            <a:schemeClr val="bg1"/>
          </a:solidFill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PE" sz="2400" dirty="0"/>
          </a:p>
        </p:txBody>
      </p:sp>
    </p:spTree>
    <p:extLst>
      <p:ext uri="{BB962C8B-B14F-4D97-AF65-F5344CB8AC3E}">
        <p14:creationId xmlns:p14="http://schemas.microsoft.com/office/powerpoint/2010/main" val="8685093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000"/>
                            </p:stCondLst>
                            <p:childTnLst>
                              <p:par>
                                <p:cTn id="3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500"/>
                            </p:stCondLst>
                            <p:childTnLst>
                              <p:par>
                                <p:cTn id="3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500"/>
                            </p:stCondLst>
                            <p:childTnLst>
                              <p:par>
                                <p:cTn id="44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6500"/>
                            </p:stCondLst>
                            <p:childTnLst>
                              <p:par>
                                <p:cTn id="51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7500"/>
                            </p:stCondLst>
                            <p:childTnLst>
                              <p:par>
                                <p:cTn id="58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8500"/>
                            </p:stCondLst>
                            <p:childTnLst>
                              <p:par>
                                <p:cTn id="6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9000"/>
                            </p:stCondLst>
                            <p:childTnLst>
                              <p:par>
                                <p:cTn id="7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9500"/>
                            </p:stCondLst>
                            <p:childTnLst>
                              <p:par>
                                <p:cTn id="7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0000"/>
                            </p:stCondLst>
                            <p:childTnLst>
                              <p:par>
                                <p:cTn id="79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1000"/>
                            </p:stCondLst>
                            <p:childTnLst>
                              <p:par>
                                <p:cTn id="9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11500"/>
                            </p:stCondLst>
                            <p:childTnLst>
                              <p:par>
                                <p:cTn id="10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2000"/>
                            </p:stCondLst>
                            <p:childTnLst>
                              <p:par>
                                <p:cTn id="10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3" grpId="0" animBg="1"/>
      <p:bldP spid="431" grpId="0" animBg="1"/>
      <p:bldP spid="276" grpId="0" animBg="1"/>
      <p:bldP spid="298" grpId="0" animBg="1"/>
      <p:bldP spid="408" grpId="0" animBg="1"/>
      <p:bldP spid="248" grpId="0" animBg="1"/>
      <p:bldP spid="250" grpId="0"/>
      <p:bldP spid="251" grpId="0"/>
      <p:bldP spid="252" grpId="0"/>
      <p:bldP spid="253" grpId="0" animBg="1"/>
      <p:bldP spid="25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2">
            <a:lum/>
          </a:blip>
          <a:srcRect/>
          <a:stretch>
            <a:fillRect t="-16000" b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/>
          <p:cNvSpPr/>
          <p:nvPr/>
        </p:nvSpPr>
        <p:spPr bwMode="auto">
          <a:xfrm>
            <a:off x="0" y="1244906"/>
            <a:ext cx="12192000" cy="5354198"/>
          </a:xfrm>
          <a:prstGeom prst="rect">
            <a:avLst/>
          </a:prstGeom>
          <a:solidFill>
            <a:schemeClr val="tx1">
              <a:alpha val="75000"/>
            </a:schemeClr>
          </a:solidFill>
          <a:ln w="6350">
            <a:noFill/>
            <a:round/>
            <a:headEnd/>
            <a:tailEnd/>
          </a:ln>
        </p:spPr>
        <p:txBody>
          <a:bodyPr vert="horz" wrap="none" lIns="121920" tIns="60960" rIns="121920" bIns="60960" numCol="1" rtlCol="0" anchor="ctr" anchorCtr="1" compatLnSpc="1">
            <a:prstTxWarp prst="textNoShape">
              <a:avLst/>
            </a:prstTxWarp>
          </a:bodyPr>
          <a:lstStyle/>
          <a:p>
            <a:pPr algn="ctr"/>
            <a:endParaRPr lang="es-PE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7" name="Freeform 86"/>
          <p:cNvSpPr>
            <a:spLocks noChangeAspect="1"/>
          </p:cNvSpPr>
          <p:nvPr/>
        </p:nvSpPr>
        <p:spPr>
          <a:xfrm>
            <a:off x="7866934" y="1946868"/>
            <a:ext cx="2475238" cy="3200400"/>
          </a:xfrm>
          <a:custGeom>
            <a:avLst/>
            <a:gdLst>
              <a:gd name="connsiteX0" fmla="*/ 0 w 2447301"/>
              <a:gd name="connsiteY0" fmla="*/ 0 h 3164279"/>
              <a:gd name="connsiteX1" fmla="*/ 1382667 w 2447301"/>
              <a:gd name="connsiteY1" fmla="*/ 0 h 3164279"/>
              <a:gd name="connsiteX2" fmla="*/ 1447138 w 2447301"/>
              <a:gd name="connsiteY2" fmla="*/ 6969 h 3164279"/>
              <a:gd name="connsiteX3" fmla="*/ 1506381 w 2447301"/>
              <a:gd name="connsiteY3" fmla="*/ 20909 h 3164279"/>
              <a:gd name="connsiteX4" fmla="*/ 1562139 w 2447301"/>
              <a:gd name="connsiteY4" fmla="*/ 47046 h 3164279"/>
              <a:gd name="connsiteX5" fmla="*/ 1614413 w 2447301"/>
              <a:gd name="connsiteY5" fmla="*/ 81895 h 3164279"/>
              <a:gd name="connsiteX6" fmla="*/ 1657974 w 2447301"/>
              <a:gd name="connsiteY6" fmla="*/ 127198 h 3164279"/>
              <a:gd name="connsiteX7" fmla="*/ 1694565 w 2447301"/>
              <a:gd name="connsiteY7" fmla="*/ 175987 h 3164279"/>
              <a:gd name="connsiteX8" fmla="*/ 2401997 w 2447301"/>
              <a:gd name="connsiteY8" fmla="*/ 1400925 h 3164279"/>
              <a:gd name="connsiteX9" fmla="*/ 2431619 w 2447301"/>
              <a:gd name="connsiteY9" fmla="*/ 1470623 h 3164279"/>
              <a:gd name="connsiteX10" fmla="*/ 2447301 w 2447301"/>
              <a:gd name="connsiteY10" fmla="*/ 1542063 h 3164279"/>
              <a:gd name="connsiteX11" fmla="*/ 2447301 w 2447301"/>
              <a:gd name="connsiteY11" fmla="*/ 1616988 h 3164279"/>
              <a:gd name="connsiteX12" fmla="*/ 2431619 w 2447301"/>
              <a:gd name="connsiteY12" fmla="*/ 1691913 h 3164279"/>
              <a:gd name="connsiteX13" fmla="*/ 2401997 w 2447301"/>
              <a:gd name="connsiteY13" fmla="*/ 1758126 h 3164279"/>
              <a:gd name="connsiteX14" fmla="*/ 1694565 w 2447301"/>
              <a:gd name="connsiteY14" fmla="*/ 2984807 h 3164279"/>
              <a:gd name="connsiteX15" fmla="*/ 1649261 w 2447301"/>
              <a:gd name="connsiteY15" fmla="*/ 3047535 h 3164279"/>
              <a:gd name="connsiteX16" fmla="*/ 1593503 w 2447301"/>
              <a:gd name="connsiteY16" fmla="*/ 3096323 h 3164279"/>
              <a:gd name="connsiteX17" fmla="*/ 1529033 w 2447301"/>
              <a:gd name="connsiteY17" fmla="*/ 3132915 h 3164279"/>
              <a:gd name="connsiteX18" fmla="*/ 1459335 w 2447301"/>
              <a:gd name="connsiteY18" fmla="*/ 3155566 h 3164279"/>
              <a:gd name="connsiteX19" fmla="*/ 1382667 w 2447301"/>
              <a:gd name="connsiteY19" fmla="*/ 3164279 h 3164279"/>
              <a:gd name="connsiteX20" fmla="*/ 0 w 2447301"/>
              <a:gd name="connsiteY20" fmla="*/ 3164279 h 3164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447301" h="3164279">
                <a:moveTo>
                  <a:pt x="0" y="0"/>
                </a:moveTo>
                <a:lnTo>
                  <a:pt x="1382667" y="0"/>
                </a:lnTo>
                <a:lnTo>
                  <a:pt x="1447138" y="6969"/>
                </a:lnTo>
                <a:lnTo>
                  <a:pt x="1506381" y="20909"/>
                </a:lnTo>
                <a:lnTo>
                  <a:pt x="1562139" y="47046"/>
                </a:lnTo>
                <a:lnTo>
                  <a:pt x="1614413" y="81895"/>
                </a:lnTo>
                <a:lnTo>
                  <a:pt x="1657974" y="127198"/>
                </a:lnTo>
                <a:lnTo>
                  <a:pt x="1694565" y="175987"/>
                </a:lnTo>
                <a:lnTo>
                  <a:pt x="2401997" y="1400925"/>
                </a:lnTo>
                <a:lnTo>
                  <a:pt x="2431619" y="1470623"/>
                </a:lnTo>
                <a:lnTo>
                  <a:pt x="2447301" y="1542063"/>
                </a:lnTo>
                <a:lnTo>
                  <a:pt x="2447301" y="1616988"/>
                </a:lnTo>
                <a:lnTo>
                  <a:pt x="2431619" y="1691913"/>
                </a:lnTo>
                <a:lnTo>
                  <a:pt x="2401997" y="1758126"/>
                </a:lnTo>
                <a:lnTo>
                  <a:pt x="1694565" y="2984807"/>
                </a:lnTo>
                <a:lnTo>
                  <a:pt x="1649261" y="3047535"/>
                </a:lnTo>
                <a:lnTo>
                  <a:pt x="1593503" y="3096323"/>
                </a:lnTo>
                <a:lnTo>
                  <a:pt x="1529033" y="3132915"/>
                </a:lnTo>
                <a:lnTo>
                  <a:pt x="1459335" y="3155566"/>
                </a:lnTo>
                <a:lnTo>
                  <a:pt x="1382667" y="3164279"/>
                </a:lnTo>
                <a:lnTo>
                  <a:pt x="0" y="316427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sp>
        <p:nvSpPr>
          <p:cNvPr id="86" name="Freeform 85"/>
          <p:cNvSpPr>
            <a:spLocks noChangeAspect="1"/>
          </p:cNvSpPr>
          <p:nvPr/>
        </p:nvSpPr>
        <p:spPr>
          <a:xfrm>
            <a:off x="4347999" y="1946868"/>
            <a:ext cx="2475238" cy="3200400"/>
          </a:xfrm>
          <a:custGeom>
            <a:avLst/>
            <a:gdLst>
              <a:gd name="connsiteX0" fmla="*/ 0 w 2447301"/>
              <a:gd name="connsiteY0" fmla="*/ 0 h 3164279"/>
              <a:gd name="connsiteX1" fmla="*/ 1382667 w 2447301"/>
              <a:gd name="connsiteY1" fmla="*/ 0 h 3164279"/>
              <a:gd name="connsiteX2" fmla="*/ 1447138 w 2447301"/>
              <a:gd name="connsiteY2" fmla="*/ 6969 h 3164279"/>
              <a:gd name="connsiteX3" fmla="*/ 1506381 w 2447301"/>
              <a:gd name="connsiteY3" fmla="*/ 20909 h 3164279"/>
              <a:gd name="connsiteX4" fmla="*/ 1562139 w 2447301"/>
              <a:gd name="connsiteY4" fmla="*/ 47046 h 3164279"/>
              <a:gd name="connsiteX5" fmla="*/ 1614413 w 2447301"/>
              <a:gd name="connsiteY5" fmla="*/ 81895 h 3164279"/>
              <a:gd name="connsiteX6" fmla="*/ 1657974 w 2447301"/>
              <a:gd name="connsiteY6" fmla="*/ 127198 h 3164279"/>
              <a:gd name="connsiteX7" fmla="*/ 1694565 w 2447301"/>
              <a:gd name="connsiteY7" fmla="*/ 175987 h 3164279"/>
              <a:gd name="connsiteX8" fmla="*/ 2401997 w 2447301"/>
              <a:gd name="connsiteY8" fmla="*/ 1400925 h 3164279"/>
              <a:gd name="connsiteX9" fmla="*/ 2431619 w 2447301"/>
              <a:gd name="connsiteY9" fmla="*/ 1470623 h 3164279"/>
              <a:gd name="connsiteX10" fmla="*/ 2447301 w 2447301"/>
              <a:gd name="connsiteY10" fmla="*/ 1542063 h 3164279"/>
              <a:gd name="connsiteX11" fmla="*/ 2447301 w 2447301"/>
              <a:gd name="connsiteY11" fmla="*/ 1616988 h 3164279"/>
              <a:gd name="connsiteX12" fmla="*/ 2431619 w 2447301"/>
              <a:gd name="connsiteY12" fmla="*/ 1691913 h 3164279"/>
              <a:gd name="connsiteX13" fmla="*/ 2401997 w 2447301"/>
              <a:gd name="connsiteY13" fmla="*/ 1758126 h 3164279"/>
              <a:gd name="connsiteX14" fmla="*/ 1694565 w 2447301"/>
              <a:gd name="connsiteY14" fmla="*/ 2984807 h 3164279"/>
              <a:gd name="connsiteX15" fmla="*/ 1649261 w 2447301"/>
              <a:gd name="connsiteY15" fmla="*/ 3047535 h 3164279"/>
              <a:gd name="connsiteX16" fmla="*/ 1593503 w 2447301"/>
              <a:gd name="connsiteY16" fmla="*/ 3096323 h 3164279"/>
              <a:gd name="connsiteX17" fmla="*/ 1529033 w 2447301"/>
              <a:gd name="connsiteY17" fmla="*/ 3132915 h 3164279"/>
              <a:gd name="connsiteX18" fmla="*/ 1459335 w 2447301"/>
              <a:gd name="connsiteY18" fmla="*/ 3155566 h 3164279"/>
              <a:gd name="connsiteX19" fmla="*/ 1382667 w 2447301"/>
              <a:gd name="connsiteY19" fmla="*/ 3164279 h 3164279"/>
              <a:gd name="connsiteX20" fmla="*/ 0 w 2447301"/>
              <a:gd name="connsiteY20" fmla="*/ 3164279 h 3164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447301" h="3164279">
                <a:moveTo>
                  <a:pt x="0" y="0"/>
                </a:moveTo>
                <a:lnTo>
                  <a:pt x="1382667" y="0"/>
                </a:lnTo>
                <a:lnTo>
                  <a:pt x="1447138" y="6969"/>
                </a:lnTo>
                <a:lnTo>
                  <a:pt x="1506381" y="20909"/>
                </a:lnTo>
                <a:lnTo>
                  <a:pt x="1562139" y="47046"/>
                </a:lnTo>
                <a:lnTo>
                  <a:pt x="1614413" y="81895"/>
                </a:lnTo>
                <a:lnTo>
                  <a:pt x="1657974" y="127198"/>
                </a:lnTo>
                <a:lnTo>
                  <a:pt x="1694565" y="175987"/>
                </a:lnTo>
                <a:lnTo>
                  <a:pt x="2401997" y="1400925"/>
                </a:lnTo>
                <a:lnTo>
                  <a:pt x="2431619" y="1470623"/>
                </a:lnTo>
                <a:lnTo>
                  <a:pt x="2447301" y="1542063"/>
                </a:lnTo>
                <a:lnTo>
                  <a:pt x="2447301" y="1616988"/>
                </a:lnTo>
                <a:lnTo>
                  <a:pt x="2431619" y="1691913"/>
                </a:lnTo>
                <a:lnTo>
                  <a:pt x="2401997" y="1758126"/>
                </a:lnTo>
                <a:lnTo>
                  <a:pt x="1694565" y="2984807"/>
                </a:lnTo>
                <a:lnTo>
                  <a:pt x="1649261" y="3047535"/>
                </a:lnTo>
                <a:lnTo>
                  <a:pt x="1593503" y="3096323"/>
                </a:lnTo>
                <a:lnTo>
                  <a:pt x="1529033" y="3132915"/>
                </a:lnTo>
                <a:lnTo>
                  <a:pt x="1459335" y="3155566"/>
                </a:lnTo>
                <a:lnTo>
                  <a:pt x="1382667" y="3164279"/>
                </a:lnTo>
                <a:lnTo>
                  <a:pt x="0" y="316427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sp>
        <p:nvSpPr>
          <p:cNvPr id="88" name="Freeform 87"/>
          <p:cNvSpPr>
            <a:spLocks noChangeAspect="1"/>
          </p:cNvSpPr>
          <p:nvPr/>
        </p:nvSpPr>
        <p:spPr>
          <a:xfrm>
            <a:off x="811094" y="1935579"/>
            <a:ext cx="2475238" cy="3200400"/>
          </a:xfrm>
          <a:custGeom>
            <a:avLst/>
            <a:gdLst>
              <a:gd name="connsiteX0" fmla="*/ 0 w 2447301"/>
              <a:gd name="connsiteY0" fmla="*/ 0 h 3164279"/>
              <a:gd name="connsiteX1" fmla="*/ 1382667 w 2447301"/>
              <a:gd name="connsiteY1" fmla="*/ 0 h 3164279"/>
              <a:gd name="connsiteX2" fmla="*/ 1447138 w 2447301"/>
              <a:gd name="connsiteY2" fmla="*/ 6969 h 3164279"/>
              <a:gd name="connsiteX3" fmla="*/ 1506381 w 2447301"/>
              <a:gd name="connsiteY3" fmla="*/ 20909 h 3164279"/>
              <a:gd name="connsiteX4" fmla="*/ 1562139 w 2447301"/>
              <a:gd name="connsiteY4" fmla="*/ 47046 h 3164279"/>
              <a:gd name="connsiteX5" fmla="*/ 1614413 w 2447301"/>
              <a:gd name="connsiteY5" fmla="*/ 81895 h 3164279"/>
              <a:gd name="connsiteX6" fmla="*/ 1657974 w 2447301"/>
              <a:gd name="connsiteY6" fmla="*/ 127198 h 3164279"/>
              <a:gd name="connsiteX7" fmla="*/ 1694565 w 2447301"/>
              <a:gd name="connsiteY7" fmla="*/ 175987 h 3164279"/>
              <a:gd name="connsiteX8" fmla="*/ 2401997 w 2447301"/>
              <a:gd name="connsiteY8" fmla="*/ 1400925 h 3164279"/>
              <a:gd name="connsiteX9" fmla="*/ 2431619 w 2447301"/>
              <a:gd name="connsiteY9" fmla="*/ 1470623 h 3164279"/>
              <a:gd name="connsiteX10" fmla="*/ 2447301 w 2447301"/>
              <a:gd name="connsiteY10" fmla="*/ 1542063 h 3164279"/>
              <a:gd name="connsiteX11" fmla="*/ 2447301 w 2447301"/>
              <a:gd name="connsiteY11" fmla="*/ 1616988 h 3164279"/>
              <a:gd name="connsiteX12" fmla="*/ 2431619 w 2447301"/>
              <a:gd name="connsiteY12" fmla="*/ 1691913 h 3164279"/>
              <a:gd name="connsiteX13" fmla="*/ 2401997 w 2447301"/>
              <a:gd name="connsiteY13" fmla="*/ 1758126 h 3164279"/>
              <a:gd name="connsiteX14" fmla="*/ 1694565 w 2447301"/>
              <a:gd name="connsiteY14" fmla="*/ 2984807 h 3164279"/>
              <a:gd name="connsiteX15" fmla="*/ 1649261 w 2447301"/>
              <a:gd name="connsiteY15" fmla="*/ 3047535 h 3164279"/>
              <a:gd name="connsiteX16" fmla="*/ 1593503 w 2447301"/>
              <a:gd name="connsiteY16" fmla="*/ 3096323 h 3164279"/>
              <a:gd name="connsiteX17" fmla="*/ 1529033 w 2447301"/>
              <a:gd name="connsiteY17" fmla="*/ 3132915 h 3164279"/>
              <a:gd name="connsiteX18" fmla="*/ 1459335 w 2447301"/>
              <a:gd name="connsiteY18" fmla="*/ 3155566 h 3164279"/>
              <a:gd name="connsiteX19" fmla="*/ 1382667 w 2447301"/>
              <a:gd name="connsiteY19" fmla="*/ 3164279 h 3164279"/>
              <a:gd name="connsiteX20" fmla="*/ 0 w 2447301"/>
              <a:gd name="connsiteY20" fmla="*/ 3164279 h 3164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447301" h="3164279">
                <a:moveTo>
                  <a:pt x="0" y="0"/>
                </a:moveTo>
                <a:lnTo>
                  <a:pt x="1382667" y="0"/>
                </a:lnTo>
                <a:lnTo>
                  <a:pt x="1447138" y="6969"/>
                </a:lnTo>
                <a:lnTo>
                  <a:pt x="1506381" y="20909"/>
                </a:lnTo>
                <a:lnTo>
                  <a:pt x="1562139" y="47046"/>
                </a:lnTo>
                <a:lnTo>
                  <a:pt x="1614413" y="81895"/>
                </a:lnTo>
                <a:lnTo>
                  <a:pt x="1657974" y="127198"/>
                </a:lnTo>
                <a:lnTo>
                  <a:pt x="1694565" y="175987"/>
                </a:lnTo>
                <a:lnTo>
                  <a:pt x="2401997" y="1400925"/>
                </a:lnTo>
                <a:lnTo>
                  <a:pt x="2431619" y="1470623"/>
                </a:lnTo>
                <a:lnTo>
                  <a:pt x="2447301" y="1542063"/>
                </a:lnTo>
                <a:lnTo>
                  <a:pt x="2447301" y="1616988"/>
                </a:lnTo>
                <a:lnTo>
                  <a:pt x="2431619" y="1691913"/>
                </a:lnTo>
                <a:lnTo>
                  <a:pt x="2401997" y="1758126"/>
                </a:lnTo>
                <a:lnTo>
                  <a:pt x="1694565" y="2984807"/>
                </a:lnTo>
                <a:lnTo>
                  <a:pt x="1649261" y="3047535"/>
                </a:lnTo>
                <a:lnTo>
                  <a:pt x="1593503" y="3096323"/>
                </a:lnTo>
                <a:lnTo>
                  <a:pt x="1529033" y="3132915"/>
                </a:lnTo>
                <a:lnTo>
                  <a:pt x="1459335" y="3155566"/>
                </a:lnTo>
                <a:lnTo>
                  <a:pt x="1382667" y="3164279"/>
                </a:lnTo>
                <a:lnTo>
                  <a:pt x="0" y="316427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grpSp>
        <p:nvGrpSpPr>
          <p:cNvPr id="38" name="Group 37"/>
          <p:cNvGrpSpPr/>
          <p:nvPr/>
        </p:nvGrpSpPr>
        <p:grpSpPr>
          <a:xfrm>
            <a:off x="127357" y="-21594"/>
            <a:ext cx="2524868" cy="613385"/>
            <a:chOff x="127357" y="-6354"/>
            <a:chExt cx="2524868" cy="613385"/>
          </a:xfrm>
        </p:grpSpPr>
        <p:sp>
          <p:nvSpPr>
            <p:cNvPr id="39" name="Round Same Side Corner Rectangle 38"/>
            <p:cNvSpPr/>
            <p:nvPr/>
          </p:nvSpPr>
          <p:spPr bwMode="auto">
            <a:xfrm rot="10800000" flipH="1">
              <a:off x="127357" y="-6354"/>
              <a:ext cx="2524868" cy="613385"/>
            </a:xfrm>
            <a:prstGeom prst="round2SameRect">
              <a:avLst>
                <a:gd name="adj1" fmla="val 35205"/>
                <a:gd name="adj2" fmla="val 0"/>
              </a:avLst>
            </a:prstGeom>
            <a:solidFill>
              <a:schemeClr val="tx1">
                <a:alpha val="50000"/>
              </a:schemeClr>
            </a:solidFill>
            <a:ln w="19050">
              <a:solidFill>
                <a:schemeClr val="tx1"/>
              </a:solidFill>
              <a:round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vert="horz" wrap="none" lIns="121920" tIns="60960" rIns="121920" bIns="6096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s-PE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127357" y="54118"/>
              <a:ext cx="252486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PE" sz="2400" dirty="0" err="1" smtClean="0">
                  <a:solidFill>
                    <a:schemeClr val="bg1"/>
                  </a:solidFill>
                </a:rPr>
                <a:t>Slide</a:t>
              </a:r>
              <a:r>
                <a:rPr lang="es-PE" sz="2400" dirty="0" smtClean="0">
                  <a:solidFill>
                    <a:schemeClr val="bg1"/>
                  </a:solidFill>
                </a:rPr>
                <a:t> </a:t>
              </a:r>
              <a:r>
                <a:rPr lang="es-PE" sz="2400" dirty="0" err="1" smtClean="0">
                  <a:solidFill>
                    <a:schemeClr val="bg1"/>
                  </a:solidFill>
                </a:rPr>
                <a:t>Title</a:t>
              </a:r>
              <a:endParaRPr lang="es-PE" sz="2400" dirty="0">
                <a:solidFill>
                  <a:schemeClr val="bg1"/>
                </a:solidFill>
              </a:endParaRPr>
            </a:p>
          </p:txBody>
        </p:sp>
      </p:grpSp>
      <p:sp>
        <p:nvSpPr>
          <p:cNvPr id="33" name="Freeform 6"/>
          <p:cNvSpPr>
            <a:spLocks/>
          </p:cNvSpPr>
          <p:nvPr/>
        </p:nvSpPr>
        <p:spPr bwMode="auto">
          <a:xfrm>
            <a:off x="4336711" y="1540879"/>
            <a:ext cx="3613829" cy="3976258"/>
          </a:xfrm>
          <a:custGeom>
            <a:avLst/>
            <a:gdLst>
              <a:gd name="T0" fmla="*/ 283 w 2074"/>
              <a:gd name="T1" fmla="*/ 0 h 2282"/>
              <a:gd name="T2" fmla="*/ 1306 w 2074"/>
              <a:gd name="T3" fmla="*/ 0 h 2282"/>
              <a:gd name="T4" fmla="*/ 1350 w 2074"/>
              <a:gd name="T5" fmla="*/ 5 h 2282"/>
              <a:gd name="T6" fmla="*/ 1394 w 2074"/>
              <a:gd name="T7" fmla="*/ 17 h 2282"/>
              <a:gd name="T8" fmla="*/ 1434 w 2074"/>
              <a:gd name="T9" fmla="*/ 36 h 2282"/>
              <a:gd name="T10" fmla="*/ 1471 w 2074"/>
              <a:gd name="T11" fmla="*/ 61 h 2282"/>
              <a:gd name="T12" fmla="*/ 1503 w 2074"/>
              <a:gd name="T13" fmla="*/ 91 h 2282"/>
              <a:gd name="T14" fmla="*/ 1529 w 2074"/>
              <a:gd name="T15" fmla="*/ 129 h 2282"/>
              <a:gd name="T16" fmla="*/ 2040 w 2074"/>
              <a:gd name="T17" fmla="*/ 1010 h 2282"/>
              <a:gd name="T18" fmla="*/ 2058 w 2074"/>
              <a:gd name="T19" fmla="*/ 1052 h 2282"/>
              <a:gd name="T20" fmla="*/ 2070 w 2074"/>
              <a:gd name="T21" fmla="*/ 1096 h 2282"/>
              <a:gd name="T22" fmla="*/ 2074 w 2074"/>
              <a:gd name="T23" fmla="*/ 1139 h 2282"/>
              <a:gd name="T24" fmla="*/ 2070 w 2074"/>
              <a:gd name="T25" fmla="*/ 1185 h 2282"/>
              <a:gd name="T26" fmla="*/ 2058 w 2074"/>
              <a:gd name="T27" fmla="*/ 1227 h 2282"/>
              <a:gd name="T28" fmla="*/ 2040 w 2074"/>
              <a:gd name="T29" fmla="*/ 1269 h 2282"/>
              <a:gd name="T30" fmla="*/ 1529 w 2074"/>
              <a:gd name="T31" fmla="*/ 2152 h 2282"/>
              <a:gd name="T32" fmla="*/ 1503 w 2074"/>
              <a:gd name="T33" fmla="*/ 2189 h 2282"/>
              <a:gd name="T34" fmla="*/ 1471 w 2074"/>
              <a:gd name="T35" fmla="*/ 2221 h 2282"/>
              <a:gd name="T36" fmla="*/ 1434 w 2074"/>
              <a:gd name="T37" fmla="*/ 2247 h 2282"/>
              <a:gd name="T38" fmla="*/ 1394 w 2074"/>
              <a:gd name="T39" fmla="*/ 2265 h 2282"/>
              <a:gd name="T40" fmla="*/ 1350 w 2074"/>
              <a:gd name="T41" fmla="*/ 2277 h 2282"/>
              <a:gd name="T42" fmla="*/ 1306 w 2074"/>
              <a:gd name="T43" fmla="*/ 2282 h 2282"/>
              <a:gd name="T44" fmla="*/ 283 w 2074"/>
              <a:gd name="T45" fmla="*/ 2282 h 2282"/>
              <a:gd name="T46" fmla="*/ 238 w 2074"/>
              <a:gd name="T47" fmla="*/ 2277 h 2282"/>
              <a:gd name="T48" fmla="*/ 194 w 2074"/>
              <a:gd name="T49" fmla="*/ 2265 h 2282"/>
              <a:gd name="T50" fmla="*/ 154 w 2074"/>
              <a:gd name="T51" fmla="*/ 2247 h 2282"/>
              <a:gd name="T52" fmla="*/ 118 w 2074"/>
              <a:gd name="T53" fmla="*/ 2221 h 2282"/>
              <a:gd name="T54" fmla="*/ 86 w 2074"/>
              <a:gd name="T55" fmla="*/ 2189 h 2282"/>
              <a:gd name="T56" fmla="*/ 59 w 2074"/>
              <a:gd name="T57" fmla="*/ 2152 h 2282"/>
              <a:gd name="T58" fmla="*/ 0 w 2074"/>
              <a:gd name="T59" fmla="*/ 2049 h 2282"/>
              <a:gd name="T60" fmla="*/ 800 w 2074"/>
              <a:gd name="T61" fmla="*/ 2049 h 2282"/>
              <a:gd name="T62" fmla="*/ 844 w 2074"/>
              <a:gd name="T63" fmla="*/ 2044 h 2282"/>
              <a:gd name="T64" fmla="*/ 884 w 2074"/>
              <a:gd name="T65" fmla="*/ 2031 h 2282"/>
              <a:gd name="T66" fmla="*/ 921 w 2074"/>
              <a:gd name="T67" fmla="*/ 2010 h 2282"/>
              <a:gd name="T68" fmla="*/ 953 w 2074"/>
              <a:gd name="T69" fmla="*/ 1982 h 2282"/>
              <a:gd name="T70" fmla="*/ 979 w 2074"/>
              <a:gd name="T71" fmla="*/ 1946 h 2282"/>
              <a:gd name="T72" fmla="*/ 1385 w 2074"/>
              <a:gd name="T73" fmla="*/ 1242 h 2282"/>
              <a:gd name="T74" fmla="*/ 1402 w 2074"/>
              <a:gd name="T75" fmla="*/ 1204 h 2282"/>
              <a:gd name="T76" fmla="*/ 1411 w 2074"/>
              <a:gd name="T77" fmla="*/ 1161 h 2282"/>
              <a:gd name="T78" fmla="*/ 1411 w 2074"/>
              <a:gd name="T79" fmla="*/ 1118 h 2282"/>
              <a:gd name="T80" fmla="*/ 1402 w 2074"/>
              <a:gd name="T81" fmla="*/ 1077 h 2282"/>
              <a:gd name="T82" fmla="*/ 1385 w 2074"/>
              <a:gd name="T83" fmla="*/ 1037 h 2282"/>
              <a:gd name="T84" fmla="*/ 979 w 2074"/>
              <a:gd name="T85" fmla="*/ 334 h 2282"/>
              <a:gd name="T86" fmla="*/ 958 w 2074"/>
              <a:gd name="T87" fmla="*/ 306 h 2282"/>
              <a:gd name="T88" fmla="*/ 933 w 2074"/>
              <a:gd name="T89" fmla="*/ 280 h 2282"/>
              <a:gd name="T90" fmla="*/ 903 w 2074"/>
              <a:gd name="T91" fmla="*/ 260 h 2282"/>
              <a:gd name="T92" fmla="*/ 871 w 2074"/>
              <a:gd name="T93" fmla="*/ 245 h 2282"/>
              <a:gd name="T94" fmla="*/ 837 w 2074"/>
              <a:gd name="T95" fmla="*/ 237 h 2282"/>
              <a:gd name="T96" fmla="*/ 800 w 2074"/>
              <a:gd name="T97" fmla="*/ 233 h 2282"/>
              <a:gd name="T98" fmla="*/ 0 w 2074"/>
              <a:gd name="T99" fmla="*/ 233 h 2282"/>
              <a:gd name="T100" fmla="*/ 59 w 2074"/>
              <a:gd name="T101" fmla="*/ 130 h 2282"/>
              <a:gd name="T102" fmla="*/ 86 w 2074"/>
              <a:gd name="T103" fmla="*/ 93 h 2282"/>
              <a:gd name="T104" fmla="*/ 118 w 2074"/>
              <a:gd name="T105" fmla="*/ 61 h 2282"/>
              <a:gd name="T106" fmla="*/ 154 w 2074"/>
              <a:gd name="T107" fmla="*/ 36 h 2282"/>
              <a:gd name="T108" fmla="*/ 194 w 2074"/>
              <a:gd name="T109" fmla="*/ 17 h 2282"/>
              <a:gd name="T110" fmla="*/ 238 w 2074"/>
              <a:gd name="T111" fmla="*/ 5 h 2282"/>
              <a:gd name="T112" fmla="*/ 283 w 2074"/>
              <a:gd name="T113" fmla="*/ 0 h 22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2074" h="2282">
                <a:moveTo>
                  <a:pt x="283" y="0"/>
                </a:moveTo>
                <a:lnTo>
                  <a:pt x="1306" y="0"/>
                </a:lnTo>
                <a:lnTo>
                  <a:pt x="1350" y="5"/>
                </a:lnTo>
                <a:lnTo>
                  <a:pt x="1394" y="17"/>
                </a:lnTo>
                <a:lnTo>
                  <a:pt x="1434" y="36"/>
                </a:lnTo>
                <a:lnTo>
                  <a:pt x="1471" y="61"/>
                </a:lnTo>
                <a:lnTo>
                  <a:pt x="1503" y="91"/>
                </a:lnTo>
                <a:lnTo>
                  <a:pt x="1529" y="129"/>
                </a:lnTo>
                <a:lnTo>
                  <a:pt x="2040" y="1010"/>
                </a:lnTo>
                <a:lnTo>
                  <a:pt x="2058" y="1052"/>
                </a:lnTo>
                <a:lnTo>
                  <a:pt x="2070" y="1096"/>
                </a:lnTo>
                <a:lnTo>
                  <a:pt x="2074" y="1139"/>
                </a:lnTo>
                <a:lnTo>
                  <a:pt x="2070" y="1185"/>
                </a:lnTo>
                <a:lnTo>
                  <a:pt x="2058" y="1227"/>
                </a:lnTo>
                <a:lnTo>
                  <a:pt x="2040" y="1269"/>
                </a:lnTo>
                <a:lnTo>
                  <a:pt x="1529" y="2152"/>
                </a:lnTo>
                <a:lnTo>
                  <a:pt x="1503" y="2189"/>
                </a:lnTo>
                <a:lnTo>
                  <a:pt x="1471" y="2221"/>
                </a:lnTo>
                <a:lnTo>
                  <a:pt x="1434" y="2247"/>
                </a:lnTo>
                <a:lnTo>
                  <a:pt x="1394" y="2265"/>
                </a:lnTo>
                <a:lnTo>
                  <a:pt x="1350" y="2277"/>
                </a:lnTo>
                <a:lnTo>
                  <a:pt x="1306" y="2282"/>
                </a:lnTo>
                <a:lnTo>
                  <a:pt x="283" y="2282"/>
                </a:lnTo>
                <a:lnTo>
                  <a:pt x="238" y="2277"/>
                </a:lnTo>
                <a:lnTo>
                  <a:pt x="194" y="2265"/>
                </a:lnTo>
                <a:lnTo>
                  <a:pt x="154" y="2247"/>
                </a:lnTo>
                <a:lnTo>
                  <a:pt x="118" y="2221"/>
                </a:lnTo>
                <a:lnTo>
                  <a:pt x="86" y="2189"/>
                </a:lnTo>
                <a:lnTo>
                  <a:pt x="59" y="2152"/>
                </a:lnTo>
                <a:lnTo>
                  <a:pt x="0" y="2049"/>
                </a:lnTo>
                <a:lnTo>
                  <a:pt x="800" y="2049"/>
                </a:lnTo>
                <a:lnTo>
                  <a:pt x="844" y="2044"/>
                </a:lnTo>
                <a:lnTo>
                  <a:pt x="884" y="2031"/>
                </a:lnTo>
                <a:lnTo>
                  <a:pt x="921" y="2010"/>
                </a:lnTo>
                <a:lnTo>
                  <a:pt x="953" y="1982"/>
                </a:lnTo>
                <a:lnTo>
                  <a:pt x="979" y="1946"/>
                </a:lnTo>
                <a:lnTo>
                  <a:pt x="1385" y="1242"/>
                </a:lnTo>
                <a:lnTo>
                  <a:pt x="1402" y="1204"/>
                </a:lnTo>
                <a:lnTo>
                  <a:pt x="1411" y="1161"/>
                </a:lnTo>
                <a:lnTo>
                  <a:pt x="1411" y="1118"/>
                </a:lnTo>
                <a:lnTo>
                  <a:pt x="1402" y="1077"/>
                </a:lnTo>
                <a:lnTo>
                  <a:pt x="1385" y="1037"/>
                </a:lnTo>
                <a:lnTo>
                  <a:pt x="979" y="334"/>
                </a:lnTo>
                <a:lnTo>
                  <a:pt x="958" y="306"/>
                </a:lnTo>
                <a:lnTo>
                  <a:pt x="933" y="280"/>
                </a:lnTo>
                <a:lnTo>
                  <a:pt x="903" y="260"/>
                </a:lnTo>
                <a:lnTo>
                  <a:pt x="871" y="245"/>
                </a:lnTo>
                <a:lnTo>
                  <a:pt x="837" y="237"/>
                </a:lnTo>
                <a:lnTo>
                  <a:pt x="800" y="233"/>
                </a:lnTo>
                <a:lnTo>
                  <a:pt x="0" y="233"/>
                </a:lnTo>
                <a:lnTo>
                  <a:pt x="59" y="130"/>
                </a:lnTo>
                <a:lnTo>
                  <a:pt x="86" y="93"/>
                </a:lnTo>
                <a:lnTo>
                  <a:pt x="118" y="61"/>
                </a:lnTo>
                <a:lnTo>
                  <a:pt x="154" y="36"/>
                </a:lnTo>
                <a:lnTo>
                  <a:pt x="194" y="17"/>
                </a:lnTo>
                <a:lnTo>
                  <a:pt x="238" y="5"/>
                </a:lnTo>
                <a:lnTo>
                  <a:pt x="283" y="0"/>
                </a:lnTo>
                <a:close/>
              </a:path>
            </a:pathLst>
          </a:custGeom>
          <a:solidFill>
            <a:srgbClr val="ED7D31"/>
          </a:solidFill>
          <a:ln w="0">
            <a:noFill/>
            <a:prstDash val="solid"/>
            <a:round/>
            <a:headEnd/>
            <a:tailEnd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PE" sz="1872" dirty="0"/>
          </a:p>
        </p:txBody>
      </p:sp>
      <p:sp>
        <p:nvSpPr>
          <p:cNvPr id="44" name="Freeform 6"/>
          <p:cNvSpPr>
            <a:spLocks/>
          </p:cNvSpPr>
          <p:nvPr/>
        </p:nvSpPr>
        <p:spPr bwMode="auto">
          <a:xfrm>
            <a:off x="7858505" y="1540878"/>
            <a:ext cx="3613829" cy="3976258"/>
          </a:xfrm>
          <a:custGeom>
            <a:avLst/>
            <a:gdLst>
              <a:gd name="T0" fmla="*/ 283 w 2074"/>
              <a:gd name="T1" fmla="*/ 0 h 2282"/>
              <a:gd name="T2" fmla="*/ 1306 w 2074"/>
              <a:gd name="T3" fmla="*/ 0 h 2282"/>
              <a:gd name="T4" fmla="*/ 1350 w 2074"/>
              <a:gd name="T5" fmla="*/ 5 h 2282"/>
              <a:gd name="T6" fmla="*/ 1394 w 2074"/>
              <a:gd name="T7" fmla="*/ 17 h 2282"/>
              <a:gd name="T8" fmla="*/ 1434 w 2074"/>
              <a:gd name="T9" fmla="*/ 36 h 2282"/>
              <a:gd name="T10" fmla="*/ 1471 w 2074"/>
              <a:gd name="T11" fmla="*/ 61 h 2282"/>
              <a:gd name="T12" fmla="*/ 1503 w 2074"/>
              <a:gd name="T13" fmla="*/ 91 h 2282"/>
              <a:gd name="T14" fmla="*/ 1529 w 2074"/>
              <a:gd name="T15" fmla="*/ 129 h 2282"/>
              <a:gd name="T16" fmla="*/ 2040 w 2074"/>
              <a:gd name="T17" fmla="*/ 1010 h 2282"/>
              <a:gd name="T18" fmla="*/ 2058 w 2074"/>
              <a:gd name="T19" fmla="*/ 1052 h 2282"/>
              <a:gd name="T20" fmla="*/ 2070 w 2074"/>
              <a:gd name="T21" fmla="*/ 1096 h 2282"/>
              <a:gd name="T22" fmla="*/ 2074 w 2074"/>
              <a:gd name="T23" fmla="*/ 1139 h 2282"/>
              <a:gd name="T24" fmla="*/ 2070 w 2074"/>
              <a:gd name="T25" fmla="*/ 1185 h 2282"/>
              <a:gd name="T26" fmla="*/ 2058 w 2074"/>
              <a:gd name="T27" fmla="*/ 1227 h 2282"/>
              <a:gd name="T28" fmla="*/ 2040 w 2074"/>
              <a:gd name="T29" fmla="*/ 1269 h 2282"/>
              <a:gd name="T30" fmla="*/ 1529 w 2074"/>
              <a:gd name="T31" fmla="*/ 2152 h 2282"/>
              <a:gd name="T32" fmla="*/ 1503 w 2074"/>
              <a:gd name="T33" fmla="*/ 2189 h 2282"/>
              <a:gd name="T34" fmla="*/ 1471 w 2074"/>
              <a:gd name="T35" fmla="*/ 2221 h 2282"/>
              <a:gd name="T36" fmla="*/ 1434 w 2074"/>
              <a:gd name="T37" fmla="*/ 2247 h 2282"/>
              <a:gd name="T38" fmla="*/ 1394 w 2074"/>
              <a:gd name="T39" fmla="*/ 2265 h 2282"/>
              <a:gd name="T40" fmla="*/ 1350 w 2074"/>
              <a:gd name="T41" fmla="*/ 2277 h 2282"/>
              <a:gd name="T42" fmla="*/ 1306 w 2074"/>
              <a:gd name="T43" fmla="*/ 2282 h 2282"/>
              <a:gd name="T44" fmla="*/ 283 w 2074"/>
              <a:gd name="T45" fmla="*/ 2282 h 2282"/>
              <a:gd name="T46" fmla="*/ 238 w 2074"/>
              <a:gd name="T47" fmla="*/ 2277 h 2282"/>
              <a:gd name="T48" fmla="*/ 194 w 2074"/>
              <a:gd name="T49" fmla="*/ 2265 h 2282"/>
              <a:gd name="T50" fmla="*/ 154 w 2074"/>
              <a:gd name="T51" fmla="*/ 2247 h 2282"/>
              <a:gd name="T52" fmla="*/ 118 w 2074"/>
              <a:gd name="T53" fmla="*/ 2221 h 2282"/>
              <a:gd name="T54" fmla="*/ 86 w 2074"/>
              <a:gd name="T55" fmla="*/ 2189 h 2282"/>
              <a:gd name="T56" fmla="*/ 59 w 2074"/>
              <a:gd name="T57" fmla="*/ 2152 h 2282"/>
              <a:gd name="T58" fmla="*/ 0 w 2074"/>
              <a:gd name="T59" fmla="*/ 2049 h 2282"/>
              <a:gd name="T60" fmla="*/ 800 w 2074"/>
              <a:gd name="T61" fmla="*/ 2049 h 2282"/>
              <a:gd name="T62" fmla="*/ 844 w 2074"/>
              <a:gd name="T63" fmla="*/ 2044 h 2282"/>
              <a:gd name="T64" fmla="*/ 884 w 2074"/>
              <a:gd name="T65" fmla="*/ 2031 h 2282"/>
              <a:gd name="T66" fmla="*/ 921 w 2074"/>
              <a:gd name="T67" fmla="*/ 2010 h 2282"/>
              <a:gd name="T68" fmla="*/ 953 w 2074"/>
              <a:gd name="T69" fmla="*/ 1982 h 2282"/>
              <a:gd name="T70" fmla="*/ 979 w 2074"/>
              <a:gd name="T71" fmla="*/ 1946 h 2282"/>
              <a:gd name="T72" fmla="*/ 1385 w 2074"/>
              <a:gd name="T73" fmla="*/ 1242 h 2282"/>
              <a:gd name="T74" fmla="*/ 1402 w 2074"/>
              <a:gd name="T75" fmla="*/ 1204 h 2282"/>
              <a:gd name="T76" fmla="*/ 1411 w 2074"/>
              <a:gd name="T77" fmla="*/ 1161 h 2282"/>
              <a:gd name="T78" fmla="*/ 1411 w 2074"/>
              <a:gd name="T79" fmla="*/ 1118 h 2282"/>
              <a:gd name="T80" fmla="*/ 1402 w 2074"/>
              <a:gd name="T81" fmla="*/ 1077 h 2282"/>
              <a:gd name="T82" fmla="*/ 1385 w 2074"/>
              <a:gd name="T83" fmla="*/ 1037 h 2282"/>
              <a:gd name="T84" fmla="*/ 979 w 2074"/>
              <a:gd name="T85" fmla="*/ 334 h 2282"/>
              <a:gd name="T86" fmla="*/ 958 w 2074"/>
              <a:gd name="T87" fmla="*/ 306 h 2282"/>
              <a:gd name="T88" fmla="*/ 933 w 2074"/>
              <a:gd name="T89" fmla="*/ 280 h 2282"/>
              <a:gd name="T90" fmla="*/ 903 w 2074"/>
              <a:gd name="T91" fmla="*/ 260 h 2282"/>
              <a:gd name="T92" fmla="*/ 871 w 2074"/>
              <a:gd name="T93" fmla="*/ 245 h 2282"/>
              <a:gd name="T94" fmla="*/ 837 w 2074"/>
              <a:gd name="T95" fmla="*/ 237 h 2282"/>
              <a:gd name="T96" fmla="*/ 800 w 2074"/>
              <a:gd name="T97" fmla="*/ 233 h 2282"/>
              <a:gd name="T98" fmla="*/ 0 w 2074"/>
              <a:gd name="T99" fmla="*/ 233 h 2282"/>
              <a:gd name="T100" fmla="*/ 59 w 2074"/>
              <a:gd name="T101" fmla="*/ 130 h 2282"/>
              <a:gd name="T102" fmla="*/ 86 w 2074"/>
              <a:gd name="T103" fmla="*/ 93 h 2282"/>
              <a:gd name="T104" fmla="*/ 118 w 2074"/>
              <a:gd name="T105" fmla="*/ 61 h 2282"/>
              <a:gd name="T106" fmla="*/ 154 w 2074"/>
              <a:gd name="T107" fmla="*/ 36 h 2282"/>
              <a:gd name="T108" fmla="*/ 194 w 2074"/>
              <a:gd name="T109" fmla="*/ 17 h 2282"/>
              <a:gd name="T110" fmla="*/ 238 w 2074"/>
              <a:gd name="T111" fmla="*/ 5 h 2282"/>
              <a:gd name="T112" fmla="*/ 283 w 2074"/>
              <a:gd name="T113" fmla="*/ 0 h 22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2074" h="2282">
                <a:moveTo>
                  <a:pt x="283" y="0"/>
                </a:moveTo>
                <a:lnTo>
                  <a:pt x="1306" y="0"/>
                </a:lnTo>
                <a:lnTo>
                  <a:pt x="1350" y="5"/>
                </a:lnTo>
                <a:lnTo>
                  <a:pt x="1394" y="17"/>
                </a:lnTo>
                <a:lnTo>
                  <a:pt x="1434" y="36"/>
                </a:lnTo>
                <a:lnTo>
                  <a:pt x="1471" y="61"/>
                </a:lnTo>
                <a:lnTo>
                  <a:pt x="1503" y="91"/>
                </a:lnTo>
                <a:lnTo>
                  <a:pt x="1529" y="129"/>
                </a:lnTo>
                <a:lnTo>
                  <a:pt x="2040" y="1010"/>
                </a:lnTo>
                <a:lnTo>
                  <a:pt x="2058" y="1052"/>
                </a:lnTo>
                <a:lnTo>
                  <a:pt x="2070" y="1096"/>
                </a:lnTo>
                <a:lnTo>
                  <a:pt x="2074" y="1139"/>
                </a:lnTo>
                <a:lnTo>
                  <a:pt x="2070" y="1185"/>
                </a:lnTo>
                <a:lnTo>
                  <a:pt x="2058" y="1227"/>
                </a:lnTo>
                <a:lnTo>
                  <a:pt x="2040" y="1269"/>
                </a:lnTo>
                <a:lnTo>
                  <a:pt x="1529" y="2152"/>
                </a:lnTo>
                <a:lnTo>
                  <a:pt x="1503" y="2189"/>
                </a:lnTo>
                <a:lnTo>
                  <a:pt x="1471" y="2221"/>
                </a:lnTo>
                <a:lnTo>
                  <a:pt x="1434" y="2247"/>
                </a:lnTo>
                <a:lnTo>
                  <a:pt x="1394" y="2265"/>
                </a:lnTo>
                <a:lnTo>
                  <a:pt x="1350" y="2277"/>
                </a:lnTo>
                <a:lnTo>
                  <a:pt x="1306" y="2282"/>
                </a:lnTo>
                <a:lnTo>
                  <a:pt x="283" y="2282"/>
                </a:lnTo>
                <a:lnTo>
                  <a:pt x="238" y="2277"/>
                </a:lnTo>
                <a:lnTo>
                  <a:pt x="194" y="2265"/>
                </a:lnTo>
                <a:lnTo>
                  <a:pt x="154" y="2247"/>
                </a:lnTo>
                <a:lnTo>
                  <a:pt x="118" y="2221"/>
                </a:lnTo>
                <a:lnTo>
                  <a:pt x="86" y="2189"/>
                </a:lnTo>
                <a:lnTo>
                  <a:pt x="59" y="2152"/>
                </a:lnTo>
                <a:lnTo>
                  <a:pt x="0" y="2049"/>
                </a:lnTo>
                <a:lnTo>
                  <a:pt x="800" y="2049"/>
                </a:lnTo>
                <a:lnTo>
                  <a:pt x="844" y="2044"/>
                </a:lnTo>
                <a:lnTo>
                  <a:pt x="884" y="2031"/>
                </a:lnTo>
                <a:lnTo>
                  <a:pt x="921" y="2010"/>
                </a:lnTo>
                <a:lnTo>
                  <a:pt x="953" y="1982"/>
                </a:lnTo>
                <a:lnTo>
                  <a:pt x="979" y="1946"/>
                </a:lnTo>
                <a:lnTo>
                  <a:pt x="1385" y="1242"/>
                </a:lnTo>
                <a:lnTo>
                  <a:pt x="1402" y="1204"/>
                </a:lnTo>
                <a:lnTo>
                  <a:pt x="1411" y="1161"/>
                </a:lnTo>
                <a:lnTo>
                  <a:pt x="1411" y="1118"/>
                </a:lnTo>
                <a:lnTo>
                  <a:pt x="1402" y="1077"/>
                </a:lnTo>
                <a:lnTo>
                  <a:pt x="1385" y="1037"/>
                </a:lnTo>
                <a:lnTo>
                  <a:pt x="979" y="334"/>
                </a:lnTo>
                <a:lnTo>
                  <a:pt x="958" y="306"/>
                </a:lnTo>
                <a:lnTo>
                  <a:pt x="933" y="280"/>
                </a:lnTo>
                <a:lnTo>
                  <a:pt x="903" y="260"/>
                </a:lnTo>
                <a:lnTo>
                  <a:pt x="871" y="245"/>
                </a:lnTo>
                <a:lnTo>
                  <a:pt x="837" y="237"/>
                </a:lnTo>
                <a:lnTo>
                  <a:pt x="800" y="233"/>
                </a:lnTo>
                <a:lnTo>
                  <a:pt x="0" y="233"/>
                </a:lnTo>
                <a:lnTo>
                  <a:pt x="59" y="130"/>
                </a:lnTo>
                <a:lnTo>
                  <a:pt x="86" y="93"/>
                </a:lnTo>
                <a:lnTo>
                  <a:pt x="118" y="61"/>
                </a:lnTo>
                <a:lnTo>
                  <a:pt x="154" y="36"/>
                </a:lnTo>
                <a:lnTo>
                  <a:pt x="194" y="17"/>
                </a:lnTo>
                <a:lnTo>
                  <a:pt x="238" y="5"/>
                </a:lnTo>
                <a:lnTo>
                  <a:pt x="283" y="0"/>
                </a:lnTo>
                <a:close/>
              </a:path>
            </a:pathLst>
          </a:custGeom>
          <a:solidFill>
            <a:srgbClr val="A5A5A5"/>
          </a:solidFill>
          <a:ln w="0">
            <a:noFill/>
            <a:prstDash val="solid"/>
            <a:round/>
            <a:headEnd/>
            <a:tailEnd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PE" sz="1872" dirty="0"/>
          </a:p>
        </p:txBody>
      </p:sp>
      <p:sp>
        <p:nvSpPr>
          <p:cNvPr id="76" name="Freeform 6"/>
          <p:cNvSpPr>
            <a:spLocks/>
          </p:cNvSpPr>
          <p:nvPr/>
        </p:nvSpPr>
        <p:spPr bwMode="auto">
          <a:xfrm>
            <a:off x="814918" y="1540879"/>
            <a:ext cx="3613829" cy="3976258"/>
          </a:xfrm>
          <a:custGeom>
            <a:avLst/>
            <a:gdLst>
              <a:gd name="T0" fmla="*/ 283 w 2074"/>
              <a:gd name="T1" fmla="*/ 0 h 2282"/>
              <a:gd name="T2" fmla="*/ 1306 w 2074"/>
              <a:gd name="T3" fmla="*/ 0 h 2282"/>
              <a:gd name="T4" fmla="*/ 1350 w 2074"/>
              <a:gd name="T5" fmla="*/ 5 h 2282"/>
              <a:gd name="T6" fmla="*/ 1394 w 2074"/>
              <a:gd name="T7" fmla="*/ 17 h 2282"/>
              <a:gd name="T8" fmla="*/ 1434 w 2074"/>
              <a:gd name="T9" fmla="*/ 36 h 2282"/>
              <a:gd name="T10" fmla="*/ 1471 w 2074"/>
              <a:gd name="T11" fmla="*/ 61 h 2282"/>
              <a:gd name="T12" fmla="*/ 1503 w 2074"/>
              <a:gd name="T13" fmla="*/ 91 h 2282"/>
              <a:gd name="T14" fmla="*/ 1529 w 2074"/>
              <a:gd name="T15" fmla="*/ 129 h 2282"/>
              <a:gd name="T16" fmla="*/ 2040 w 2074"/>
              <a:gd name="T17" fmla="*/ 1010 h 2282"/>
              <a:gd name="T18" fmla="*/ 2058 w 2074"/>
              <a:gd name="T19" fmla="*/ 1052 h 2282"/>
              <a:gd name="T20" fmla="*/ 2070 w 2074"/>
              <a:gd name="T21" fmla="*/ 1096 h 2282"/>
              <a:gd name="T22" fmla="*/ 2074 w 2074"/>
              <a:gd name="T23" fmla="*/ 1139 h 2282"/>
              <a:gd name="T24" fmla="*/ 2070 w 2074"/>
              <a:gd name="T25" fmla="*/ 1185 h 2282"/>
              <a:gd name="T26" fmla="*/ 2058 w 2074"/>
              <a:gd name="T27" fmla="*/ 1227 h 2282"/>
              <a:gd name="T28" fmla="*/ 2040 w 2074"/>
              <a:gd name="T29" fmla="*/ 1269 h 2282"/>
              <a:gd name="T30" fmla="*/ 1529 w 2074"/>
              <a:gd name="T31" fmla="*/ 2152 h 2282"/>
              <a:gd name="T32" fmla="*/ 1503 w 2074"/>
              <a:gd name="T33" fmla="*/ 2189 h 2282"/>
              <a:gd name="T34" fmla="*/ 1471 w 2074"/>
              <a:gd name="T35" fmla="*/ 2221 h 2282"/>
              <a:gd name="T36" fmla="*/ 1434 w 2074"/>
              <a:gd name="T37" fmla="*/ 2247 h 2282"/>
              <a:gd name="T38" fmla="*/ 1394 w 2074"/>
              <a:gd name="T39" fmla="*/ 2265 h 2282"/>
              <a:gd name="T40" fmla="*/ 1350 w 2074"/>
              <a:gd name="T41" fmla="*/ 2277 h 2282"/>
              <a:gd name="T42" fmla="*/ 1306 w 2074"/>
              <a:gd name="T43" fmla="*/ 2282 h 2282"/>
              <a:gd name="T44" fmla="*/ 283 w 2074"/>
              <a:gd name="T45" fmla="*/ 2282 h 2282"/>
              <a:gd name="T46" fmla="*/ 238 w 2074"/>
              <a:gd name="T47" fmla="*/ 2277 h 2282"/>
              <a:gd name="T48" fmla="*/ 194 w 2074"/>
              <a:gd name="T49" fmla="*/ 2265 h 2282"/>
              <a:gd name="T50" fmla="*/ 154 w 2074"/>
              <a:gd name="T51" fmla="*/ 2247 h 2282"/>
              <a:gd name="T52" fmla="*/ 118 w 2074"/>
              <a:gd name="T53" fmla="*/ 2221 h 2282"/>
              <a:gd name="T54" fmla="*/ 86 w 2074"/>
              <a:gd name="T55" fmla="*/ 2189 h 2282"/>
              <a:gd name="T56" fmla="*/ 59 w 2074"/>
              <a:gd name="T57" fmla="*/ 2152 h 2282"/>
              <a:gd name="T58" fmla="*/ 0 w 2074"/>
              <a:gd name="T59" fmla="*/ 2049 h 2282"/>
              <a:gd name="T60" fmla="*/ 800 w 2074"/>
              <a:gd name="T61" fmla="*/ 2049 h 2282"/>
              <a:gd name="T62" fmla="*/ 844 w 2074"/>
              <a:gd name="T63" fmla="*/ 2044 h 2282"/>
              <a:gd name="T64" fmla="*/ 884 w 2074"/>
              <a:gd name="T65" fmla="*/ 2031 h 2282"/>
              <a:gd name="T66" fmla="*/ 921 w 2074"/>
              <a:gd name="T67" fmla="*/ 2010 h 2282"/>
              <a:gd name="T68" fmla="*/ 953 w 2074"/>
              <a:gd name="T69" fmla="*/ 1982 h 2282"/>
              <a:gd name="T70" fmla="*/ 979 w 2074"/>
              <a:gd name="T71" fmla="*/ 1946 h 2282"/>
              <a:gd name="T72" fmla="*/ 1385 w 2074"/>
              <a:gd name="T73" fmla="*/ 1242 h 2282"/>
              <a:gd name="T74" fmla="*/ 1402 w 2074"/>
              <a:gd name="T75" fmla="*/ 1204 h 2282"/>
              <a:gd name="T76" fmla="*/ 1411 w 2074"/>
              <a:gd name="T77" fmla="*/ 1161 h 2282"/>
              <a:gd name="T78" fmla="*/ 1411 w 2074"/>
              <a:gd name="T79" fmla="*/ 1118 h 2282"/>
              <a:gd name="T80" fmla="*/ 1402 w 2074"/>
              <a:gd name="T81" fmla="*/ 1077 h 2282"/>
              <a:gd name="T82" fmla="*/ 1385 w 2074"/>
              <a:gd name="T83" fmla="*/ 1037 h 2282"/>
              <a:gd name="T84" fmla="*/ 979 w 2074"/>
              <a:gd name="T85" fmla="*/ 334 h 2282"/>
              <a:gd name="T86" fmla="*/ 958 w 2074"/>
              <a:gd name="T87" fmla="*/ 306 h 2282"/>
              <a:gd name="T88" fmla="*/ 933 w 2074"/>
              <a:gd name="T89" fmla="*/ 280 h 2282"/>
              <a:gd name="T90" fmla="*/ 903 w 2074"/>
              <a:gd name="T91" fmla="*/ 260 h 2282"/>
              <a:gd name="T92" fmla="*/ 871 w 2074"/>
              <a:gd name="T93" fmla="*/ 245 h 2282"/>
              <a:gd name="T94" fmla="*/ 837 w 2074"/>
              <a:gd name="T95" fmla="*/ 237 h 2282"/>
              <a:gd name="T96" fmla="*/ 800 w 2074"/>
              <a:gd name="T97" fmla="*/ 233 h 2282"/>
              <a:gd name="T98" fmla="*/ 0 w 2074"/>
              <a:gd name="T99" fmla="*/ 233 h 2282"/>
              <a:gd name="T100" fmla="*/ 59 w 2074"/>
              <a:gd name="T101" fmla="*/ 130 h 2282"/>
              <a:gd name="T102" fmla="*/ 86 w 2074"/>
              <a:gd name="T103" fmla="*/ 93 h 2282"/>
              <a:gd name="T104" fmla="*/ 118 w 2074"/>
              <a:gd name="T105" fmla="*/ 61 h 2282"/>
              <a:gd name="T106" fmla="*/ 154 w 2074"/>
              <a:gd name="T107" fmla="*/ 36 h 2282"/>
              <a:gd name="T108" fmla="*/ 194 w 2074"/>
              <a:gd name="T109" fmla="*/ 17 h 2282"/>
              <a:gd name="T110" fmla="*/ 238 w 2074"/>
              <a:gd name="T111" fmla="*/ 5 h 2282"/>
              <a:gd name="T112" fmla="*/ 283 w 2074"/>
              <a:gd name="T113" fmla="*/ 0 h 22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2074" h="2282">
                <a:moveTo>
                  <a:pt x="283" y="0"/>
                </a:moveTo>
                <a:lnTo>
                  <a:pt x="1306" y="0"/>
                </a:lnTo>
                <a:lnTo>
                  <a:pt x="1350" y="5"/>
                </a:lnTo>
                <a:lnTo>
                  <a:pt x="1394" y="17"/>
                </a:lnTo>
                <a:lnTo>
                  <a:pt x="1434" y="36"/>
                </a:lnTo>
                <a:lnTo>
                  <a:pt x="1471" y="61"/>
                </a:lnTo>
                <a:lnTo>
                  <a:pt x="1503" y="91"/>
                </a:lnTo>
                <a:lnTo>
                  <a:pt x="1529" y="129"/>
                </a:lnTo>
                <a:lnTo>
                  <a:pt x="2040" y="1010"/>
                </a:lnTo>
                <a:lnTo>
                  <a:pt x="2058" y="1052"/>
                </a:lnTo>
                <a:lnTo>
                  <a:pt x="2070" y="1096"/>
                </a:lnTo>
                <a:lnTo>
                  <a:pt x="2074" y="1139"/>
                </a:lnTo>
                <a:lnTo>
                  <a:pt x="2070" y="1185"/>
                </a:lnTo>
                <a:lnTo>
                  <a:pt x="2058" y="1227"/>
                </a:lnTo>
                <a:lnTo>
                  <a:pt x="2040" y="1269"/>
                </a:lnTo>
                <a:lnTo>
                  <a:pt x="1529" y="2152"/>
                </a:lnTo>
                <a:lnTo>
                  <a:pt x="1503" y="2189"/>
                </a:lnTo>
                <a:lnTo>
                  <a:pt x="1471" y="2221"/>
                </a:lnTo>
                <a:lnTo>
                  <a:pt x="1434" y="2247"/>
                </a:lnTo>
                <a:lnTo>
                  <a:pt x="1394" y="2265"/>
                </a:lnTo>
                <a:lnTo>
                  <a:pt x="1350" y="2277"/>
                </a:lnTo>
                <a:lnTo>
                  <a:pt x="1306" y="2282"/>
                </a:lnTo>
                <a:lnTo>
                  <a:pt x="283" y="2282"/>
                </a:lnTo>
                <a:lnTo>
                  <a:pt x="238" y="2277"/>
                </a:lnTo>
                <a:lnTo>
                  <a:pt x="194" y="2265"/>
                </a:lnTo>
                <a:lnTo>
                  <a:pt x="154" y="2247"/>
                </a:lnTo>
                <a:lnTo>
                  <a:pt x="118" y="2221"/>
                </a:lnTo>
                <a:lnTo>
                  <a:pt x="86" y="2189"/>
                </a:lnTo>
                <a:lnTo>
                  <a:pt x="59" y="2152"/>
                </a:lnTo>
                <a:lnTo>
                  <a:pt x="0" y="2049"/>
                </a:lnTo>
                <a:lnTo>
                  <a:pt x="800" y="2049"/>
                </a:lnTo>
                <a:lnTo>
                  <a:pt x="844" y="2044"/>
                </a:lnTo>
                <a:lnTo>
                  <a:pt x="884" y="2031"/>
                </a:lnTo>
                <a:lnTo>
                  <a:pt x="921" y="2010"/>
                </a:lnTo>
                <a:lnTo>
                  <a:pt x="953" y="1982"/>
                </a:lnTo>
                <a:lnTo>
                  <a:pt x="979" y="1946"/>
                </a:lnTo>
                <a:lnTo>
                  <a:pt x="1385" y="1242"/>
                </a:lnTo>
                <a:lnTo>
                  <a:pt x="1402" y="1204"/>
                </a:lnTo>
                <a:lnTo>
                  <a:pt x="1411" y="1161"/>
                </a:lnTo>
                <a:lnTo>
                  <a:pt x="1411" y="1118"/>
                </a:lnTo>
                <a:lnTo>
                  <a:pt x="1402" y="1077"/>
                </a:lnTo>
                <a:lnTo>
                  <a:pt x="1385" y="1037"/>
                </a:lnTo>
                <a:lnTo>
                  <a:pt x="979" y="334"/>
                </a:lnTo>
                <a:lnTo>
                  <a:pt x="958" y="306"/>
                </a:lnTo>
                <a:lnTo>
                  <a:pt x="933" y="280"/>
                </a:lnTo>
                <a:lnTo>
                  <a:pt x="903" y="260"/>
                </a:lnTo>
                <a:lnTo>
                  <a:pt x="871" y="245"/>
                </a:lnTo>
                <a:lnTo>
                  <a:pt x="837" y="237"/>
                </a:lnTo>
                <a:lnTo>
                  <a:pt x="800" y="233"/>
                </a:lnTo>
                <a:lnTo>
                  <a:pt x="0" y="233"/>
                </a:lnTo>
                <a:lnTo>
                  <a:pt x="59" y="130"/>
                </a:lnTo>
                <a:lnTo>
                  <a:pt x="86" y="93"/>
                </a:lnTo>
                <a:lnTo>
                  <a:pt x="118" y="61"/>
                </a:lnTo>
                <a:lnTo>
                  <a:pt x="154" y="36"/>
                </a:lnTo>
                <a:lnTo>
                  <a:pt x="194" y="17"/>
                </a:lnTo>
                <a:lnTo>
                  <a:pt x="238" y="5"/>
                </a:lnTo>
                <a:lnTo>
                  <a:pt x="283" y="0"/>
                </a:lnTo>
                <a:close/>
              </a:path>
            </a:pathLst>
          </a:custGeom>
          <a:solidFill>
            <a:srgbClr val="00B0F0"/>
          </a:solidFill>
          <a:ln w="0">
            <a:noFill/>
            <a:prstDash val="solid"/>
            <a:round/>
            <a:headEnd/>
            <a:tailEnd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PE" sz="1872" dirty="0"/>
          </a:p>
        </p:txBody>
      </p:sp>
      <p:sp>
        <p:nvSpPr>
          <p:cNvPr id="79" name="TextBox 78"/>
          <p:cNvSpPr txBox="1"/>
          <p:nvPr/>
        </p:nvSpPr>
        <p:spPr>
          <a:xfrm>
            <a:off x="894272" y="2245576"/>
            <a:ext cx="2023320" cy="25668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>
              <a:spcBef>
                <a:spcPct val="20000"/>
              </a:spcBef>
              <a:defRPr/>
            </a:pPr>
            <a:r>
              <a:rPr lang="es-PE" b="1" dirty="0" err="1" smtClean="0">
                <a:solidFill>
                  <a:schemeClr val="bg2">
                    <a:lumMod val="10000"/>
                  </a:schemeClr>
                </a:solidFill>
              </a:rPr>
              <a:t>Lorem</a:t>
            </a:r>
            <a:r>
              <a:rPr lang="es-PE" b="1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s-PE" b="1" dirty="0" err="1" smtClean="0">
                <a:solidFill>
                  <a:schemeClr val="bg2">
                    <a:lumMod val="10000"/>
                  </a:schemeClr>
                </a:solidFill>
              </a:rPr>
              <a:t>Ipsum</a:t>
            </a:r>
            <a:endParaRPr lang="es-PE" b="1" dirty="0" smtClean="0">
              <a:solidFill>
                <a:schemeClr val="bg2">
                  <a:lumMod val="10000"/>
                </a:schemeClr>
              </a:solidFill>
            </a:endParaRPr>
          </a:p>
          <a:p>
            <a:pPr defTabSz="1219170">
              <a:spcBef>
                <a:spcPct val="20000"/>
              </a:spcBef>
              <a:defRPr/>
            </a:pPr>
            <a:r>
              <a:rPr lang="es-PE" sz="1400" dirty="0" err="1" smtClean="0">
                <a:solidFill>
                  <a:schemeClr val="bg2">
                    <a:lumMod val="10000"/>
                  </a:schemeClr>
                </a:solidFill>
              </a:rPr>
              <a:t>Lorem</a:t>
            </a:r>
            <a:r>
              <a:rPr lang="es-PE" sz="1400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2">
                    <a:lumMod val="10000"/>
                  </a:schemeClr>
                </a:solidFill>
              </a:rPr>
              <a:t>ipsum</a:t>
            </a:r>
            <a:r>
              <a:rPr lang="es-PE" sz="1400" dirty="0" smtClean="0">
                <a:solidFill>
                  <a:schemeClr val="bg2">
                    <a:lumMod val="10000"/>
                  </a:schemeClr>
                </a:solidFill>
              </a:rPr>
              <a:t> dolor </a:t>
            </a:r>
            <a:r>
              <a:rPr lang="es-PE" sz="1400" dirty="0" err="1" smtClean="0">
                <a:solidFill>
                  <a:schemeClr val="bg2">
                    <a:lumMod val="10000"/>
                  </a:schemeClr>
                </a:solidFill>
              </a:rPr>
              <a:t>sit</a:t>
            </a:r>
            <a:r>
              <a:rPr lang="es-PE" sz="1400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2">
                    <a:lumMod val="10000"/>
                  </a:schemeClr>
                </a:solidFill>
              </a:rPr>
              <a:t>amet</a:t>
            </a:r>
            <a:r>
              <a:rPr lang="es-PE" sz="1400" dirty="0" smtClean="0">
                <a:solidFill>
                  <a:schemeClr val="bg2">
                    <a:lumMod val="10000"/>
                  </a:schemeClr>
                </a:solidFill>
              </a:rPr>
              <a:t>, </a:t>
            </a:r>
            <a:r>
              <a:rPr lang="es-PE" sz="1400" dirty="0" err="1" smtClean="0">
                <a:solidFill>
                  <a:schemeClr val="bg2">
                    <a:lumMod val="10000"/>
                  </a:schemeClr>
                </a:solidFill>
              </a:rPr>
              <a:t>consectetur</a:t>
            </a:r>
            <a:r>
              <a:rPr lang="es-PE" sz="1400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2">
                    <a:lumMod val="10000"/>
                  </a:schemeClr>
                </a:solidFill>
              </a:rPr>
              <a:t>adipiscing</a:t>
            </a:r>
            <a:r>
              <a:rPr lang="es-PE" sz="1400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2">
                    <a:lumMod val="10000"/>
                  </a:schemeClr>
                </a:solidFill>
              </a:rPr>
              <a:t>elit</a:t>
            </a:r>
            <a:r>
              <a:rPr lang="es-PE" sz="1400" dirty="0" smtClean="0">
                <a:solidFill>
                  <a:schemeClr val="bg2">
                    <a:lumMod val="10000"/>
                  </a:schemeClr>
                </a:solidFill>
              </a:rPr>
              <a:t>, sed do </a:t>
            </a:r>
            <a:r>
              <a:rPr lang="es-PE" sz="1400" dirty="0" err="1" smtClean="0">
                <a:solidFill>
                  <a:schemeClr val="bg2">
                    <a:lumMod val="10000"/>
                  </a:schemeClr>
                </a:solidFill>
              </a:rPr>
              <a:t>eiusmod</a:t>
            </a:r>
            <a:r>
              <a:rPr lang="es-PE" sz="1400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2">
                    <a:lumMod val="10000"/>
                  </a:schemeClr>
                </a:solidFill>
              </a:rPr>
              <a:t>tempor</a:t>
            </a:r>
            <a:r>
              <a:rPr lang="es-PE" sz="1400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2">
                    <a:lumMod val="10000"/>
                  </a:schemeClr>
                </a:solidFill>
              </a:rPr>
              <a:t>incididunt</a:t>
            </a:r>
            <a:r>
              <a:rPr lang="es-PE" sz="1400" dirty="0" smtClean="0">
                <a:solidFill>
                  <a:schemeClr val="bg2">
                    <a:lumMod val="10000"/>
                  </a:schemeClr>
                </a:solidFill>
              </a:rPr>
              <a:t> ut labore et </a:t>
            </a:r>
            <a:r>
              <a:rPr lang="es-PE" sz="1400" dirty="0" err="1" smtClean="0">
                <a:solidFill>
                  <a:schemeClr val="bg2">
                    <a:lumMod val="10000"/>
                  </a:schemeClr>
                </a:solidFill>
              </a:rPr>
              <a:t>dolore</a:t>
            </a:r>
            <a:r>
              <a:rPr lang="es-PE" sz="1400" dirty="0" smtClean="0">
                <a:solidFill>
                  <a:schemeClr val="bg2">
                    <a:lumMod val="10000"/>
                  </a:schemeClr>
                </a:solidFill>
              </a:rPr>
              <a:t> magna </a:t>
            </a:r>
            <a:r>
              <a:rPr lang="es-PE" sz="1400" dirty="0" err="1" smtClean="0">
                <a:solidFill>
                  <a:schemeClr val="bg2">
                    <a:lumMod val="10000"/>
                  </a:schemeClr>
                </a:solidFill>
              </a:rPr>
              <a:t>aliqua</a:t>
            </a:r>
            <a:r>
              <a:rPr lang="es-PE" sz="1400" dirty="0" smtClean="0">
                <a:solidFill>
                  <a:schemeClr val="bg2">
                    <a:lumMod val="10000"/>
                  </a:schemeClr>
                </a:solidFill>
              </a:rPr>
              <a:t>. Ut </a:t>
            </a:r>
            <a:r>
              <a:rPr lang="es-PE" sz="1400" dirty="0" err="1" smtClean="0">
                <a:solidFill>
                  <a:schemeClr val="bg2">
                    <a:lumMod val="10000"/>
                  </a:schemeClr>
                </a:solidFill>
              </a:rPr>
              <a:t>enim</a:t>
            </a:r>
            <a:r>
              <a:rPr lang="es-PE" sz="1400" dirty="0" smtClean="0">
                <a:solidFill>
                  <a:schemeClr val="bg2">
                    <a:lumMod val="10000"/>
                  </a:schemeClr>
                </a:solidFill>
              </a:rPr>
              <a:t> ad </a:t>
            </a:r>
            <a:r>
              <a:rPr lang="es-PE" sz="1400" dirty="0" err="1" smtClean="0">
                <a:solidFill>
                  <a:schemeClr val="bg2">
                    <a:lumMod val="10000"/>
                  </a:schemeClr>
                </a:solidFill>
              </a:rPr>
              <a:t>minim</a:t>
            </a:r>
            <a:r>
              <a:rPr lang="es-PE" sz="1400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2">
                    <a:lumMod val="10000"/>
                  </a:schemeClr>
                </a:solidFill>
              </a:rPr>
              <a:t>veniam</a:t>
            </a:r>
            <a:r>
              <a:rPr lang="es-PE" sz="1400" dirty="0" smtClean="0">
                <a:solidFill>
                  <a:schemeClr val="bg2">
                    <a:lumMod val="10000"/>
                  </a:schemeClr>
                </a:solidFill>
              </a:rPr>
              <a:t>, </a:t>
            </a:r>
            <a:r>
              <a:rPr lang="es-PE" sz="1400" dirty="0" err="1" smtClean="0">
                <a:solidFill>
                  <a:schemeClr val="bg2">
                    <a:lumMod val="10000"/>
                  </a:schemeClr>
                </a:solidFill>
              </a:rPr>
              <a:t>quis</a:t>
            </a:r>
            <a:r>
              <a:rPr lang="es-PE" sz="1400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2">
                    <a:lumMod val="10000"/>
                  </a:schemeClr>
                </a:solidFill>
              </a:rPr>
              <a:t>nostrud</a:t>
            </a:r>
            <a:r>
              <a:rPr lang="es-PE" sz="1400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2">
                    <a:lumMod val="10000"/>
                  </a:schemeClr>
                </a:solidFill>
              </a:rPr>
              <a:t>exercitation</a:t>
            </a:r>
            <a:r>
              <a:rPr lang="es-PE" sz="1400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2">
                    <a:lumMod val="10000"/>
                  </a:schemeClr>
                </a:solidFill>
              </a:rPr>
              <a:t>ullamco</a:t>
            </a:r>
            <a:r>
              <a:rPr lang="es-PE" sz="1400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2">
                    <a:lumMod val="10000"/>
                  </a:schemeClr>
                </a:solidFill>
              </a:rPr>
              <a:t>laboris</a:t>
            </a:r>
            <a:r>
              <a:rPr lang="es-PE" sz="1400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2">
                    <a:lumMod val="10000"/>
                  </a:schemeClr>
                </a:solidFill>
              </a:rPr>
              <a:t>nisi</a:t>
            </a:r>
            <a:r>
              <a:rPr lang="es-PE" sz="1400" dirty="0" smtClean="0">
                <a:solidFill>
                  <a:schemeClr val="bg2">
                    <a:lumMod val="10000"/>
                  </a:schemeClr>
                </a:solidFill>
              </a:rPr>
              <a:t> ut </a:t>
            </a:r>
            <a:r>
              <a:rPr lang="es-PE" sz="1400" dirty="0" err="1" smtClean="0">
                <a:solidFill>
                  <a:schemeClr val="bg2">
                    <a:lumMod val="10000"/>
                  </a:schemeClr>
                </a:solidFill>
              </a:rPr>
              <a:t>aliquip</a:t>
            </a:r>
            <a:r>
              <a:rPr lang="es-PE" sz="1400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endParaRPr lang="es-PE" sz="14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80" name="Oval 79"/>
          <p:cNvSpPr/>
          <p:nvPr/>
        </p:nvSpPr>
        <p:spPr>
          <a:xfrm>
            <a:off x="3466485" y="3198804"/>
            <a:ext cx="660400" cy="660400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4000" dirty="0" smtClean="0">
                <a:solidFill>
                  <a:schemeClr val="tx1"/>
                </a:solidFill>
              </a:rPr>
              <a:t>A</a:t>
            </a:r>
            <a:endParaRPr lang="es-PE" sz="4000" dirty="0">
              <a:solidFill>
                <a:schemeClr val="tx1"/>
              </a:solidFill>
            </a:endParaRPr>
          </a:p>
        </p:txBody>
      </p:sp>
      <p:sp>
        <p:nvSpPr>
          <p:cNvPr id="81" name="Oval 80"/>
          <p:cNvSpPr/>
          <p:nvPr/>
        </p:nvSpPr>
        <p:spPr>
          <a:xfrm>
            <a:off x="7022900" y="3198804"/>
            <a:ext cx="660400" cy="660400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4000" dirty="0" smtClean="0">
                <a:solidFill>
                  <a:schemeClr val="tx1"/>
                </a:solidFill>
              </a:rPr>
              <a:t>B</a:t>
            </a:r>
            <a:endParaRPr lang="es-PE" sz="4000" dirty="0">
              <a:solidFill>
                <a:schemeClr val="tx1"/>
              </a:solidFill>
            </a:endParaRPr>
          </a:p>
        </p:txBody>
      </p:sp>
      <p:sp>
        <p:nvSpPr>
          <p:cNvPr id="82" name="Oval 81"/>
          <p:cNvSpPr/>
          <p:nvPr/>
        </p:nvSpPr>
        <p:spPr>
          <a:xfrm>
            <a:off x="10544694" y="3198804"/>
            <a:ext cx="660400" cy="660400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4000" dirty="0" smtClean="0">
                <a:solidFill>
                  <a:schemeClr val="tx1"/>
                </a:solidFill>
              </a:rPr>
              <a:t>C</a:t>
            </a:r>
            <a:endParaRPr lang="es-PE" sz="4000" dirty="0">
              <a:solidFill>
                <a:schemeClr val="tx1"/>
              </a:solidFill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4416065" y="2245576"/>
            <a:ext cx="2023320" cy="25668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>
              <a:spcBef>
                <a:spcPct val="20000"/>
              </a:spcBef>
              <a:defRPr/>
            </a:pPr>
            <a:r>
              <a:rPr lang="es-PE" b="1" dirty="0" err="1" smtClean="0">
                <a:solidFill>
                  <a:schemeClr val="bg2">
                    <a:lumMod val="10000"/>
                  </a:schemeClr>
                </a:solidFill>
              </a:rPr>
              <a:t>Lorem</a:t>
            </a:r>
            <a:r>
              <a:rPr lang="es-PE" b="1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s-PE" b="1" dirty="0" err="1" smtClean="0">
                <a:solidFill>
                  <a:schemeClr val="bg2">
                    <a:lumMod val="10000"/>
                  </a:schemeClr>
                </a:solidFill>
              </a:rPr>
              <a:t>Ipsum</a:t>
            </a:r>
            <a:endParaRPr lang="es-PE" b="1" dirty="0" smtClean="0">
              <a:solidFill>
                <a:schemeClr val="bg2">
                  <a:lumMod val="10000"/>
                </a:schemeClr>
              </a:solidFill>
            </a:endParaRPr>
          </a:p>
          <a:p>
            <a:pPr defTabSz="1219170">
              <a:spcBef>
                <a:spcPct val="20000"/>
              </a:spcBef>
              <a:defRPr/>
            </a:pPr>
            <a:r>
              <a:rPr lang="es-PE" sz="1400" dirty="0" err="1" smtClean="0">
                <a:solidFill>
                  <a:schemeClr val="bg2">
                    <a:lumMod val="10000"/>
                  </a:schemeClr>
                </a:solidFill>
              </a:rPr>
              <a:t>Lorem</a:t>
            </a:r>
            <a:r>
              <a:rPr lang="es-PE" sz="1400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2">
                    <a:lumMod val="10000"/>
                  </a:schemeClr>
                </a:solidFill>
              </a:rPr>
              <a:t>ipsum</a:t>
            </a:r>
            <a:r>
              <a:rPr lang="es-PE" sz="1400" dirty="0" smtClean="0">
                <a:solidFill>
                  <a:schemeClr val="bg2">
                    <a:lumMod val="10000"/>
                  </a:schemeClr>
                </a:solidFill>
              </a:rPr>
              <a:t> dolor </a:t>
            </a:r>
            <a:r>
              <a:rPr lang="es-PE" sz="1400" dirty="0" err="1" smtClean="0">
                <a:solidFill>
                  <a:schemeClr val="bg2">
                    <a:lumMod val="10000"/>
                  </a:schemeClr>
                </a:solidFill>
              </a:rPr>
              <a:t>sit</a:t>
            </a:r>
            <a:r>
              <a:rPr lang="es-PE" sz="1400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2">
                    <a:lumMod val="10000"/>
                  </a:schemeClr>
                </a:solidFill>
              </a:rPr>
              <a:t>amet</a:t>
            </a:r>
            <a:r>
              <a:rPr lang="es-PE" sz="1400" dirty="0" smtClean="0">
                <a:solidFill>
                  <a:schemeClr val="bg2">
                    <a:lumMod val="10000"/>
                  </a:schemeClr>
                </a:solidFill>
              </a:rPr>
              <a:t>, </a:t>
            </a:r>
            <a:r>
              <a:rPr lang="es-PE" sz="1400" dirty="0" err="1" smtClean="0">
                <a:solidFill>
                  <a:schemeClr val="bg2">
                    <a:lumMod val="10000"/>
                  </a:schemeClr>
                </a:solidFill>
              </a:rPr>
              <a:t>consectetur</a:t>
            </a:r>
            <a:r>
              <a:rPr lang="es-PE" sz="1400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2">
                    <a:lumMod val="10000"/>
                  </a:schemeClr>
                </a:solidFill>
              </a:rPr>
              <a:t>adipiscing</a:t>
            </a:r>
            <a:r>
              <a:rPr lang="es-PE" sz="1400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2">
                    <a:lumMod val="10000"/>
                  </a:schemeClr>
                </a:solidFill>
              </a:rPr>
              <a:t>elit</a:t>
            </a:r>
            <a:r>
              <a:rPr lang="es-PE" sz="1400" dirty="0" smtClean="0">
                <a:solidFill>
                  <a:schemeClr val="bg2">
                    <a:lumMod val="10000"/>
                  </a:schemeClr>
                </a:solidFill>
              </a:rPr>
              <a:t>, sed do </a:t>
            </a:r>
            <a:r>
              <a:rPr lang="es-PE" sz="1400" dirty="0" err="1" smtClean="0">
                <a:solidFill>
                  <a:schemeClr val="bg2">
                    <a:lumMod val="10000"/>
                  </a:schemeClr>
                </a:solidFill>
              </a:rPr>
              <a:t>eiusmod</a:t>
            </a:r>
            <a:r>
              <a:rPr lang="es-PE" sz="1400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2">
                    <a:lumMod val="10000"/>
                  </a:schemeClr>
                </a:solidFill>
              </a:rPr>
              <a:t>tempor</a:t>
            </a:r>
            <a:r>
              <a:rPr lang="es-PE" sz="1400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2">
                    <a:lumMod val="10000"/>
                  </a:schemeClr>
                </a:solidFill>
              </a:rPr>
              <a:t>incididunt</a:t>
            </a:r>
            <a:r>
              <a:rPr lang="es-PE" sz="1400" dirty="0" smtClean="0">
                <a:solidFill>
                  <a:schemeClr val="bg2">
                    <a:lumMod val="10000"/>
                  </a:schemeClr>
                </a:solidFill>
              </a:rPr>
              <a:t> ut labore et </a:t>
            </a:r>
            <a:r>
              <a:rPr lang="es-PE" sz="1400" dirty="0" err="1" smtClean="0">
                <a:solidFill>
                  <a:schemeClr val="bg2">
                    <a:lumMod val="10000"/>
                  </a:schemeClr>
                </a:solidFill>
              </a:rPr>
              <a:t>dolore</a:t>
            </a:r>
            <a:r>
              <a:rPr lang="es-PE" sz="1400" dirty="0" smtClean="0">
                <a:solidFill>
                  <a:schemeClr val="bg2">
                    <a:lumMod val="10000"/>
                  </a:schemeClr>
                </a:solidFill>
              </a:rPr>
              <a:t> magna </a:t>
            </a:r>
            <a:r>
              <a:rPr lang="es-PE" sz="1400" dirty="0" err="1" smtClean="0">
                <a:solidFill>
                  <a:schemeClr val="bg2">
                    <a:lumMod val="10000"/>
                  </a:schemeClr>
                </a:solidFill>
              </a:rPr>
              <a:t>aliqua</a:t>
            </a:r>
            <a:r>
              <a:rPr lang="es-PE" sz="1400" dirty="0" smtClean="0">
                <a:solidFill>
                  <a:schemeClr val="bg2">
                    <a:lumMod val="10000"/>
                  </a:schemeClr>
                </a:solidFill>
              </a:rPr>
              <a:t>. Ut </a:t>
            </a:r>
            <a:r>
              <a:rPr lang="es-PE" sz="1400" dirty="0" err="1" smtClean="0">
                <a:solidFill>
                  <a:schemeClr val="bg2">
                    <a:lumMod val="10000"/>
                  </a:schemeClr>
                </a:solidFill>
              </a:rPr>
              <a:t>enim</a:t>
            </a:r>
            <a:r>
              <a:rPr lang="es-PE" sz="1400" dirty="0" smtClean="0">
                <a:solidFill>
                  <a:schemeClr val="bg2">
                    <a:lumMod val="10000"/>
                  </a:schemeClr>
                </a:solidFill>
              </a:rPr>
              <a:t> ad </a:t>
            </a:r>
            <a:r>
              <a:rPr lang="es-PE" sz="1400" dirty="0" err="1" smtClean="0">
                <a:solidFill>
                  <a:schemeClr val="bg2">
                    <a:lumMod val="10000"/>
                  </a:schemeClr>
                </a:solidFill>
              </a:rPr>
              <a:t>minim</a:t>
            </a:r>
            <a:r>
              <a:rPr lang="es-PE" sz="1400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2">
                    <a:lumMod val="10000"/>
                  </a:schemeClr>
                </a:solidFill>
              </a:rPr>
              <a:t>veniam</a:t>
            </a:r>
            <a:r>
              <a:rPr lang="es-PE" sz="1400" dirty="0" smtClean="0">
                <a:solidFill>
                  <a:schemeClr val="bg2">
                    <a:lumMod val="10000"/>
                  </a:schemeClr>
                </a:solidFill>
              </a:rPr>
              <a:t>, </a:t>
            </a:r>
            <a:r>
              <a:rPr lang="es-PE" sz="1400" dirty="0" err="1" smtClean="0">
                <a:solidFill>
                  <a:schemeClr val="bg2">
                    <a:lumMod val="10000"/>
                  </a:schemeClr>
                </a:solidFill>
              </a:rPr>
              <a:t>quis</a:t>
            </a:r>
            <a:r>
              <a:rPr lang="es-PE" sz="1400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2">
                    <a:lumMod val="10000"/>
                  </a:schemeClr>
                </a:solidFill>
              </a:rPr>
              <a:t>nostrud</a:t>
            </a:r>
            <a:r>
              <a:rPr lang="es-PE" sz="1400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2">
                    <a:lumMod val="10000"/>
                  </a:schemeClr>
                </a:solidFill>
              </a:rPr>
              <a:t>exercitation</a:t>
            </a:r>
            <a:r>
              <a:rPr lang="es-PE" sz="1400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2">
                    <a:lumMod val="10000"/>
                  </a:schemeClr>
                </a:solidFill>
              </a:rPr>
              <a:t>ullamco</a:t>
            </a:r>
            <a:r>
              <a:rPr lang="es-PE" sz="1400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2">
                    <a:lumMod val="10000"/>
                  </a:schemeClr>
                </a:solidFill>
              </a:rPr>
              <a:t>laboris</a:t>
            </a:r>
            <a:r>
              <a:rPr lang="es-PE" sz="1400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2">
                    <a:lumMod val="10000"/>
                  </a:schemeClr>
                </a:solidFill>
              </a:rPr>
              <a:t>nisi</a:t>
            </a:r>
            <a:r>
              <a:rPr lang="es-PE" sz="1400" dirty="0" smtClean="0">
                <a:solidFill>
                  <a:schemeClr val="bg2">
                    <a:lumMod val="10000"/>
                  </a:schemeClr>
                </a:solidFill>
              </a:rPr>
              <a:t> ut </a:t>
            </a:r>
            <a:r>
              <a:rPr lang="es-PE" sz="1400" dirty="0" err="1" smtClean="0">
                <a:solidFill>
                  <a:schemeClr val="bg2">
                    <a:lumMod val="10000"/>
                  </a:schemeClr>
                </a:solidFill>
              </a:rPr>
              <a:t>aliquip</a:t>
            </a:r>
            <a:r>
              <a:rPr lang="es-PE" sz="1400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endParaRPr lang="es-PE" sz="14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7946459" y="2245576"/>
            <a:ext cx="2023320" cy="25668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>
              <a:spcBef>
                <a:spcPct val="20000"/>
              </a:spcBef>
              <a:defRPr/>
            </a:pPr>
            <a:r>
              <a:rPr lang="es-PE" b="1" dirty="0" err="1" smtClean="0">
                <a:solidFill>
                  <a:schemeClr val="bg2">
                    <a:lumMod val="10000"/>
                  </a:schemeClr>
                </a:solidFill>
              </a:rPr>
              <a:t>Lorem</a:t>
            </a:r>
            <a:r>
              <a:rPr lang="es-PE" b="1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s-PE" b="1" dirty="0" err="1" smtClean="0">
                <a:solidFill>
                  <a:schemeClr val="bg2">
                    <a:lumMod val="10000"/>
                  </a:schemeClr>
                </a:solidFill>
              </a:rPr>
              <a:t>Ipsum</a:t>
            </a:r>
            <a:endParaRPr lang="es-PE" b="1" dirty="0" smtClean="0">
              <a:solidFill>
                <a:schemeClr val="bg2">
                  <a:lumMod val="10000"/>
                </a:schemeClr>
              </a:solidFill>
            </a:endParaRPr>
          </a:p>
          <a:p>
            <a:pPr defTabSz="1219170">
              <a:spcBef>
                <a:spcPct val="20000"/>
              </a:spcBef>
              <a:defRPr/>
            </a:pPr>
            <a:r>
              <a:rPr lang="es-PE" sz="1400" dirty="0" err="1" smtClean="0">
                <a:solidFill>
                  <a:schemeClr val="bg2">
                    <a:lumMod val="10000"/>
                  </a:schemeClr>
                </a:solidFill>
              </a:rPr>
              <a:t>Lorem</a:t>
            </a:r>
            <a:r>
              <a:rPr lang="es-PE" sz="1400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2">
                    <a:lumMod val="10000"/>
                  </a:schemeClr>
                </a:solidFill>
              </a:rPr>
              <a:t>ipsum</a:t>
            </a:r>
            <a:r>
              <a:rPr lang="es-PE" sz="1400" dirty="0" smtClean="0">
                <a:solidFill>
                  <a:schemeClr val="bg2">
                    <a:lumMod val="10000"/>
                  </a:schemeClr>
                </a:solidFill>
              </a:rPr>
              <a:t> dolor </a:t>
            </a:r>
            <a:r>
              <a:rPr lang="es-PE" sz="1400" dirty="0" err="1" smtClean="0">
                <a:solidFill>
                  <a:schemeClr val="bg2">
                    <a:lumMod val="10000"/>
                  </a:schemeClr>
                </a:solidFill>
              </a:rPr>
              <a:t>sit</a:t>
            </a:r>
            <a:r>
              <a:rPr lang="es-PE" sz="1400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2">
                    <a:lumMod val="10000"/>
                  </a:schemeClr>
                </a:solidFill>
              </a:rPr>
              <a:t>amet</a:t>
            </a:r>
            <a:r>
              <a:rPr lang="es-PE" sz="1400" dirty="0" smtClean="0">
                <a:solidFill>
                  <a:schemeClr val="bg2">
                    <a:lumMod val="10000"/>
                  </a:schemeClr>
                </a:solidFill>
              </a:rPr>
              <a:t>, </a:t>
            </a:r>
            <a:r>
              <a:rPr lang="es-PE" sz="1400" dirty="0" err="1" smtClean="0">
                <a:solidFill>
                  <a:schemeClr val="bg2">
                    <a:lumMod val="10000"/>
                  </a:schemeClr>
                </a:solidFill>
              </a:rPr>
              <a:t>consectetur</a:t>
            </a:r>
            <a:r>
              <a:rPr lang="es-PE" sz="1400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2">
                    <a:lumMod val="10000"/>
                  </a:schemeClr>
                </a:solidFill>
              </a:rPr>
              <a:t>adipiscing</a:t>
            </a:r>
            <a:r>
              <a:rPr lang="es-PE" sz="1400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2">
                    <a:lumMod val="10000"/>
                  </a:schemeClr>
                </a:solidFill>
              </a:rPr>
              <a:t>elit</a:t>
            </a:r>
            <a:r>
              <a:rPr lang="es-PE" sz="1400" dirty="0" smtClean="0">
                <a:solidFill>
                  <a:schemeClr val="bg2">
                    <a:lumMod val="10000"/>
                  </a:schemeClr>
                </a:solidFill>
              </a:rPr>
              <a:t>, sed do </a:t>
            </a:r>
            <a:r>
              <a:rPr lang="es-PE" sz="1400" dirty="0" err="1" smtClean="0">
                <a:solidFill>
                  <a:schemeClr val="bg2">
                    <a:lumMod val="10000"/>
                  </a:schemeClr>
                </a:solidFill>
              </a:rPr>
              <a:t>eiusmod</a:t>
            </a:r>
            <a:r>
              <a:rPr lang="es-PE" sz="1400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2">
                    <a:lumMod val="10000"/>
                  </a:schemeClr>
                </a:solidFill>
              </a:rPr>
              <a:t>tempor</a:t>
            </a:r>
            <a:r>
              <a:rPr lang="es-PE" sz="1400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2">
                    <a:lumMod val="10000"/>
                  </a:schemeClr>
                </a:solidFill>
              </a:rPr>
              <a:t>incididunt</a:t>
            </a:r>
            <a:r>
              <a:rPr lang="es-PE" sz="1400" dirty="0" smtClean="0">
                <a:solidFill>
                  <a:schemeClr val="bg2">
                    <a:lumMod val="10000"/>
                  </a:schemeClr>
                </a:solidFill>
              </a:rPr>
              <a:t> ut labore et </a:t>
            </a:r>
            <a:r>
              <a:rPr lang="es-PE" sz="1400" dirty="0" err="1" smtClean="0">
                <a:solidFill>
                  <a:schemeClr val="bg2">
                    <a:lumMod val="10000"/>
                  </a:schemeClr>
                </a:solidFill>
              </a:rPr>
              <a:t>dolore</a:t>
            </a:r>
            <a:r>
              <a:rPr lang="es-PE" sz="1400" dirty="0" smtClean="0">
                <a:solidFill>
                  <a:schemeClr val="bg2">
                    <a:lumMod val="10000"/>
                  </a:schemeClr>
                </a:solidFill>
              </a:rPr>
              <a:t> magna </a:t>
            </a:r>
            <a:r>
              <a:rPr lang="es-PE" sz="1400" dirty="0" err="1" smtClean="0">
                <a:solidFill>
                  <a:schemeClr val="bg2">
                    <a:lumMod val="10000"/>
                  </a:schemeClr>
                </a:solidFill>
              </a:rPr>
              <a:t>aliqua</a:t>
            </a:r>
            <a:r>
              <a:rPr lang="es-PE" sz="1400" dirty="0" smtClean="0">
                <a:solidFill>
                  <a:schemeClr val="bg2">
                    <a:lumMod val="10000"/>
                  </a:schemeClr>
                </a:solidFill>
              </a:rPr>
              <a:t>. Ut </a:t>
            </a:r>
            <a:r>
              <a:rPr lang="es-PE" sz="1400" dirty="0" err="1" smtClean="0">
                <a:solidFill>
                  <a:schemeClr val="bg2">
                    <a:lumMod val="10000"/>
                  </a:schemeClr>
                </a:solidFill>
              </a:rPr>
              <a:t>enim</a:t>
            </a:r>
            <a:r>
              <a:rPr lang="es-PE" sz="1400" dirty="0" smtClean="0">
                <a:solidFill>
                  <a:schemeClr val="bg2">
                    <a:lumMod val="10000"/>
                  </a:schemeClr>
                </a:solidFill>
              </a:rPr>
              <a:t> ad </a:t>
            </a:r>
            <a:r>
              <a:rPr lang="es-PE" sz="1400" dirty="0" err="1" smtClean="0">
                <a:solidFill>
                  <a:schemeClr val="bg2">
                    <a:lumMod val="10000"/>
                  </a:schemeClr>
                </a:solidFill>
              </a:rPr>
              <a:t>minim</a:t>
            </a:r>
            <a:r>
              <a:rPr lang="es-PE" sz="1400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2">
                    <a:lumMod val="10000"/>
                  </a:schemeClr>
                </a:solidFill>
              </a:rPr>
              <a:t>veniam</a:t>
            </a:r>
            <a:r>
              <a:rPr lang="es-PE" sz="1400" dirty="0" smtClean="0">
                <a:solidFill>
                  <a:schemeClr val="bg2">
                    <a:lumMod val="10000"/>
                  </a:schemeClr>
                </a:solidFill>
              </a:rPr>
              <a:t>, </a:t>
            </a:r>
            <a:r>
              <a:rPr lang="es-PE" sz="1400" dirty="0" err="1" smtClean="0">
                <a:solidFill>
                  <a:schemeClr val="bg2">
                    <a:lumMod val="10000"/>
                  </a:schemeClr>
                </a:solidFill>
              </a:rPr>
              <a:t>quis</a:t>
            </a:r>
            <a:r>
              <a:rPr lang="es-PE" sz="1400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2">
                    <a:lumMod val="10000"/>
                  </a:schemeClr>
                </a:solidFill>
              </a:rPr>
              <a:t>nostrud</a:t>
            </a:r>
            <a:r>
              <a:rPr lang="es-PE" sz="1400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2">
                    <a:lumMod val="10000"/>
                  </a:schemeClr>
                </a:solidFill>
              </a:rPr>
              <a:t>exercitation</a:t>
            </a:r>
            <a:r>
              <a:rPr lang="es-PE" sz="1400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2">
                    <a:lumMod val="10000"/>
                  </a:schemeClr>
                </a:solidFill>
              </a:rPr>
              <a:t>ullamco</a:t>
            </a:r>
            <a:r>
              <a:rPr lang="es-PE" sz="1400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2">
                    <a:lumMod val="10000"/>
                  </a:schemeClr>
                </a:solidFill>
              </a:rPr>
              <a:t>laboris</a:t>
            </a:r>
            <a:r>
              <a:rPr lang="es-PE" sz="1400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2">
                    <a:lumMod val="10000"/>
                  </a:schemeClr>
                </a:solidFill>
              </a:rPr>
              <a:t>nisi</a:t>
            </a:r>
            <a:r>
              <a:rPr lang="es-PE" sz="1400" dirty="0" smtClean="0">
                <a:solidFill>
                  <a:schemeClr val="bg2">
                    <a:lumMod val="10000"/>
                  </a:schemeClr>
                </a:solidFill>
              </a:rPr>
              <a:t> ut </a:t>
            </a:r>
            <a:r>
              <a:rPr lang="es-PE" sz="1400" dirty="0" err="1" smtClean="0">
                <a:solidFill>
                  <a:schemeClr val="bg2">
                    <a:lumMod val="10000"/>
                  </a:schemeClr>
                </a:solidFill>
              </a:rPr>
              <a:t>aliquip</a:t>
            </a:r>
            <a:r>
              <a:rPr lang="es-PE" sz="1400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endParaRPr lang="es-PE" sz="14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1401494" y="5628604"/>
            <a:ext cx="9389012" cy="87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2000" b="1" dirty="0" smtClean="0">
                <a:solidFill>
                  <a:schemeClr val="bg1">
                    <a:lumMod val="85000"/>
                  </a:schemeClr>
                </a:solidFill>
              </a:rPr>
              <a:t>LOREM IPSUM</a:t>
            </a:r>
          </a:p>
          <a:p>
            <a:pPr algn="ctr" defTabSz="1219170">
              <a:spcBef>
                <a:spcPct val="20000"/>
              </a:spcBef>
              <a:defRPr/>
            </a:pP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Lorem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ipsum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dolor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sit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amet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,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consectetur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adipiscing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elit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, sed do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eiusmod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tempor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incididunt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ut labore et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dolore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magna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aliqua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. Ut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enim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ad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minim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veniam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,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quis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nostrud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exercitation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ullamco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laboris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nisi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ut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aliquip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ex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ea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commodo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consequat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. </a:t>
            </a:r>
            <a:endParaRPr lang="es-PE" sz="14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15960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900" decel="100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000"/>
                            </p:stCondLst>
                            <p:childTnLst>
                              <p:par>
                                <p:cTn id="35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900" decel="100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0"/>
                            </p:stCondLst>
                            <p:childTnLst>
                              <p:par>
                                <p:cTn id="42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6000"/>
                            </p:stCondLst>
                            <p:childTnLst>
                              <p:par>
                                <p:cTn id="5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0"/>
                            </p:stCondLst>
                            <p:childTnLst>
                              <p:par>
                                <p:cTn id="61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900" decel="100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8000"/>
                            </p:stCondLst>
                            <p:childTnLst>
                              <p:par>
                                <p:cTn id="68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8500"/>
                            </p:stCondLst>
                            <p:childTnLst>
                              <p:par>
                                <p:cTn id="7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9000"/>
                            </p:stCondLst>
                            <p:childTnLst>
                              <p:par>
                                <p:cTn id="8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10000"/>
                            </p:stCondLst>
                            <p:childTnLst>
                              <p:par>
                                <p:cTn id="8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9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87" grpId="0" animBg="1"/>
      <p:bldP spid="86" grpId="0" animBg="1"/>
      <p:bldP spid="88" grpId="0" animBg="1"/>
      <p:bldP spid="33" grpId="0" animBg="1"/>
      <p:bldP spid="44" grpId="0" animBg="1"/>
      <p:bldP spid="76" grpId="0" animBg="1"/>
      <p:bldP spid="79" grpId="0"/>
      <p:bldP spid="80" grpId="0" animBg="1"/>
      <p:bldP spid="81" grpId="0" animBg="1"/>
      <p:bldP spid="82" grpId="0" animBg="1"/>
      <p:bldP spid="83" grpId="0"/>
      <p:bldP spid="84" grpId="0"/>
      <p:bldP spid="8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6000" b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 bwMode="auto">
          <a:xfrm>
            <a:off x="5566" y="950557"/>
            <a:ext cx="12207240" cy="5569381"/>
          </a:xfrm>
          <a:prstGeom prst="rect">
            <a:avLst/>
          </a:prstGeom>
          <a:solidFill>
            <a:schemeClr val="tx1">
              <a:alpha val="75000"/>
            </a:schemeClr>
          </a:solidFill>
          <a:ln w="6350">
            <a:noFill/>
            <a:round/>
            <a:headEnd/>
            <a:tailEnd/>
          </a:ln>
        </p:spPr>
        <p:txBody>
          <a:bodyPr vert="horz" wrap="none" lIns="121920" tIns="60960" rIns="121920" bIns="60960" numCol="1" rtlCol="0" anchor="ctr" anchorCtr="1" compatLnSpc="1">
            <a:prstTxWarp prst="textNoShape">
              <a:avLst/>
            </a:prstTxWarp>
          </a:bodyPr>
          <a:lstStyle/>
          <a:p>
            <a:pPr algn="ctr"/>
            <a:endParaRPr lang="es-PE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3708400" y="1183912"/>
            <a:ext cx="4775200" cy="47752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2400" dirty="0"/>
          </a:p>
        </p:txBody>
      </p:sp>
      <p:sp>
        <p:nvSpPr>
          <p:cNvPr id="14" name="Isosceles Triangle 13"/>
          <p:cNvSpPr/>
          <p:nvPr/>
        </p:nvSpPr>
        <p:spPr>
          <a:xfrm rot="10800000">
            <a:off x="5766542" y="6130799"/>
            <a:ext cx="658916" cy="323175"/>
          </a:xfrm>
          <a:prstGeom prst="triangl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2400" dirty="0"/>
          </a:p>
        </p:txBody>
      </p:sp>
      <p:sp>
        <p:nvSpPr>
          <p:cNvPr id="15" name="Rectangle 14"/>
          <p:cNvSpPr/>
          <p:nvPr/>
        </p:nvSpPr>
        <p:spPr>
          <a:xfrm>
            <a:off x="4064001" y="2745064"/>
            <a:ext cx="4092089" cy="11079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es-ES" sz="2400" b="1" i="1" dirty="0">
                <a:solidFill>
                  <a:schemeClr val="bg1"/>
                </a:solidFill>
              </a:rPr>
              <a:t>Cambiemos el destino de nuestro país: educación y seguridad.</a:t>
            </a:r>
            <a:endParaRPr lang="es-PE" sz="2400" b="1" dirty="0">
              <a:solidFill>
                <a:schemeClr val="bg1"/>
              </a:solidFill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4383012" y="2054081"/>
            <a:ext cx="518001" cy="459524"/>
            <a:chOff x="1219200" y="2381609"/>
            <a:chExt cx="598726" cy="531136"/>
          </a:xfrm>
        </p:grpSpPr>
        <p:sp>
          <p:nvSpPr>
            <p:cNvPr id="22" name="Freeform 21"/>
            <p:cNvSpPr>
              <a:spLocks/>
            </p:cNvSpPr>
            <p:nvPr/>
          </p:nvSpPr>
          <p:spPr bwMode="auto">
            <a:xfrm>
              <a:off x="1219200" y="2381609"/>
              <a:ext cx="257965" cy="531136"/>
            </a:xfrm>
            <a:custGeom>
              <a:avLst/>
              <a:gdLst/>
              <a:ahLst/>
              <a:cxnLst>
                <a:cxn ang="0">
                  <a:pos x="370" y="0"/>
                </a:cxn>
                <a:cxn ang="0">
                  <a:pos x="387" y="5"/>
                </a:cxn>
                <a:cxn ang="0">
                  <a:pos x="401" y="15"/>
                </a:cxn>
                <a:cxn ang="0">
                  <a:pos x="411" y="29"/>
                </a:cxn>
                <a:cxn ang="0">
                  <a:pos x="456" y="126"/>
                </a:cxn>
                <a:cxn ang="0">
                  <a:pos x="458" y="142"/>
                </a:cxn>
                <a:cxn ang="0">
                  <a:pos x="455" y="158"/>
                </a:cxn>
                <a:cxn ang="0">
                  <a:pos x="447" y="172"/>
                </a:cxn>
                <a:cxn ang="0">
                  <a:pos x="435" y="183"/>
                </a:cxn>
                <a:cxn ang="0">
                  <a:pos x="405" y="198"/>
                </a:cxn>
                <a:cxn ang="0">
                  <a:pos x="364" y="221"/>
                </a:cxn>
                <a:cxn ang="0">
                  <a:pos x="329" y="246"/>
                </a:cxn>
                <a:cxn ang="0">
                  <a:pos x="300" y="275"/>
                </a:cxn>
                <a:cxn ang="0">
                  <a:pos x="277" y="307"/>
                </a:cxn>
                <a:cxn ang="0">
                  <a:pos x="258" y="343"/>
                </a:cxn>
                <a:cxn ang="0">
                  <a:pos x="244" y="383"/>
                </a:cxn>
                <a:cxn ang="0">
                  <a:pos x="234" y="427"/>
                </a:cxn>
                <a:cxn ang="0">
                  <a:pos x="228" y="475"/>
                </a:cxn>
                <a:cxn ang="0">
                  <a:pos x="389" y="500"/>
                </a:cxn>
                <a:cxn ang="0">
                  <a:pos x="407" y="504"/>
                </a:cxn>
                <a:cxn ang="0">
                  <a:pos x="422" y="513"/>
                </a:cxn>
                <a:cxn ang="0">
                  <a:pos x="433" y="526"/>
                </a:cxn>
                <a:cxn ang="0">
                  <a:pos x="439" y="543"/>
                </a:cxn>
                <a:cxn ang="0">
                  <a:pos x="440" y="891"/>
                </a:cxn>
                <a:cxn ang="0">
                  <a:pos x="437" y="909"/>
                </a:cxn>
                <a:cxn ang="0">
                  <a:pos x="428" y="925"/>
                </a:cxn>
                <a:cxn ang="0">
                  <a:pos x="415" y="936"/>
                </a:cxn>
                <a:cxn ang="0">
                  <a:pos x="398" y="942"/>
                </a:cxn>
                <a:cxn ang="0">
                  <a:pos x="51" y="943"/>
                </a:cxn>
                <a:cxn ang="0">
                  <a:pos x="34" y="940"/>
                </a:cxn>
                <a:cxn ang="0">
                  <a:pos x="18" y="931"/>
                </a:cxn>
                <a:cxn ang="0">
                  <a:pos x="7" y="918"/>
                </a:cxn>
                <a:cxn ang="0">
                  <a:pos x="1" y="901"/>
                </a:cxn>
                <a:cxn ang="0">
                  <a:pos x="0" y="627"/>
                </a:cxn>
                <a:cxn ang="0">
                  <a:pos x="1" y="553"/>
                </a:cxn>
                <a:cxn ang="0">
                  <a:pos x="6" y="485"/>
                </a:cxn>
                <a:cxn ang="0">
                  <a:pos x="13" y="425"/>
                </a:cxn>
                <a:cxn ang="0">
                  <a:pos x="22" y="370"/>
                </a:cxn>
                <a:cxn ang="0">
                  <a:pos x="35" y="323"/>
                </a:cxn>
                <a:cxn ang="0">
                  <a:pos x="52" y="275"/>
                </a:cxn>
                <a:cxn ang="0">
                  <a:pos x="75" y="229"/>
                </a:cxn>
                <a:cxn ang="0">
                  <a:pos x="104" y="186"/>
                </a:cxn>
                <a:cxn ang="0">
                  <a:pos x="139" y="145"/>
                </a:cxn>
                <a:cxn ang="0">
                  <a:pos x="181" y="105"/>
                </a:cxn>
                <a:cxn ang="0">
                  <a:pos x="230" y="67"/>
                </a:cxn>
                <a:cxn ang="0">
                  <a:pos x="284" y="33"/>
                </a:cxn>
                <a:cxn ang="0">
                  <a:pos x="344" y="4"/>
                </a:cxn>
                <a:cxn ang="0">
                  <a:pos x="362" y="0"/>
                </a:cxn>
              </a:cxnLst>
              <a:rect l="0" t="0" r="r" b="b"/>
              <a:pathLst>
                <a:path w="458" h="943">
                  <a:moveTo>
                    <a:pt x="362" y="0"/>
                  </a:moveTo>
                  <a:lnTo>
                    <a:pt x="370" y="0"/>
                  </a:lnTo>
                  <a:lnTo>
                    <a:pt x="379" y="2"/>
                  </a:lnTo>
                  <a:lnTo>
                    <a:pt x="387" y="5"/>
                  </a:lnTo>
                  <a:lnTo>
                    <a:pt x="394" y="9"/>
                  </a:lnTo>
                  <a:lnTo>
                    <a:pt x="401" y="15"/>
                  </a:lnTo>
                  <a:lnTo>
                    <a:pt x="407" y="22"/>
                  </a:lnTo>
                  <a:lnTo>
                    <a:pt x="411" y="29"/>
                  </a:lnTo>
                  <a:lnTo>
                    <a:pt x="453" y="118"/>
                  </a:lnTo>
                  <a:lnTo>
                    <a:pt x="456" y="126"/>
                  </a:lnTo>
                  <a:lnTo>
                    <a:pt x="458" y="134"/>
                  </a:lnTo>
                  <a:lnTo>
                    <a:pt x="458" y="142"/>
                  </a:lnTo>
                  <a:lnTo>
                    <a:pt x="457" y="151"/>
                  </a:lnTo>
                  <a:lnTo>
                    <a:pt x="455" y="158"/>
                  </a:lnTo>
                  <a:lnTo>
                    <a:pt x="451" y="166"/>
                  </a:lnTo>
                  <a:lnTo>
                    <a:pt x="447" y="172"/>
                  </a:lnTo>
                  <a:lnTo>
                    <a:pt x="441" y="178"/>
                  </a:lnTo>
                  <a:lnTo>
                    <a:pt x="435" y="183"/>
                  </a:lnTo>
                  <a:lnTo>
                    <a:pt x="427" y="187"/>
                  </a:lnTo>
                  <a:lnTo>
                    <a:pt x="405" y="198"/>
                  </a:lnTo>
                  <a:lnTo>
                    <a:pt x="383" y="209"/>
                  </a:lnTo>
                  <a:lnTo>
                    <a:pt x="364" y="221"/>
                  </a:lnTo>
                  <a:lnTo>
                    <a:pt x="345" y="233"/>
                  </a:lnTo>
                  <a:lnTo>
                    <a:pt x="329" y="246"/>
                  </a:lnTo>
                  <a:lnTo>
                    <a:pt x="313" y="261"/>
                  </a:lnTo>
                  <a:lnTo>
                    <a:pt x="300" y="275"/>
                  </a:lnTo>
                  <a:lnTo>
                    <a:pt x="287" y="291"/>
                  </a:lnTo>
                  <a:lnTo>
                    <a:pt x="277" y="307"/>
                  </a:lnTo>
                  <a:lnTo>
                    <a:pt x="267" y="325"/>
                  </a:lnTo>
                  <a:lnTo>
                    <a:pt x="258" y="343"/>
                  </a:lnTo>
                  <a:lnTo>
                    <a:pt x="251" y="363"/>
                  </a:lnTo>
                  <a:lnTo>
                    <a:pt x="244" y="383"/>
                  </a:lnTo>
                  <a:lnTo>
                    <a:pt x="239" y="404"/>
                  </a:lnTo>
                  <a:lnTo>
                    <a:pt x="234" y="427"/>
                  </a:lnTo>
                  <a:lnTo>
                    <a:pt x="231" y="450"/>
                  </a:lnTo>
                  <a:lnTo>
                    <a:pt x="228" y="475"/>
                  </a:lnTo>
                  <a:lnTo>
                    <a:pt x="228" y="500"/>
                  </a:lnTo>
                  <a:lnTo>
                    <a:pt x="389" y="500"/>
                  </a:lnTo>
                  <a:lnTo>
                    <a:pt x="398" y="501"/>
                  </a:lnTo>
                  <a:lnTo>
                    <a:pt x="407" y="504"/>
                  </a:lnTo>
                  <a:lnTo>
                    <a:pt x="415" y="508"/>
                  </a:lnTo>
                  <a:lnTo>
                    <a:pt x="422" y="513"/>
                  </a:lnTo>
                  <a:lnTo>
                    <a:pt x="428" y="519"/>
                  </a:lnTo>
                  <a:lnTo>
                    <a:pt x="433" y="526"/>
                  </a:lnTo>
                  <a:lnTo>
                    <a:pt x="437" y="534"/>
                  </a:lnTo>
                  <a:lnTo>
                    <a:pt x="439" y="543"/>
                  </a:lnTo>
                  <a:lnTo>
                    <a:pt x="440" y="552"/>
                  </a:lnTo>
                  <a:lnTo>
                    <a:pt x="440" y="891"/>
                  </a:lnTo>
                  <a:lnTo>
                    <a:pt x="439" y="901"/>
                  </a:lnTo>
                  <a:lnTo>
                    <a:pt x="437" y="909"/>
                  </a:lnTo>
                  <a:lnTo>
                    <a:pt x="433" y="918"/>
                  </a:lnTo>
                  <a:lnTo>
                    <a:pt x="428" y="925"/>
                  </a:lnTo>
                  <a:lnTo>
                    <a:pt x="422" y="931"/>
                  </a:lnTo>
                  <a:lnTo>
                    <a:pt x="415" y="936"/>
                  </a:lnTo>
                  <a:lnTo>
                    <a:pt x="407" y="940"/>
                  </a:lnTo>
                  <a:lnTo>
                    <a:pt x="398" y="942"/>
                  </a:lnTo>
                  <a:lnTo>
                    <a:pt x="389" y="943"/>
                  </a:lnTo>
                  <a:lnTo>
                    <a:pt x="51" y="943"/>
                  </a:lnTo>
                  <a:lnTo>
                    <a:pt x="42" y="942"/>
                  </a:lnTo>
                  <a:lnTo>
                    <a:pt x="34" y="940"/>
                  </a:lnTo>
                  <a:lnTo>
                    <a:pt x="25" y="936"/>
                  </a:lnTo>
                  <a:lnTo>
                    <a:pt x="18" y="931"/>
                  </a:lnTo>
                  <a:lnTo>
                    <a:pt x="12" y="925"/>
                  </a:lnTo>
                  <a:lnTo>
                    <a:pt x="7" y="918"/>
                  </a:lnTo>
                  <a:lnTo>
                    <a:pt x="3" y="909"/>
                  </a:lnTo>
                  <a:lnTo>
                    <a:pt x="1" y="901"/>
                  </a:lnTo>
                  <a:lnTo>
                    <a:pt x="0" y="891"/>
                  </a:lnTo>
                  <a:lnTo>
                    <a:pt x="0" y="627"/>
                  </a:lnTo>
                  <a:lnTo>
                    <a:pt x="0" y="589"/>
                  </a:lnTo>
                  <a:lnTo>
                    <a:pt x="1" y="553"/>
                  </a:lnTo>
                  <a:lnTo>
                    <a:pt x="3" y="518"/>
                  </a:lnTo>
                  <a:lnTo>
                    <a:pt x="6" y="485"/>
                  </a:lnTo>
                  <a:lnTo>
                    <a:pt x="9" y="454"/>
                  </a:lnTo>
                  <a:lnTo>
                    <a:pt x="13" y="425"/>
                  </a:lnTo>
                  <a:lnTo>
                    <a:pt x="17" y="397"/>
                  </a:lnTo>
                  <a:lnTo>
                    <a:pt x="22" y="370"/>
                  </a:lnTo>
                  <a:lnTo>
                    <a:pt x="28" y="346"/>
                  </a:lnTo>
                  <a:lnTo>
                    <a:pt x="35" y="323"/>
                  </a:lnTo>
                  <a:lnTo>
                    <a:pt x="43" y="298"/>
                  </a:lnTo>
                  <a:lnTo>
                    <a:pt x="52" y="275"/>
                  </a:lnTo>
                  <a:lnTo>
                    <a:pt x="63" y="252"/>
                  </a:lnTo>
                  <a:lnTo>
                    <a:pt x="75" y="229"/>
                  </a:lnTo>
                  <a:lnTo>
                    <a:pt x="89" y="207"/>
                  </a:lnTo>
                  <a:lnTo>
                    <a:pt x="104" y="186"/>
                  </a:lnTo>
                  <a:lnTo>
                    <a:pt x="121" y="165"/>
                  </a:lnTo>
                  <a:lnTo>
                    <a:pt x="139" y="145"/>
                  </a:lnTo>
                  <a:lnTo>
                    <a:pt x="159" y="125"/>
                  </a:lnTo>
                  <a:lnTo>
                    <a:pt x="181" y="105"/>
                  </a:lnTo>
                  <a:lnTo>
                    <a:pt x="204" y="85"/>
                  </a:lnTo>
                  <a:lnTo>
                    <a:pt x="230" y="67"/>
                  </a:lnTo>
                  <a:lnTo>
                    <a:pt x="256" y="49"/>
                  </a:lnTo>
                  <a:lnTo>
                    <a:pt x="284" y="33"/>
                  </a:lnTo>
                  <a:lnTo>
                    <a:pt x="314" y="18"/>
                  </a:lnTo>
                  <a:lnTo>
                    <a:pt x="344" y="4"/>
                  </a:lnTo>
                  <a:lnTo>
                    <a:pt x="353" y="1"/>
                  </a:lnTo>
                  <a:lnTo>
                    <a:pt x="362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s-PE" sz="2400" dirty="0"/>
            </a:p>
          </p:txBody>
        </p:sp>
        <p:sp>
          <p:nvSpPr>
            <p:cNvPr id="23" name="Freeform 22"/>
            <p:cNvSpPr>
              <a:spLocks/>
            </p:cNvSpPr>
            <p:nvPr/>
          </p:nvSpPr>
          <p:spPr bwMode="auto">
            <a:xfrm>
              <a:off x="1560524" y="2382172"/>
              <a:ext cx="257402" cy="530573"/>
            </a:xfrm>
            <a:custGeom>
              <a:avLst/>
              <a:gdLst/>
              <a:ahLst/>
              <a:cxnLst>
                <a:cxn ang="0">
                  <a:pos x="370" y="0"/>
                </a:cxn>
                <a:cxn ang="0">
                  <a:pos x="386" y="5"/>
                </a:cxn>
                <a:cxn ang="0">
                  <a:pos x="400" y="15"/>
                </a:cxn>
                <a:cxn ang="0">
                  <a:pos x="410" y="29"/>
                </a:cxn>
                <a:cxn ang="0">
                  <a:pos x="456" y="125"/>
                </a:cxn>
                <a:cxn ang="0">
                  <a:pos x="457" y="141"/>
                </a:cxn>
                <a:cxn ang="0">
                  <a:pos x="454" y="157"/>
                </a:cxn>
                <a:cxn ang="0">
                  <a:pos x="446" y="171"/>
                </a:cxn>
                <a:cxn ang="0">
                  <a:pos x="434" y="182"/>
                </a:cxn>
                <a:cxn ang="0">
                  <a:pos x="404" y="197"/>
                </a:cxn>
                <a:cxn ang="0">
                  <a:pos x="363" y="220"/>
                </a:cxn>
                <a:cxn ang="0">
                  <a:pos x="328" y="245"/>
                </a:cxn>
                <a:cxn ang="0">
                  <a:pos x="299" y="274"/>
                </a:cxn>
                <a:cxn ang="0">
                  <a:pos x="276" y="306"/>
                </a:cxn>
                <a:cxn ang="0">
                  <a:pos x="258" y="342"/>
                </a:cxn>
                <a:cxn ang="0">
                  <a:pos x="243" y="382"/>
                </a:cxn>
                <a:cxn ang="0">
                  <a:pos x="234" y="426"/>
                </a:cxn>
                <a:cxn ang="0">
                  <a:pos x="228" y="474"/>
                </a:cxn>
                <a:cxn ang="0">
                  <a:pos x="389" y="499"/>
                </a:cxn>
                <a:cxn ang="0">
                  <a:pos x="407" y="503"/>
                </a:cxn>
                <a:cxn ang="0">
                  <a:pos x="422" y="512"/>
                </a:cxn>
                <a:cxn ang="0">
                  <a:pos x="433" y="525"/>
                </a:cxn>
                <a:cxn ang="0">
                  <a:pos x="440" y="542"/>
                </a:cxn>
                <a:cxn ang="0">
                  <a:pos x="441" y="890"/>
                </a:cxn>
                <a:cxn ang="0">
                  <a:pos x="437" y="908"/>
                </a:cxn>
                <a:cxn ang="0">
                  <a:pos x="429" y="924"/>
                </a:cxn>
                <a:cxn ang="0">
                  <a:pos x="415" y="935"/>
                </a:cxn>
                <a:cxn ang="0">
                  <a:pos x="398" y="941"/>
                </a:cxn>
                <a:cxn ang="0">
                  <a:pos x="52" y="942"/>
                </a:cxn>
                <a:cxn ang="0">
                  <a:pos x="34" y="939"/>
                </a:cxn>
                <a:cxn ang="0">
                  <a:pos x="19" y="930"/>
                </a:cxn>
                <a:cxn ang="0">
                  <a:pos x="7" y="917"/>
                </a:cxn>
                <a:cxn ang="0">
                  <a:pos x="1" y="900"/>
                </a:cxn>
                <a:cxn ang="0">
                  <a:pos x="0" y="626"/>
                </a:cxn>
                <a:cxn ang="0">
                  <a:pos x="2" y="551"/>
                </a:cxn>
                <a:cxn ang="0">
                  <a:pos x="6" y="484"/>
                </a:cxn>
                <a:cxn ang="0">
                  <a:pos x="12" y="423"/>
                </a:cxn>
                <a:cxn ang="0">
                  <a:pos x="22" y="370"/>
                </a:cxn>
                <a:cxn ang="0">
                  <a:pos x="34" y="323"/>
                </a:cxn>
                <a:cxn ang="0">
                  <a:pos x="54" y="269"/>
                </a:cxn>
                <a:cxn ang="0">
                  <a:pos x="82" y="218"/>
                </a:cxn>
                <a:cxn ang="0">
                  <a:pos x="117" y="170"/>
                </a:cxn>
                <a:cxn ang="0">
                  <a:pos x="159" y="124"/>
                </a:cxn>
                <a:cxn ang="0">
                  <a:pos x="205" y="85"/>
                </a:cxn>
                <a:cxn ang="0">
                  <a:pos x="257" y="49"/>
                </a:cxn>
                <a:cxn ang="0">
                  <a:pos x="313" y="18"/>
                </a:cxn>
                <a:cxn ang="0">
                  <a:pos x="352" y="1"/>
                </a:cxn>
              </a:cxnLst>
              <a:rect l="0" t="0" r="r" b="b"/>
              <a:pathLst>
                <a:path w="457" h="942">
                  <a:moveTo>
                    <a:pt x="361" y="0"/>
                  </a:moveTo>
                  <a:lnTo>
                    <a:pt x="370" y="0"/>
                  </a:lnTo>
                  <a:lnTo>
                    <a:pt x="378" y="2"/>
                  </a:lnTo>
                  <a:lnTo>
                    <a:pt x="386" y="5"/>
                  </a:lnTo>
                  <a:lnTo>
                    <a:pt x="393" y="9"/>
                  </a:lnTo>
                  <a:lnTo>
                    <a:pt x="400" y="15"/>
                  </a:lnTo>
                  <a:lnTo>
                    <a:pt x="406" y="21"/>
                  </a:lnTo>
                  <a:lnTo>
                    <a:pt x="410" y="29"/>
                  </a:lnTo>
                  <a:lnTo>
                    <a:pt x="453" y="117"/>
                  </a:lnTo>
                  <a:lnTo>
                    <a:pt x="456" y="125"/>
                  </a:lnTo>
                  <a:lnTo>
                    <a:pt x="457" y="133"/>
                  </a:lnTo>
                  <a:lnTo>
                    <a:pt x="457" y="141"/>
                  </a:lnTo>
                  <a:lnTo>
                    <a:pt x="456" y="150"/>
                  </a:lnTo>
                  <a:lnTo>
                    <a:pt x="454" y="157"/>
                  </a:lnTo>
                  <a:lnTo>
                    <a:pt x="451" y="165"/>
                  </a:lnTo>
                  <a:lnTo>
                    <a:pt x="446" y="171"/>
                  </a:lnTo>
                  <a:lnTo>
                    <a:pt x="441" y="177"/>
                  </a:lnTo>
                  <a:lnTo>
                    <a:pt x="434" y="182"/>
                  </a:lnTo>
                  <a:lnTo>
                    <a:pt x="427" y="186"/>
                  </a:lnTo>
                  <a:lnTo>
                    <a:pt x="404" y="197"/>
                  </a:lnTo>
                  <a:lnTo>
                    <a:pt x="383" y="208"/>
                  </a:lnTo>
                  <a:lnTo>
                    <a:pt x="363" y="220"/>
                  </a:lnTo>
                  <a:lnTo>
                    <a:pt x="345" y="232"/>
                  </a:lnTo>
                  <a:lnTo>
                    <a:pt x="328" y="245"/>
                  </a:lnTo>
                  <a:lnTo>
                    <a:pt x="313" y="260"/>
                  </a:lnTo>
                  <a:lnTo>
                    <a:pt x="299" y="274"/>
                  </a:lnTo>
                  <a:lnTo>
                    <a:pt x="287" y="290"/>
                  </a:lnTo>
                  <a:lnTo>
                    <a:pt x="276" y="306"/>
                  </a:lnTo>
                  <a:lnTo>
                    <a:pt x="266" y="324"/>
                  </a:lnTo>
                  <a:lnTo>
                    <a:pt x="258" y="342"/>
                  </a:lnTo>
                  <a:lnTo>
                    <a:pt x="250" y="362"/>
                  </a:lnTo>
                  <a:lnTo>
                    <a:pt x="243" y="382"/>
                  </a:lnTo>
                  <a:lnTo>
                    <a:pt x="238" y="403"/>
                  </a:lnTo>
                  <a:lnTo>
                    <a:pt x="234" y="426"/>
                  </a:lnTo>
                  <a:lnTo>
                    <a:pt x="230" y="449"/>
                  </a:lnTo>
                  <a:lnTo>
                    <a:pt x="228" y="474"/>
                  </a:lnTo>
                  <a:lnTo>
                    <a:pt x="227" y="499"/>
                  </a:lnTo>
                  <a:lnTo>
                    <a:pt x="389" y="499"/>
                  </a:lnTo>
                  <a:lnTo>
                    <a:pt x="398" y="500"/>
                  </a:lnTo>
                  <a:lnTo>
                    <a:pt x="407" y="503"/>
                  </a:lnTo>
                  <a:lnTo>
                    <a:pt x="415" y="507"/>
                  </a:lnTo>
                  <a:lnTo>
                    <a:pt x="422" y="512"/>
                  </a:lnTo>
                  <a:lnTo>
                    <a:pt x="429" y="518"/>
                  </a:lnTo>
                  <a:lnTo>
                    <a:pt x="433" y="525"/>
                  </a:lnTo>
                  <a:lnTo>
                    <a:pt x="437" y="533"/>
                  </a:lnTo>
                  <a:lnTo>
                    <a:pt x="440" y="542"/>
                  </a:lnTo>
                  <a:lnTo>
                    <a:pt x="441" y="551"/>
                  </a:lnTo>
                  <a:lnTo>
                    <a:pt x="441" y="890"/>
                  </a:lnTo>
                  <a:lnTo>
                    <a:pt x="440" y="900"/>
                  </a:lnTo>
                  <a:lnTo>
                    <a:pt x="437" y="908"/>
                  </a:lnTo>
                  <a:lnTo>
                    <a:pt x="433" y="917"/>
                  </a:lnTo>
                  <a:lnTo>
                    <a:pt x="429" y="924"/>
                  </a:lnTo>
                  <a:lnTo>
                    <a:pt x="422" y="930"/>
                  </a:lnTo>
                  <a:lnTo>
                    <a:pt x="415" y="935"/>
                  </a:lnTo>
                  <a:lnTo>
                    <a:pt x="407" y="939"/>
                  </a:lnTo>
                  <a:lnTo>
                    <a:pt x="398" y="941"/>
                  </a:lnTo>
                  <a:lnTo>
                    <a:pt x="389" y="942"/>
                  </a:lnTo>
                  <a:lnTo>
                    <a:pt x="52" y="942"/>
                  </a:lnTo>
                  <a:lnTo>
                    <a:pt x="43" y="941"/>
                  </a:lnTo>
                  <a:lnTo>
                    <a:pt x="34" y="939"/>
                  </a:lnTo>
                  <a:lnTo>
                    <a:pt x="26" y="935"/>
                  </a:lnTo>
                  <a:lnTo>
                    <a:pt x="19" y="930"/>
                  </a:lnTo>
                  <a:lnTo>
                    <a:pt x="13" y="924"/>
                  </a:lnTo>
                  <a:lnTo>
                    <a:pt x="7" y="917"/>
                  </a:lnTo>
                  <a:lnTo>
                    <a:pt x="4" y="908"/>
                  </a:lnTo>
                  <a:lnTo>
                    <a:pt x="1" y="900"/>
                  </a:lnTo>
                  <a:lnTo>
                    <a:pt x="0" y="890"/>
                  </a:lnTo>
                  <a:lnTo>
                    <a:pt x="0" y="626"/>
                  </a:lnTo>
                  <a:lnTo>
                    <a:pt x="1" y="588"/>
                  </a:lnTo>
                  <a:lnTo>
                    <a:pt x="2" y="551"/>
                  </a:lnTo>
                  <a:lnTo>
                    <a:pt x="3" y="517"/>
                  </a:lnTo>
                  <a:lnTo>
                    <a:pt x="6" y="484"/>
                  </a:lnTo>
                  <a:lnTo>
                    <a:pt x="9" y="453"/>
                  </a:lnTo>
                  <a:lnTo>
                    <a:pt x="12" y="423"/>
                  </a:lnTo>
                  <a:lnTo>
                    <a:pt x="17" y="396"/>
                  </a:lnTo>
                  <a:lnTo>
                    <a:pt x="22" y="370"/>
                  </a:lnTo>
                  <a:lnTo>
                    <a:pt x="28" y="345"/>
                  </a:lnTo>
                  <a:lnTo>
                    <a:pt x="34" y="323"/>
                  </a:lnTo>
                  <a:lnTo>
                    <a:pt x="43" y="295"/>
                  </a:lnTo>
                  <a:lnTo>
                    <a:pt x="54" y="269"/>
                  </a:lnTo>
                  <a:lnTo>
                    <a:pt x="67" y="243"/>
                  </a:lnTo>
                  <a:lnTo>
                    <a:pt x="82" y="218"/>
                  </a:lnTo>
                  <a:lnTo>
                    <a:pt x="98" y="193"/>
                  </a:lnTo>
                  <a:lnTo>
                    <a:pt x="117" y="170"/>
                  </a:lnTo>
                  <a:lnTo>
                    <a:pt x="137" y="146"/>
                  </a:lnTo>
                  <a:lnTo>
                    <a:pt x="159" y="124"/>
                  </a:lnTo>
                  <a:lnTo>
                    <a:pt x="182" y="104"/>
                  </a:lnTo>
                  <a:lnTo>
                    <a:pt x="205" y="85"/>
                  </a:lnTo>
                  <a:lnTo>
                    <a:pt x="230" y="66"/>
                  </a:lnTo>
                  <a:lnTo>
                    <a:pt x="257" y="49"/>
                  </a:lnTo>
                  <a:lnTo>
                    <a:pt x="284" y="33"/>
                  </a:lnTo>
                  <a:lnTo>
                    <a:pt x="313" y="18"/>
                  </a:lnTo>
                  <a:lnTo>
                    <a:pt x="343" y="4"/>
                  </a:lnTo>
                  <a:lnTo>
                    <a:pt x="352" y="1"/>
                  </a:lnTo>
                  <a:lnTo>
                    <a:pt x="361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s-PE" sz="2400" dirty="0"/>
            </a:p>
          </p:txBody>
        </p:sp>
      </p:grpSp>
      <p:grpSp>
        <p:nvGrpSpPr>
          <p:cNvPr id="30" name="Group 29"/>
          <p:cNvGrpSpPr/>
          <p:nvPr/>
        </p:nvGrpSpPr>
        <p:grpSpPr>
          <a:xfrm rot="10800000">
            <a:off x="6993309" y="4200162"/>
            <a:ext cx="518001" cy="459524"/>
            <a:chOff x="1219200" y="2381609"/>
            <a:chExt cx="598726" cy="531136"/>
          </a:xfrm>
        </p:grpSpPr>
        <p:sp>
          <p:nvSpPr>
            <p:cNvPr id="31" name="Freeform 30"/>
            <p:cNvSpPr>
              <a:spLocks/>
            </p:cNvSpPr>
            <p:nvPr/>
          </p:nvSpPr>
          <p:spPr bwMode="auto">
            <a:xfrm>
              <a:off x="1219200" y="2381609"/>
              <a:ext cx="257965" cy="531136"/>
            </a:xfrm>
            <a:custGeom>
              <a:avLst/>
              <a:gdLst/>
              <a:ahLst/>
              <a:cxnLst>
                <a:cxn ang="0">
                  <a:pos x="370" y="0"/>
                </a:cxn>
                <a:cxn ang="0">
                  <a:pos x="387" y="5"/>
                </a:cxn>
                <a:cxn ang="0">
                  <a:pos x="401" y="15"/>
                </a:cxn>
                <a:cxn ang="0">
                  <a:pos x="411" y="29"/>
                </a:cxn>
                <a:cxn ang="0">
                  <a:pos x="456" y="126"/>
                </a:cxn>
                <a:cxn ang="0">
                  <a:pos x="458" y="142"/>
                </a:cxn>
                <a:cxn ang="0">
                  <a:pos x="455" y="158"/>
                </a:cxn>
                <a:cxn ang="0">
                  <a:pos x="447" y="172"/>
                </a:cxn>
                <a:cxn ang="0">
                  <a:pos x="435" y="183"/>
                </a:cxn>
                <a:cxn ang="0">
                  <a:pos x="405" y="198"/>
                </a:cxn>
                <a:cxn ang="0">
                  <a:pos x="364" y="221"/>
                </a:cxn>
                <a:cxn ang="0">
                  <a:pos x="329" y="246"/>
                </a:cxn>
                <a:cxn ang="0">
                  <a:pos x="300" y="275"/>
                </a:cxn>
                <a:cxn ang="0">
                  <a:pos x="277" y="307"/>
                </a:cxn>
                <a:cxn ang="0">
                  <a:pos x="258" y="343"/>
                </a:cxn>
                <a:cxn ang="0">
                  <a:pos x="244" y="383"/>
                </a:cxn>
                <a:cxn ang="0">
                  <a:pos x="234" y="427"/>
                </a:cxn>
                <a:cxn ang="0">
                  <a:pos x="228" y="475"/>
                </a:cxn>
                <a:cxn ang="0">
                  <a:pos x="389" y="500"/>
                </a:cxn>
                <a:cxn ang="0">
                  <a:pos x="407" y="504"/>
                </a:cxn>
                <a:cxn ang="0">
                  <a:pos x="422" y="513"/>
                </a:cxn>
                <a:cxn ang="0">
                  <a:pos x="433" y="526"/>
                </a:cxn>
                <a:cxn ang="0">
                  <a:pos x="439" y="543"/>
                </a:cxn>
                <a:cxn ang="0">
                  <a:pos x="440" y="891"/>
                </a:cxn>
                <a:cxn ang="0">
                  <a:pos x="437" y="909"/>
                </a:cxn>
                <a:cxn ang="0">
                  <a:pos x="428" y="925"/>
                </a:cxn>
                <a:cxn ang="0">
                  <a:pos x="415" y="936"/>
                </a:cxn>
                <a:cxn ang="0">
                  <a:pos x="398" y="942"/>
                </a:cxn>
                <a:cxn ang="0">
                  <a:pos x="51" y="943"/>
                </a:cxn>
                <a:cxn ang="0">
                  <a:pos x="34" y="940"/>
                </a:cxn>
                <a:cxn ang="0">
                  <a:pos x="18" y="931"/>
                </a:cxn>
                <a:cxn ang="0">
                  <a:pos x="7" y="918"/>
                </a:cxn>
                <a:cxn ang="0">
                  <a:pos x="1" y="901"/>
                </a:cxn>
                <a:cxn ang="0">
                  <a:pos x="0" y="627"/>
                </a:cxn>
                <a:cxn ang="0">
                  <a:pos x="1" y="553"/>
                </a:cxn>
                <a:cxn ang="0">
                  <a:pos x="6" y="485"/>
                </a:cxn>
                <a:cxn ang="0">
                  <a:pos x="13" y="425"/>
                </a:cxn>
                <a:cxn ang="0">
                  <a:pos x="22" y="370"/>
                </a:cxn>
                <a:cxn ang="0">
                  <a:pos x="35" y="323"/>
                </a:cxn>
                <a:cxn ang="0">
                  <a:pos x="52" y="275"/>
                </a:cxn>
                <a:cxn ang="0">
                  <a:pos x="75" y="229"/>
                </a:cxn>
                <a:cxn ang="0">
                  <a:pos x="104" y="186"/>
                </a:cxn>
                <a:cxn ang="0">
                  <a:pos x="139" y="145"/>
                </a:cxn>
                <a:cxn ang="0">
                  <a:pos x="181" y="105"/>
                </a:cxn>
                <a:cxn ang="0">
                  <a:pos x="230" y="67"/>
                </a:cxn>
                <a:cxn ang="0">
                  <a:pos x="284" y="33"/>
                </a:cxn>
                <a:cxn ang="0">
                  <a:pos x="344" y="4"/>
                </a:cxn>
                <a:cxn ang="0">
                  <a:pos x="362" y="0"/>
                </a:cxn>
              </a:cxnLst>
              <a:rect l="0" t="0" r="r" b="b"/>
              <a:pathLst>
                <a:path w="458" h="943">
                  <a:moveTo>
                    <a:pt x="362" y="0"/>
                  </a:moveTo>
                  <a:lnTo>
                    <a:pt x="370" y="0"/>
                  </a:lnTo>
                  <a:lnTo>
                    <a:pt x="379" y="2"/>
                  </a:lnTo>
                  <a:lnTo>
                    <a:pt x="387" y="5"/>
                  </a:lnTo>
                  <a:lnTo>
                    <a:pt x="394" y="9"/>
                  </a:lnTo>
                  <a:lnTo>
                    <a:pt x="401" y="15"/>
                  </a:lnTo>
                  <a:lnTo>
                    <a:pt x="407" y="22"/>
                  </a:lnTo>
                  <a:lnTo>
                    <a:pt x="411" y="29"/>
                  </a:lnTo>
                  <a:lnTo>
                    <a:pt x="453" y="118"/>
                  </a:lnTo>
                  <a:lnTo>
                    <a:pt x="456" y="126"/>
                  </a:lnTo>
                  <a:lnTo>
                    <a:pt x="458" y="134"/>
                  </a:lnTo>
                  <a:lnTo>
                    <a:pt x="458" y="142"/>
                  </a:lnTo>
                  <a:lnTo>
                    <a:pt x="457" y="151"/>
                  </a:lnTo>
                  <a:lnTo>
                    <a:pt x="455" y="158"/>
                  </a:lnTo>
                  <a:lnTo>
                    <a:pt x="451" y="166"/>
                  </a:lnTo>
                  <a:lnTo>
                    <a:pt x="447" y="172"/>
                  </a:lnTo>
                  <a:lnTo>
                    <a:pt x="441" y="178"/>
                  </a:lnTo>
                  <a:lnTo>
                    <a:pt x="435" y="183"/>
                  </a:lnTo>
                  <a:lnTo>
                    <a:pt x="427" y="187"/>
                  </a:lnTo>
                  <a:lnTo>
                    <a:pt x="405" y="198"/>
                  </a:lnTo>
                  <a:lnTo>
                    <a:pt x="383" y="209"/>
                  </a:lnTo>
                  <a:lnTo>
                    <a:pt x="364" y="221"/>
                  </a:lnTo>
                  <a:lnTo>
                    <a:pt x="345" y="233"/>
                  </a:lnTo>
                  <a:lnTo>
                    <a:pt x="329" y="246"/>
                  </a:lnTo>
                  <a:lnTo>
                    <a:pt x="313" y="261"/>
                  </a:lnTo>
                  <a:lnTo>
                    <a:pt x="300" y="275"/>
                  </a:lnTo>
                  <a:lnTo>
                    <a:pt x="287" y="291"/>
                  </a:lnTo>
                  <a:lnTo>
                    <a:pt x="277" y="307"/>
                  </a:lnTo>
                  <a:lnTo>
                    <a:pt x="267" y="325"/>
                  </a:lnTo>
                  <a:lnTo>
                    <a:pt x="258" y="343"/>
                  </a:lnTo>
                  <a:lnTo>
                    <a:pt x="251" y="363"/>
                  </a:lnTo>
                  <a:lnTo>
                    <a:pt x="244" y="383"/>
                  </a:lnTo>
                  <a:lnTo>
                    <a:pt x="239" y="404"/>
                  </a:lnTo>
                  <a:lnTo>
                    <a:pt x="234" y="427"/>
                  </a:lnTo>
                  <a:lnTo>
                    <a:pt x="231" y="450"/>
                  </a:lnTo>
                  <a:lnTo>
                    <a:pt x="228" y="475"/>
                  </a:lnTo>
                  <a:lnTo>
                    <a:pt x="228" y="500"/>
                  </a:lnTo>
                  <a:lnTo>
                    <a:pt x="389" y="500"/>
                  </a:lnTo>
                  <a:lnTo>
                    <a:pt x="398" y="501"/>
                  </a:lnTo>
                  <a:lnTo>
                    <a:pt x="407" y="504"/>
                  </a:lnTo>
                  <a:lnTo>
                    <a:pt x="415" y="508"/>
                  </a:lnTo>
                  <a:lnTo>
                    <a:pt x="422" y="513"/>
                  </a:lnTo>
                  <a:lnTo>
                    <a:pt x="428" y="519"/>
                  </a:lnTo>
                  <a:lnTo>
                    <a:pt x="433" y="526"/>
                  </a:lnTo>
                  <a:lnTo>
                    <a:pt x="437" y="534"/>
                  </a:lnTo>
                  <a:lnTo>
                    <a:pt x="439" y="543"/>
                  </a:lnTo>
                  <a:lnTo>
                    <a:pt x="440" y="552"/>
                  </a:lnTo>
                  <a:lnTo>
                    <a:pt x="440" y="891"/>
                  </a:lnTo>
                  <a:lnTo>
                    <a:pt x="439" y="901"/>
                  </a:lnTo>
                  <a:lnTo>
                    <a:pt x="437" y="909"/>
                  </a:lnTo>
                  <a:lnTo>
                    <a:pt x="433" y="918"/>
                  </a:lnTo>
                  <a:lnTo>
                    <a:pt x="428" y="925"/>
                  </a:lnTo>
                  <a:lnTo>
                    <a:pt x="422" y="931"/>
                  </a:lnTo>
                  <a:lnTo>
                    <a:pt x="415" y="936"/>
                  </a:lnTo>
                  <a:lnTo>
                    <a:pt x="407" y="940"/>
                  </a:lnTo>
                  <a:lnTo>
                    <a:pt x="398" y="942"/>
                  </a:lnTo>
                  <a:lnTo>
                    <a:pt x="389" y="943"/>
                  </a:lnTo>
                  <a:lnTo>
                    <a:pt x="51" y="943"/>
                  </a:lnTo>
                  <a:lnTo>
                    <a:pt x="42" y="942"/>
                  </a:lnTo>
                  <a:lnTo>
                    <a:pt x="34" y="940"/>
                  </a:lnTo>
                  <a:lnTo>
                    <a:pt x="25" y="936"/>
                  </a:lnTo>
                  <a:lnTo>
                    <a:pt x="18" y="931"/>
                  </a:lnTo>
                  <a:lnTo>
                    <a:pt x="12" y="925"/>
                  </a:lnTo>
                  <a:lnTo>
                    <a:pt x="7" y="918"/>
                  </a:lnTo>
                  <a:lnTo>
                    <a:pt x="3" y="909"/>
                  </a:lnTo>
                  <a:lnTo>
                    <a:pt x="1" y="901"/>
                  </a:lnTo>
                  <a:lnTo>
                    <a:pt x="0" y="891"/>
                  </a:lnTo>
                  <a:lnTo>
                    <a:pt x="0" y="627"/>
                  </a:lnTo>
                  <a:lnTo>
                    <a:pt x="0" y="589"/>
                  </a:lnTo>
                  <a:lnTo>
                    <a:pt x="1" y="553"/>
                  </a:lnTo>
                  <a:lnTo>
                    <a:pt x="3" y="518"/>
                  </a:lnTo>
                  <a:lnTo>
                    <a:pt x="6" y="485"/>
                  </a:lnTo>
                  <a:lnTo>
                    <a:pt x="9" y="454"/>
                  </a:lnTo>
                  <a:lnTo>
                    <a:pt x="13" y="425"/>
                  </a:lnTo>
                  <a:lnTo>
                    <a:pt x="17" y="397"/>
                  </a:lnTo>
                  <a:lnTo>
                    <a:pt x="22" y="370"/>
                  </a:lnTo>
                  <a:lnTo>
                    <a:pt x="28" y="346"/>
                  </a:lnTo>
                  <a:lnTo>
                    <a:pt x="35" y="323"/>
                  </a:lnTo>
                  <a:lnTo>
                    <a:pt x="43" y="298"/>
                  </a:lnTo>
                  <a:lnTo>
                    <a:pt x="52" y="275"/>
                  </a:lnTo>
                  <a:lnTo>
                    <a:pt x="63" y="252"/>
                  </a:lnTo>
                  <a:lnTo>
                    <a:pt x="75" y="229"/>
                  </a:lnTo>
                  <a:lnTo>
                    <a:pt x="89" y="207"/>
                  </a:lnTo>
                  <a:lnTo>
                    <a:pt x="104" y="186"/>
                  </a:lnTo>
                  <a:lnTo>
                    <a:pt x="121" y="165"/>
                  </a:lnTo>
                  <a:lnTo>
                    <a:pt x="139" y="145"/>
                  </a:lnTo>
                  <a:lnTo>
                    <a:pt x="159" y="125"/>
                  </a:lnTo>
                  <a:lnTo>
                    <a:pt x="181" y="105"/>
                  </a:lnTo>
                  <a:lnTo>
                    <a:pt x="204" y="85"/>
                  </a:lnTo>
                  <a:lnTo>
                    <a:pt x="230" y="67"/>
                  </a:lnTo>
                  <a:lnTo>
                    <a:pt x="256" y="49"/>
                  </a:lnTo>
                  <a:lnTo>
                    <a:pt x="284" y="33"/>
                  </a:lnTo>
                  <a:lnTo>
                    <a:pt x="314" y="18"/>
                  </a:lnTo>
                  <a:lnTo>
                    <a:pt x="344" y="4"/>
                  </a:lnTo>
                  <a:lnTo>
                    <a:pt x="353" y="1"/>
                  </a:lnTo>
                  <a:lnTo>
                    <a:pt x="362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s-PE" sz="2400" dirty="0"/>
            </a:p>
          </p:txBody>
        </p:sp>
        <p:sp>
          <p:nvSpPr>
            <p:cNvPr id="32" name="Freeform 31"/>
            <p:cNvSpPr>
              <a:spLocks/>
            </p:cNvSpPr>
            <p:nvPr/>
          </p:nvSpPr>
          <p:spPr bwMode="auto">
            <a:xfrm>
              <a:off x="1560524" y="2382172"/>
              <a:ext cx="257402" cy="530573"/>
            </a:xfrm>
            <a:custGeom>
              <a:avLst/>
              <a:gdLst/>
              <a:ahLst/>
              <a:cxnLst>
                <a:cxn ang="0">
                  <a:pos x="370" y="0"/>
                </a:cxn>
                <a:cxn ang="0">
                  <a:pos x="386" y="5"/>
                </a:cxn>
                <a:cxn ang="0">
                  <a:pos x="400" y="15"/>
                </a:cxn>
                <a:cxn ang="0">
                  <a:pos x="410" y="29"/>
                </a:cxn>
                <a:cxn ang="0">
                  <a:pos x="456" y="125"/>
                </a:cxn>
                <a:cxn ang="0">
                  <a:pos x="457" y="141"/>
                </a:cxn>
                <a:cxn ang="0">
                  <a:pos x="454" y="157"/>
                </a:cxn>
                <a:cxn ang="0">
                  <a:pos x="446" y="171"/>
                </a:cxn>
                <a:cxn ang="0">
                  <a:pos x="434" y="182"/>
                </a:cxn>
                <a:cxn ang="0">
                  <a:pos x="404" y="197"/>
                </a:cxn>
                <a:cxn ang="0">
                  <a:pos x="363" y="220"/>
                </a:cxn>
                <a:cxn ang="0">
                  <a:pos x="328" y="245"/>
                </a:cxn>
                <a:cxn ang="0">
                  <a:pos x="299" y="274"/>
                </a:cxn>
                <a:cxn ang="0">
                  <a:pos x="276" y="306"/>
                </a:cxn>
                <a:cxn ang="0">
                  <a:pos x="258" y="342"/>
                </a:cxn>
                <a:cxn ang="0">
                  <a:pos x="243" y="382"/>
                </a:cxn>
                <a:cxn ang="0">
                  <a:pos x="234" y="426"/>
                </a:cxn>
                <a:cxn ang="0">
                  <a:pos x="228" y="474"/>
                </a:cxn>
                <a:cxn ang="0">
                  <a:pos x="389" y="499"/>
                </a:cxn>
                <a:cxn ang="0">
                  <a:pos x="407" y="503"/>
                </a:cxn>
                <a:cxn ang="0">
                  <a:pos x="422" y="512"/>
                </a:cxn>
                <a:cxn ang="0">
                  <a:pos x="433" y="525"/>
                </a:cxn>
                <a:cxn ang="0">
                  <a:pos x="440" y="542"/>
                </a:cxn>
                <a:cxn ang="0">
                  <a:pos x="441" y="890"/>
                </a:cxn>
                <a:cxn ang="0">
                  <a:pos x="437" y="908"/>
                </a:cxn>
                <a:cxn ang="0">
                  <a:pos x="429" y="924"/>
                </a:cxn>
                <a:cxn ang="0">
                  <a:pos x="415" y="935"/>
                </a:cxn>
                <a:cxn ang="0">
                  <a:pos x="398" y="941"/>
                </a:cxn>
                <a:cxn ang="0">
                  <a:pos x="52" y="942"/>
                </a:cxn>
                <a:cxn ang="0">
                  <a:pos x="34" y="939"/>
                </a:cxn>
                <a:cxn ang="0">
                  <a:pos x="19" y="930"/>
                </a:cxn>
                <a:cxn ang="0">
                  <a:pos x="7" y="917"/>
                </a:cxn>
                <a:cxn ang="0">
                  <a:pos x="1" y="900"/>
                </a:cxn>
                <a:cxn ang="0">
                  <a:pos x="0" y="626"/>
                </a:cxn>
                <a:cxn ang="0">
                  <a:pos x="2" y="551"/>
                </a:cxn>
                <a:cxn ang="0">
                  <a:pos x="6" y="484"/>
                </a:cxn>
                <a:cxn ang="0">
                  <a:pos x="12" y="423"/>
                </a:cxn>
                <a:cxn ang="0">
                  <a:pos x="22" y="370"/>
                </a:cxn>
                <a:cxn ang="0">
                  <a:pos x="34" y="323"/>
                </a:cxn>
                <a:cxn ang="0">
                  <a:pos x="54" y="269"/>
                </a:cxn>
                <a:cxn ang="0">
                  <a:pos x="82" y="218"/>
                </a:cxn>
                <a:cxn ang="0">
                  <a:pos x="117" y="170"/>
                </a:cxn>
                <a:cxn ang="0">
                  <a:pos x="159" y="124"/>
                </a:cxn>
                <a:cxn ang="0">
                  <a:pos x="205" y="85"/>
                </a:cxn>
                <a:cxn ang="0">
                  <a:pos x="257" y="49"/>
                </a:cxn>
                <a:cxn ang="0">
                  <a:pos x="313" y="18"/>
                </a:cxn>
                <a:cxn ang="0">
                  <a:pos x="352" y="1"/>
                </a:cxn>
              </a:cxnLst>
              <a:rect l="0" t="0" r="r" b="b"/>
              <a:pathLst>
                <a:path w="457" h="942">
                  <a:moveTo>
                    <a:pt x="361" y="0"/>
                  </a:moveTo>
                  <a:lnTo>
                    <a:pt x="370" y="0"/>
                  </a:lnTo>
                  <a:lnTo>
                    <a:pt x="378" y="2"/>
                  </a:lnTo>
                  <a:lnTo>
                    <a:pt x="386" y="5"/>
                  </a:lnTo>
                  <a:lnTo>
                    <a:pt x="393" y="9"/>
                  </a:lnTo>
                  <a:lnTo>
                    <a:pt x="400" y="15"/>
                  </a:lnTo>
                  <a:lnTo>
                    <a:pt x="406" y="21"/>
                  </a:lnTo>
                  <a:lnTo>
                    <a:pt x="410" y="29"/>
                  </a:lnTo>
                  <a:lnTo>
                    <a:pt x="453" y="117"/>
                  </a:lnTo>
                  <a:lnTo>
                    <a:pt x="456" y="125"/>
                  </a:lnTo>
                  <a:lnTo>
                    <a:pt x="457" y="133"/>
                  </a:lnTo>
                  <a:lnTo>
                    <a:pt x="457" y="141"/>
                  </a:lnTo>
                  <a:lnTo>
                    <a:pt x="456" y="150"/>
                  </a:lnTo>
                  <a:lnTo>
                    <a:pt x="454" y="157"/>
                  </a:lnTo>
                  <a:lnTo>
                    <a:pt x="451" y="165"/>
                  </a:lnTo>
                  <a:lnTo>
                    <a:pt x="446" y="171"/>
                  </a:lnTo>
                  <a:lnTo>
                    <a:pt x="441" y="177"/>
                  </a:lnTo>
                  <a:lnTo>
                    <a:pt x="434" y="182"/>
                  </a:lnTo>
                  <a:lnTo>
                    <a:pt x="427" y="186"/>
                  </a:lnTo>
                  <a:lnTo>
                    <a:pt x="404" y="197"/>
                  </a:lnTo>
                  <a:lnTo>
                    <a:pt x="383" y="208"/>
                  </a:lnTo>
                  <a:lnTo>
                    <a:pt x="363" y="220"/>
                  </a:lnTo>
                  <a:lnTo>
                    <a:pt x="345" y="232"/>
                  </a:lnTo>
                  <a:lnTo>
                    <a:pt x="328" y="245"/>
                  </a:lnTo>
                  <a:lnTo>
                    <a:pt x="313" y="260"/>
                  </a:lnTo>
                  <a:lnTo>
                    <a:pt x="299" y="274"/>
                  </a:lnTo>
                  <a:lnTo>
                    <a:pt x="287" y="290"/>
                  </a:lnTo>
                  <a:lnTo>
                    <a:pt x="276" y="306"/>
                  </a:lnTo>
                  <a:lnTo>
                    <a:pt x="266" y="324"/>
                  </a:lnTo>
                  <a:lnTo>
                    <a:pt x="258" y="342"/>
                  </a:lnTo>
                  <a:lnTo>
                    <a:pt x="250" y="362"/>
                  </a:lnTo>
                  <a:lnTo>
                    <a:pt x="243" y="382"/>
                  </a:lnTo>
                  <a:lnTo>
                    <a:pt x="238" y="403"/>
                  </a:lnTo>
                  <a:lnTo>
                    <a:pt x="234" y="426"/>
                  </a:lnTo>
                  <a:lnTo>
                    <a:pt x="230" y="449"/>
                  </a:lnTo>
                  <a:lnTo>
                    <a:pt x="228" y="474"/>
                  </a:lnTo>
                  <a:lnTo>
                    <a:pt x="227" y="499"/>
                  </a:lnTo>
                  <a:lnTo>
                    <a:pt x="389" y="499"/>
                  </a:lnTo>
                  <a:lnTo>
                    <a:pt x="398" y="500"/>
                  </a:lnTo>
                  <a:lnTo>
                    <a:pt x="407" y="503"/>
                  </a:lnTo>
                  <a:lnTo>
                    <a:pt x="415" y="507"/>
                  </a:lnTo>
                  <a:lnTo>
                    <a:pt x="422" y="512"/>
                  </a:lnTo>
                  <a:lnTo>
                    <a:pt x="429" y="518"/>
                  </a:lnTo>
                  <a:lnTo>
                    <a:pt x="433" y="525"/>
                  </a:lnTo>
                  <a:lnTo>
                    <a:pt x="437" y="533"/>
                  </a:lnTo>
                  <a:lnTo>
                    <a:pt x="440" y="542"/>
                  </a:lnTo>
                  <a:lnTo>
                    <a:pt x="441" y="551"/>
                  </a:lnTo>
                  <a:lnTo>
                    <a:pt x="441" y="890"/>
                  </a:lnTo>
                  <a:lnTo>
                    <a:pt x="440" y="900"/>
                  </a:lnTo>
                  <a:lnTo>
                    <a:pt x="437" y="908"/>
                  </a:lnTo>
                  <a:lnTo>
                    <a:pt x="433" y="917"/>
                  </a:lnTo>
                  <a:lnTo>
                    <a:pt x="429" y="924"/>
                  </a:lnTo>
                  <a:lnTo>
                    <a:pt x="422" y="930"/>
                  </a:lnTo>
                  <a:lnTo>
                    <a:pt x="415" y="935"/>
                  </a:lnTo>
                  <a:lnTo>
                    <a:pt x="407" y="939"/>
                  </a:lnTo>
                  <a:lnTo>
                    <a:pt x="398" y="941"/>
                  </a:lnTo>
                  <a:lnTo>
                    <a:pt x="389" y="942"/>
                  </a:lnTo>
                  <a:lnTo>
                    <a:pt x="52" y="942"/>
                  </a:lnTo>
                  <a:lnTo>
                    <a:pt x="43" y="941"/>
                  </a:lnTo>
                  <a:lnTo>
                    <a:pt x="34" y="939"/>
                  </a:lnTo>
                  <a:lnTo>
                    <a:pt x="26" y="935"/>
                  </a:lnTo>
                  <a:lnTo>
                    <a:pt x="19" y="930"/>
                  </a:lnTo>
                  <a:lnTo>
                    <a:pt x="13" y="924"/>
                  </a:lnTo>
                  <a:lnTo>
                    <a:pt x="7" y="917"/>
                  </a:lnTo>
                  <a:lnTo>
                    <a:pt x="4" y="908"/>
                  </a:lnTo>
                  <a:lnTo>
                    <a:pt x="1" y="900"/>
                  </a:lnTo>
                  <a:lnTo>
                    <a:pt x="0" y="890"/>
                  </a:lnTo>
                  <a:lnTo>
                    <a:pt x="0" y="626"/>
                  </a:lnTo>
                  <a:lnTo>
                    <a:pt x="1" y="588"/>
                  </a:lnTo>
                  <a:lnTo>
                    <a:pt x="2" y="551"/>
                  </a:lnTo>
                  <a:lnTo>
                    <a:pt x="3" y="517"/>
                  </a:lnTo>
                  <a:lnTo>
                    <a:pt x="6" y="484"/>
                  </a:lnTo>
                  <a:lnTo>
                    <a:pt x="9" y="453"/>
                  </a:lnTo>
                  <a:lnTo>
                    <a:pt x="12" y="423"/>
                  </a:lnTo>
                  <a:lnTo>
                    <a:pt x="17" y="396"/>
                  </a:lnTo>
                  <a:lnTo>
                    <a:pt x="22" y="370"/>
                  </a:lnTo>
                  <a:lnTo>
                    <a:pt x="28" y="345"/>
                  </a:lnTo>
                  <a:lnTo>
                    <a:pt x="34" y="323"/>
                  </a:lnTo>
                  <a:lnTo>
                    <a:pt x="43" y="295"/>
                  </a:lnTo>
                  <a:lnTo>
                    <a:pt x="54" y="269"/>
                  </a:lnTo>
                  <a:lnTo>
                    <a:pt x="67" y="243"/>
                  </a:lnTo>
                  <a:lnTo>
                    <a:pt x="82" y="218"/>
                  </a:lnTo>
                  <a:lnTo>
                    <a:pt x="98" y="193"/>
                  </a:lnTo>
                  <a:lnTo>
                    <a:pt x="117" y="170"/>
                  </a:lnTo>
                  <a:lnTo>
                    <a:pt x="137" y="146"/>
                  </a:lnTo>
                  <a:lnTo>
                    <a:pt x="159" y="124"/>
                  </a:lnTo>
                  <a:lnTo>
                    <a:pt x="182" y="104"/>
                  </a:lnTo>
                  <a:lnTo>
                    <a:pt x="205" y="85"/>
                  </a:lnTo>
                  <a:lnTo>
                    <a:pt x="230" y="66"/>
                  </a:lnTo>
                  <a:lnTo>
                    <a:pt x="257" y="49"/>
                  </a:lnTo>
                  <a:lnTo>
                    <a:pt x="284" y="33"/>
                  </a:lnTo>
                  <a:lnTo>
                    <a:pt x="313" y="18"/>
                  </a:lnTo>
                  <a:lnTo>
                    <a:pt x="343" y="4"/>
                  </a:lnTo>
                  <a:lnTo>
                    <a:pt x="352" y="1"/>
                  </a:lnTo>
                  <a:lnTo>
                    <a:pt x="361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s-PE" sz="2400" dirty="0"/>
            </a:p>
          </p:txBody>
        </p:sp>
      </p:grpSp>
      <p:sp>
        <p:nvSpPr>
          <p:cNvPr id="33" name="Rectangle 32"/>
          <p:cNvSpPr/>
          <p:nvPr/>
        </p:nvSpPr>
        <p:spPr>
          <a:xfrm>
            <a:off x="4783593" y="4306570"/>
            <a:ext cx="1794933" cy="7386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es-PE" sz="1600" b="1" i="1" dirty="0" smtClean="0">
                <a:solidFill>
                  <a:schemeClr val="bg1"/>
                </a:solidFill>
              </a:rPr>
              <a:t>Juan </a:t>
            </a:r>
            <a:r>
              <a:rPr lang="es-PE" sz="1600" b="1" i="1" dirty="0" err="1" smtClean="0">
                <a:solidFill>
                  <a:schemeClr val="bg1"/>
                </a:solidFill>
              </a:rPr>
              <a:t>Perez</a:t>
            </a:r>
            <a:r>
              <a:rPr lang="es-PE" sz="1600" b="1" i="1" dirty="0" smtClean="0">
                <a:solidFill>
                  <a:schemeClr val="bg1"/>
                </a:solidFill>
              </a:rPr>
              <a:t> – Candidato a Alcalde de Lima</a:t>
            </a:r>
            <a:endParaRPr lang="es-PE" sz="1600" dirty="0">
              <a:solidFill>
                <a:schemeClr val="bg1"/>
              </a:solidFill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127357" y="-21594"/>
            <a:ext cx="2524868" cy="613385"/>
            <a:chOff x="127357" y="-6354"/>
            <a:chExt cx="2524868" cy="613385"/>
          </a:xfrm>
        </p:grpSpPr>
        <p:sp>
          <p:nvSpPr>
            <p:cNvPr id="20" name="Round Same Side Corner Rectangle 19"/>
            <p:cNvSpPr/>
            <p:nvPr/>
          </p:nvSpPr>
          <p:spPr bwMode="auto">
            <a:xfrm rot="10800000" flipH="1">
              <a:off x="127357" y="-6354"/>
              <a:ext cx="2524868" cy="613385"/>
            </a:xfrm>
            <a:prstGeom prst="round2SameRect">
              <a:avLst>
                <a:gd name="adj1" fmla="val 35205"/>
                <a:gd name="adj2" fmla="val 0"/>
              </a:avLst>
            </a:prstGeom>
            <a:solidFill>
              <a:schemeClr val="tx1">
                <a:alpha val="50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vert="horz" wrap="none" lIns="121920" tIns="60960" rIns="121920" bIns="6096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s-PE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27357" y="54118"/>
              <a:ext cx="252486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PE" sz="2400" dirty="0" smtClean="0">
                  <a:solidFill>
                    <a:schemeClr val="bg1"/>
                  </a:solidFill>
                </a:rPr>
                <a:t>Slogan</a:t>
              </a:r>
              <a:endParaRPr lang="es-PE" sz="24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73425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1" accel="40000" decel="6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3" grpId="0" animBg="1"/>
      <p:bldP spid="14" grpId="0" animBg="1"/>
      <p:bldP spid="15" grpId="0"/>
      <p:bldP spid="3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2">
            <a:lum/>
          </a:blip>
          <a:srcRect/>
          <a:stretch>
            <a:fillRect t="-16000" b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/>
          <p:nvPr/>
        </p:nvSpPr>
        <p:spPr bwMode="auto">
          <a:xfrm>
            <a:off x="0" y="1253067"/>
            <a:ext cx="12192000" cy="5473435"/>
          </a:xfrm>
          <a:prstGeom prst="rect">
            <a:avLst/>
          </a:prstGeom>
          <a:solidFill>
            <a:schemeClr val="tx1">
              <a:alpha val="75000"/>
            </a:schemeClr>
          </a:solidFill>
          <a:ln w="6350">
            <a:noFill/>
            <a:round/>
            <a:headEnd/>
            <a:tailEnd/>
          </a:ln>
        </p:spPr>
        <p:txBody>
          <a:bodyPr vert="horz" wrap="none" lIns="121920" tIns="60960" rIns="121920" bIns="60960" numCol="1" rtlCol="0" anchor="ctr" anchorCtr="1" compatLnSpc="1">
            <a:prstTxWarp prst="textNoShape">
              <a:avLst/>
            </a:prstTxWarp>
          </a:bodyPr>
          <a:lstStyle/>
          <a:p>
            <a:pPr algn="ctr"/>
            <a:endParaRPr lang="es-PE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" name="Freeform 20"/>
          <p:cNvSpPr>
            <a:spLocks noChangeAspect="1"/>
          </p:cNvSpPr>
          <p:nvPr/>
        </p:nvSpPr>
        <p:spPr>
          <a:xfrm>
            <a:off x="2462016" y="1399823"/>
            <a:ext cx="716619" cy="1433240"/>
          </a:xfrm>
          <a:custGeom>
            <a:avLst/>
            <a:gdLst>
              <a:gd name="connsiteX0" fmla="*/ 914400 w 914400"/>
              <a:gd name="connsiteY0" fmla="*/ 0 h 1828800"/>
              <a:gd name="connsiteX1" fmla="*/ 914400 w 914400"/>
              <a:gd name="connsiteY1" fmla="*/ 228600 h 1828800"/>
              <a:gd name="connsiteX2" fmla="*/ 228600 w 914400"/>
              <a:gd name="connsiteY2" fmla="*/ 914400 h 1828800"/>
              <a:gd name="connsiteX3" fmla="*/ 914400 w 914400"/>
              <a:gd name="connsiteY3" fmla="*/ 1600200 h 1828800"/>
              <a:gd name="connsiteX4" fmla="*/ 914400 w 914400"/>
              <a:gd name="connsiteY4" fmla="*/ 1828800 h 1828800"/>
              <a:gd name="connsiteX5" fmla="*/ 0 w 914400"/>
              <a:gd name="connsiteY5" fmla="*/ 914400 h 1828800"/>
              <a:gd name="connsiteX6" fmla="*/ 914400 w 914400"/>
              <a:gd name="connsiteY6" fmla="*/ 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4400" h="1828800">
                <a:moveTo>
                  <a:pt x="914400" y="0"/>
                </a:moveTo>
                <a:lnTo>
                  <a:pt x="914400" y="228600"/>
                </a:lnTo>
                <a:cubicBezTo>
                  <a:pt x="535643" y="228600"/>
                  <a:pt x="228600" y="535643"/>
                  <a:pt x="228600" y="914400"/>
                </a:cubicBezTo>
                <a:cubicBezTo>
                  <a:pt x="228600" y="1293157"/>
                  <a:pt x="535643" y="1600200"/>
                  <a:pt x="914400" y="1600200"/>
                </a:cubicBezTo>
                <a:lnTo>
                  <a:pt x="914400" y="1828800"/>
                </a:lnTo>
                <a:cubicBezTo>
                  <a:pt x="409391" y="1828800"/>
                  <a:pt x="0" y="1419409"/>
                  <a:pt x="0" y="914400"/>
                </a:cubicBezTo>
                <a:cubicBezTo>
                  <a:pt x="0" y="409391"/>
                  <a:pt x="409391" y="0"/>
                  <a:pt x="914400" y="0"/>
                </a:cubicBezTo>
                <a:close/>
              </a:path>
            </a:pathLst>
          </a:custGeom>
          <a:solidFill>
            <a:srgbClr val="A5A5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sp>
        <p:nvSpPr>
          <p:cNvPr id="5" name="Rectangle 4"/>
          <p:cNvSpPr/>
          <p:nvPr/>
        </p:nvSpPr>
        <p:spPr>
          <a:xfrm>
            <a:off x="3178635" y="1399823"/>
            <a:ext cx="9052560" cy="179155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sp>
        <p:nvSpPr>
          <p:cNvPr id="24" name="Freeform 23"/>
          <p:cNvSpPr>
            <a:spLocks noChangeAspect="1"/>
          </p:cNvSpPr>
          <p:nvPr/>
        </p:nvSpPr>
        <p:spPr>
          <a:xfrm rot="10800000">
            <a:off x="9050937" y="2653907"/>
            <a:ext cx="716619" cy="1433240"/>
          </a:xfrm>
          <a:custGeom>
            <a:avLst/>
            <a:gdLst>
              <a:gd name="connsiteX0" fmla="*/ 914400 w 914400"/>
              <a:gd name="connsiteY0" fmla="*/ 0 h 1828800"/>
              <a:gd name="connsiteX1" fmla="*/ 914400 w 914400"/>
              <a:gd name="connsiteY1" fmla="*/ 228600 h 1828800"/>
              <a:gd name="connsiteX2" fmla="*/ 228600 w 914400"/>
              <a:gd name="connsiteY2" fmla="*/ 914400 h 1828800"/>
              <a:gd name="connsiteX3" fmla="*/ 914400 w 914400"/>
              <a:gd name="connsiteY3" fmla="*/ 1600200 h 1828800"/>
              <a:gd name="connsiteX4" fmla="*/ 914400 w 914400"/>
              <a:gd name="connsiteY4" fmla="*/ 1828800 h 1828800"/>
              <a:gd name="connsiteX5" fmla="*/ 0 w 914400"/>
              <a:gd name="connsiteY5" fmla="*/ 914400 h 1828800"/>
              <a:gd name="connsiteX6" fmla="*/ 914400 w 914400"/>
              <a:gd name="connsiteY6" fmla="*/ 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4400" h="1828800">
                <a:moveTo>
                  <a:pt x="914400" y="0"/>
                </a:moveTo>
                <a:lnTo>
                  <a:pt x="914400" y="228600"/>
                </a:lnTo>
                <a:cubicBezTo>
                  <a:pt x="535643" y="228600"/>
                  <a:pt x="228600" y="535643"/>
                  <a:pt x="228600" y="914400"/>
                </a:cubicBezTo>
                <a:cubicBezTo>
                  <a:pt x="228600" y="1293157"/>
                  <a:pt x="535643" y="1600200"/>
                  <a:pt x="914400" y="1600200"/>
                </a:cubicBezTo>
                <a:lnTo>
                  <a:pt x="914400" y="1828800"/>
                </a:lnTo>
                <a:cubicBezTo>
                  <a:pt x="409391" y="1828800"/>
                  <a:pt x="0" y="1419409"/>
                  <a:pt x="0" y="914400"/>
                </a:cubicBezTo>
                <a:cubicBezTo>
                  <a:pt x="0" y="409391"/>
                  <a:pt x="409391" y="0"/>
                  <a:pt x="914400" y="0"/>
                </a:cubicBezTo>
                <a:close/>
              </a:path>
            </a:pathLst>
          </a:custGeom>
          <a:solidFill>
            <a:srgbClr val="A5A5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sp>
        <p:nvSpPr>
          <p:cNvPr id="25" name="Rectangle 24"/>
          <p:cNvSpPr/>
          <p:nvPr/>
        </p:nvSpPr>
        <p:spPr>
          <a:xfrm>
            <a:off x="3178637" y="2653907"/>
            <a:ext cx="5876280" cy="179155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sp>
        <p:nvSpPr>
          <p:cNvPr id="26" name="Freeform 25"/>
          <p:cNvSpPr>
            <a:spLocks noChangeAspect="1"/>
          </p:cNvSpPr>
          <p:nvPr/>
        </p:nvSpPr>
        <p:spPr>
          <a:xfrm>
            <a:off x="2462016" y="3902232"/>
            <a:ext cx="716619" cy="1433240"/>
          </a:xfrm>
          <a:custGeom>
            <a:avLst/>
            <a:gdLst>
              <a:gd name="connsiteX0" fmla="*/ 914400 w 914400"/>
              <a:gd name="connsiteY0" fmla="*/ 0 h 1828800"/>
              <a:gd name="connsiteX1" fmla="*/ 914400 w 914400"/>
              <a:gd name="connsiteY1" fmla="*/ 228600 h 1828800"/>
              <a:gd name="connsiteX2" fmla="*/ 228600 w 914400"/>
              <a:gd name="connsiteY2" fmla="*/ 914400 h 1828800"/>
              <a:gd name="connsiteX3" fmla="*/ 914400 w 914400"/>
              <a:gd name="connsiteY3" fmla="*/ 1600200 h 1828800"/>
              <a:gd name="connsiteX4" fmla="*/ 914400 w 914400"/>
              <a:gd name="connsiteY4" fmla="*/ 1828800 h 1828800"/>
              <a:gd name="connsiteX5" fmla="*/ 0 w 914400"/>
              <a:gd name="connsiteY5" fmla="*/ 914400 h 1828800"/>
              <a:gd name="connsiteX6" fmla="*/ 914400 w 914400"/>
              <a:gd name="connsiteY6" fmla="*/ 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4400" h="1828800">
                <a:moveTo>
                  <a:pt x="914400" y="0"/>
                </a:moveTo>
                <a:lnTo>
                  <a:pt x="914400" y="228600"/>
                </a:lnTo>
                <a:cubicBezTo>
                  <a:pt x="535643" y="228600"/>
                  <a:pt x="228600" y="535643"/>
                  <a:pt x="228600" y="914400"/>
                </a:cubicBezTo>
                <a:cubicBezTo>
                  <a:pt x="228600" y="1293157"/>
                  <a:pt x="535643" y="1600200"/>
                  <a:pt x="914400" y="1600200"/>
                </a:cubicBezTo>
                <a:lnTo>
                  <a:pt x="914400" y="1828800"/>
                </a:lnTo>
                <a:cubicBezTo>
                  <a:pt x="409391" y="1828800"/>
                  <a:pt x="0" y="1419409"/>
                  <a:pt x="0" y="914400"/>
                </a:cubicBezTo>
                <a:cubicBezTo>
                  <a:pt x="0" y="409391"/>
                  <a:pt x="409391" y="0"/>
                  <a:pt x="914400" y="0"/>
                </a:cubicBezTo>
                <a:close/>
              </a:path>
            </a:pathLst>
          </a:custGeom>
          <a:solidFill>
            <a:srgbClr val="A5A5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sp>
        <p:nvSpPr>
          <p:cNvPr id="28" name="Rectangle 27"/>
          <p:cNvSpPr/>
          <p:nvPr/>
        </p:nvSpPr>
        <p:spPr>
          <a:xfrm rot="10800000">
            <a:off x="3174656" y="3902232"/>
            <a:ext cx="5876280" cy="179155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sp>
        <p:nvSpPr>
          <p:cNvPr id="29" name="Freeform 28"/>
          <p:cNvSpPr>
            <a:spLocks noChangeAspect="1"/>
          </p:cNvSpPr>
          <p:nvPr/>
        </p:nvSpPr>
        <p:spPr>
          <a:xfrm rot="10800000">
            <a:off x="9046954" y="5161846"/>
            <a:ext cx="716619" cy="1433240"/>
          </a:xfrm>
          <a:custGeom>
            <a:avLst/>
            <a:gdLst>
              <a:gd name="connsiteX0" fmla="*/ 914400 w 914400"/>
              <a:gd name="connsiteY0" fmla="*/ 0 h 1828800"/>
              <a:gd name="connsiteX1" fmla="*/ 914400 w 914400"/>
              <a:gd name="connsiteY1" fmla="*/ 228600 h 1828800"/>
              <a:gd name="connsiteX2" fmla="*/ 228600 w 914400"/>
              <a:gd name="connsiteY2" fmla="*/ 914400 h 1828800"/>
              <a:gd name="connsiteX3" fmla="*/ 914400 w 914400"/>
              <a:gd name="connsiteY3" fmla="*/ 1600200 h 1828800"/>
              <a:gd name="connsiteX4" fmla="*/ 914400 w 914400"/>
              <a:gd name="connsiteY4" fmla="*/ 1828800 h 1828800"/>
              <a:gd name="connsiteX5" fmla="*/ 0 w 914400"/>
              <a:gd name="connsiteY5" fmla="*/ 914400 h 1828800"/>
              <a:gd name="connsiteX6" fmla="*/ 914400 w 914400"/>
              <a:gd name="connsiteY6" fmla="*/ 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4400" h="1828800">
                <a:moveTo>
                  <a:pt x="914400" y="0"/>
                </a:moveTo>
                <a:lnTo>
                  <a:pt x="914400" y="228600"/>
                </a:lnTo>
                <a:cubicBezTo>
                  <a:pt x="535643" y="228600"/>
                  <a:pt x="228600" y="535643"/>
                  <a:pt x="228600" y="914400"/>
                </a:cubicBezTo>
                <a:cubicBezTo>
                  <a:pt x="228600" y="1293157"/>
                  <a:pt x="535643" y="1600200"/>
                  <a:pt x="914400" y="1600200"/>
                </a:cubicBezTo>
                <a:lnTo>
                  <a:pt x="914400" y="1828800"/>
                </a:lnTo>
                <a:cubicBezTo>
                  <a:pt x="409391" y="1828800"/>
                  <a:pt x="0" y="1419409"/>
                  <a:pt x="0" y="914400"/>
                </a:cubicBezTo>
                <a:cubicBezTo>
                  <a:pt x="0" y="409391"/>
                  <a:pt x="409391" y="0"/>
                  <a:pt x="914400" y="0"/>
                </a:cubicBezTo>
                <a:close/>
              </a:path>
            </a:pathLst>
          </a:custGeom>
          <a:solidFill>
            <a:srgbClr val="A5A5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sp>
        <p:nvSpPr>
          <p:cNvPr id="30" name="Rectangle 29"/>
          <p:cNvSpPr/>
          <p:nvPr/>
        </p:nvSpPr>
        <p:spPr>
          <a:xfrm>
            <a:off x="3174655" y="5161846"/>
            <a:ext cx="5876280" cy="179155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sp>
        <p:nvSpPr>
          <p:cNvPr id="31" name="Rectangle 30"/>
          <p:cNvSpPr/>
          <p:nvPr/>
        </p:nvSpPr>
        <p:spPr>
          <a:xfrm rot="10800000">
            <a:off x="-5606" y="6410170"/>
            <a:ext cx="9052560" cy="179155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grpSp>
        <p:nvGrpSpPr>
          <p:cNvPr id="33" name="Group 32"/>
          <p:cNvGrpSpPr/>
          <p:nvPr/>
        </p:nvGrpSpPr>
        <p:grpSpPr>
          <a:xfrm>
            <a:off x="127357" y="-21594"/>
            <a:ext cx="2524868" cy="613385"/>
            <a:chOff x="127357" y="-6354"/>
            <a:chExt cx="2524868" cy="613385"/>
          </a:xfrm>
        </p:grpSpPr>
        <p:sp>
          <p:nvSpPr>
            <p:cNvPr id="34" name="Round Same Side Corner Rectangle 33"/>
            <p:cNvSpPr/>
            <p:nvPr/>
          </p:nvSpPr>
          <p:spPr bwMode="auto">
            <a:xfrm rot="10800000" flipH="1">
              <a:off x="127357" y="-6354"/>
              <a:ext cx="2524868" cy="613385"/>
            </a:xfrm>
            <a:prstGeom prst="round2SameRect">
              <a:avLst>
                <a:gd name="adj1" fmla="val 35205"/>
                <a:gd name="adj2" fmla="val 0"/>
              </a:avLst>
            </a:prstGeom>
            <a:solidFill>
              <a:schemeClr val="tx1">
                <a:alpha val="50000"/>
              </a:schemeClr>
            </a:solidFill>
            <a:ln w="19050">
              <a:solidFill>
                <a:schemeClr val="tx1"/>
              </a:solidFill>
              <a:round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vert="horz" wrap="none" lIns="121920" tIns="60960" rIns="121920" bIns="6096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s-PE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27357" y="54118"/>
              <a:ext cx="252486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PE" sz="2400" dirty="0" err="1" smtClean="0">
                  <a:solidFill>
                    <a:schemeClr val="bg1"/>
                  </a:solidFill>
                </a:rPr>
                <a:t>Slide</a:t>
              </a:r>
              <a:r>
                <a:rPr lang="es-PE" sz="2400" dirty="0" smtClean="0">
                  <a:solidFill>
                    <a:schemeClr val="bg1"/>
                  </a:solidFill>
                </a:rPr>
                <a:t> </a:t>
              </a:r>
              <a:r>
                <a:rPr lang="es-PE" sz="2400" dirty="0" err="1" smtClean="0">
                  <a:solidFill>
                    <a:schemeClr val="bg1"/>
                  </a:solidFill>
                </a:rPr>
                <a:t>Title</a:t>
              </a:r>
              <a:endParaRPr lang="es-PE" sz="2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5" name="Group 94"/>
          <p:cNvGrpSpPr/>
          <p:nvPr/>
        </p:nvGrpSpPr>
        <p:grpSpPr>
          <a:xfrm>
            <a:off x="3749452" y="1595552"/>
            <a:ext cx="5246088" cy="983488"/>
            <a:chOff x="3635725" y="1595552"/>
            <a:chExt cx="5246088" cy="983488"/>
          </a:xfrm>
        </p:grpSpPr>
        <p:sp>
          <p:nvSpPr>
            <p:cNvPr id="79" name="Freeform 78"/>
            <p:cNvSpPr/>
            <p:nvPr/>
          </p:nvSpPr>
          <p:spPr>
            <a:xfrm>
              <a:off x="3635725" y="1662007"/>
              <a:ext cx="5246088" cy="914400"/>
            </a:xfrm>
            <a:custGeom>
              <a:avLst/>
              <a:gdLst>
                <a:gd name="connsiteX0" fmla="*/ 13277 w 5246088"/>
                <a:gd name="connsiteY0" fmla="*/ 0 h 914400"/>
                <a:gd name="connsiteX1" fmla="*/ 5093685 w 5246088"/>
                <a:gd name="connsiteY1" fmla="*/ 0 h 914400"/>
                <a:gd name="connsiteX2" fmla="*/ 5246088 w 5246088"/>
                <a:gd name="connsiteY2" fmla="*/ 152403 h 914400"/>
                <a:gd name="connsiteX3" fmla="*/ 5246088 w 5246088"/>
                <a:gd name="connsiteY3" fmla="*/ 761997 h 914400"/>
                <a:gd name="connsiteX4" fmla="*/ 5093685 w 5246088"/>
                <a:gd name="connsiteY4" fmla="*/ 914400 h 914400"/>
                <a:gd name="connsiteX5" fmla="*/ 0 w 5246088"/>
                <a:gd name="connsiteY5" fmla="*/ 914400 h 914400"/>
                <a:gd name="connsiteX6" fmla="*/ 12411 w 5246088"/>
                <a:gd name="connsiteY6" fmla="*/ 904160 h 914400"/>
                <a:gd name="connsiteX7" fmla="*/ 199886 w 5246088"/>
                <a:gd name="connsiteY7" fmla="*/ 451555 h 914400"/>
                <a:gd name="connsiteX8" fmla="*/ 90571 w 5246088"/>
                <a:gd name="connsiteY8" fmla="*/ 9368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46088" h="914400">
                  <a:moveTo>
                    <a:pt x="13277" y="0"/>
                  </a:moveTo>
                  <a:lnTo>
                    <a:pt x="5093685" y="0"/>
                  </a:lnTo>
                  <a:cubicBezTo>
                    <a:pt x="5177855" y="0"/>
                    <a:pt x="5246088" y="68233"/>
                    <a:pt x="5246088" y="152403"/>
                  </a:cubicBezTo>
                  <a:lnTo>
                    <a:pt x="5246088" y="761997"/>
                  </a:lnTo>
                  <a:cubicBezTo>
                    <a:pt x="5246088" y="846167"/>
                    <a:pt x="5177855" y="914400"/>
                    <a:pt x="5093685" y="914400"/>
                  </a:cubicBezTo>
                  <a:lnTo>
                    <a:pt x="0" y="914400"/>
                  </a:lnTo>
                  <a:lnTo>
                    <a:pt x="12411" y="904160"/>
                  </a:lnTo>
                  <a:cubicBezTo>
                    <a:pt x="128243" y="788328"/>
                    <a:pt x="199886" y="628308"/>
                    <a:pt x="199886" y="451555"/>
                  </a:cubicBezTo>
                  <a:cubicBezTo>
                    <a:pt x="199886" y="318990"/>
                    <a:pt x="159587" y="195838"/>
                    <a:pt x="90571" y="93680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dirty="0"/>
            </a:p>
          </p:txBody>
        </p:sp>
        <p:sp>
          <p:nvSpPr>
            <p:cNvPr id="51" name="Rounded Rectangle 50"/>
            <p:cNvSpPr/>
            <p:nvPr/>
          </p:nvSpPr>
          <p:spPr>
            <a:xfrm>
              <a:off x="8003822" y="1702082"/>
              <a:ext cx="822960" cy="822960"/>
            </a:xfrm>
            <a:prstGeom prst="roundRect">
              <a:avLst/>
            </a:prstGeom>
            <a:blipFill>
              <a:blip r:embed="rId3"/>
              <a:stretch>
                <a:fillRect/>
              </a:stretch>
            </a:blip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dirty="0"/>
            </a:p>
          </p:txBody>
        </p:sp>
        <p:grpSp>
          <p:nvGrpSpPr>
            <p:cNvPr id="83" name="Group 82"/>
            <p:cNvGrpSpPr/>
            <p:nvPr/>
          </p:nvGrpSpPr>
          <p:grpSpPr>
            <a:xfrm>
              <a:off x="4001102" y="1595552"/>
              <a:ext cx="3999058" cy="983488"/>
              <a:chOff x="1199156" y="1220012"/>
              <a:chExt cx="1810486" cy="737616"/>
            </a:xfrm>
          </p:grpSpPr>
          <p:sp>
            <p:nvSpPr>
              <p:cNvPr id="84" name="TextBox 83"/>
              <p:cNvSpPr txBox="1"/>
              <p:nvPr/>
            </p:nvSpPr>
            <p:spPr>
              <a:xfrm>
                <a:off x="1297458" y="1403630"/>
                <a:ext cx="1712184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1219170">
                  <a:spcBef>
                    <a:spcPct val="20000"/>
                  </a:spcBef>
                  <a:defRPr/>
                </a:pPr>
                <a:r>
                  <a:rPr lang="es-PE" sz="1400" dirty="0" err="1" smtClean="0">
                    <a:solidFill>
                      <a:schemeClr val="bg2">
                        <a:lumMod val="10000"/>
                      </a:schemeClr>
                    </a:solidFill>
                    <a:latin typeface="+mj-lt"/>
                  </a:rPr>
                  <a:t>Lorem</a:t>
                </a:r>
                <a:r>
                  <a:rPr lang="es-PE" sz="1400" dirty="0" smtClean="0">
                    <a:solidFill>
                      <a:schemeClr val="bg2">
                        <a:lumMod val="10000"/>
                      </a:schemeClr>
                    </a:solidFill>
                    <a:latin typeface="+mj-lt"/>
                  </a:rPr>
                  <a:t> </a:t>
                </a:r>
                <a:r>
                  <a:rPr lang="es-PE" sz="1400" dirty="0" err="1" smtClean="0">
                    <a:solidFill>
                      <a:schemeClr val="bg2">
                        <a:lumMod val="10000"/>
                      </a:schemeClr>
                    </a:solidFill>
                    <a:latin typeface="+mj-lt"/>
                  </a:rPr>
                  <a:t>ipsum</a:t>
                </a:r>
                <a:r>
                  <a:rPr lang="es-PE" sz="1400" dirty="0" smtClean="0">
                    <a:solidFill>
                      <a:schemeClr val="bg2">
                        <a:lumMod val="10000"/>
                      </a:schemeClr>
                    </a:solidFill>
                    <a:latin typeface="+mj-lt"/>
                  </a:rPr>
                  <a:t> dolor </a:t>
                </a:r>
                <a:r>
                  <a:rPr lang="es-PE" sz="1400" dirty="0" err="1" smtClean="0">
                    <a:solidFill>
                      <a:schemeClr val="bg2">
                        <a:lumMod val="10000"/>
                      </a:schemeClr>
                    </a:solidFill>
                    <a:latin typeface="+mj-lt"/>
                  </a:rPr>
                  <a:t>sit</a:t>
                </a:r>
                <a:r>
                  <a:rPr lang="es-PE" sz="1400" dirty="0" smtClean="0">
                    <a:solidFill>
                      <a:schemeClr val="bg2">
                        <a:lumMod val="10000"/>
                      </a:schemeClr>
                    </a:solidFill>
                    <a:latin typeface="+mj-lt"/>
                  </a:rPr>
                  <a:t> </a:t>
                </a:r>
                <a:r>
                  <a:rPr lang="es-PE" sz="1400" dirty="0" err="1" smtClean="0">
                    <a:solidFill>
                      <a:schemeClr val="bg2">
                        <a:lumMod val="10000"/>
                      </a:schemeClr>
                    </a:solidFill>
                    <a:latin typeface="+mj-lt"/>
                  </a:rPr>
                  <a:t>amet</a:t>
                </a:r>
                <a:r>
                  <a:rPr lang="es-PE" sz="1400" dirty="0" smtClean="0">
                    <a:solidFill>
                      <a:schemeClr val="bg2">
                        <a:lumMod val="10000"/>
                      </a:schemeClr>
                    </a:solidFill>
                    <a:latin typeface="+mj-lt"/>
                  </a:rPr>
                  <a:t>, </a:t>
                </a:r>
                <a:r>
                  <a:rPr lang="es-PE" sz="1400" dirty="0" err="1" smtClean="0">
                    <a:solidFill>
                      <a:schemeClr val="bg2">
                        <a:lumMod val="10000"/>
                      </a:schemeClr>
                    </a:solidFill>
                    <a:latin typeface="+mj-lt"/>
                  </a:rPr>
                  <a:t>consectetur</a:t>
                </a:r>
                <a:r>
                  <a:rPr lang="es-PE" sz="1400" dirty="0" smtClean="0">
                    <a:solidFill>
                      <a:schemeClr val="bg2">
                        <a:lumMod val="10000"/>
                      </a:schemeClr>
                    </a:solidFill>
                    <a:latin typeface="+mj-lt"/>
                  </a:rPr>
                  <a:t> </a:t>
                </a:r>
                <a:r>
                  <a:rPr lang="es-PE" sz="1400" dirty="0" err="1" smtClean="0">
                    <a:solidFill>
                      <a:schemeClr val="bg2">
                        <a:lumMod val="10000"/>
                      </a:schemeClr>
                    </a:solidFill>
                    <a:latin typeface="+mj-lt"/>
                  </a:rPr>
                  <a:t>adipiscing</a:t>
                </a:r>
                <a:r>
                  <a:rPr lang="es-PE" sz="1400" dirty="0" smtClean="0">
                    <a:solidFill>
                      <a:schemeClr val="bg2">
                        <a:lumMod val="10000"/>
                      </a:schemeClr>
                    </a:solidFill>
                    <a:latin typeface="+mj-lt"/>
                  </a:rPr>
                  <a:t> </a:t>
                </a:r>
                <a:r>
                  <a:rPr lang="es-PE" sz="1400" dirty="0" err="1" smtClean="0">
                    <a:solidFill>
                      <a:schemeClr val="bg2">
                        <a:lumMod val="10000"/>
                      </a:schemeClr>
                    </a:solidFill>
                    <a:latin typeface="+mj-lt"/>
                  </a:rPr>
                  <a:t>elit</a:t>
                </a:r>
                <a:r>
                  <a:rPr lang="es-PE" sz="1400" dirty="0" smtClean="0">
                    <a:solidFill>
                      <a:schemeClr val="bg2">
                        <a:lumMod val="10000"/>
                      </a:schemeClr>
                    </a:solidFill>
                    <a:latin typeface="+mj-lt"/>
                  </a:rPr>
                  <a:t>, sed do </a:t>
                </a:r>
                <a:r>
                  <a:rPr lang="es-PE" sz="1400" dirty="0" err="1" smtClean="0">
                    <a:solidFill>
                      <a:schemeClr val="bg2">
                        <a:lumMod val="10000"/>
                      </a:schemeClr>
                    </a:solidFill>
                    <a:latin typeface="+mj-lt"/>
                  </a:rPr>
                  <a:t>eiusmod</a:t>
                </a:r>
                <a:r>
                  <a:rPr lang="es-PE" sz="1400" dirty="0" smtClean="0">
                    <a:solidFill>
                      <a:schemeClr val="bg2">
                        <a:lumMod val="10000"/>
                      </a:schemeClr>
                    </a:solidFill>
                    <a:latin typeface="+mj-lt"/>
                  </a:rPr>
                  <a:t> </a:t>
                </a:r>
                <a:r>
                  <a:rPr lang="es-PE" sz="1400" dirty="0" err="1" smtClean="0">
                    <a:solidFill>
                      <a:schemeClr val="bg2">
                        <a:lumMod val="10000"/>
                      </a:schemeClr>
                    </a:solidFill>
                    <a:latin typeface="+mj-lt"/>
                  </a:rPr>
                  <a:t>tempor</a:t>
                </a:r>
                <a:r>
                  <a:rPr lang="es-PE" sz="1400" dirty="0" smtClean="0">
                    <a:solidFill>
                      <a:schemeClr val="bg2">
                        <a:lumMod val="10000"/>
                      </a:schemeClr>
                    </a:solidFill>
                    <a:latin typeface="+mj-lt"/>
                  </a:rPr>
                  <a:t> </a:t>
                </a:r>
                <a:r>
                  <a:rPr lang="es-PE" sz="1400" dirty="0" err="1" smtClean="0">
                    <a:solidFill>
                      <a:schemeClr val="bg2">
                        <a:lumMod val="10000"/>
                      </a:schemeClr>
                    </a:solidFill>
                    <a:latin typeface="+mj-lt"/>
                  </a:rPr>
                  <a:t>incididunt</a:t>
                </a:r>
                <a:r>
                  <a:rPr lang="es-PE" sz="1400" dirty="0" smtClean="0">
                    <a:solidFill>
                      <a:schemeClr val="bg2">
                        <a:lumMod val="10000"/>
                      </a:schemeClr>
                    </a:solidFill>
                    <a:latin typeface="+mj-lt"/>
                  </a:rPr>
                  <a:t> </a:t>
                </a:r>
                <a:r>
                  <a:rPr lang="es-PE" sz="1400" dirty="0" err="1" smtClean="0">
                    <a:solidFill>
                      <a:schemeClr val="bg2">
                        <a:lumMod val="10000"/>
                      </a:schemeClr>
                    </a:solidFill>
                    <a:latin typeface="+mj-lt"/>
                  </a:rPr>
                  <a:t>utdse</a:t>
                </a:r>
                <a:r>
                  <a:rPr lang="es-PE" sz="1400" dirty="0" smtClean="0">
                    <a:solidFill>
                      <a:schemeClr val="bg2">
                        <a:lumMod val="10000"/>
                      </a:schemeClr>
                    </a:solidFill>
                    <a:latin typeface="+mj-lt"/>
                  </a:rPr>
                  <a:t> ut labore et </a:t>
                </a:r>
                <a:r>
                  <a:rPr lang="es-PE" sz="1400" dirty="0" err="1" smtClean="0">
                    <a:solidFill>
                      <a:schemeClr val="bg2">
                        <a:lumMod val="10000"/>
                      </a:schemeClr>
                    </a:solidFill>
                    <a:latin typeface="+mj-lt"/>
                  </a:rPr>
                  <a:t>dolore</a:t>
                </a:r>
                <a:r>
                  <a:rPr lang="es-PE" sz="1400" dirty="0" smtClean="0">
                    <a:solidFill>
                      <a:schemeClr val="bg2">
                        <a:lumMod val="10000"/>
                      </a:schemeClr>
                    </a:solidFill>
                    <a:latin typeface="+mj-lt"/>
                  </a:rPr>
                  <a:t> magna </a:t>
                </a:r>
                <a:r>
                  <a:rPr lang="es-PE" sz="1400" dirty="0" err="1" smtClean="0">
                    <a:solidFill>
                      <a:schemeClr val="bg2">
                        <a:lumMod val="10000"/>
                      </a:schemeClr>
                    </a:solidFill>
                    <a:latin typeface="+mj-lt"/>
                  </a:rPr>
                  <a:t>aliqua</a:t>
                </a:r>
                <a:r>
                  <a:rPr lang="es-PE" sz="1400" dirty="0" smtClean="0">
                    <a:solidFill>
                      <a:schemeClr val="bg2">
                        <a:lumMod val="10000"/>
                      </a:schemeClr>
                    </a:solidFill>
                    <a:latin typeface="+mj-lt"/>
                  </a:rPr>
                  <a:t>. </a:t>
                </a:r>
                <a:endParaRPr lang="es-PE" sz="1400" dirty="0">
                  <a:solidFill>
                    <a:schemeClr val="bg2">
                      <a:lumMod val="10000"/>
                    </a:schemeClr>
                  </a:solidFill>
                  <a:latin typeface="+mj-lt"/>
                </a:endParaRPr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1199156" y="1220012"/>
                <a:ext cx="1775683" cy="2839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s-PE" sz="1860" b="1" dirty="0" err="1" smtClean="0">
                    <a:solidFill>
                      <a:schemeClr val="bg1"/>
                    </a:solidFill>
                  </a:rPr>
                  <a:t>Title</a:t>
                </a:r>
                <a:r>
                  <a:rPr lang="es-PE" sz="1860" b="1" dirty="0" smtClean="0">
                    <a:solidFill>
                      <a:schemeClr val="bg1"/>
                    </a:solidFill>
                  </a:rPr>
                  <a:t> </a:t>
                </a:r>
                <a:r>
                  <a:rPr lang="es-PE" sz="1860" b="1" dirty="0" err="1" smtClean="0">
                    <a:solidFill>
                      <a:schemeClr val="bg1"/>
                    </a:solidFill>
                  </a:rPr>
                  <a:t>Goes</a:t>
                </a:r>
                <a:r>
                  <a:rPr lang="es-PE" sz="1860" b="1" dirty="0" smtClean="0">
                    <a:solidFill>
                      <a:schemeClr val="bg1"/>
                    </a:solidFill>
                  </a:rPr>
                  <a:t> </a:t>
                </a:r>
                <a:r>
                  <a:rPr lang="es-PE" sz="1860" b="1" dirty="0" err="1" smtClean="0">
                    <a:solidFill>
                      <a:schemeClr val="bg1"/>
                    </a:solidFill>
                  </a:rPr>
                  <a:t>Here</a:t>
                </a:r>
                <a:endParaRPr lang="es-PE" sz="1860" b="1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96" name="Group 95"/>
          <p:cNvGrpSpPr/>
          <p:nvPr/>
        </p:nvGrpSpPr>
        <p:grpSpPr>
          <a:xfrm>
            <a:off x="3264157" y="2856832"/>
            <a:ext cx="5195175" cy="983488"/>
            <a:chOff x="3418902" y="2856832"/>
            <a:chExt cx="5195175" cy="983488"/>
          </a:xfrm>
        </p:grpSpPr>
        <p:sp>
          <p:nvSpPr>
            <p:cNvPr id="78" name="Freeform 77"/>
            <p:cNvSpPr/>
            <p:nvPr/>
          </p:nvSpPr>
          <p:spPr>
            <a:xfrm rot="10800000">
              <a:off x="3418902" y="2913736"/>
              <a:ext cx="5195175" cy="914400"/>
            </a:xfrm>
            <a:custGeom>
              <a:avLst/>
              <a:gdLst>
                <a:gd name="connsiteX0" fmla="*/ 5042772 w 5195175"/>
                <a:gd name="connsiteY0" fmla="*/ 914400 h 914400"/>
                <a:gd name="connsiteX1" fmla="*/ 0 w 5195175"/>
                <a:gd name="connsiteY1" fmla="*/ 914400 h 914400"/>
                <a:gd name="connsiteX2" fmla="*/ 12830 w 5195175"/>
                <a:gd name="connsiteY2" fmla="*/ 903815 h 914400"/>
                <a:gd name="connsiteX3" fmla="*/ 200305 w 5195175"/>
                <a:gd name="connsiteY3" fmla="*/ 451210 h 914400"/>
                <a:gd name="connsiteX4" fmla="*/ 90989 w 5195175"/>
                <a:gd name="connsiteY4" fmla="*/ 93335 h 914400"/>
                <a:gd name="connsiteX5" fmla="*/ 13980 w 5195175"/>
                <a:gd name="connsiteY5" fmla="*/ 0 h 914400"/>
                <a:gd name="connsiteX6" fmla="*/ 5042772 w 5195175"/>
                <a:gd name="connsiteY6" fmla="*/ 0 h 914400"/>
                <a:gd name="connsiteX7" fmla="*/ 5195175 w 5195175"/>
                <a:gd name="connsiteY7" fmla="*/ 152403 h 914400"/>
                <a:gd name="connsiteX8" fmla="*/ 5195175 w 5195175"/>
                <a:gd name="connsiteY8" fmla="*/ 761997 h 914400"/>
                <a:gd name="connsiteX9" fmla="*/ 5042772 w 5195175"/>
                <a:gd name="connsiteY9" fmla="*/ 91440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95175" h="914400">
                  <a:moveTo>
                    <a:pt x="5042772" y="914400"/>
                  </a:moveTo>
                  <a:lnTo>
                    <a:pt x="0" y="914400"/>
                  </a:lnTo>
                  <a:lnTo>
                    <a:pt x="12830" y="903815"/>
                  </a:lnTo>
                  <a:cubicBezTo>
                    <a:pt x="128661" y="787983"/>
                    <a:pt x="200305" y="627963"/>
                    <a:pt x="200305" y="451210"/>
                  </a:cubicBezTo>
                  <a:cubicBezTo>
                    <a:pt x="200305" y="318645"/>
                    <a:pt x="160006" y="195493"/>
                    <a:pt x="90989" y="93335"/>
                  </a:cubicBezTo>
                  <a:lnTo>
                    <a:pt x="13980" y="0"/>
                  </a:lnTo>
                  <a:lnTo>
                    <a:pt x="5042772" y="0"/>
                  </a:lnTo>
                  <a:cubicBezTo>
                    <a:pt x="5126942" y="0"/>
                    <a:pt x="5195175" y="68233"/>
                    <a:pt x="5195175" y="152403"/>
                  </a:cubicBezTo>
                  <a:lnTo>
                    <a:pt x="5195175" y="761997"/>
                  </a:lnTo>
                  <a:cubicBezTo>
                    <a:pt x="5195175" y="846167"/>
                    <a:pt x="5126942" y="914400"/>
                    <a:pt x="5042772" y="914400"/>
                  </a:cubicBezTo>
                  <a:close/>
                </a:path>
              </a:pathLst>
            </a:custGeom>
            <a:solidFill>
              <a:srgbClr val="ED7D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dirty="0"/>
            </a:p>
          </p:txBody>
        </p:sp>
        <p:sp>
          <p:nvSpPr>
            <p:cNvPr id="63" name="Rounded Rectangle 62"/>
            <p:cNvSpPr/>
            <p:nvPr/>
          </p:nvSpPr>
          <p:spPr>
            <a:xfrm rot="10800000">
              <a:off x="3473933" y="2965101"/>
              <a:ext cx="822960" cy="822960"/>
            </a:xfrm>
            <a:prstGeom prst="roundRect">
              <a:avLst/>
            </a:prstGeom>
            <a:blipFill dpi="0" rotWithShape="0">
              <a:blip r:embed="rId4"/>
              <a:srcRect/>
              <a:stretch>
                <a:fillRect/>
              </a:stretch>
            </a:blip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dirty="0"/>
            </a:p>
          </p:txBody>
        </p:sp>
        <p:grpSp>
          <p:nvGrpSpPr>
            <p:cNvPr id="86" name="Group 85"/>
            <p:cNvGrpSpPr/>
            <p:nvPr/>
          </p:nvGrpSpPr>
          <p:grpSpPr>
            <a:xfrm>
              <a:off x="4467684" y="2856832"/>
              <a:ext cx="3999058" cy="983488"/>
              <a:chOff x="1199156" y="1220012"/>
              <a:chExt cx="1810486" cy="737616"/>
            </a:xfrm>
          </p:grpSpPr>
          <p:sp>
            <p:nvSpPr>
              <p:cNvPr id="87" name="TextBox 86"/>
              <p:cNvSpPr txBox="1"/>
              <p:nvPr/>
            </p:nvSpPr>
            <p:spPr>
              <a:xfrm>
                <a:off x="1297458" y="1403630"/>
                <a:ext cx="1712184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1219170">
                  <a:spcBef>
                    <a:spcPct val="20000"/>
                  </a:spcBef>
                  <a:defRPr/>
                </a:pPr>
                <a:r>
                  <a:rPr lang="es-PE" sz="1400" dirty="0" err="1" smtClean="0">
                    <a:solidFill>
                      <a:schemeClr val="bg2">
                        <a:lumMod val="10000"/>
                      </a:schemeClr>
                    </a:solidFill>
                    <a:latin typeface="+mj-lt"/>
                  </a:rPr>
                  <a:t>Lorem</a:t>
                </a:r>
                <a:r>
                  <a:rPr lang="es-PE" sz="1400" dirty="0" smtClean="0">
                    <a:solidFill>
                      <a:schemeClr val="bg2">
                        <a:lumMod val="10000"/>
                      </a:schemeClr>
                    </a:solidFill>
                    <a:latin typeface="+mj-lt"/>
                  </a:rPr>
                  <a:t> </a:t>
                </a:r>
                <a:r>
                  <a:rPr lang="es-PE" sz="1400" dirty="0" err="1" smtClean="0">
                    <a:solidFill>
                      <a:schemeClr val="bg2">
                        <a:lumMod val="10000"/>
                      </a:schemeClr>
                    </a:solidFill>
                    <a:latin typeface="+mj-lt"/>
                  </a:rPr>
                  <a:t>ipsum</a:t>
                </a:r>
                <a:r>
                  <a:rPr lang="es-PE" sz="1400" dirty="0" smtClean="0">
                    <a:solidFill>
                      <a:schemeClr val="bg2">
                        <a:lumMod val="10000"/>
                      </a:schemeClr>
                    </a:solidFill>
                    <a:latin typeface="+mj-lt"/>
                  </a:rPr>
                  <a:t> dolor </a:t>
                </a:r>
                <a:r>
                  <a:rPr lang="es-PE" sz="1400" dirty="0" err="1" smtClean="0">
                    <a:solidFill>
                      <a:schemeClr val="bg2">
                        <a:lumMod val="10000"/>
                      </a:schemeClr>
                    </a:solidFill>
                    <a:latin typeface="+mj-lt"/>
                  </a:rPr>
                  <a:t>sit</a:t>
                </a:r>
                <a:r>
                  <a:rPr lang="es-PE" sz="1400" dirty="0" smtClean="0">
                    <a:solidFill>
                      <a:schemeClr val="bg2">
                        <a:lumMod val="10000"/>
                      </a:schemeClr>
                    </a:solidFill>
                    <a:latin typeface="+mj-lt"/>
                  </a:rPr>
                  <a:t> </a:t>
                </a:r>
                <a:r>
                  <a:rPr lang="es-PE" sz="1400" dirty="0" err="1" smtClean="0">
                    <a:solidFill>
                      <a:schemeClr val="bg2">
                        <a:lumMod val="10000"/>
                      </a:schemeClr>
                    </a:solidFill>
                    <a:latin typeface="+mj-lt"/>
                  </a:rPr>
                  <a:t>amet</a:t>
                </a:r>
                <a:r>
                  <a:rPr lang="es-PE" sz="1400" dirty="0" smtClean="0">
                    <a:solidFill>
                      <a:schemeClr val="bg2">
                        <a:lumMod val="10000"/>
                      </a:schemeClr>
                    </a:solidFill>
                    <a:latin typeface="+mj-lt"/>
                  </a:rPr>
                  <a:t>, </a:t>
                </a:r>
                <a:r>
                  <a:rPr lang="es-PE" sz="1400" dirty="0" err="1" smtClean="0">
                    <a:solidFill>
                      <a:schemeClr val="bg2">
                        <a:lumMod val="10000"/>
                      </a:schemeClr>
                    </a:solidFill>
                    <a:latin typeface="+mj-lt"/>
                  </a:rPr>
                  <a:t>consectetur</a:t>
                </a:r>
                <a:r>
                  <a:rPr lang="es-PE" sz="1400" dirty="0" smtClean="0">
                    <a:solidFill>
                      <a:schemeClr val="bg2">
                        <a:lumMod val="10000"/>
                      </a:schemeClr>
                    </a:solidFill>
                    <a:latin typeface="+mj-lt"/>
                  </a:rPr>
                  <a:t> </a:t>
                </a:r>
                <a:r>
                  <a:rPr lang="es-PE" sz="1400" dirty="0" err="1" smtClean="0">
                    <a:solidFill>
                      <a:schemeClr val="bg2">
                        <a:lumMod val="10000"/>
                      </a:schemeClr>
                    </a:solidFill>
                    <a:latin typeface="+mj-lt"/>
                  </a:rPr>
                  <a:t>adipiscing</a:t>
                </a:r>
                <a:r>
                  <a:rPr lang="es-PE" sz="1400" dirty="0" smtClean="0">
                    <a:solidFill>
                      <a:schemeClr val="bg2">
                        <a:lumMod val="10000"/>
                      </a:schemeClr>
                    </a:solidFill>
                    <a:latin typeface="+mj-lt"/>
                  </a:rPr>
                  <a:t> </a:t>
                </a:r>
                <a:r>
                  <a:rPr lang="es-PE" sz="1400" dirty="0" err="1" smtClean="0">
                    <a:solidFill>
                      <a:schemeClr val="bg2">
                        <a:lumMod val="10000"/>
                      </a:schemeClr>
                    </a:solidFill>
                    <a:latin typeface="+mj-lt"/>
                  </a:rPr>
                  <a:t>elit</a:t>
                </a:r>
                <a:r>
                  <a:rPr lang="es-PE" sz="1400" dirty="0" smtClean="0">
                    <a:solidFill>
                      <a:schemeClr val="bg2">
                        <a:lumMod val="10000"/>
                      </a:schemeClr>
                    </a:solidFill>
                    <a:latin typeface="+mj-lt"/>
                  </a:rPr>
                  <a:t>, sed do </a:t>
                </a:r>
                <a:r>
                  <a:rPr lang="es-PE" sz="1400" dirty="0" err="1" smtClean="0">
                    <a:solidFill>
                      <a:schemeClr val="bg2">
                        <a:lumMod val="10000"/>
                      </a:schemeClr>
                    </a:solidFill>
                    <a:latin typeface="+mj-lt"/>
                  </a:rPr>
                  <a:t>eiusmod</a:t>
                </a:r>
                <a:r>
                  <a:rPr lang="es-PE" sz="1400" dirty="0" smtClean="0">
                    <a:solidFill>
                      <a:schemeClr val="bg2">
                        <a:lumMod val="10000"/>
                      </a:schemeClr>
                    </a:solidFill>
                    <a:latin typeface="+mj-lt"/>
                  </a:rPr>
                  <a:t> </a:t>
                </a:r>
                <a:r>
                  <a:rPr lang="es-PE" sz="1400" dirty="0" err="1" smtClean="0">
                    <a:solidFill>
                      <a:schemeClr val="bg2">
                        <a:lumMod val="10000"/>
                      </a:schemeClr>
                    </a:solidFill>
                    <a:latin typeface="+mj-lt"/>
                  </a:rPr>
                  <a:t>tempor</a:t>
                </a:r>
                <a:r>
                  <a:rPr lang="es-PE" sz="1400" dirty="0" smtClean="0">
                    <a:solidFill>
                      <a:schemeClr val="bg2">
                        <a:lumMod val="10000"/>
                      </a:schemeClr>
                    </a:solidFill>
                    <a:latin typeface="+mj-lt"/>
                  </a:rPr>
                  <a:t> </a:t>
                </a:r>
                <a:r>
                  <a:rPr lang="es-PE" sz="1400" dirty="0" err="1" smtClean="0">
                    <a:solidFill>
                      <a:schemeClr val="bg2">
                        <a:lumMod val="10000"/>
                      </a:schemeClr>
                    </a:solidFill>
                    <a:latin typeface="+mj-lt"/>
                  </a:rPr>
                  <a:t>incididunt</a:t>
                </a:r>
                <a:r>
                  <a:rPr lang="es-PE" sz="1400" dirty="0" smtClean="0">
                    <a:solidFill>
                      <a:schemeClr val="bg2">
                        <a:lumMod val="10000"/>
                      </a:schemeClr>
                    </a:solidFill>
                    <a:latin typeface="+mj-lt"/>
                  </a:rPr>
                  <a:t> </a:t>
                </a:r>
                <a:r>
                  <a:rPr lang="es-PE" sz="1400" dirty="0" err="1" smtClean="0">
                    <a:solidFill>
                      <a:schemeClr val="bg2">
                        <a:lumMod val="10000"/>
                      </a:schemeClr>
                    </a:solidFill>
                    <a:latin typeface="+mj-lt"/>
                  </a:rPr>
                  <a:t>utdse</a:t>
                </a:r>
                <a:r>
                  <a:rPr lang="es-PE" sz="1400" dirty="0" smtClean="0">
                    <a:solidFill>
                      <a:schemeClr val="bg2">
                        <a:lumMod val="10000"/>
                      </a:schemeClr>
                    </a:solidFill>
                    <a:latin typeface="+mj-lt"/>
                  </a:rPr>
                  <a:t> ut labore et </a:t>
                </a:r>
                <a:r>
                  <a:rPr lang="es-PE" sz="1400" dirty="0" err="1" smtClean="0">
                    <a:solidFill>
                      <a:schemeClr val="bg2">
                        <a:lumMod val="10000"/>
                      </a:schemeClr>
                    </a:solidFill>
                    <a:latin typeface="+mj-lt"/>
                  </a:rPr>
                  <a:t>dolore</a:t>
                </a:r>
                <a:r>
                  <a:rPr lang="es-PE" sz="1400" dirty="0" smtClean="0">
                    <a:solidFill>
                      <a:schemeClr val="bg2">
                        <a:lumMod val="10000"/>
                      </a:schemeClr>
                    </a:solidFill>
                    <a:latin typeface="+mj-lt"/>
                  </a:rPr>
                  <a:t> magna </a:t>
                </a:r>
                <a:r>
                  <a:rPr lang="es-PE" sz="1400" dirty="0" err="1" smtClean="0">
                    <a:solidFill>
                      <a:schemeClr val="bg2">
                        <a:lumMod val="10000"/>
                      </a:schemeClr>
                    </a:solidFill>
                    <a:latin typeface="+mj-lt"/>
                  </a:rPr>
                  <a:t>aliqua</a:t>
                </a:r>
                <a:r>
                  <a:rPr lang="es-PE" sz="1400" dirty="0" smtClean="0">
                    <a:solidFill>
                      <a:schemeClr val="bg2">
                        <a:lumMod val="10000"/>
                      </a:schemeClr>
                    </a:solidFill>
                    <a:latin typeface="+mj-lt"/>
                  </a:rPr>
                  <a:t>. </a:t>
                </a:r>
                <a:endParaRPr lang="es-PE" sz="1400" dirty="0">
                  <a:solidFill>
                    <a:schemeClr val="bg2">
                      <a:lumMod val="10000"/>
                    </a:schemeClr>
                  </a:solidFill>
                  <a:latin typeface="+mj-lt"/>
                </a:endParaRPr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1199156" y="1220012"/>
                <a:ext cx="1775683" cy="2839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s-PE" sz="1860" b="1" dirty="0" err="1" smtClean="0">
                    <a:solidFill>
                      <a:schemeClr val="bg1"/>
                    </a:solidFill>
                  </a:rPr>
                  <a:t>Title</a:t>
                </a:r>
                <a:r>
                  <a:rPr lang="es-PE" sz="1860" b="1" dirty="0" smtClean="0">
                    <a:solidFill>
                      <a:schemeClr val="bg1"/>
                    </a:solidFill>
                  </a:rPr>
                  <a:t> </a:t>
                </a:r>
                <a:r>
                  <a:rPr lang="es-PE" sz="1860" b="1" dirty="0" err="1" smtClean="0">
                    <a:solidFill>
                      <a:schemeClr val="bg1"/>
                    </a:solidFill>
                  </a:rPr>
                  <a:t>Goes</a:t>
                </a:r>
                <a:r>
                  <a:rPr lang="es-PE" sz="1860" b="1" dirty="0" smtClean="0">
                    <a:solidFill>
                      <a:schemeClr val="bg1"/>
                    </a:solidFill>
                  </a:rPr>
                  <a:t> </a:t>
                </a:r>
                <a:r>
                  <a:rPr lang="es-PE" sz="1860" b="1" dirty="0" err="1" smtClean="0">
                    <a:solidFill>
                      <a:schemeClr val="bg1"/>
                    </a:solidFill>
                  </a:rPr>
                  <a:t>Here</a:t>
                </a:r>
                <a:endParaRPr lang="es-PE" sz="1860" b="1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97" name="Group 96"/>
          <p:cNvGrpSpPr/>
          <p:nvPr/>
        </p:nvGrpSpPr>
        <p:grpSpPr>
          <a:xfrm>
            <a:off x="3765018" y="4141963"/>
            <a:ext cx="5200758" cy="983488"/>
            <a:chOff x="3613321" y="4141963"/>
            <a:chExt cx="5200758" cy="983488"/>
          </a:xfrm>
        </p:grpSpPr>
        <p:sp>
          <p:nvSpPr>
            <p:cNvPr id="77" name="Freeform 76"/>
            <p:cNvSpPr/>
            <p:nvPr/>
          </p:nvSpPr>
          <p:spPr>
            <a:xfrm>
              <a:off x="3613321" y="4176507"/>
              <a:ext cx="5200758" cy="914400"/>
            </a:xfrm>
            <a:custGeom>
              <a:avLst/>
              <a:gdLst>
                <a:gd name="connsiteX0" fmla="*/ 15996 w 5200758"/>
                <a:gd name="connsiteY0" fmla="*/ 0 h 914400"/>
                <a:gd name="connsiteX1" fmla="*/ 5048355 w 5200758"/>
                <a:gd name="connsiteY1" fmla="*/ 0 h 914400"/>
                <a:gd name="connsiteX2" fmla="*/ 5200758 w 5200758"/>
                <a:gd name="connsiteY2" fmla="*/ 152403 h 914400"/>
                <a:gd name="connsiteX3" fmla="*/ 5200758 w 5200758"/>
                <a:gd name="connsiteY3" fmla="*/ 761997 h 914400"/>
                <a:gd name="connsiteX4" fmla="*/ 5048355 w 5200758"/>
                <a:gd name="connsiteY4" fmla="*/ 914400 h 914400"/>
                <a:gd name="connsiteX5" fmla="*/ 0 w 5200758"/>
                <a:gd name="connsiteY5" fmla="*/ 914400 h 914400"/>
                <a:gd name="connsiteX6" fmla="*/ 14029 w 5200758"/>
                <a:gd name="connsiteY6" fmla="*/ 902825 h 914400"/>
                <a:gd name="connsiteX7" fmla="*/ 201504 w 5200758"/>
                <a:gd name="connsiteY7" fmla="*/ 450220 h 914400"/>
                <a:gd name="connsiteX8" fmla="*/ 92188 w 5200758"/>
                <a:gd name="connsiteY8" fmla="*/ 92346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00758" h="914400">
                  <a:moveTo>
                    <a:pt x="15996" y="0"/>
                  </a:moveTo>
                  <a:lnTo>
                    <a:pt x="5048355" y="0"/>
                  </a:lnTo>
                  <a:cubicBezTo>
                    <a:pt x="5132525" y="0"/>
                    <a:pt x="5200758" y="68233"/>
                    <a:pt x="5200758" y="152403"/>
                  </a:cubicBezTo>
                  <a:lnTo>
                    <a:pt x="5200758" y="761997"/>
                  </a:lnTo>
                  <a:cubicBezTo>
                    <a:pt x="5200758" y="846167"/>
                    <a:pt x="5132525" y="914400"/>
                    <a:pt x="5048355" y="914400"/>
                  </a:cubicBezTo>
                  <a:lnTo>
                    <a:pt x="0" y="914400"/>
                  </a:lnTo>
                  <a:lnTo>
                    <a:pt x="14029" y="902825"/>
                  </a:lnTo>
                  <a:cubicBezTo>
                    <a:pt x="129861" y="786993"/>
                    <a:pt x="201504" y="626973"/>
                    <a:pt x="201504" y="450220"/>
                  </a:cubicBezTo>
                  <a:cubicBezTo>
                    <a:pt x="201504" y="317656"/>
                    <a:pt x="161205" y="194503"/>
                    <a:pt x="92188" y="92346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dirty="0"/>
            </a:p>
          </p:txBody>
        </p:sp>
        <p:sp>
          <p:nvSpPr>
            <p:cNvPr id="59" name="Rounded Rectangle 58"/>
            <p:cNvSpPr/>
            <p:nvPr/>
          </p:nvSpPr>
          <p:spPr>
            <a:xfrm>
              <a:off x="7936088" y="4216582"/>
              <a:ext cx="822960" cy="822960"/>
            </a:xfrm>
            <a:prstGeom prst="roundRect">
              <a:avLst/>
            </a:prstGeom>
            <a:blipFill>
              <a:blip r:embed="rId5"/>
              <a:stretch>
                <a:fillRect/>
              </a:stretch>
            </a:blip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dirty="0"/>
            </a:p>
          </p:txBody>
        </p:sp>
        <p:grpSp>
          <p:nvGrpSpPr>
            <p:cNvPr id="89" name="Group 88"/>
            <p:cNvGrpSpPr/>
            <p:nvPr/>
          </p:nvGrpSpPr>
          <p:grpSpPr>
            <a:xfrm>
              <a:off x="3962665" y="4141963"/>
              <a:ext cx="3999058" cy="983488"/>
              <a:chOff x="1199156" y="1220012"/>
              <a:chExt cx="1810486" cy="737616"/>
            </a:xfrm>
          </p:grpSpPr>
          <p:sp>
            <p:nvSpPr>
              <p:cNvPr id="90" name="TextBox 89"/>
              <p:cNvSpPr txBox="1"/>
              <p:nvPr/>
            </p:nvSpPr>
            <p:spPr>
              <a:xfrm>
                <a:off x="1297458" y="1403630"/>
                <a:ext cx="1712184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1219170">
                  <a:spcBef>
                    <a:spcPct val="20000"/>
                  </a:spcBef>
                  <a:defRPr/>
                </a:pPr>
                <a:r>
                  <a:rPr lang="es-PE" sz="1400" dirty="0" err="1" smtClean="0">
                    <a:solidFill>
                      <a:schemeClr val="bg2">
                        <a:lumMod val="10000"/>
                      </a:schemeClr>
                    </a:solidFill>
                    <a:latin typeface="+mj-lt"/>
                  </a:rPr>
                  <a:t>Lorem</a:t>
                </a:r>
                <a:r>
                  <a:rPr lang="es-PE" sz="1400" dirty="0" smtClean="0">
                    <a:solidFill>
                      <a:schemeClr val="bg2">
                        <a:lumMod val="10000"/>
                      </a:schemeClr>
                    </a:solidFill>
                    <a:latin typeface="+mj-lt"/>
                  </a:rPr>
                  <a:t> </a:t>
                </a:r>
                <a:r>
                  <a:rPr lang="es-PE" sz="1400" dirty="0" err="1" smtClean="0">
                    <a:solidFill>
                      <a:schemeClr val="bg2">
                        <a:lumMod val="10000"/>
                      </a:schemeClr>
                    </a:solidFill>
                    <a:latin typeface="+mj-lt"/>
                  </a:rPr>
                  <a:t>ipsum</a:t>
                </a:r>
                <a:r>
                  <a:rPr lang="es-PE" sz="1400" dirty="0" smtClean="0">
                    <a:solidFill>
                      <a:schemeClr val="bg2">
                        <a:lumMod val="10000"/>
                      </a:schemeClr>
                    </a:solidFill>
                    <a:latin typeface="+mj-lt"/>
                  </a:rPr>
                  <a:t> dolor </a:t>
                </a:r>
                <a:r>
                  <a:rPr lang="es-PE" sz="1400" dirty="0" err="1" smtClean="0">
                    <a:solidFill>
                      <a:schemeClr val="bg2">
                        <a:lumMod val="10000"/>
                      </a:schemeClr>
                    </a:solidFill>
                    <a:latin typeface="+mj-lt"/>
                  </a:rPr>
                  <a:t>sit</a:t>
                </a:r>
                <a:r>
                  <a:rPr lang="es-PE" sz="1400" dirty="0" smtClean="0">
                    <a:solidFill>
                      <a:schemeClr val="bg2">
                        <a:lumMod val="10000"/>
                      </a:schemeClr>
                    </a:solidFill>
                    <a:latin typeface="+mj-lt"/>
                  </a:rPr>
                  <a:t> </a:t>
                </a:r>
                <a:r>
                  <a:rPr lang="es-PE" sz="1400" dirty="0" err="1" smtClean="0">
                    <a:solidFill>
                      <a:schemeClr val="bg2">
                        <a:lumMod val="10000"/>
                      </a:schemeClr>
                    </a:solidFill>
                    <a:latin typeface="+mj-lt"/>
                  </a:rPr>
                  <a:t>amet</a:t>
                </a:r>
                <a:r>
                  <a:rPr lang="es-PE" sz="1400" dirty="0" smtClean="0">
                    <a:solidFill>
                      <a:schemeClr val="bg2">
                        <a:lumMod val="10000"/>
                      </a:schemeClr>
                    </a:solidFill>
                    <a:latin typeface="+mj-lt"/>
                  </a:rPr>
                  <a:t>, </a:t>
                </a:r>
                <a:r>
                  <a:rPr lang="es-PE" sz="1400" dirty="0" err="1" smtClean="0">
                    <a:solidFill>
                      <a:schemeClr val="bg2">
                        <a:lumMod val="10000"/>
                      </a:schemeClr>
                    </a:solidFill>
                    <a:latin typeface="+mj-lt"/>
                  </a:rPr>
                  <a:t>consectetur</a:t>
                </a:r>
                <a:r>
                  <a:rPr lang="es-PE" sz="1400" dirty="0" smtClean="0">
                    <a:solidFill>
                      <a:schemeClr val="bg2">
                        <a:lumMod val="10000"/>
                      </a:schemeClr>
                    </a:solidFill>
                    <a:latin typeface="+mj-lt"/>
                  </a:rPr>
                  <a:t> </a:t>
                </a:r>
                <a:r>
                  <a:rPr lang="es-PE" sz="1400" dirty="0" err="1" smtClean="0">
                    <a:solidFill>
                      <a:schemeClr val="bg2">
                        <a:lumMod val="10000"/>
                      </a:schemeClr>
                    </a:solidFill>
                    <a:latin typeface="+mj-lt"/>
                  </a:rPr>
                  <a:t>adipiscing</a:t>
                </a:r>
                <a:r>
                  <a:rPr lang="es-PE" sz="1400" dirty="0" smtClean="0">
                    <a:solidFill>
                      <a:schemeClr val="bg2">
                        <a:lumMod val="10000"/>
                      </a:schemeClr>
                    </a:solidFill>
                    <a:latin typeface="+mj-lt"/>
                  </a:rPr>
                  <a:t> </a:t>
                </a:r>
                <a:r>
                  <a:rPr lang="es-PE" sz="1400" dirty="0" err="1" smtClean="0">
                    <a:solidFill>
                      <a:schemeClr val="bg2">
                        <a:lumMod val="10000"/>
                      </a:schemeClr>
                    </a:solidFill>
                    <a:latin typeface="+mj-lt"/>
                  </a:rPr>
                  <a:t>elit</a:t>
                </a:r>
                <a:r>
                  <a:rPr lang="es-PE" sz="1400" dirty="0" smtClean="0">
                    <a:solidFill>
                      <a:schemeClr val="bg2">
                        <a:lumMod val="10000"/>
                      </a:schemeClr>
                    </a:solidFill>
                    <a:latin typeface="+mj-lt"/>
                  </a:rPr>
                  <a:t>, sed do </a:t>
                </a:r>
                <a:r>
                  <a:rPr lang="es-PE" sz="1400" dirty="0" err="1" smtClean="0">
                    <a:solidFill>
                      <a:schemeClr val="bg2">
                        <a:lumMod val="10000"/>
                      </a:schemeClr>
                    </a:solidFill>
                    <a:latin typeface="+mj-lt"/>
                  </a:rPr>
                  <a:t>eiusmod</a:t>
                </a:r>
                <a:r>
                  <a:rPr lang="es-PE" sz="1400" dirty="0" smtClean="0">
                    <a:solidFill>
                      <a:schemeClr val="bg2">
                        <a:lumMod val="10000"/>
                      </a:schemeClr>
                    </a:solidFill>
                    <a:latin typeface="+mj-lt"/>
                  </a:rPr>
                  <a:t> </a:t>
                </a:r>
                <a:r>
                  <a:rPr lang="es-PE" sz="1400" dirty="0" err="1" smtClean="0">
                    <a:solidFill>
                      <a:schemeClr val="bg2">
                        <a:lumMod val="10000"/>
                      </a:schemeClr>
                    </a:solidFill>
                    <a:latin typeface="+mj-lt"/>
                  </a:rPr>
                  <a:t>tempor</a:t>
                </a:r>
                <a:r>
                  <a:rPr lang="es-PE" sz="1400" dirty="0" smtClean="0">
                    <a:solidFill>
                      <a:schemeClr val="bg2">
                        <a:lumMod val="10000"/>
                      </a:schemeClr>
                    </a:solidFill>
                    <a:latin typeface="+mj-lt"/>
                  </a:rPr>
                  <a:t> </a:t>
                </a:r>
                <a:r>
                  <a:rPr lang="es-PE" sz="1400" dirty="0" err="1" smtClean="0">
                    <a:solidFill>
                      <a:schemeClr val="bg2">
                        <a:lumMod val="10000"/>
                      </a:schemeClr>
                    </a:solidFill>
                    <a:latin typeface="+mj-lt"/>
                  </a:rPr>
                  <a:t>incididunt</a:t>
                </a:r>
                <a:r>
                  <a:rPr lang="es-PE" sz="1400" dirty="0" smtClean="0">
                    <a:solidFill>
                      <a:schemeClr val="bg2">
                        <a:lumMod val="10000"/>
                      </a:schemeClr>
                    </a:solidFill>
                    <a:latin typeface="+mj-lt"/>
                  </a:rPr>
                  <a:t> </a:t>
                </a:r>
                <a:r>
                  <a:rPr lang="es-PE" sz="1400" dirty="0" err="1" smtClean="0">
                    <a:solidFill>
                      <a:schemeClr val="bg2">
                        <a:lumMod val="10000"/>
                      </a:schemeClr>
                    </a:solidFill>
                    <a:latin typeface="+mj-lt"/>
                  </a:rPr>
                  <a:t>utdse</a:t>
                </a:r>
                <a:r>
                  <a:rPr lang="es-PE" sz="1400" dirty="0" smtClean="0">
                    <a:solidFill>
                      <a:schemeClr val="bg2">
                        <a:lumMod val="10000"/>
                      </a:schemeClr>
                    </a:solidFill>
                    <a:latin typeface="+mj-lt"/>
                  </a:rPr>
                  <a:t> ut labore et </a:t>
                </a:r>
                <a:r>
                  <a:rPr lang="es-PE" sz="1400" dirty="0" err="1" smtClean="0">
                    <a:solidFill>
                      <a:schemeClr val="bg2">
                        <a:lumMod val="10000"/>
                      </a:schemeClr>
                    </a:solidFill>
                    <a:latin typeface="+mj-lt"/>
                  </a:rPr>
                  <a:t>dolore</a:t>
                </a:r>
                <a:r>
                  <a:rPr lang="es-PE" sz="1400" dirty="0" smtClean="0">
                    <a:solidFill>
                      <a:schemeClr val="bg2">
                        <a:lumMod val="10000"/>
                      </a:schemeClr>
                    </a:solidFill>
                    <a:latin typeface="+mj-lt"/>
                  </a:rPr>
                  <a:t> magna </a:t>
                </a:r>
                <a:r>
                  <a:rPr lang="es-PE" sz="1400" dirty="0" err="1" smtClean="0">
                    <a:solidFill>
                      <a:schemeClr val="bg2">
                        <a:lumMod val="10000"/>
                      </a:schemeClr>
                    </a:solidFill>
                    <a:latin typeface="+mj-lt"/>
                  </a:rPr>
                  <a:t>aliqua</a:t>
                </a:r>
                <a:r>
                  <a:rPr lang="es-PE" sz="1400" dirty="0" smtClean="0">
                    <a:solidFill>
                      <a:schemeClr val="bg2">
                        <a:lumMod val="10000"/>
                      </a:schemeClr>
                    </a:solidFill>
                    <a:latin typeface="+mj-lt"/>
                  </a:rPr>
                  <a:t>. </a:t>
                </a:r>
                <a:endParaRPr lang="es-PE" sz="1400" dirty="0">
                  <a:solidFill>
                    <a:schemeClr val="bg2">
                      <a:lumMod val="10000"/>
                    </a:schemeClr>
                  </a:solidFill>
                  <a:latin typeface="+mj-lt"/>
                </a:endParaRPr>
              </a:p>
            </p:txBody>
          </p:sp>
          <p:sp>
            <p:nvSpPr>
              <p:cNvPr id="91" name="Rectangle 90"/>
              <p:cNvSpPr/>
              <p:nvPr/>
            </p:nvSpPr>
            <p:spPr>
              <a:xfrm>
                <a:off x="1199156" y="1220012"/>
                <a:ext cx="1775683" cy="2839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s-PE" sz="1860" b="1" dirty="0" err="1" smtClean="0">
                    <a:solidFill>
                      <a:schemeClr val="bg1"/>
                    </a:solidFill>
                  </a:rPr>
                  <a:t>Title</a:t>
                </a:r>
                <a:r>
                  <a:rPr lang="es-PE" sz="1860" b="1" dirty="0" smtClean="0">
                    <a:solidFill>
                      <a:schemeClr val="bg1"/>
                    </a:solidFill>
                  </a:rPr>
                  <a:t> </a:t>
                </a:r>
                <a:r>
                  <a:rPr lang="es-PE" sz="1860" b="1" dirty="0" err="1" smtClean="0">
                    <a:solidFill>
                      <a:schemeClr val="bg1"/>
                    </a:solidFill>
                  </a:rPr>
                  <a:t>Goes</a:t>
                </a:r>
                <a:r>
                  <a:rPr lang="es-PE" sz="1860" b="1" dirty="0" smtClean="0">
                    <a:solidFill>
                      <a:schemeClr val="bg1"/>
                    </a:solidFill>
                  </a:rPr>
                  <a:t> </a:t>
                </a:r>
                <a:r>
                  <a:rPr lang="es-PE" sz="1860" b="1" dirty="0" err="1" smtClean="0">
                    <a:solidFill>
                      <a:schemeClr val="bg1"/>
                    </a:solidFill>
                  </a:rPr>
                  <a:t>Here</a:t>
                </a:r>
                <a:endParaRPr lang="es-PE" sz="1860" b="1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98" name="Group 97"/>
          <p:cNvGrpSpPr/>
          <p:nvPr/>
        </p:nvGrpSpPr>
        <p:grpSpPr>
          <a:xfrm>
            <a:off x="3287429" y="5360205"/>
            <a:ext cx="5182837" cy="983488"/>
            <a:chOff x="3428109" y="5360205"/>
            <a:chExt cx="5182837" cy="983488"/>
          </a:xfrm>
        </p:grpSpPr>
        <p:sp>
          <p:nvSpPr>
            <p:cNvPr id="76" name="Freeform 75"/>
            <p:cNvSpPr/>
            <p:nvPr/>
          </p:nvSpPr>
          <p:spPr>
            <a:xfrm rot="10800000">
              <a:off x="3428109" y="5427987"/>
              <a:ext cx="5182837" cy="914400"/>
            </a:xfrm>
            <a:custGeom>
              <a:avLst/>
              <a:gdLst>
                <a:gd name="connsiteX0" fmla="*/ 5030434 w 5182837"/>
                <a:gd name="connsiteY0" fmla="*/ 914400 h 914400"/>
                <a:gd name="connsiteX1" fmla="*/ 0 w 5182837"/>
                <a:gd name="connsiteY1" fmla="*/ 914400 h 914400"/>
                <a:gd name="connsiteX2" fmla="*/ 9699 w 5182837"/>
                <a:gd name="connsiteY2" fmla="*/ 906398 h 914400"/>
                <a:gd name="connsiteX3" fmla="*/ 197174 w 5182837"/>
                <a:gd name="connsiteY3" fmla="*/ 453793 h 914400"/>
                <a:gd name="connsiteX4" fmla="*/ 9699 w 5182837"/>
                <a:gd name="connsiteY4" fmla="*/ 1189 h 914400"/>
                <a:gd name="connsiteX5" fmla="*/ 8259 w 5182837"/>
                <a:gd name="connsiteY5" fmla="*/ 0 h 914400"/>
                <a:gd name="connsiteX6" fmla="*/ 5030434 w 5182837"/>
                <a:gd name="connsiteY6" fmla="*/ 0 h 914400"/>
                <a:gd name="connsiteX7" fmla="*/ 5182837 w 5182837"/>
                <a:gd name="connsiteY7" fmla="*/ 152403 h 914400"/>
                <a:gd name="connsiteX8" fmla="*/ 5182837 w 5182837"/>
                <a:gd name="connsiteY8" fmla="*/ 761997 h 914400"/>
                <a:gd name="connsiteX9" fmla="*/ 5030434 w 5182837"/>
                <a:gd name="connsiteY9" fmla="*/ 91440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82837" h="914400">
                  <a:moveTo>
                    <a:pt x="5030434" y="914400"/>
                  </a:moveTo>
                  <a:lnTo>
                    <a:pt x="0" y="914400"/>
                  </a:lnTo>
                  <a:lnTo>
                    <a:pt x="9699" y="906398"/>
                  </a:lnTo>
                  <a:cubicBezTo>
                    <a:pt x="125531" y="790566"/>
                    <a:pt x="197174" y="630546"/>
                    <a:pt x="197174" y="453793"/>
                  </a:cubicBezTo>
                  <a:cubicBezTo>
                    <a:pt x="197174" y="277040"/>
                    <a:pt x="125531" y="117020"/>
                    <a:pt x="9699" y="1189"/>
                  </a:cubicBezTo>
                  <a:lnTo>
                    <a:pt x="8259" y="0"/>
                  </a:lnTo>
                  <a:lnTo>
                    <a:pt x="5030434" y="0"/>
                  </a:lnTo>
                  <a:cubicBezTo>
                    <a:pt x="5114604" y="0"/>
                    <a:pt x="5182837" y="68233"/>
                    <a:pt x="5182837" y="152403"/>
                  </a:cubicBezTo>
                  <a:lnTo>
                    <a:pt x="5182837" y="761997"/>
                  </a:lnTo>
                  <a:cubicBezTo>
                    <a:pt x="5182837" y="846167"/>
                    <a:pt x="5114604" y="914400"/>
                    <a:pt x="5030434" y="914400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dirty="0"/>
            </a:p>
          </p:txBody>
        </p:sp>
        <p:sp>
          <p:nvSpPr>
            <p:cNvPr id="70" name="Rounded Rectangle 69"/>
            <p:cNvSpPr/>
            <p:nvPr/>
          </p:nvSpPr>
          <p:spPr>
            <a:xfrm rot="10800000">
              <a:off x="3483140" y="5479352"/>
              <a:ext cx="822960" cy="822960"/>
            </a:xfrm>
            <a:prstGeom prst="roundRect">
              <a:avLst/>
            </a:prstGeom>
            <a:blipFill dpi="0" rotWithShape="0">
              <a:blip r:embed="rId6"/>
              <a:srcRect/>
              <a:stretch>
                <a:fillRect/>
              </a:stretch>
            </a:blip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dirty="0"/>
            </a:p>
          </p:txBody>
        </p:sp>
        <p:grpSp>
          <p:nvGrpSpPr>
            <p:cNvPr id="92" name="Group 91"/>
            <p:cNvGrpSpPr/>
            <p:nvPr/>
          </p:nvGrpSpPr>
          <p:grpSpPr>
            <a:xfrm>
              <a:off x="4444985" y="5360205"/>
              <a:ext cx="3999058" cy="983488"/>
              <a:chOff x="1199156" y="1220012"/>
              <a:chExt cx="1810486" cy="737616"/>
            </a:xfrm>
          </p:grpSpPr>
          <p:sp>
            <p:nvSpPr>
              <p:cNvPr id="93" name="TextBox 92"/>
              <p:cNvSpPr txBox="1"/>
              <p:nvPr/>
            </p:nvSpPr>
            <p:spPr>
              <a:xfrm>
                <a:off x="1297458" y="1403630"/>
                <a:ext cx="1712184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1219170">
                  <a:spcBef>
                    <a:spcPct val="20000"/>
                  </a:spcBef>
                  <a:defRPr/>
                </a:pPr>
                <a:r>
                  <a:rPr lang="es-PE" sz="1400" dirty="0" err="1" smtClean="0">
                    <a:solidFill>
                      <a:schemeClr val="bg2">
                        <a:lumMod val="10000"/>
                      </a:schemeClr>
                    </a:solidFill>
                    <a:latin typeface="+mj-lt"/>
                  </a:rPr>
                  <a:t>Lorem</a:t>
                </a:r>
                <a:r>
                  <a:rPr lang="es-PE" sz="1400" dirty="0" smtClean="0">
                    <a:solidFill>
                      <a:schemeClr val="bg2">
                        <a:lumMod val="10000"/>
                      </a:schemeClr>
                    </a:solidFill>
                    <a:latin typeface="+mj-lt"/>
                  </a:rPr>
                  <a:t> </a:t>
                </a:r>
                <a:r>
                  <a:rPr lang="es-PE" sz="1400" dirty="0" err="1" smtClean="0">
                    <a:solidFill>
                      <a:schemeClr val="bg2">
                        <a:lumMod val="10000"/>
                      </a:schemeClr>
                    </a:solidFill>
                    <a:latin typeface="+mj-lt"/>
                  </a:rPr>
                  <a:t>ipsum</a:t>
                </a:r>
                <a:r>
                  <a:rPr lang="es-PE" sz="1400" dirty="0" smtClean="0">
                    <a:solidFill>
                      <a:schemeClr val="bg2">
                        <a:lumMod val="10000"/>
                      </a:schemeClr>
                    </a:solidFill>
                    <a:latin typeface="+mj-lt"/>
                  </a:rPr>
                  <a:t> dolor </a:t>
                </a:r>
                <a:r>
                  <a:rPr lang="es-PE" sz="1400" dirty="0" err="1" smtClean="0">
                    <a:solidFill>
                      <a:schemeClr val="bg2">
                        <a:lumMod val="10000"/>
                      </a:schemeClr>
                    </a:solidFill>
                    <a:latin typeface="+mj-lt"/>
                  </a:rPr>
                  <a:t>sit</a:t>
                </a:r>
                <a:r>
                  <a:rPr lang="es-PE" sz="1400" dirty="0" smtClean="0">
                    <a:solidFill>
                      <a:schemeClr val="bg2">
                        <a:lumMod val="10000"/>
                      </a:schemeClr>
                    </a:solidFill>
                    <a:latin typeface="+mj-lt"/>
                  </a:rPr>
                  <a:t> </a:t>
                </a:r>
                <a:r>
                  <a:rPr lang="es-PE" sz="1400" dirty="0" err="1" smtClean="0">
                    <a:solidFill>
                      <a:schemeClr val="bg2">
                        <a:lumMod val="10000"/>
                      </a:schemeClr>
                    </a:solidFill>
                    <a:latin typeface="+mj-lt"/>
                  </a:rPr>
                  <a:t>amet</a:t>
                </a:r>
                <a:r>
                  <a:rPr lang="es-PE" sz="1400" dirty="0" smtClean="0">
                    <a:solidFill>
                      <a:schemeClr val="bg2">
                        <a:lumMod val="10000"/>
                      </a:schemeClr>
                    </a:solidFill>
                    <a:latin typeface="+mj-lt"/>
                  </a:rPr>
                  <a:t>, </a:t>
                </a:r>
                <a:r>
                  <a:rPr lang="es-PE" sz="1400" dirty="0" err="1" smtClean="0">
                    <a:solidFill>
                      <a:schemeClr val="bg2">
                        <a:lumMod val="10000"/>
                      </a:schemeClr>
                    </a:solidFill>
                    <a:latin typeface="+mj-lt"/>
                  </a:rPr>
                  <a:t>consectetur</a:t>
                </a:r>
                <a:r>
                  <a:rPr lang="es-PE" sz="1400" dirty="0" smtClean="0">
                    <a:solidFill>
                      <a:schemeClr val="bg2">
                        <a:lumMod val="10000"/>
                      </a:schemeClr>
                    </a:solidFill>
                    <a:latin typeface="+mj-lt"/>
                  </a:rPr>
                  <a:t> </a:t>
                </a:r>
                <a:r>
                  <a:rPr lang="es-PE" sz="1400" dirty="0" err="1" smtClean="0">
                    <a:solidFill>
                      <a:schemeClr val="bg2">
                        <a:lumMod val="10000"/>
                      </a:schemeClr>
                    </a:solidFill>
                    <a:latin typeface="+mj-lt"/>
                  </a:rPr>
                  <a:t>adipiscing</a:t>
                </a:r>
                <a:r>
                  <a:rPr lang="es-PE" sz="1400" dirty="0" smtClean="0">
                    <a:solidFill>
                      <a:schemeClr val="bg2">
                        <a:lumMod val="10000"/>
                      </a:schemeClr>
                    </a:solidFill>
                    <a:latin typeface="+mj-lt"/>
                  </a:rPr>
                  <a:t> </a:t>
                </a:r>
                <a:r>
                  <a:rPr lang="es-PE" sz="1400" dirty="0" err="1" smtClean="0">
                    <a:solidFill>
                      <a:schemeClr val="bg2">
                        <a:lumMod val="10000"/>
                      </a:schemeClr>
                    </a:solidFill>
                    <a:latin typeface="+mj-lt"/>
                  </a:rPr>
                  <a:t>elit</a:t>
                </a:r>
                <a:r>
                  <a:rPr lang="es-PE" sz="1400" dirty="0" smtClean="0">
                    <a:solidFill>
                      <a:schemeClr val="bg2">
                        <a:lumMod val="10000"/>
                      </a:schemeClr>
                    </a:solidFill>
                    <a:latin typeface="+mj-lt"/>
                  </a:rPr>
                  <a:t>, sed do </a:t>
                </a:r>
                <a:r>
                  <a:rPr lang="es-PE" sz="1400" dirty="0" err="1" smtClean="0">
                    <a:solidFill>
                      <a:schemeClr val="bg2">
                        <a:lumMod val="10000"/>
                      </a:schemeClr>
                    </a:solidFill>
                    <a:latin typeface="+mj-lt"/>
                  </a:rPr>
                  <a:t>eiusmod</a:t>
                </a:r>
                <a:r>
                  <a:rPr lang="es-PE" sz="1400" dirty="0" smtClean="0">
                    <a:solidFill>
                      <a:schemeClr val="bg2">
                        <a:lumMod val="10000"/>
                      </a:schemeClr>
                    </a:solidFill>
                    <a:latin typeface="+mj-lt"/>
                  </a:rPr>
                  <a:t> </a:t>
                </a:r>
                <a:r>
                  <a:rPr lang="es-PE" sz="1400" dirty="0" err="1" smtClean="0">
                    <a:solidFill>
                      <a:schemeClr val="bg2">
                        <a:lumMod val="10000"/>
                      </a:schemeClr>
                    </a:solidFill>
                    <a:latin typeface="+mj-lt"/>
                  </a:rPr>
                  <a:t>tempor</a:t>
                </a:r>
                <a:r>
                  <a:rPr lang="es-PE" sz="1400" dirty="0" smtClean="0">
                    <a:solidFill>
                      <a:schemeClr val="bg2">
                        <a:lumMod val="10000"/>
                      </a:schemeClr>
                    </a:solidFill>
                    <a:latin typeface="+mj-lt"/>
                  </a:rPr>
                  <a:t> </a:t>
                </a:r>
                <a:r>
                  <a:rPr lang="es-PE" sz="1400" dirty="0" err="1" smtClean="0">
                    <a:solidFill>
                      <a:schemeClr val="bg2">
                        <a:lumMod val="10000"/>
                      </a:schemeClr>
                    </a:solidFill>
                    <a:latin typeface="+mj-lt"/>
                  </a:rPr>
                  <a:t>incididunt</a:t>
                </a:r>
                <a:r>
                  <a:rPr lang="es-PE" sz="1400" dirty="0" smtClean="0">
                    <a:solidFill>
                      <a:schemeClr val="bg2">
                        <a:lumMod val="10000"/>
                      </a:schemeClr>
                    </a:solidFill>
                    <a:latin typeface="+mj-lt"/>
                  </a:rPr>
                  <a:t> </a:t>
                </a:r>
                <a:r>
                  <a:rPr lang="es-PE" sz="1400" dirty="0" err="1" smtClean="0">
                    <a:solidFill>
                      <a:schemeClr val="bg2">
                        <a:lumMod val="10000"/>
                      </a:schemeClr>
                    </a:solidFill>
                    <a:latin typeface="+mj-lt"/>
                  </a:rPr>
                  <a:t>utdse</a:t>
                </a:r>
                <a:r>
                  <a:rPr lang="es-PE" sz="1400" dirty="0" smtClean="0">
                    <a:solidFill>
                      <a:schemeClr val="bg2">
                        <a:lumMod val="10000"/>
                      </a:schemeClr>
                    </a:solidFill>
                    <a:latin typeface="+mj-lt"/>
                  </a:rPr>
                  <a:t> ut labore et </a:t>
                </a:r>
                <a:r>
                  <a:rPr lang="es-PE" sz="1400" dirty="0" err="1" smtClean="0">
                    <a:solidFill>
                      <a:schemeClr val="bg2">
                        <a:lumMod val="10000"/>
                      </a:schemeClr>
                    </a:solidFill>
                    <a:latin typeface="+mj-lt"/>
                  </a:rPr>
                  <a:t>dolore</a:t>
                </a:r>
                <a:r>
                  <a:rPr lang="es-PE" sz="1400" dirty="0" smtClean="0">
                    <a:solidFill>
                      <a:schemeClr val="bg2">
                        <a:lumMod val="10000"/>
                      </a:schemeClr>
                    </a:solidFill>
                    <a:latin typeface="+mj-lt"/>
                  </a:rPr>
                  <a:t> magna </a:t>
                </a:r>
                <a:r>
                  <a:rPr lang="es-PE" sz="1400" dirty="0" err="1" smtClean="0">
                    <a:solidFill>
                      <a:schemeClr val="bg2">
                        <a:lumMod val="10000"/>
                      </a:schemeClr>
                    </a:solidFill>
                    <a:latin typeface="+mj-lt"/>
                  </a:rPr>
                  <a:t>aliqua</a:t>
                </a:r>
                <a:r>
                  <a:rPr lang="es-PE" sz="1400" dirty="0" smtClean="0">
                    <a:solidFill>
                      <a:schemeClr val="bg2">
                        <a:lumMod val="10000"/>
                      </a:schemeClr>
                    </a:solidFill>
                    <a:latin typeface="+mj-lt"/>
                  </a:rPr>
                  <a:t>. </a:t>
                </a:r>
                <a:endParaRPr lang="es-PE" sz="1400" dirty="0">
                  <a:solidFill>
                    <a:schemeClr val="bg2">
                      <a:lumMod val="10000"/>
                    </a:schemeClr>
                  </a:solidFill>
                  <a:latin typeface="+mj-lt"/>
                </a:endParaRPr>
              </a:p>
            </p:txBody>
          </p:sp>
          <p:sp>
            <p:nvSpPr>
              <p:cNvPr id="94" name="Rectangle 93"/>
              <p:cNvSpPr/>
              <p:nvPr/>
            </p:nvSpPr>
            <p:spPr>
              <a:xfrm>
                <a:off x="1199156" y="1220012"/>
                <a:ext cx="1775683" cy="2839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s-PE" sz="1860" b="1" dirty="0" err="1" smtClean="0">
                    <a:solidFill>
                      <a:schemeClr val="bg1"/>
                    </a:solidFill>
                  </a:rPr>
                  <a:t>Title</a:t>
                </a:r>
                <a:r>
                  <a:rPr lang="es-PE" sz="1860" b="1" dirty="0" smtClean="0">
                    <a:solidFill>
                      <a:schemeClr val="bg1"/>
                    </a:solidFill>
                  </a:rPr>
                  <a:t> </a:t>
                </a:r>
                <a:r>
                  <a:rPr lang="es-PE" sz="1860" b="1" dirty="0" err="1" smtClean="0">
                    <a:solidFill>
                      <a:schemeClr val="bg1"/>
                    </a:solidFill>
                  </a:rPr>
                  <a:t>Goes</a:t>
                </a:r>
                <a:r>
                  <a:rPr lang="es-PE" sz="1860" b="1" dirty="0" smtClean="0">
                    <a:solidFill>
                      <a:schemeClr val="bg1"/>
                    </a:solidFill>
                  </a:rPr>
                  <a:t> </a:t>
                </a:r>
                <a:r>
                  <a:rPr lang="es-PE" sz="1860" b="1" dirty="0" err="1" smtClean="0">
                    <a:solidFill>
                      <a:schemeClr val="bg1"/>
                    </a:solidFill>
                  </a:rPr>
                  <a:t>Here</a:t>
                </a:r>
                <a:endParaRPr lang="es-PE" sz="1860" b="1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99" name="Group 1025"/>
          <p:cNvGrpSpPr>
            <a:grpSpLocks noChangeAspect="1"/>
          </p:cNvGrpSpPr>
          <p:nvPr/>
        </p:nvGrpSpPr>
        <p:grpSpPr>
          <a:xfrm rot="20985458">
            <a:off x="2474264" y="1399794"/>
            <a:ext cx="1417319" cy="1417320"/>
            <a:chOff x="-2" y="0"/>
            <a:chExt cx="1452946" cy="1453482"/>
          </a:xfrm>
          <a:solidFill>
            <a:schemeClr val="bg1"/>
          </a:solidFill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grpSpPr>
        <p:grpSp>
          <p:nvGrpSpPr>
            <p:cNvPr id="100" name="Group 1006"/>
            <p:cNvGrpSpPr/>
            <p:nvPr/>
          </p:nvGrpSpPr>
          <p:grpSpPr>
            <a:xfrm>
              <a:off x="162429" y="162971"/>
              <a:ext cx="1128086" cy="1128082"/>
              <a:chOff x="0" y="0"/>
              <a:chExt cx="1128085" cy="1128085"/>
            </a:xfrm>
            <a:grpFill/>
          </p:grpSpPr>
          <p:sp>
            <p:nvSpPr>
              <p:cNvPr id="119" name="Shape 1004"/>
              <p:cNvSpPr/>
              <p:nvPr/>
            </p:nvSpPr>
            <p:spPr>
              <a:xfrm>
                <a:off x="0" y="0"/>
                <a:ext cx="1128085" cy="112808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>
                    <a:solidFill>
                      <a:srgbClr val="FFFFFF"/>
                    </a:solidFill>
                  </a:defRPr>
                </a:pPr>
                <a:endParaRPr lang="es-PE" sz="3200" dirty="0"/>
              </a:p>
            </p:txBody>
          </p:sp>
          <p:sp>
            <p:nvSpPr>
              <p:cNvPr id="120" name="Shape 1005"/>
              <p:cNvSpPr/>
              <p:nvPr/>
            </p:nvSpPr>
            <p:spPr>
              <a:xfrm>
                <a:off x="261671" y="261670"/>
                <a:ext cx="604743" cy="60474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solidFill>
                <a:srgbClr val="00B0F0"/>
              </a:solidFill>
              <a:ln w="6350" cap="flat">
                <a:noFill/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>
                    <a:solidFill>
                      <a:srgbClr val="FFFFFF"/>
                    </a:solidFill>
                  </a:defRPr>
                </a:pPr>
                <a:endParaRPr lang="es-PE" sz="3200" dirty="0"/>
              </a:p>
            </p:txBody>
          </p:sp>
        </p:grpSp>
        <p:grpSp>
          <p:nvGrpSpPr>
            <p:cNvPr id="101" name="Group 1009"/>
            <p:cNvGrpSpPr/>
            <p:nvPr/>
          </p:nvGrpSpPr>
          <p:grpSpPr>
            <a:xfrm>
              <a:off x="659492" y="0"/>
              <a:ext cx="133958" cy="1452941"/>
              <a:chOff x="0" y="0"/>
              <a:chExt cx="133956" cy="1452944"/>
            </a:xfrm>
            <a:grpFill/>
          </p:grpSpPr>
          <p:sp>
            <p:nvSpPr>
              <p:cNvPr id="117" name="Shape 1007"/>
              <p:cNvSpPr/>
              <p:nvPr/>
            </p:nvSpPr>
            <p:spPr>
              <a:xfrm>
                <a:off x="1" y="0"/>
                <a:ext cx="133956" cy="1744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394" y="54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16206" y="0"/>
                    </a:lnTo>
                    <a:lnTo>
                      <a:pt x="5394" y="54"/>
                    </a:ln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/>
                </a:pPr>
                <a:endParaRPr lang="es-PE" sz="3200" dirty="0"/>
              </a:p>
            </p:txBody>
          </p:sp>
          <p:sp>
            <p:nvSpPr>
              <p:cNvPr id="118" name="Shape 1008"/>
              <p:cNvSpPr/>
              <p:nvPr/>
            </p:nvSpPr>
            <p:spPr>
              <a:xfrm rot="10800000">
                <a:off x="-1" y="1278545"/>
                <a:ext cx="133957" cy="1744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394" y="54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16206" y="0"/>
                    </a:lnTo>
                    <a:lnTo>
                      <a:pt x="5394" y="54"/>
                    </a:ln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/>
                </a:pPr>
                <a:endParaRPr lang="es-PE" sz="3200" dirty="0"/>
              </a:p>
            </p:txBody>
          </p:sp>
        </p:grpSp>
        <p:grpSp>
          <p:nvGrpSpPr>
            <p:cNvPr id="102" name="Group 1012"/>
            <p:cNvGrpSpPr/>
            <p:nvPr/>
          </p:nvGrpSpPr>
          <p:grpSpPr>
            <a:xfrm rot="16200000">
              <a:off x="659492" y="540"/>
              <a:ext cx="133957" cy="1452945"/>
              <a:chOff x="0" y="0"/>
              <a:chExt cx="133956" cy="1452944"/>
            </a:xfrm>
            <a:grpFill/>
          </p:grpSpPr>
          <p:sp>
            <p:nvSpPr>
              <p:cNvPr id="115" name="Shape 1010"/>
              <p:cNvSpPr/>
              <p:nvPr/>
            </p:nvSpPr>
            <p:spPr>
              <a:xfrm>
                <a:off x="1" y="0"/>
                <a:ext cx="133956" cy="1744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394" y="54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16206" y="0"/>
                    </a:lnTo>
                    <a:lnTo>
                      <a:pt x="5394" y="54"/>
                    </a:ln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/>
                </a:pPr>
                <a:endParaRPr lang="es-PE" sz="3200" dirty="0"/>
              </a:p>
            </p:txBody>
          </p:sp>
          <p:sp>
            <p:nvSpPr>
              <p:cNvPr id="116" name="Shape 1011"/>
              <p:cNvSpPr/>
              <p:nvPr/>
            </p:nvSpPr>
            <p:spPr>
              <a:xfrm rot="10800000">
                <a:off x="-1" y="1278545"/>
                <a:ext cx="133957" cy="1744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394" y="54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16206" y="0"/>
                    </a:lnTo>
                    <a:lnTo>
                      <a:pt x="5394" y="54"/>
                    </a:ln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/>
                </a:pPr>
                <a:endParaRPr lang="es-PE" sz="3200" dirty="0"/>
              </a:p>
            </p:txBody>
          </p:sp>
        </p:grpSp>
        <p:grpSp>
          <p:nvGrpSpPr>
            <p:cNvPr id="103" name="Group 1015"/>
            <p:cNvGrpSpPr/>
            <p:nvPr/>
          </p:nvGrpSpPr>
          <p:grpSpPr>
            <a:xfrm rot="1832071">
              <a:off x="659491" y="541"/>
              <a:ext cx="133958" cy="1452941"/>
              <a:chOff x="0" y="0"/>
              <a:chExt cx="133956" cy="1452944"/>
            </a:xfrm>
            <a:grpFill/>
          </p:grpSpPr>
          <p:sp>
            <p:nvSpPr>
              <p:cNvPr id="113" name="Shape 1013"/>
              <p:cNvSpPr/>
              <p:nvPr/>
            </p:nvSpPr>
            <p:spPr>
              <a:xfrm>
                <a:off x="1" y="0"/>
                <a:ext cx="133956" cy="1744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394" y="54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16206" y="0"/>
                    </a:lnTo>
                    <a:lnTo>
                      <a:pt x="5394" y="54"/>
                    </a:ln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/>
                </a:pPr>
                <a:endParaRPr lang="es-PE" sz="3200" dirty="0"/>
              </a:p>
            </p:txBody>
          </p:sp>
          <p:sp>
            <p:nvSpPr>
              <p:cNvPr id="114" name="Shape 1014"/>
              <p:cNvSpPr/>
              <p:nvPr/>
            </p:nvSpPr>
            <p:spPr>
              <a:xfrm rot="10800000">
                <a:off x="-1" y="1278545"/>
                <a:ext cx="133957" cy="1744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394" y="54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16206" y="0"/>
                    </a:lnTo>
                    <a:lnTo>
                      <a:pt x="5394" y="54"/>
                    </a:ln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/>
                </a:pPr>
                <a:endParaRPr lang="es-PE" sz="3200" dirty="0"/>
              </a:p>
            </p:txBody>
          </p:sp>
        </p:grpSp>
        <p:grpSp>
          <p:nvGrpSpPr>
            <p:cNvPr id="104" name="Group 1018"/>
            <p:cNvGrpSpPr/>
            <p:nvPr/>
          </p:nvGrpSpPr>
          <p:grpSpPr>
            <a:xfrm rot="19769280">
              <a:off x="659492" y="541"/>
              <a:ext cx="133958" cy="1452941"/>
              <a:chOff x="0" y="0"/>
              <a:chExt cx="133956" cy="1452944"/>
            </a:xfrm>
            <a:grpFill/>
          </p:grpSpPr>
          <p:sp>
            <p:nvSpPr>
              <p:cNvPr id="111" name="Shape 1016"/>
              <p:cNvSpPr/>
              <p:nvPr/>
            </p:nvSpPr>
            <p:spPr>
              <a:xfrm>
                <a:off x="1" y="0"/>
                <a:ext cx="133956" cy="1744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394" y="54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16206" y="0"/>
                    </a:lnTo>
                    <a:lnTo>
                      <a:pt x="5394" y="54"/>
                    </a:ln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/>
                </a:pPr>
                <a:endParaRPr lang="es-PE" sz="3200" dirty="0"/>
              </a:p>
            </p:txBody>
          </p:sp>
          <p:sp>
            <p:nvSpPr>
              <p:cNvPr id="112" name="Shape 1017"/>
              <p:cNvSpPr/>
              <p:nvPr/>
            </p:nvSpPr>
            <p:spPr>
              <a:xfrm rot="10800000">
                <a:off x="-1" y="1278545"/>
                <a:ext cx="133957" cy="1744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394" y="54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16206" y="0"/>
                    </a:lnTo>
                    <a:lnTo>
                      <a:pt x="5394" y="54"/>
                    </a:ln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/>
                </a:pPr>
                <a:endParaRPr lang="es-PE" sz="3200" dirty="0"/>
              </a:p>
            </p:txBody>
          </p:sp>
        </p:grpSp>
        <p:grpSp>
          <p:nvGrpSpPr>
            <p:cNvPr id="105" name="Group 1021"/>
            <p:cNvGrpSpPr/>
            <p:nvPr/>
          </p:nvGrpSpPr>
          <p:grpSpPr>
            <a:xfrm rot="17961925">
              <a:off x="659492" y="543"/>
              <a:ext cx="133958" cy="1452945"/>
              <a:chOff x="0" y="0"/>
              <a:chExt cx="133956" cy="1452944"/>
            </a:xfrm>
            <a:grpFill/>
          </p:grpSpPr>
          <p:sp>
            <p:nvSpPr>
              <p:cNvPr id="109" name="Shape 1019"/>
              <p:cNvSpPr/>
              <p:nvPr/>
            </p:nvSpPr>
            <p:spPr>
              <a:xfrm>
                <a:off x="1" y="0"/>
                <a:ext cx="133956" cy="1744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394" y="54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16206" y="0"/>
                    </a:lnTo>
                    <a:lnTo>
                      <a:pt x="5394" y="54"/>
                    </a:ln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/>
                </a:pPr>
                <a:endParaRPr lang="es-PE" sz="3200" dirty="0"/>
              </a:p>
            </p:txBody>
          </p:sp>
          <p:sp>
            <p:nvSpPr>
              <p:cNvPr id="110" name="Shape 1020"/>
              <p:cNvSpPr/>
              <p:nvPr/>
            </p:nvSpPr>
            <p:spPr>
              <a:xfrm rot="10800000">
                <a:off x="-1" y="1278545"/>
                <a:ext cx="133957" cy="1744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394" y="54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16206" y="0"/>
                    </a:lnTo>
                    <a:lnTo>
                      <a:pt x="5394" y="54"/>
                    </a:ln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/>
                </a:pPr>
                <a:endParaRPr lang="es-PE" sz="3200" dirty="0"/>
              </a:p>
            </p:txBody>
          </p:sp>
        </p:grpSp>
        <p:grpSp>
          <p:nvGrpSpPr>
            <p:cNvPr id="106" name="Group 1024"/>
            <p:cNvGrpSpPr/>
            <p:nvPr/>
          </p:nvGrpSpPr>
          <p:grpSpPr>
            <a:xfrm rot="3654789">
              <a:off x="659493" y="541"/>
              <a:ext cx="133958" cy="1452945"/>
              <a:chOff x="0" y="0"/>
              <a:chExt cx="133956" cy="1452944"/>
            </a:xfrm>
            <a:grpFill/>
          </p:grpSpPr>
          <p:sp>
            <p:nvSpPr>
              <p:cNvPr id="107" name="Shape 1022"/>
              <p:cNvSpPr/>
              <p:nvPr/>
            </p:nvSpPr>
            <p:spPr>
              <a:xfrm>
                <a:off x="1" y="0"/>
                <a:ext cx="133956" cy="1744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394" y="54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16206" y="0"/>
                    </a:lnTo>
                    <a:lnTo>
                      <a:pt x="5394" y="54"/>
                    </a:ln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/>
                </a:pPr>
                <a:endParaRPr lang="es-PE" sz="3200" dirty="0"/>
              </a:p>
            </p:txBody>
          </p:sp>
          <p:sp>
            <p:nvSpPr>
              <p:cNvPr id="108" name="Shape 1023"/>
              <p:cNvSpPr/>
              <p:nvPr/>
            </p:nvSpPr>
            <p:spPr>
              <a:xfrm rot="10800000">
                <a:off x="-1" y="1278545"/>
                <a:ext cx="133957" cy="1744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394" y="54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16206" y="0"/>
                    </a:lnTo>
                    <a:lnTo>
                      <a:pt x="5394" y="54"/>
                    </a:ln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/>
                </a:pPr>
                <a:endParaRPr lang="es-PE" sz="3200" dirty="0"/>
              </a:p>
            </p:txBody>
          </p:sp>
        </p:grpSp>
      </p:grpSp>
      <p:grpSp>
        <p:nvGrpSpPr>
          <p:cNvPr id="143" name="Group 1025"/>
          <p:cNvGrpSpPr>
            <a:grpSpLocks noChangeAspect="1"/>
          </p:cNvGrpSpPr>
          <p:nvPr/>
        </p:nvGrpSpPr>
        <p:grpSpPr>
          <a:xfrm rot="20985458">
            <a:off x="2473092" y="3901242"/>
            <a:ext cx="1417319" cy="1417320"/>
            <a:chOff x="-2" y="0"/>
            <a:chExt cx="1452946" cy="1453482"/>
          </a:xfrm>
          <a:solidFill>
            <a:schemeClr val="bg1"/>
          </a:solidFill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grpSpPr>
        <p:grpSp>
          <p:nvGrpSpPr>
            <p:cNvPr id="144" name="Group 1006"/>
            <p:cNvGrpSpPr/>
            <p:nvPr/>
          </p:nvGrpSpPr>
          <p:grpSpPr>
            <a:xfrm>
              <a:off x="162429" y="162971"/>
              <a:ext cx="1128086" cy="1128082"/>
              <a:chOff x="0" y="0"/>
              <a:chExt cx="1128085" cy="1128085"/>
            </a:xfrm>
            <a:grpFill/>
          </p:grpSpPr>
          <p:sp>
            <p:nvSpPr>
              <p:cNvPr id="163" name="Shape 1004"/>
              <p:cNvSpPr/>
              <p:nvPr/>
            </p:nvSpPr>
            <p:spPr>
              <a:xfrm>
                <a:off x="0" y="0"/>
                <a:ext cx="1128085" cy="112808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>
                    <a:solidFill>
                      <a:srgbClr val="FFFFFF"/>
                    </a:solidFill>
                  </a:defRPr>
                </a:pPr>
                <a:endParaRPr lang="es-PE" sz="3200" dirty="0"/>
              </a:p>
            </p:txBody>
          </p:sp>
          <p:sp>
            <p:nvSpPr>
              <p:cNvPr id="164" name="Shape 1005"/>
              <p:cNvSpPr/>
              <p:nvPr/>
            </p:nvSpPr>
            <p:spPr>
              <a:xfrm>
                <a:off x="261671" y="261670"/>
                <a:ext cx="604743" cy="60474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solidFill>
                <a:srgbClr val="548235"/>
              </a:solidFill>
              <a:ln w="6350" cap="flat">
                <a:noFill/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>
                    <a:solidFill>
                      <a:srgbClr val="FFFFFF"/>
                    </a:solidFill>
                  </a:defRPr>
                </a:pPr>
                <a:endParaRPr lang="es-PE" sz="3200" dirty="0"/>
              </a:p>
            </p:txBody>
          </p:sp>
        </p:grpSp>
        <p:grpSp>
          <p:nvGrpSpPr>
            <p:cNvPr id="145" name="Group 1009"/>
            <p:cNvGrpSpPr/>
            <p:nvPr/>
          </p:nvGrpSpPr>
          <p:grpSpPr>
            <a:xfrm>
              <a:off x="659492" y="0"/>
              <a:ext cx="133958" cy="1452941"/>
              <a:chOff x="0" y="0"/>
              <a:chExt cx="133956" cy="1452944"/>
            </a:xfrm>
            <a:grpFill/>
          </p:grpSpPr>
          <p:sp>
            <p:nvSpPr>
              <p:cNvPr id="161" name="Shape 1007"/>
              <p:cNvSpPr/>
              <p:nvPr/>
            </p:nvSpPr>
            <p:spPr>
              <a:xfrm>
                <a:off x="1" y="0"/>
                <a:ext cx="133956" cy="1744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394" y="54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16206" y="0"/>
                    </a:lnTo>
                    <a:lnTo>
                      <a:pt x="5394" y="54"/>
                    </a:ln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/>
                </a:pPr>
                <a:endParaRPr lang="es-PE" sz="3200" dirty="0"/>
              </a:p>
            </p:txBody>
          </p:sp>
          <p:sp>
            <p:nvSpPr>
              <p:cNvPr id="162" name="Shape 1008"/>
              <p:cNvSpPr/>
              <p:nvPr/>
            </p:nvSpPr>
            <p:spPr>
              <a:xfrm rot="10800000">
                <a:off x="-1" y="1278545"/>
                <a:ext cx="133957" cy="1744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394" y="54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16206" y="0"/>
                    </a:lnTo>
                    <a:lnTo>
                      <a:pt x="5394" y="54"/>
                    </a:ln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/>
                </a:pPr>
                <a:endParaRPr lang="es-PE" sz="3200" dirty="0"/>
              </a:p>
            </p:txBody>
          </p:sp>
        </p:grpSp>
        <p:grpSp>
          <p:nvGrpSpPr>
            <p:cNvPr id="146" name="Group 1012"/>
            <p:cNvGrpSpPr/>
            <p:nvPr/>
          </p:nvGrpSpPr>
          <p:grpSpPr>
            <a:xfrm rot="16200000">
              <a:off x="659492" y="540"/>
              <a:ext cx="133957" cy="1452945"/>
              <a:chOff x="0" y="0"/>
              <a:chExt cx="133956" cy="1452944"/>
            </a:xfrm>
            <a:grpFill/>
          </p:grpSpPr>
          <p:sp>
            <p:nvSpPr>
              <p:cNvPr id="159" name="Shape 1010"/>
              <p:cNvSpPr/>
              <p:nvPr/>
            </p:nvSpPr>
            <p:spPr>
              <a:xfrm>
                <a:off x="1" y="0"/>
                <a:ext cx="133956" cy="1744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394" y="54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16206" y="0"/>
                    </a:lnTo>
                    <a:lnTo>
                      <a:pt x="5394" y="54"/>
                    </a:ln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/>
                </a:pPr>
                <a:endParaRPr lang="es-PE" sz="3200" dirty="0"/>
              </a:p>
            </p:txBody>
          </p:sp>
          <p:sp>
            <p:nvSpPr>
              <p:cNvPr id="160" name="Shape 1011"/>
              <p:cNvSpPr/>
              <p:nvPr/>
            </p:nvSpPr>
            <p:spPr>
              <a:xfrm rot="10800000">
                <a:off x="-1" y="1278545"/>
                <a:ext cx="133957" cy="1744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394" y="54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16206" y="0"/>
                    </a:lnTo>
                    <a:lnTo>
                      <a:pt x="5394" y="54"/>
                    </a:ln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/>
                </a:pPr>
                <a:endParaRPr lang="es-PE" sz="3200" dirty="0"/>
              </a:p>
            </p:txBody>
          </p:sp>
        </p:grpSp>
        <p:grpSp>
          <p:nvGrpSpPr>
            <p:cNvPr id="147" name="Group 1015"/>
            <p:cNvGrpSpPr/>
            <p:nvPr/>
          </p:nvGrpSpPr>
          <p:grpSpPr>
            <a:xfrm rot="1832071">
              <a:off x="659491" y="541"/>
              <a:ext cx="133958" cy="1452941"/>
              <a:chOff x="0" y="0"/>
              <a:chExt cx="133956" cy="1452944"/>
            </a:xfrm>
            <a:grpFill/>
          </p:grpSpPr>
          <p:sp>
            <p:nvSpPr>
              <p:cNvPr id="157" name="Shape 1013"/>
              <p:cNvSpPr/>
              <p:nvPr/>
            </p:nvSpPr>
            <p:spPr>
              <a:xfrm>
                <a:off x="1" y="0"/>
                <a:ext cx="133956" cy="1744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394" y="54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16206" y="0"/>
                    </a:lnTo>
                    <a:lnTo>
                      <a:pt x="5394" y="54"/>
                    </a:ln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/>
                </a:pPr>
                <a:endParaRPr lang="es-PE" sz="3200" dirty="0"/>
              </a:p>
            </p:txBody>
          </p:sp>
          <p:sp>
            <p:nvSpPr>
              <p:cNvPr id="158" name="Shape 1014"/>
              <p:cNvSpPr/>
              <p:nvPr/>
            </p:nvSpPr>
            <p:spPr>
              <a:xfrm rot="10800000">
                <a:off x="-1" y="1278545"/>
                <a:ext cx="133957" cy="1744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394" y="54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16206" y="0"/>
                    </a:lnTo>
                    <a:lnTo>
                      <a:pt x="5394" y="54"/>
                    </a:ln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/>
                </a:pPr>
                <a:endParaRPr lang="es-PE" sz="3200" dirty="0"/>
              </a:p>
            </p:txBody>
          </p:sp>
        </p:grpSp>
        <p:grpSp>
          <p:nvGrpSpPr>
            <p:cNvPr id="148" name="Group 1018"/>
            <p:cNvGrpSpPr/>
            <p:nvPr/>
          </p:nvGrpSpPr>
          <p:grpSpPr>
            <a:xfrm rot="19769280">
              <a:off x="659492" y="541"/>
              <a:ext cx="133958" cy="1452941"/>
              <a:chOff x="0" y="0"/>
              <a:chExt cx="133956" cy="1452944"/>
            </a:xfrm>
            <a:grpFill/>
          </p:grpSpPr>
          <p:sp>
            <p:nvSpPr>
              <p:cNvPr id="155" name="Shape 1016"/>
              <p:cNvSpPr/>
              <p:nvPr/>
            </p:nvSpPr>
            <p:spPr>
              <a:xfrm>
                <a:off x="1" y="0"/>
                <a:ext cx="133956" cy="1744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394" y="54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16206" y="0"/>
                    </a:lnTo>
                    <a:lnTo>
                      <a:pt x="5394" y="54"/>
                    </a:ln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/>
                </a:pPr>
                <a:endParaRPr lang="es-PE" sz="3200" dirty="0"/>
              </a:p>
            </p:txBody>
          </p:sp>
          <p:sp>
            <p:nvSpPr>
              <p:cNvPr id="156" name="Shape 1017"/>
              <p:cNvSpPr/>
              <p:nvPr/>
            </p:nvSpPr>
            <p:spPr>
              <a:xfrm rot="10800000">
                <a:off x="-1" y="1278545"/>
                <a:ext cx="133957" cy="1744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394" y="54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16206" y="0"/>
                    </a:lnTo>
                    <a:lnTo>
                      <a:pt x="5394" y="54"/>
                    </a:ln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/>
                </a:pPr>
                <a:endParaRPr lang="es-PE" sz="3200" dirty="0"/>
              </a:p>
            </p:txBody>
          </p:sp>
        </p:grpSp>
        <p:grpSp>
          <p:nvGrpSpPr>
            <p:cNvPr id="149" name="Group 1021"/>
            <p:cNvGrpSpPr/>
            <p:nvPr/>
          </p:nvGrpSpPr>
          <p:grpSpPr>
            <a:xfrm rot="17961925">
              <a:off x="659492" y="543"/>
              <a:ext cx="133958" cy="1452945"/>
              <a:chOff x="0" y="0"/>
              <a:chExt cx="133956" cy="1452944"/>
            </a:xfrm>
            <a:grpFill/>
          </p:grpSpPr>
          <p:sp>
            <p:nvSpPr>
              <p:cNvPr id="153" name="Shape 1019"/>
              <p:cNvSpPr/>
              <p:nvPr/>
            </p:nvSpPr>
            <p:spPr>
              <a:xfrm>
                <a:off x="1" y="0"/>
                <a:ext cx="133956" cy="1744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394" y="54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16206" y="0"/>
                    </a:lnTo>
                    <a:lnTo>
                      <a:pt x="5394" y="54"/>
                    </a:ln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/>
                </a:pPr>
                <a:endParaRPr lang="es-PE" sz="3200" dirty="0"/>
              </a:p>
            </p:txBody>
          </p:sp>
          <p:sp>
            <p:nvSpPr>
              <p:cNvPr id="154" name="Shape 1020"/>
              <p:cNvSpPr/>
              <p:nvPr/>
            </p:nvSpPr>
            <p:spPr>
              <a:xfrm rot="10800000">
                <a:off x="-1" y="1278545"/>
                <a:ext cx="133957" cy="1744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394" y="54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16206" y="0"/>
                    </a:lnTo>
                    <a:lnTo>
                      <a:pt x="5394" y="54"/>
                    </a:ln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/>
                </a:pPr>
                <a:endParaRPr lang="es-PE" sz="3200" dirty="0"/>
              </a:p>
            </p:txBody>
          </p:sp>
        </p:grpSp>
        <p:grpSp>
          <p:nvGrpSpPr>
            <p:cNvPr id="150" name="Group 1024"/>
            <p:cNvGrpSpPr/>
            <p:nvPr/>
          </p:nvGrpSpPr>
          <p:grpSpPr>
            <a:xfrm rot="3654789">
              <a:off x="659493" y="541"/>
              <a:ext cx="133958" cy="1452945"/>
              <a:chOff x="0" y="0"/>
              <a:chExt cx="133956" cy="1452944"/>
            </a:xfrm>
            <a:grpFill/>
          </p:grpSpPr>
          <p:sp>
            <p:nvSpPr>
              <p:cNvPr id="151" name="Shape 1022"/>
              <p:cNvSpPr/>
              <p:nvPr/>
            </p:nvSpPr>
            <p:spPr>
              <a:xfrm>
                <a:off x="1" y="0"/>
                <a:ext cx="133956" cy="1744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394" y="54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16206" y="0"/>
                    </a:lnTo>
                    <a:lnTo>
                      <a:pt x="5394" y="54"/>
                    </a:ln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/>
                </a:pPr>
                <a:endParaRPr lang="es-PE" sz="3200" dirty="0"/>
              </a:p>
            </p:txBody>
          </p:sp>
          <p:sp>
            <p:nvSpPr>
              <p:cNvPr id="152" name="Shape 1023"/>
              <p:cNvSpPr/>
              <p:nvPr/>
            </p:nvSpPr>
            <p:spPr>
              <a:xfrm rot="10800000">
                <a:off x="-1" y="1278545"/>
                <a:ext cx="133957" cy="1744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394" y="54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16206" y="0"/>
                    </a:lnTo>
                    <a:lnTo>
                      <a:pt x="5394" y="54"/>
                    </a:ln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/>
                </a:pPr>
                <a:endParaRPr lang="es-PE" sz="3200" dirty="0"/>
              </a:p>
            </p:txBody>
          </p:sp>
        </p:grpSp>
      </p:grpSp>
      <p:grpSp>
        <p:nvGrpSpPr>
          <p:cNvPr id="165" name="Group 1025"/>
          <p:cNvGrpSpPr>
            <a:grpSpLocks noChangeAspect="1"/>
          </p:cNvGrpSpPr>
          <p:nvPr/>
        </p:nvGrpSpPr>
        <p:grpSpPr>
          <a:xfrm rot="20985458">
            <a:off x="8330396" y="2661867"/>
            <a:ext cx="1417319" cy="1417320"/>
            <a:chOff x="-2" y="0"/>
            <a:chExt cx="1452946" cy="1453482"/>
          </a:xfrm>
          <a:solidFill>
            <a:schemeClr val="bg1"/>
          </a:solidFill>
          <a:effectLst>
            <a:outerShdw blurRad="50800" dist="38100" algn="l" rotWithShape="0">
              <a:prstClr val="black">
                <a:alpha val="40000"/>
              </a:prstClr>
            </a:outerShdw>
          </a:effectLst>
        </p:grpSpPr>
        <p:grpSp>
          <p:nvGrpSpPr>
            <p:cNvPr id="166" name="Group 1006"/>
            <p:cNvGrpSpPr/>
            <p:nvPr/>
          </p:nvGrpSpPr>
          <p:grpSpPr>
            <a:xfrm>
              <a:off x="162429" y="162971"/>
              <a:ext cx="1128086" cy="1128082"/>
              <a:chOff x="0" y="0"/>
              <a:chExt cx="1128085" cy="1128085"/>
            </a:xfrm>
            <a:grpFill/>
          </p:grpSpPr>
          <p:sp>
            <p:nvSpPr>
              <p:cNvPr id="185" name="Shape 1004"/>
              <p:cNvSpPr/>
              <p:nvPr/>
            </p:nvSpPr>
            <p:spPr>
              <a:xfrm>
                <a:off x="0" y="0"/>
                <a:ext cx="1128085" cy="112808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>
                    <a:solidFill>
                      <a:srgbClr val="FFFFFF"/>
                    </a:solidFill>
                  </a:defRPr>
                </a:pPr>
                <a:endParaRPr lang="es-PE" sz="3200" dirty="0"/>
              </a:p>
            </p:txBody>
          </p:sp>
          <p:sp>
            <p:nvSpPr>
              <p:cNvPr id="186" name="Shape 1005"/>
              <p:cNvSpPr/>
              <p:nvPr/>
            </p:nvSpPr>
            <p:spPr>
              <a:xfrm>
                <a:off x="261671" y="261670"/>
                <a:ext cx="604743" cy="60474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solidFill>
                <a:srgbClr val="ED7D31"/>
              </a:solidFill>
              <a:ln w="6350" cap="flat">
                <a:noFill/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>
                    <a:solidFill>
                      <a:srgbClr val="FFFFFF"/>
                    </a:solidFill>
                  </a:defRPr>
                </a:pPr>
                <a:endParaRPr lang="es-PE" sz="3200" dirty="0"/>
              </a:p>
            </p:txBody>
          </p:sp>
        </p:grpSp>
        <p:grpSp>
          <p:nvGrpSpPr>
            <p:cNvPr id="167" name="Group 1009"/>
            <p:cNvGrpSpPr/>
            <p:nvPr/>
          </p:nvGrpSpPr>
          <p:grpSpPr>
            <a:xfrm>
              <a:off x="659492" y="0"/>
              <a:ext cx="133958" cy="1452941"/>
              <a:chOff x="0" y="0"/>
              <a:chExt cx="133956" cy="1452944"/>
            </a:xfrm>
            <a:grpFill/>
          </p:grpSpPr>
          <p:sp>
            <p:nvSpPr>
              <p:cNvPr id="183" name="Shape 1007"/>
              <p:cNvSpPr/>
              <p:nvPr/>
            </p:nvSpPr>
            <p:spPr>
              <a:xfrm>
                <a:off x="1" y="0"/>
                <a:ext cx="133956" cy="1744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394" y="54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16206" y="0"/>
                    </a:lnTo>
                    <a:lnTo>
                      <a:pt x="5394" y="54"/>
                    </a:ln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/>
                </a:pPr>
                <a:endParaRPr lang="es-PE" sz="3200" dirty="0"/>
              </a:p>
            </p:txBody>
          </p:sp>
          <p:sp>
            <p:nvSpPr>
              <p:cNvPr id="184" name="Shape 1008"/>
              <p:cNvSpPr/>
              <p:nvPr/>
            </p:nvSpPr>
            <p:spPr>
              <a:xfrm rot="10800000">
                <a:off x="-1" y="1278545"/>
                <a:ext cx="133957" cy="1744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394" y="54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16206" y="0"/>
                    </a:lnTo>
                    <a:lnTo>
                      <a:pt x="5394" y="54"/>
                    </a:ln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/>
                </a:pPr>
                <a:endParaRPr lang="es-PE" sz="3200" dirty="0"/>
              </a:p>
            </p:txBody>
          </p:sp>
        </p:grpSp>
        <p:grpSp>
          <p:nvGrpSpPr>
            <p:cNvPr id="168" name="Group 1012"/>
            <p:cNvGrpSpPr/>
            <p:nvPr/>
          </p:nvGrpSpPr>
          <p:grpSpPr>
            <a:xfrm rot="16200000">
              <a:off x="659492" y="540"/>
              <a:ext cx="133957" cy="1452945"/>
              <a:chOff x="0" y="0"/>
              <a:chExt cx="133956" cy="1452944"/>
            </a:xfrm>
            <a:grpFill/>
          </p:grpSpPr>
          <p:sp>
            <p:nvSpPr>
              <p:cNvPr id="181" name="Shape 1010"/>
              <p:cNvSpPr/>
              <p:nvPr/>
            </p:nvSpPr>
            <p:spPr>
              <a:xfrm>
                <a:off x="1" y="0"/>
                <a:ext cx="133956" cy="1744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394" y="54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16206" y="0"/>
                    </a:lnTo>
                    <a:lnTo>
                      <a:pt x="5394" y="54"/>
                    </a:ln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/>
                </a:pPr>
                <a:endParaRPr lang="es-PE" sz="3200" dirty="0"/>
              </a:p>
            </p:txBody>
          </p:sp>
          <p:sp>
            <p:nvSpPr>
              <p:cNvPr id="182" name="Shape 1011"/>
              <p:cNvSpPr/>
              <p:nvPr/>
            </p:nvSpPr>
            <p:spPr>
              <a:xfrm rot="10800000">
                <a:off x="-1" y="1278545"/>
                <a:ext cx="133957" cy="1744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394" y="54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16206" y="0"/>
                    </a:lnTo>
                    <a:lnTo>
                      <a:pt x="5394" y="54"/>
                    </a:ln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/>
                </a:pPr>
                <a:endParaRPr lang="es-PE" sz="3200" dirty="0"/>
              </a:p>
            </p:txBody>
          </p:sp>
        </p:grpSp>
        <p:grpSp>
          <p:nvGrpSpPr>
            <p:cNvPr id="169" name="Group 1015"/>
            <p:cNvGrpSpPr/>
            <p:nvPr/>
          </p:nvGrpSpPr>
          <p:grpSpPr>
            <a:xfrm rot="1832071">
              <a:off x="659491" y="541"/>
              <a:ext cx="133958" cy="1452941"/>
              <a:chOff x="0" y="0"/>
              <a:chExt cx="133956" cy="1452944"/>
            </a:xfrm>
            <a:grpFill/>
          </p:grpSpPr>
          <p:sp>
            <p:nvSpPr>
              <p:cNvPr id="179" name="Shape 1013"/>
              <p:cNvSpPr/>
              <p:nvPr/>
            </p:nvSpPr>
            <p:spPr>
              <a:xfrm>
                <a:off x="1" y="0"/>
                <a:ext cx="133956" cy="1744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394" y="54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16206" y="0"/>
                    </a:lnTo>
                    <a:lnTo>
                      <a:pt x="5394" y="54"/>
                    </a:ln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/>
                </a:pPr>
                <a:endParaRPr lang="es-PE" sz="3200" dirty="0"/>
              </a:p>
            </p:txBody>
          </p:sp>
          <p:sp>
            <p:nvSpPr>
              <p:cNvPr id="180" name="Shape 1014"/>
              <p:cNvSpPr/>
              <p:nvPr/>
            </p:nvSpPr>
            <p:spPr>
              <a:xfrm rot="10800000">
                <a:off x="-1" y="1278545"/>
                <a:ext cx="133957" cy="1744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394" y="54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16206" y="0"/>
                    </a:lnTo>
                    <a:lnTo>
                      <a:pt x="5394" y="54"/>
                    </a:ln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/>
                </a:pPr>
                <a:endParaRPr lang="es-PE" sz="3200" dirty="0"/>
              </a:p>
            </p:txBody>
          </p:sp>
        </p:grpSp>
        <p:grpSp>
          <p:nvGrpSpPr>
            <p:cNvPr id="170" name="Group 1018"/>
            <p:cNvGrpSpPr/>
            <p:nvPr/>
          </p:nvGrpSpPr>
          <p:grpSpPr>
            <a:xfrm rot="19769280">
              <a:off x="659492" y="541"/>
              <a:ext cx="133958" cy="1452941"/>
              <a:chOff x="0" y="0"/>
              <a:chExt cx="133956" cy="1452944"/>
            </a:xfrm>
            <a:grpFill/>
          </p:grpSpPr>
          <p:sp>
            <p:nvSpPr>
              <p:cNvPr id="177" name="Shape 1016"/>
              <p:cNvSpPr/>
              <p:nvPr/>
            </p:nvSpPr>
            <p:spPr>
              <a:xfrm>
                <a:off x="1" y="0"/>
                <a:ext cx="133956" cy="1744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394" y="54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16206" y="0"/>
                    </a:lnTo>
                    <a:lnTo>
                      <a:pt x="5394" y="54"/>
                    </a:ln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/>
                </a:pPr>
                <a:endParaRPr lang="es-PE" sz="3200" dirty="0"/>
              </a:p>
            </p:txBody>
          </p:sp>
          <p:sp>
            <p:nvSpPr>
              <p:cNvPr id="178" name="Shape 1017"/>
              <p:cNvSpPr/>
              <p:nvPr/>
            </p:nvSpPr>
            <p:spPr>
              <a:xfrm rot="10800000">
                <a:off x="-1" y="1278545"/>
                <a:ext cx="133957" cy="1744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394" y="54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16206" y="0"/>
                    </a:lnTo>
                    <a:lnTo>
                      <a:pt x="5394" y="54"/>
                    </a:ln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/>
                </a:pPr>
                <a:endParaRPr lang="es-PE" sz="3200" dirty="0"/>
              </a:p>
            </p:txBody>
          </p:sp>
        </p:grpSp>
        <p:grpSp>
          <p:nvGrpSpPr>
            <p:cNvPr id="171" name="Group 1021"/>
            <p:cNvGrpSpPr/>
            <p:nvPr/>
          </p:nvGrpSpPr>
          <p:grpSpPr>
            <a:xfrm rot="17961925">
              <a:off x="659492" y="543"/>
              <a:ext cx="133958" cy="1452945"/>
              <a:chOff x="0" y="0"/>
              <a:chExt cx="133956" cy="1452944"/>
            </a:xfrm>
            <a:grpFill/>
          </p:grpSpPr>
          <p:sp>
            <p:nvSpPr>
              <p:cNvPr id="175" name="Shape 1019"/>
              <p:cNvSpPr/>
              <p:nvPr/>
            </p:nvSpPr>
            <p:spPr>
              <a:xfrm>
                <a:off x="1" y="0"/>
                <a:ext cx="133956" cy="1744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394" y="54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16206" y="0"/>
                    </a:lnTo>
                    <a:lnTo>
                      <a:pt x="5394" y="54"/>
                    </a:ln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/>
                </a:pPr>
                <a:endParaRPr lang="es-PE" sz="3200" dirty="0"/>
              </a:p>
            </p:txBody>
          </p:sp>
          <p:sp>
            <p:nvSpPr>
              <p:cNvPr id="176" name="Shape 1020"/>
              <p:cNvSpPr/>
              <p:nvPr/>
            </p:nvSpPr>
            <p:spPr>
              <a:xfrm rot="10800000">
                <a:off x="-1" y="1278545"/>
                <a:ext cx="133957" cy="1744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394" y="54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16206" y="0"/>
                    </a:lnTo>
                    <a:lnTo>
                      <a:pt x="5394" y="54"/>
                    </a:ln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/>
                </a:pPr>
                <a:endParaRPr lang="es-PE" sz="3200" dirty="0"/>
              </a:p>
            </p:txBody>
          </p:sp>
        </p:grpSp>
        <p:grpSp>
          <p:nvGrpSpPr>
            <p:cNvPr id="172" name="Group 1024"/>
            <p:cNvGrpSpPr/>
            <p:nvPr/>
          </p:nvGrpSpPr>
          <p:grpSpPr>
            <a:xfrm rot="3654789">
              <a:off x="659493" y="541"/>
              <a:ext cx="133958" cy="1452945"/>
              <a:chOff x="0" y="0"/>
              <a:chExt cx="133956" cy="1452944"/>
            </a:xfrm>
            <a:grpFill/>
          </p:grpSpPr>
          <p:sp>
            <p:nvSpPr>
              <p:cNvPr id="173" name="Shape 1022"/>
              <p:cNvSpPr/>
              <p:nvPr/>
            </p:nvSpPr>
            <p:spPr>
              <a:xfrm>
                <a:off x="1" y="0"/>
                <a:ext cx="133956" cy="1744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394" y="54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16206" y="0"/>
                    </a:lnTo>
                    <a:lnTo>
                      <a:pt x="5394" y="54"/>
                    </a:ln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/>
                </a:pPr>
                <a:endParaRPr lang="es-PE" sz="3200" dirty="0"/>
              </a:p>
            </p:txBody>
          </p:sp>
          <p:sp>
            <p:nvSpPr>
              <p:cNvPr id="174" name="Shape 1023"/>
              <p:cNvSpPr/>
              <p:nvPr/>
            </p:nvSpPr>
            <p:spPr>
              <a:xfrm rot="10800000">
                <a:off x="-1" y="1278545"/>
                <a:ext cx="133957" cy="1744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394" y="54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16206" y="0"/>
                    </a:lnTo>
                    <a:lnTo>
                      <a:pt x="5394" y="54"/>
                    </a:ln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/>
                </a:pPr>
                <a:endParaRPr lang="es-PE" sz="3200" dirty="0"/>
              </a:p>
            </p:txBody>
          </p:sp>
        </p:grpSp>
      </p:grpSp>
      <p:grpSp>
        <p:nvGrpSpPr>
          <p:cNvPr id="187" name="Group 1025"/>
          <p:cNvGrpSpPr>
            <a:grpSpLocks noChangeAspect="1"/>
          </p:cNvGrpSpPr>
          <p:nvPr/>
        </p:nvGrpSpPr>
        <p:grpSpPr>
          <a:xfrm rot="20985458">
            <a:off x="8336973" y="5176527"/>
            <a:ext cx="1417319" cy="1417320"/>
            <a:chOff x="-2" y="0"/>
            <a:chExt cx="1452946" cy="1453482"/>
          </a:xfrm>
          <a:solidFill>
            <a:schemeClr val="bg1"/>
          </a:solidFill>
          <a:effectLst>
            <a:outerShdw blurRad="50800" dist="38100" algn="l" rotWithShape="0">
              <a:prstClr val="black">
                <a:alpha val="40000"/>
              </a:prstClr>
            </a:outerShdw>
          </a:effectLst>
        </p:grpSpPr>
        <p:grpSp>
          <p:nvGrpSpPr>
            <p:cNvPr id="188" name="Group 1006"/>
            <p:cNvGrpSpPr/>
            <p:nvPr/>
          </p:nvGrpSpPr>
          <p:grpSpPr>
            <a:xfrm>
              <a:off x="162429" y="162971"/>
              <a:ext cx="1128086" cy="1128082"/>
              <a:chOff x="0" y="0"/>
              <a:chExt cx="1128085" cy="1128085"/>
            </a:xfrm>
            <a:grpFill/>
          </p:grpSpPr>
          <p:sp>
            <p:nvSpPr>
              <p:cNvPr id="207" name="Shape 1004"/>
              <p:cNvSpPr/>
              <p:nvPr/>
            </p:nvSpPr>
            <p:spPr>
              <a:xfrm>
                <a:off x="0" y="0"/>
                <a:ext cx="1128085" cy="112808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>
                    <a:solidFill>
                      <a:srgbClr val="FFFFFF"/>
                    </a:solidFill>
                  </a:defRPr>
                </a:pPr>
                <a:endParaRPr lang="es-PE" sz="3200" dirty="0"/>
              </a:p>
            </p:txBody>
          </p:sp>
          <p:sp>
            <p:nvSpPr>
              <p:cNvPr id="208" name="Shape 1005"/>
              <p:cNvSpPr/>
              <p:nvPr/>
            </p:nvSpPr>
            <p:spPr>
              <a:xfrm>
                <a:off x="261671" y="261670"/>
                <a:ext cx="604743" cy="60474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solidFill>
                <a:srgbClr val="FFC000"/>
              </a:solidFill>
              <a:ln w="6350" cap="flat">
                <a:noFill/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>
                    <a:solidFill>
                      <a:srgbClr val="FFFFFF"/>
                    </a:solidFill>
                  </a:defRPr>
                </a:pPr>
                <a:endParaRPr lang="es-PE" sz="3200" dirty="0"/>
              </a:p>
            </p:txBody>
          </p:sp>
        </p:grpSp>
        <p:grpSp>
          <p:nvGrpSpPr>
            <p:cNvPr id="189" name="Group 1009"/>
            <p:cNvGrpSpPr/>
            <p:nvPr/>
          </p:nvGrpSpPr>
          <p:grpSpPr>
            <a:xfrm>
              <a:off x="659492" y="0"/>
              <a:ext cx="133958" cy="1452941"/>
              <a:chOff x="0" y="0"/>
              <a:chExt cx="133956" cy="1452944"/>
            </a:xfrm>
            <a:grpFill/>
          </p:grpSpPr>
          <p:sp>
            <p:nvSpPr>
              <p:cNvPr id="205" name="Shape 1007"/>
              <p:cNvSpPr/>
              <p:nvPr/>
            </p:nvSpPr>
            <p:spPr>
              <a:xfrm>
                <a:off x="1" y="0"/>
                <a:ext cx="133956" cy="1744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394" y="54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16206" y="0"/>
                    </a:lnTo>
                    <a:lnTo>
                      <a:pt x="5394" y="54"/>
                    </a:ln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/>
                </a:pPr>
                <a:endParaRPr lang="es-PE" sz="3200" dirty="0"/>
              </a:p>
            </p:txBody>
          </p:sp>
          <p:sp>
            <p:nvSpPr>
              <p:cNvPr id="206" name="Shape 1008"/>
              <p:cNvSpPr/>
              <p:nvPr/>
            </p:nvSpPr>
            <p:spPr>
              <a:xfrm rot="10800000">
                <a:off x="-1" y="1278545"/>
                <a:ext cx="133957" cy="1744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394" y="54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16206" y="0"/>
                    </a:lnTo>
                    <a:lnTo>
                      <a:pt x="5394" y="54"/>
                    </a:ln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/>
                </a:pPr>
                <a:endParaRPr lang="es-PE" sz="3200" dirty="0"/>
              </a:p>
            </p:txBody>
          </p:sp>
        </p:grpSp>
        <p:grpSp>
          <p:nvGrpSpPr>
            <p:cNvPr id="190" name="Group 1012"/>
            <p:cNvGrpSpPr/>
            <p:nvPr/>
          </p:nvGrpSpPr>
          <p:grpSpPr>
            <a:xfrm rot="16200000">
              <a:off x="659492" y="540"/>
              <a:ext cx="133957" cy="1452945"/>
              <a:chOff x="0" y="0"/>
              <a:chExt cx="133956" cy="1452944"/>
            </a:xfrm>
            <a:grpFill/>
          </p:grpSpPr>
          <p:sp>
            <p:nvSpPr>
              <p:cNvPr id="203" name="Shape 1010"/>
              <p:cNvSpPr/>
              <p:nvPr/>
            </p:nvSpPr>
            <p:spPr>
              <a:xfrm>
                <a:off x="1" y="0"/>
                <a:ext cx="133956" cy="1744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394" y="54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16206" y="0"/>
                    </a:lnTo>
                    <a:lnTo>
                      <a:pt x="5394" y="54"/>
                    </a:ln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/>
                </a:pPr>
                <a:endParaRPr lang="es-PE" sz="3200" dirty="0"/>
              </a:p>
            </p:txBody>
          </p:sp>
          <p:sp>
            <p:nvSpPr>
              <p:cNvPr id="204" name="Shape 1011"/>
              <p:cNvSpPr/>
              <p:nvPr/>
            </p:nvSpPr>
            <p:spPr>
              <a:xfrm rot="10800000">
                <a:off x="-1" y="1278545"/>
                <a:ext cx="133957" cy="1744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394" y="54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16206" y="0"/>
                    </a:lnTo>
                    <a:lnTo>
                      <a:pt x="5394" y="54"/>
                    </a:ln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/>
                </a:pPr>
                <a:endParaRPr lang="es-PE" sz="3200" dirty="0"/>
              </a:p>
            </p:txBody>
          </p:sp>
        </p:grpSp>
        <p:grpSp>
          <p:nvGrpSpPr>
            <p:cNvPr id="191" name="Group 1015"/>
            <p:cNvGrpSpPr/>
            <p:nvPr/>
          </p:nvGrpSpPr>
          <p:grpSpPr>
            <a:xfrm rot="1832071">
              <a:off x="659491" y="541"/>
              <a:ext cx="133958" cy="1452941"/>
              <a:chOff x="0" y="0"/>
              <a:chExt cx="133956" cy="1452944"/>
            </a:xfrm>
            <a:grpFill/>
          </p:grpSpPr>
          <p:sp>
            <p:nvSpPr>
              <p:cNvPr id="201" name="Shape 1013"/>
              <p:cNvSpPr/>
              <p:nvPr/>
            </p:nvSpPr>
            <p:spPr>
              <a:xfrm>
                <a:off x="1" y="0"/>
                <a:ext cx="133956" cy="1744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394" y="54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16206" y="0"/>
                    </a:lnTo>
                    <a:lnTo>
                      <a:pt x="5394" y="54"/>
                    </a:ln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/>
                </a:pPr>
                <a:endParaRPr lang="es-PE" sz="3200" dirty="0"/>
              </a:p>
            </p:txBody>
          </p:sp>
          <p:sp>
            <p:nvSpPr>
              <p:cNvPr id="202" name="Shape 1014"/>
              <p:cNvSpPr/>
              <p:nvPr/>
            </p:nvSpPr>
            <p:spPr>
              <a:xfrm rot="10800000">
                <a:off x="-1" y="1278545"/>
                <a:ext cx="133957" cy="1744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394" y="54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16206" y="0"/>
                    </a:lnTo>
                    <a:lnTo>
                      <a:pt x="5394" y="54"/>
                    </a:ln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/>
                </a:pPr>
                <a:endParaRPr lang="es-PE" sz="3200" dirty="0"/>
              </a:p>
            </p:txBody>
          </p:sp>
        </p:grpSp>
        <p:grpSp>
          <p:nvGrpSpPr>
            <p:cNvPr id="192" name="Group 1018"/>
            <p:cNvGrpSpPr/>
            <p:nvPr/>
          </p:nvGrpSpPr>
          <p:grpSpPr>
            <a:xfrm rot="19769280">
              <a:off x="659492" y="541"/>
              <a:ext cx="133958" cy="1452941"/>
              <a:chOff x="0" y="0"/>
              <a:chExt cx="133956" cy="1452944"/>
            </a:xfrm>
            <a:grpFill/>
          </p:grpSpPr>
          <p:sp>
            <p:nvSpPr>
              <p:cNvPr id="199" name="Shape 1016"/>
              <p:cNvSpPr/>
              <p:nvPr/>
            </p:nvSpPr>
            <p:spPr>
              <a:xfrm>
                <a:off x="1" y="0"/>
                <a:ext cx="133956" cy="1744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394" y="54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16206" y="0"/>
                    </a:lnTo>
                    <a:lnTo>
                      <a:pt x="5394" y="54"/>
                    </a:ln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/>
                </a:pPr>
                <a:endParaRPr lang="es-PE" sz="3200" dirty="0"/>
              </a:p>
            </p:txBody>
          </p:sp>
          <p:sp>
            <p:nvSpPr>
              <p:cNvPr id="200" name="Shape 1017"/>
              <p:cNvSpPr/>
              <p:nvPr/>
            </p:nvSpPr>
            <p:spPr>
              <a:xfrm rot="10800000">
                <a:off x="-1" y="1278545"/>
                <a:ext cx="133957" cy="1744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394" y="54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16206" y="0"/>
                    </a:lnTo>
                    <a:lnTo>
                      <a:pt x="5394" y="54"/>
                    </a:ln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/>
                </a:pPr>
                <a:endParaRPr lang="es-PE" sz="3200" dirty="0"/>
              </a:p>
            </p:txBody>
          </p:sp>
        </p:grpSp>
        <p:grpSp>
          <p:nvGrpSpPr>
            <p:cNvPr id="193" name="Group 1021"/>
            <p:cNvGrpSpPr/>
            <p:nvPr/>
          </p:nvGrpSpPr>
          <p:grpSpPr>
            <a:xfrm rot="17961925">
              <a:off x="659492" y="543"/>
              <a:ext cx="133958" cy="1452945"/>
              <a:chOff x="0" y="0"/>
              <a:chExt cx="133956" cy="1452944"/>
            </a:xfrm>
            <a:grpFill/>
          </p:grpSpPr>
          <p:sp>
            <p:nvSpPr>
              <p:cNvPr id="197" name="Shape 1019"/>
              <p:cNvSpPr/>
              <p:nvPr/>
            </p:nvSpPr>
            <p:spPr>
              <a:xfrm>
                <a:off x="1" y="0"/>
                <a:ext cx="133956" cy="1744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394" y="54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16206" y="0"/>
                    </a:lnTo>
                    <a:lnTo>
                      <a:pt x="5394" y="54"/>
                    </a:ln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/>
                </a:pPr>
                <a:endParaRPr lang="es-PE" sz="3200" dirty="0"/>
              </a:p>
            </p:txBody>
          </p:sp>
          <p:sp>
            <p:nvSpPr>
              <p:cNvPr id="198" name="Shape 1020"/>
              <p:cNvSpPr/>
              <p:nvPr/>
            </p:nvSpPr>
            <p:spPr>
              <a:xfrm rot="10800000">
                <a:off x="-1" y="1278545"/>
                <a:ext cx="133957" cy="1744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394" y="54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16206" y="0"/>
                    </a:lnTo>
                    <a:lnTo>
                      <a:pt x="5394" y="54"/>
                    </a:ln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/>
                </a:pPr>
                <a:endParaRPr lang="es-PE" sz="3200" dirty="0"/>
              </a:p>
            </p:txBody>
          </p:sp>
        </p:grpSp>
        <p:grpSp>
          <p:nvGrpSpPr>
            <p:cNvPr id="194" name="Group 1024"/>
            <p:cNvGrpSpPr/>
            <p:nvPr/>
          </p:nvGrpSpPr>
          <p:grpSpPr>
            <a:xfrm rot="3654789">
              <a:off x="659493" y="541"/>
              <a:ext cx="133958" cy="1452945"/>
              <a:chOff x="0" y="0"/>
              <a:chExt cx="133956" cy="1452944"/>
            </a:xfrm>
            <a:grpFill/>
          </p:grpSpPr>
          <p:sp>
            <p:nvSpPr>
              <p:cNvPr id="195" name="Shape 1022"/>
              <p:cNvSpPr/>
              <p:nvPr/>
            </p:nvSpPr>
            <p:spPr>
              <a:xfrm>
                <a:off x="1" y="0"/>
                <a:ext cx="133956" cy="1744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394" y="54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16206" y="0"/>
                    </a:lnTo>
                    <a:lnTo>
                      <a:pt x="5394" y="54"/>
                    </a:ln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/>
                </a:pPr>
                <a:endParaRPr lang="es-PE" sz="3200" dirty="0"/>
              </a:p>
            </p:txBody>
          </p:sp>
          <p:sp>
            <p:nvSpPr>
              <p:cNvPr id="196" name="Shape 1023"/>
              <p:cNvSpPr/>
              <p:nvPr/>
            </p:nvSpPr>
            <p:spPr>
              <a:xfrm rot="10800000">
                <a:off x="-1" y="1278545"/>
                <a:ext cx="133957" cy="1744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394" y="54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16206" y="0"/>
                    </a:lnTo>
                    <a:lnTo>
                      <a:pt x="5394" y="54"/>
                    </a:ln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/>
                </a:pPr>
                <a:endParaRPr lang="es-PE" sz="32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553723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3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500"/>
                            </p:stCondLst>
                            <p:childTnLst>
                              <p:par>
                                <p:cTn id="3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3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500"/>
                            </p:stCondLst>
                            <p:childTnLst>
                              <p:par>
                                <p:cTn id="42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0"/>
                            </p:stCondLst>
                            <p:childTnLst>
                              <p:par>
                                <p:cTn id="4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500"/>
                            </p:stCondLst>
                            <p:childTnLst>
                              <p:par>
                                <p:cTn id="5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3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6500"/>
                            </p:stCondLst>
                            <p:childTnLst>
                              <p:par>
                                <p:cTn id="61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7000"/>
                            </p:stCondLst>
                            <p:childTnLst>
                              <p:par>
                                <p:cTn id="6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7500"/>
                            </p:stCondLst>
                            <p:childTnLst>
                              <p:par>
                                <p:cTn id="7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3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8500"/>
                            </p:stCondLst>
                            <p:childTnLst>
                              <p:par>
                                <p:cTn id="8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9000"/>
                            </p:stCondLst>
                            <p:childTnLst>
                              <p:par>
                                <p:cTn id="8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21" grpId="0" animBg="1"/>
      <p:bldP spid="5" grpId="0" animBg="1"/>
      <p:bldP spid="24" grpId="0" animBg="1"/>
      <p:bldP spid="25" grpId="0" animBg="1"/>
      <p:bldP spid="26" grpId="0" animBg="1"/>
      <p:bldP spid="28" grpId="0" animBg="1"/>
      <p:bldP spid="29" grpId="0" animBg="1"/>
      <p:bldP spid="30" grpId="0" animBg="1"/>
      <p:bldP spid="31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2">
            <a:lum/>
          </a:blip>
          <a:srcRect/>
          <a:stretch>
            <a:fillRect t="-16000" b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 bwMode="auto">
          <a:xfrm>
            <a:off x="0" y="950026"/>
            <a:ext cx="12192000" cy="5561985"/>
          </a:xfrm>
          <a:prstGeom prst="rect">
            <a:avLst/>
          </a:prstGeom>
          <a:solidFill>
            <a:schemeClr val="tx1">
              <a:alpha val="75000"/>
            </a:schemeClr>
          </a:solidFill>
          <a:ln w="6350">
            <a:noFill/>
            <a:round/>
            <a:headEnd/>
            <a:tailEnd/>
          </a:ln>
        </p:spPr>
        <p:txBody>
          <a:bodyPr vert="horz" wrap="none" lIns="121920" tIns="60960" rIns="121920" bIns="60960" numCol="1" rtlCol="0" anchor="ctr" anchorCtr="1" compatLnSpc="1">
            <a:prstTxWarp prst="textNoShape">
              <a:avLst/>
            </a:prstTxWarp>
          </a:bodyPr>
          <a:lstStyle/>
          <a:p>
            <a:pPr algn="ctr"/>
            <a:endParaRPr lang="es-PE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Rectangle 4"/>
          <p:cNvSpPr>
            <a:spLocks noChangeAspect="1"/>
          </p:cNvSpPr>
          <p:nvPr/>
        </p:nvSpPr>
        <p:spPr>
          <a:xfrm>
            <a:off x="4541768" y="1653441"/>
            <a:ext cx="3108960" cy="3884016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>
              <a:solidFill>
                <a:schemeClr val="bg1"/>
              </a:solidFill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127357" y="-21594"/>
            <a:ext cx="2524868" cy="613385"/>
            <a:chOff x="127357" y="-6354"/>
            <a:chExt cx="2524868" cy="613385"/>
          </a:xfrm>
        </p:grpSpPr>
        <p:sp>
          <p:nvSpPr>
            <p:cNvPr id="28" name="Round Same Side Corner Rectangle 27"/>
            <p:cNvSpPr/>
            <p:nvPr/>
          </p:nvSpPr>
          <p:spPr bwMode="auto">
            <a:xfrm rot="10800000" flipH="1">
              <a:off x="127357" y="-6354"/>
              <a:ext cx="2524868" cy="613385"/>
            </a:xfrm>
            <a:prstGeom prst="round2SameRect">
              <a:avLst>
                <a:gd name="adj1" fmla="val 35205"/>
                <a:gd name="adj2" fmla="val 0"/>
              </a:avLst>
            </a:prstGeom>
            <a:solidFill>
              <a:schemeClr val="tx1">
                <a:alpha val="50000"/>
              </a:schemeClr>
            </a:solidFill>
            <a:ln w="19050">
              <a:solidFill>
                <a:schemeClr val="tx1"/>
              </a:solidFill>
              <a:round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vert="horz" wrap="none" lIns="121920" tIns="60960" rIns="121920" bIns="6096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s-PE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27357" y="54118"/>
              <a:ext cx="252486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PE" sz="2400" dirty="0" err="1" smtClean="0">
                  <a:solidFill>
                    <a:schemeClr val="bg1"/>
                  </a:solidFill>
                </a:rPr>
                <a:t>Slide</a:t>
              </a:r>
              <a:r>
                <a:rPr lang="es-PE" sz="2400" dirty="0" smtClean="0">
                  <a:solidFill>
                    <a:schemeClr val="bg1"/>
                  </a:solidFill>
                </a:rPr>
                <a:t> </a:t>
              </a:r>
              <a:r>
                <a:rPr lang="es-PE" sz="2400" dirty="0" err="1" smtClean="0">
                  <a:solidFill>
                    <a:schemeClr val="bg1"/>
                  </a:solidFill>
                </a:rPr>
                <a:t>Title</a:t>
              </a:r>
              <a:endParaRPr lang="es-PE" sz="2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7" name="Group 24"/>
          <p:cNvGrpSpPr/>
          <p:nvPr/>
        </p:nvGrpSpPr>
        <p:grpSpPr>
          <a:xfrm>
            <a:off x="5420764" y="1188897"/>
            <a:ext cx="1350472" cy="203200"/>
            <a:chOff x="4168751" y="2495551"/>
            <a:chExt cx="1012854" cy="152400"/>
          </a:xfrm>
          <a:solidFill>
            <a:schemeClr val="bg1"/>
          </a:solidFill>
        </p:grpSpPr>
        <p:sp>
          <p:nvSpPr>
            <p:cNvPr id="38" name="Oval 37"/>
            <p:cNvSpPr/>
            <p:nvPr/>
          </p:nvSpPr>
          <p:spPr>
            <a:xfrm>
              <a:off x="4598977" y="2495551"/>
              <a:ext cx="152400" cy="152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sz="2400" dirty="0">
                <a:solidFill>
                  <a:schemeClr val="tx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39" name="Oval 38"/>
            <p:cNvSpPr/>
            <p:nvPr/>
          </p:nvSpPr>
          <p:spPr>
            <a:xfrm flipV="1">
              <a:off x="4816297" y="2522221"/>
              <a:ext cx="99060" cy="9906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sz="2400" dirty="0">
                <a:solidFill>
                  <a:schemeClr val="tx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40" name="Oval 39"/>
            <p:cNvSpPr/>
            <p:nvPr/>
          </p:nvSpPr>
          <p:spPr>
            <a:xfrm flipV="1">
              <a:off x="4434997" y="2522221"/>
              <a:ext cx="99060" cy="9906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sz="2400" dirty="0">
                <a:solidFill>
                  <a:schemeClr val="tx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41" name="Oval 40"/>
            <p:cNvSpPr>
              <a:spLocks noChangeAspect="1"/>
            </p:cNvSpPr>
            <p:nvPr/>
          </p:nvSpPr>
          <p:spPr>
            <a:xfrm flipV="1">
              <a:off x="4980277" y="2531632"/>
              <a:ext cx="80239" cy="8023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sz="2400" dirty="0">
                <a:solidFill>
                  <a:schemeClr val="tx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42" name="Oval 41"/>
            <p:cNvSpPr>
              <a:spLocks noChangeAspect="1"/>
            </p:cNvSpPr>
            <p:nvPr/>
          </p:nvSpPr>
          <p:spPr>
            <a:xfrm flipV="1">
              <a:off x="4289838" y="2531632"/>
              <a:ext cx="80239" cy="8023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sz="2400" dirty="0">
                <a:solidFill>
                  <a:schemeClr val="tx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43" name="Oval 42"/>
            <p:cNvSpPr>
              <a:spLocks noChangeAspect="1"/>
            </p:cNvSpPr>
            <p:nvPr/>
          </p:nvSpPr>
          <p:spPr>
            <a:xfrm flipV="1">
              <a:off x="5125438" y="2543668"/>
              <a:ext cx="56167" cy="5616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sz="2400" dirty="0">
                <a:solidFill>
                  <a:schemeClr val="tx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44" name="Oval 43"/>
            <p:cNvSpPr>
              <a:spLocks noChangeAspect="1"/>
            </p:cNvSpPr>
            <p:nvPr/>
          </p:nvSpPr>
          <p:spPr>
            <a:xfrm flipV="1">
              <a:off x="4168751" y="2543668"/>
              <a:ext cx="56167" cy="5616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sz="2400" dirty="0">
                <a:solidFill>
                  <a:schemeClr val="tx2">
                    <a:lumMod val="40000"/>
                    <a:lumOff val="60000"/>
                  </a:schemeClr>
                </a:solidFill>
              </a:endParaRPr>
            </a:p>
          </p:txBody>
        </p:sp>
      </p:grpSp>
      <p:sp>
        <p:nvSpPr>
          <p:cNvPr id="50" name="Freeform 15"/>
          <p:cNvSpPr>
            <a:spLocks/>
          </p:cNvSpPr>
          <p:nvPr/>
        </p:nvSpPr>
        <p:spPr bwMode="auto">
          <a:xfrm>
            <a:off x="7848478" y="1998176"/>
            <a:ext cx="903817" cy="207433"/>
          </a:xfrm>
          <a:custGeom>
            <a:avLst/>
            <a:gdLst/>
            <a:ahLst/>
            <a:cxnLst>
              <a:cxn ang="0">
                <a:pos x="6" y="50"/>
              </a:cxn>
              <a:cxn ang="0">
                <a:pos x="12" y="44"/>
              </a:cxn>
              <a:cxn ang="0">
                <a:pos x="11" y="40"/>
              </a:cxn>
              <a:cxn ang="0">
                <a:pos x="50" y="1"/>
              </a:cxn>
              <a:cxn ang="0">
                <a:pos x="219" y="1"/>
              </a:cxn>
              <a:cxn ang="0">
                <a:pos x="219" y="0"/>
              </a:cxn>
              <a:cxn ang="0">
                <a:pos x="49" y="0"/>
              </a:cxn>
              <a:cxn ang="0">
                <a:pos x="10" y="39"/>
              </a:cxn>
              <a:cxn ang="0">
                <a:pos x="6" y="38"/>
              </a:cxn>
              <a:cxn ang="0">
                <a:pos x="0" y="44"/>
              </a:cxn>
              <a:cxn ang="0">
                <a:pos x="6" y="50"/>
              </a:cxn>
            </a:cxnLst>
            <a:rect l="0" t="0" r="r" b="b"/>
            <a:pathLst>
              <a:path w="219" h="50">
                <a:moveTo>
                  <a:pt x="6" y="50"/>
                </a:moveTo>
                <a:cubicBezTo>
                  <a:pt x="10" y="50"/>
                  <a:pt x="12" y="48"/>
                  <a:pt x="12" y="44"/>
                </a:cubicBezTo>
                <a:cubicBezTo>
                  <a:pt x="12" y="43"/>
                  <a:pt x="12" y="41"/>
                  <a:pt x="11" y="40"/>
                </a:cubicBezTo>
                <a:cubicBezTo>
                  <a:pt x="50" y="1"/>
                  <a:pt x="50" y="1"/>
                  <a:pt x="50" y="1"/>
                </a:cubicBezTo>
                <a:cubicBezTo>
                  <a:pt x="219" y="1"/>
                  <a:pt x="219" y="1"/>
                  <a:pt x="219" y="1"/>
                </a:cubicBezTo>
                <a:cubicBezTo>
                  <a:pt x="219" y="0"/>
                  <a:pt x="219" y="0"/>
                  <a:pt x="219" y="0"/>
                </a:cubicBezTo>
                <a:cubicBezTo>
                  <a:pt x="49" y="0"/>
                  <a:pt x="49" y="0"/>
                  <a:pt x="49" y="0"/>
                </a:cubicBezTo>
                <a:cubicBezTo>
                  <a:pt x="10" y="39"/>
                  <a:pt x="10" y="39"/>
                  <a:pt x="10" y="39"/>
                </a:cubicBezTo>
                <a:cubicBezTo>
                  <a:pt x="9" y="38"/>
                  <a:pt x="8" y="38"/>
                  <a:pt x="6" y="38"/>
                </a:cubicBezTo>
                <a:cubicBezTo>
                  <a:pt x="3" y="38"/>
                  <a:pt x="0" y="40"/>
                  <a:pt x="0" y="44"/>
                </a:cubicBezTo>
                <a:cubicBezTo>
                  <a:pt x="0" y="48"/>
                  <a:pt x="3" y="50"/>
                  <a:pt x="6" y="5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PE" sz="2400" dirty="0"/>
          </a:p>
        </p:txBody>
      </p:sp>
      <p:grpSp>
        <p:nvGrpSpPr>
          <p:cNvPr id="51" name="Group 50"/>
          <p:cNvGrpSpPr/>
          <p:nvPr/>
        </p:nvGrpSpPr>
        <p:grpSpPr>
          <a:xfrm>
            <a:off x="8854821" y="1995942"/>
            <a:ext cx="3302359" cy="1102995"/>
            <a:chOff x="1156263" y="4615604"/>
            <a:chExt cx="2150661" cy="1189638"/>
          </a:xfrm>
        </p:grpSpPr>
        <p:sp>
          <p:nvSpPr>
            <p:cNvPr id="52" name="TextBox 51"/>
            <p:cNvSpPr txBox="1"/>
            <p:nvPr/>
          </p:nvSpPr>
          <p:spPr>
            <a:xfrm>
              <a:off x="1156263" y="5108140"/>
              <a:ext cx="2150661" cy="697102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defTabSz="1219170">
                <a:spcBef>
                  <a:spcPct val="20000"/>
                </a:spcBef>
                <a:defRPr/>
              </a:pP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Lorem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ipsum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dolor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sit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amet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,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consectetur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adipiscing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elit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, sed do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eiusmod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tempor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incididunt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utdse</a:t>
              </a:r>
              <a:endParaRPr lang="es-PE" sz="1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53" name="Rectangle 52"/>
            <p:cNvSpPr/>
            <p:nvPr/>
          </p:nvSpPr>
          <p:spPr>
            <a:xfrm>
              <a:off x="1436142" y="4615604"/>
              <a:ext cx="928995" cy="398344"/>
            </a:xfrm>
            <a:prstGeom prst="rect">
              <a:avLst/>
            </a:prstGeom>
            <a:solidFill>
              <a:srgbClr val="ED7D31"/>
            </a:solidFill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wrap="none">
              <a:spAutoFit/>
            </a:bodyPr>
            <a:lstStyle/>
            <a:p>
              <a:pPr algn="ctr" defTabSz="1450940"/>
              <a:r>
                <a:rPr lang="es-PE" b="1" dirty="0" err="1" smtClean="0">
                  <a:solidFill>
                    <a:schemeClr val="bg1"/>
                  </a:solidFill>
                  <a:ea typeface="Open Sans" pitchFamily="34" charset="0"/>
                  <a:cs typeface="Open Sans" pitchFamily="34" charset="0"/>
                </a:rPr>
                <a:t>Lorem</a:t>
              </a:r>
              <a:r>
                <a:rPr lang="es-PE" b="1" dirty="0" smtClean="0">
                  <a:solidFill>
                    <a:schemeClr val="bg1"/>
                  </a:solidFill>
                  <a:ea typeface="Open Sans" pitchFamily="34" charset="0"/>
                  <a:cs typeface="Open Sans" pitchFamily="34" charset="0"/>
                </a:rPr>
                <a:t> </a:t>
              </a:r>
              <a:r>
                <a:rPr lang="es-PE" b="1" dirty="0" err="1" smtClean="0">
                  <a:solidFill>
                    <a:schemeClr val="bg1"/>
                  </a:solidFill>
                  <a:ea typeface="Open Sans" pitchFamily="34" charset="0"/>
                  <a:cs typeface="Open Sans" pitchFamily="34" charset="0"/>
                </a:rPr>
                <a:t>Ipsum</a:t>
              </a:r>
              <a:endParaRPr lang="es-PE" b="1" dirty="0">
                <a:solidFill>
                  <a:schemeClr val="bg1"/>
                </a:solidFill>
                <a:ea typeface="Open Sans" pitchFamily="34" charset="0"/>
                <a:cs typeface="Open Sans" pitchFamily="34" charset="0"/>
              </a:endParaRPr>
            </a:p>
          </p:txBody>
        </p:sp>
      </p:grpSp>
      <p:sp>
        <p:nvSpPr>
          <p:cNvPr id="54" name="Freeform 15"/>
          <p:cNvSpPr>
            <a:spLocks/>
          </p:cNvSpPr>
          <p:nvPr/>
        </p:nvSpPr>
        <p:spPr bwMode="auto">
          <a:xfrm rot="10800000" flipV="1">
            <a:off x="3379910" y="1998175"/>
            <a:ext cx="903817" cy="207433"/>
          </a:xfrm>
          <a:custGeom>
            <a:avLst/>
            <a:gdLst/>
            <a:ahLst/>
            <a:cxnLst>
              <a:cxn ang="0">
                <a:pos x="6" y="50"/>
              </a:cxn>
              <a:cxn ang="0">
                <a:pos x="12" y="44"/>
              </a:cxn>
              <a:cxn ang="0">
                <a:pos x="11" y="40"/>
              </a:cxn>
              <a:cxn ang="0">
                <a:pos x="50" y="1"/>
              </a:cxn>
              <a:cxn ang="0">
                <a:pos x="219" y="1"/>
              </a:cxn>
              <a:cxn ang="0">
                <a:pos x="219" y="0"/>
              </a:cxn>
              <a:cxn ang="0">
                <a:pos x="49" y="0"/>
              </a:cxn>
              <a:cxn ang="0">
                <a:pos x="10" y="39"/>
              </a:cxn>
              <a:cxn ang="0">
                <a:pos x="6" y="38"/>
              </a:cxn>
              <a:cxn ang="0">
                <a:pos x="0" y="44"/>
              </a:cxn>
              <a:cxn ang="0">
                <a:pos x="6" y="50"/>
              </a:cxn>
            </a:cxnLst>
            <a:rect l="0" t="0" r="r" b="b"/>
            <a:pathLst>
              <a:path w="219" h="50">
                <a:moveTo>
                  <a:pt x="6" y="50"/>
                </a:moveTo>
                <a:cubicBezTo>
                  <a:pt x="10" y="50"/>
                  <a:pt x="12" y="48"/>
                  <a:pt x="12" y="44"/>
                </a:cubicBezTo>
                <a:cubicBezTo>
                  <a:pt x="12" y="43"/>
                  <a:pt x="12" y="41"/>
                  <a:pt x="11" y="40"/>
                </a:cubicBezTo>
                <a:cubicBezTo>
                  <a:pt x="50" y="1"/>
                  <a:pt x="50" y="1"/>
                  <a:pt x="50" y="1"/>
                </a:cubicBezTo>
                <a:cubicBezTo>
                  <a:pt x="219" y="1"/>
                  <a:pt x="219" y="1"/>
                  <a:pt x="219" y="1"/>
                </a:cubicBezTo>
                <a:cubicBezTo>
                  <a:pt x="219" y="0"/>
                  <a:pt x="219" y="0"/>
                  <a:pt x="219" y="0"/>
                </a:cubicBezTo>
                <a:cubicBezTo>
                  <a:pt x="49" y="0"/>
                  <a:pt x="49" y="0"/>
                  <a:pt x="49" y="0"/>
                </a:cubicBezTo>
                <a:cubicBezTo>
                  <a:pt x="10" y="39"/>
                  <a:pt x="10" y="39"/>
                  <a:pt x="10" y="39"/>
                </a:cubicBezTo>
                <a:cubicBezTo>
                  <a:pt x="9" y="38"/>
                  <a:pt x="8" y="38"/>
                  <a:pt x="6" y="38"/>
                </a:cubicBezTo>
                <a:cubicBezTo>
                  <a:pt x="3" y="38"/>
                  <a:pt x="0" y="40"/>
                  <a:pt x="0" y="44"/>
                </a:cubicBezTo>
                <a:cubicBezTo>
                  <a:pt x="0" y="48"/>
                  <a:pt x="3" y="50"/>
                  <a:pt x="6" y="5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PE" sz="2400" dirty="0"/>
          </a:p>
        </p:txBody>
      </p:sp>
      <p:grpSp>
        <p:nvGrpSpPr>
          <p:cNvPr id="60" name="Group 59"/>
          <p:cNvGrpSpPr/>
          <p:nvPr/>
        </p:nvGrpSpPr>
        <p:grpSpPr>
          <a:xfrm>
            <a:off x="147318" y="1998176"/>
            <a:ext cx="3199519" cy="1115533"/>
            <a:chOff x="1156263" y="4638938"/>
            <a:chExt cx="2150661" cy="1115533"/>
          </a:xfrm>
        </p:grpSpPr>
        <p:sp>
          <p:nvSpPr>
            <p:cNvPr id="61" name="TextBox 60"/>
            <p:cNvSpPr txBox="1"/>
            <p:nvPr/>
          </p:nvSpPr>
          <p:spPr>
            <a:xfrm>
              <a:off x="1156263" y="5108140"/>
              <a:ext cx="2150661" cy="646331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r" defTabSz="1219170">
                <a:spcBef>
                  <a:spcPct val="20000"/>
                </a:spcBef>
                <a:defRPr/>
              </a:pP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Lorem</a:t>
              </a:r>
              <a:r>
                <a:rPr lang="es-PE" sz="1400" dirty="0" smtClean="0">
                  <a:solidFill>
                    <a:schemeClr val="bg1">
                      <a:lumMod val="7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ipsum</a:t>
              </a:r>
              <a:r>
                <a:rPr lang="es-PE" sz="1400" dirty="0" smtClean="0">
                  <a:solidFill>
                    <a:schemeClr val="bg1">
                      <a:lumMod val="75000"/>
                    </a:schemeClr>
                  </a:solidFill>
                </a:rPr>
                <a:t> dolor </a:t>
              </a: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sit</a:t>
              </a:r>
              <a:r>
                <a:rPr lang="es-PE" sz="1400" dirty="0" smtClean="0">
                  <a:solidFill>
                    <a:schemeClr val="bg1">
                      <a:lumMod val="7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amet</a:t>
              </a:r>
              <a:r>
                <a:rPr lang="es-PE" sz="1400" dirty="0" smtClean="0">
                  <a:solidFill>
                    <a:schemeClr val="bg1">
                      <a:lumMod val="75000"/>
                    </a:schemeClr>
                  </a:solidFill>
                </a:rPr>
                <a:t>, </a:t>
              </a: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consectetur</a:t>
              </a:r>
              <a:r>
                <a:rPr lang="es-PE" sz="1400" dirty="0" smtClean="0">
                  <a:solidFill>
                    <a:schemeClr val="bg1">
                      <a:lumMod val="7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adipiscing</a:t>
              </a:r>
              <a:r>
                <a:rPr lang="es-PE" sz="1400" dirty="0" smtClean="0">
                  <a:solidFill>
                    <a:schemeClr val="bg1">
                      <a:lumMod val="7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elit</a:t>
              </a:r>
              <a:r>
                <a:rPr lang="es-PE" sz="1400" dirty="0" smtClean="0">
                  <a:solidFill>
                    <a:schemeClr val="bg1">
                      <a:lumMod val="75000"/>
                    </a:schemeClr>
                  </a:solidFill>
                </a:rPr>
                <a:t>, sed do </a:t>
              </a: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eiusmod</a:t>
              </a:r>
              <a:r>
                <a:rPr lang="es-PE" sz="1400" dirty="0" smtClean="0">
                  <a:solidFill>
                    <a:schemeClr val="bg1">
                      <a:lumMod val="7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tempor</a:t>
              </a:r>
              <a:r>
                <a:rPr lang="es-PE" sz="1400" dirty="0" smtClean="0">
                  <a:solidFill>
                    <a:schemeClr val="bg1">
                      <a:lumMod val="7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incididunt</a:t>
              </a:r>
              <a:r>
                <a:rPr lang="es-PE" sz="1400" dirty="0" smtClean="0">
                  <a:solidFill>
                    <a:schemeClr val="bg1">
                      <a:lumMod val="7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utdse</a:t>
              </a:r>
              <a:endParaRPr lang="es-PE" sz="1400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62" name="Rectangle 61"/>
            <p:cNvSpPr/>
            <p:nvPr/>
          </p:nvSpPr>
          <p:spPr>
            <a:xfrm>
              <a:off x="1739384" y="4638938"/>
              <a:ext cx="1536609" cy="369332"/>
            </a:xfrm>
            <a:prstGeom prst="rect">
              <a:avLst/>
            </a:prstGeom>
            <a:solidFill>
              <a:srgbClr val="00B0F0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pPr algn="ctr" defTabSz="1450940"/>
              <a:r>
                <a:rPr lang="es-PE" b="1" dirty="0" err="1" smtClean="0">
                  <a:solidFill>
                    <a:schemeClr val="bg1"/>
                  </a:solidFill>
                  <a:ea typeface="Open Sans" pitchFamily="34" charset="0"/>
                  <a:cs typeface="Open Sans" pitchFamily="34" charset="0"/>
                </a:rPr>
                <a:t>Lorem</a:t>
              </a:r>
              <a:r>
                <a:rPr lang="es-PE" b="1" dirty="0" smtClean="0">
                  <a:solidFill>
                    <a:schemeClr val="bg1"/>
                  </a:solidFill>
                  <a:ea typeface="Open Sans" pitchFamily="34" charset="0"/>
                  <a:cs typeface="Open Sans" pitchFamily="34" charset="0"/>
                </a:rPr>
                <a:t> </a:t>
              </a:r>
              <a:r>
                <a:rPr lang="es-PE" b="1" dirty="0" err="1" smtClean="0">
                  <a:solidFill>
                    <a:schemeClr val="bg1"/>
                  </a:solidFill>
                  <a:ea typeface="Open Sans" pitchFamily="34" charset="0"/>
                  <a:cs typeface="Open Sans" pitchFamily="34" charset="0"/>
                </a:rPr>
                <a:t>Ipsum</a:t>
              </a:r>
              <a:endParaRPr lang="es-PE" b="1" dirty="0">
                <a:solidFill>
                  <a:schemeClr val="bg1"/>
                </a:solidFill>
                <a:ea typeface="Open Sans" pitchFamily="34" charset="0"/>
                <a:cs typeface="Open Sans" pitchFamily="34" charset="0"/>
              </a:endParaRPr>
            </a:p>
          </p:txBody>
        </p:sp>
      </p:grpSp>
      <p:sp>
        <p:nvSpPr>
          <p:cNvPr id="68" name="Freeform 15"/>
          <p:cNvSpPr>
            <a:spLocks/>
          </p:cNvSpPr>
          <p:nvPr/>
        </p:nvSpPr>
        <p:spPr bwMode="auto">
          <a:xfrm>
            <a:off x="7848478" y="3589569"/>
            <a:ext cx="903817" cy="207433"/>
          </a:xfrm>
          <a:custGeom>
            <a:avLst/>
            <a:gdLst/>
            <a:ahLst/>
            <a:cxnLst>
              <a:cxn ang="0">
                <a:pos x="6" y="50"/>
              </a:cxn>
              <a:cxn ang="0">
                <a:pos x="12" y="44"/>
              </a:cxn>
              <a:cxn ang="0">
                <a:pos x="11" y="40"/>
              </a:cxn>
              <a:cxn ang="0">
                <a:pos x="50" y="1"/>
              </a:cxn>
              <a:cxn ang="0">
                <a:pos x="219" y="1"/>
              </a:cxn>
              <a:cxn ang="0">
                <a:pos x="219" y="0"/>
              </a:cxn>
              <a:cxn ang="0">
                <a:pos x="49" y="0"/>
              </a:cxn>
              <a:cxn ang="0">
                <a:pos x="10" y="39"/>
              </a:cxn>
              <a:cxn ang="0">
                <a:pos x="6" y="38"/>
              </a:cxn>
              <a:cxn ang="0">
                <a:pos x="0" y="44"/>
              </a:cxn>
              <a:cxn ang="0">
                <a:pos x="6" y="50"/>
              </a:cxn>
            </a:cxnLst>
            <a:rect l="0" t="0" r="r" b="b"/>
            <a:pathLst>
              <a:path w="219" h="50">
                <a:moveTo>
                  <a:pt x="6" y="50"/>
                </a:moveTo>
                <a:cubicBezTo>
                  <a:pt x="10" y="50"/>
                  <a:pt x="12" y="48"/>
                  <a:pt x="12" y="44"/>
                </a:cubicBezTo>
                <a:cubicBezTo>
                  <a:pt x="12" y="43"/>
                  <a:pt x="12" y="41"/>
                  <a:pt x="11" y="40"/>
                </a:cubicBezTo>
                <a:cubicBezTo>
                  <a:pt x="50" y="1"/>
                  <a:pt x="50" y="1"/>
                  <a:pt x="50" y="1"/>
                </a:cubicBezTo>
                <a:cubicBezTo>
                  <a:pt x="219" y="1"/>
                  <a:pt x="219" y="1"/>
                  <a:pt x="219" y="1"/>
                </a:cubicBezTo>
                <a:cubicBezTo>
                  <a:pt x="219" y="0"/>
                  <a:pt x="219" y="0"/>
                  <a:pt x="219" y="0"/>
                </a:cubicBezTo>
                <a:cubicBezTo>
                  <a:pt x="49" y="0"/>
                  <a:pt x="49" y="0"/>
                  <a:pt x="49" y="0"/>
                </a:cubicBezTo>
                <a:cubicBezTo>
                  <a:pt x="10" y="39"/>
                  <a:pt x="10" y="39"/>
                  <a:pt x="10" y="39"/>
                </a:cubicBezTo>
                <a:cubicBezTo>
                  <a:pt x="9" y="38"/>
                  <a:pt x="8" y="38"/>
                  <a:pt x="6" y="38"/>
                </a:cubicBezTo>
                <a:cubicBezTo>
                  <a:pt x="3" y="38"/>
                  <a:pt x="0" y="40"/>
                  <a:pt x="0" y="44"/>
                </a:cubicBezTo>
                <a:cubicBezTo>
                  <a:pt x="0" y="48"/>
                  <a:pt x="3" y="50"/>
                  <a:pt x="6" y="5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PE" sz="2400" dirty="0"/>
          </a:p>
        </p:txBody>
      </p:sp>
      <p:grpSp>
        <p:nvGrpSpPr>
          <p:cNvPr id="69" name="Group 68"/>
          <p:cNvGrpSpPr/>
          <p:nvPr/>
        </p:nvGrpSpPr>
        <p:grpSpPr>
          <a:xfrm>
            <a:off x="8833418" y="3593216"/>
            <a:ext cx="3302359" cy="1102995"/>
            <a:chOff x="1156263" y="4615604"/>
            <a:chExt cx="2150661" cy="1189638"/>
          </a:xfrm>
        </p:grpSpPr>
        <p:sp>
          <p:nvSpPr>
            <p:cNvPr id="70" name="TextBox 69"/>
            <p:cNvSpPr txBox="1"/>
            <p:nvPr/>
          </p:nvSpPr>
          <p:spPr>
            <a:xfrm>
              <a:off x="1156263" y="5108140"/>
              <a:ext cx="2150661" cy="697102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defTabSz="1219170">
                <a:spcBef>
                  <a:spcPct val="20000"/>
                </a:spcBef>
                <a:defRPr/>
              </a:pP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Lorem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ipsum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dolor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sit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amet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,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consectetur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adipiscing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elit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, sed do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eiusmod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tempor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incididunt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utdse</a:t>
              </a:r>
              <a:endParaRPr lang="es-PE" sz="1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71" name="Rectangle 70"/>
            <p:cNvSpPr/>
            <p:nvPr/>
          </p:nvSpPr>
          <p:spPr>
            <a:xfrm>
              <a:off x="1436142" y="4615604"/>
              <a:ext cx="928995" cy="398344"/>
            </a:xfrm>
            <a:prstGeom prst="rect">
              <a:avLst/>
            </a:prstGeom>
            <a:solidFill>
              <a:srgbClr val="FFC000"/>
            </a:solidFill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wrap="none">
              <a:spAutoFit/>
            </a:bodyPr>
            <a:lstStyle/>
            <a:p>
              <a:pPr algn="ctr" defTabSz="1450940"/>
              <a:r>
                <a:rPr lang="es-PE" b="1" dirty="0" err="1" smtClean="0">
                  <a:solidFill>
                    <a:schemeClr val="bg1"/>
                  </a:solidFill>
                  <a:ea typeface="Open Sans" pitchFamily="34" charset="0"/>
                  <a:cs typeface="Open Sans" pitchFamily="34" charset="0"/>
                </a:rPr>
                <a:t>Lorem</a:t>
              </a:r>
              <a:r>
                <a:rPr lang="es-PE" b="1" dirty="0" smtClean="0">
                  <a:solidFill>
                    <a:schemeClr val="bg1"/>
                  </a:solidFill>
                  <a:ea typeface="Open Sans" pitchFamily="34" charset="0"/>
                  <a:cs typeface="Open Sans" pitchFamily="34" charset="0"/>
                </a:rPr>
                <a:t> </a:t>
              </a:r>
              <a:r>
                <a:rPr lang="es-PE" b="1" dirty="0" err="1" smtClean="0">
                  <a:solidFill>
                    <a:schemeClr val="bg1"/>
                  </a:solidFill>
                  <a:ea typeface="Open Sans" pitchFamily="34" charset="0"/>
                  <a:cs typeface="Open Sans" pitchFamily="34" charset="0"/>
                </a:rPr>
                <a:t>Ipsum</a:t>
              </a:r>
              <a:endParaRPr lang="es-PE" b="1" dirty="0">
                <a:solidFill>
                  <a:schemeClr val="bg1"/>
                </a:solidFill>
                <a:ea typeface="Open Sans" pitchFamily="34" charset="0"/>
                <a:cs typeface="Open Sans" pitchFamily="34" charset="0"/>
              </a:endParaRPr>
            </a:p>
          </p:txBody>
        </p:sp>
      </p:grpSp>
      <p:sp>
        <p:nvSpPr>
          <p:cNvPr id="72" name="Freeform 15"/>
          <p:cNvSpPr>
            <a:spLocks/>
          </p:cNvSpPr>
          <p:nvPr/>
        </p:nvSpPr>
        <p:spPr bwMode="auto">
          <a:xfrm rot="10800000" flipV="1">
            <a:off x="3374973" y="3595449"/>
            <a:ext cx="903817" cy="207433"/>
          </a:xfrm>
          <a:custGeom>
            <a:avLst/>
            <a:gdLst/>
            <a:ahLst/>
            <a:cxnLst>
              <a:cxn ang="0">
                <a:pos x="6" y="50"/>
              </a:cxn>
              <a:cxn ang="0">
                <a:pos x="12" y="44"/>
              </a:cxn>
              <a:cxn ang="0">
                <a:pos x="11" y="40"/>
              </a:cxn>
              <a:cxn ang="0">
                <a:pos x="50" y="1"/>
              </a:cxn>
              <a:cxn ang="0">
                <a:pos x="219" y="1"/>
              </a:cxn>
              <a:cxn ang="0">
                <a:pos x="219" y="0"/>
              </a:cxn>
              <a:cxn ang="0">
                <a:pos x="49" y="0"/>
              </a:cxn>
              <a:cxn ang="0">
                <a:pos x="10" y="39"/>
              </a:cxn>
              <a:cxn ang="0">
                <a:pos x="6" y="38"/>
              </a:cxn>
              <a:cxn ang="0">
                <a:pos x="0" y="44"/>
              </a:cxn>
              <a:cxn ang="0">
                <a:pos x="6" y="50"/>
              </a:cxn>
            </a:cxnLst>
            <a:rect l="0" t="0" r="r" b="b"/>
            <a:pathLst>
              <a:path w="219" h="50">
                <a:moveTo>
                  <a:pt x="6" y="50"/>
                </a:moveTo>
                <a:cubicBezTo>
                  <a:pt x="10" y="50"/>
                  <a:pt x="12" y="48"/>
                  <a:pt x="12" y="44"/>
                </a:cubicBezTo>
                <a:cubicBezTo>
                  <a:pt x="12" y="43"/>
                  <a:pt x="12" y="41"/>
                  <a:pt x="11" y="40"/>
                </a:cubicBezTo>
                <a:cubicBezTo>
                  <a:pt x="50" y="1"/>
                  <a:pt x="50" y="1"/>
                  <a:pt x="50" y="1"/>
                </a:cubicBezTo>
                <a:cubicBezTo>
                  <a:pt x="219" y="1"/>
                  <a:pt x="219" y="1"/>
                  <a:pt x="219" y="1"/>
                </a:cubicBezTo>
                <a:cubicBezTo>
                  <a:pt x="219" y="0"/>
                  <a:pt x="219" y="0"/>
                  <a:pt x="219" y="0"/>
                </a:cubicBezTo>
                <a:cubicBezTo>
                  <a:pt x="49" y="0"/>
                  <a:pt x="49" y="0"/>
                  <a:pt x="49" y="0"/>
                </a:cubicBezTo>
                <a:cubicBezTo>
                  <a:pt x="10" y="39"/>
                  <a:pt x="10" y="39"/>
                  <a:pt x="10" y="39"/>
                </a:cubicBezTo>
                <a:cubicBezTo>
                  <a:pt x="9" y="38"/>
                  <a:pt x="8" y="38"/>
                  <a:pt x="6" y="38"/>
                </a:cubicBezTo>
                <a:cubicBezTo>
                  <a:pt x="3" y="38"/>
                  <a:pt x="0" y="40"/>
                  <a:pt x="0" y="44"/>
                </a:cubicBezTo>
                <a:cubicBezTo>
                  <a:pt x="0" y="48"/>
                  <a:pt x="3" y="50"/>
                  <a:pt x="6" y="5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PE" sz="2400" dirty="0"/>
          </a:p>
        </p:txBody>
      </p:sp>
      <p:grpSp>
        <p:nvGrpSpPr>
          <p:cNvPr id="78" name="Group 77"/>
          <p:cNvGrpSpPr/>
          <p:nvPr/>
        </p:nvGrpSpPr>
        <p:grpSpPr>
          <a:xfrm>
            <a:off x="154051" y="3595450"/>
            <a:ext cx="3199519" cy="1115533"/>
            <a:chOff x="1156263" y="4638938"/>
            <a:chExt cx="2150661" cy="1115533"/>
          </a:xfrm>
        </p:grpSpPr>
        <p:sp>
          <p:nvSpPr>
            <p:cNvPr id="79" name="TextBox 78"/>
            <p:cNvSpPr txBox="1"/>
            <p:nvPr/>
          </p:nvSpPr>
          <p:spPr>
            <a:xfrm>
              <a:off x="1156263" y="5108140"/>
              <a:ext cx="2150661" cy="646331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r" defTabSz="1219170">
                <a:spcBef>
                  <a:spcPct val="20000"/>
                </a:spcBef>
                <a:defRPr/>
              </a:pP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Lorem</a:t>
              </a:r>
              <a:r>
                <a:rPr lang="es-PE" sz="1400" dirty="0" smtClean="0">
                  <a:solidFill>
                    <a:schemeClr val="bg1">
                      <a:lumMod val="7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ipsum</a:t>
              </a:r>
              <a:r>
                <a:rPr lang="es-PE" sz="1400" dirty="0" smtClean="0">
                  <a:solidFill>
                    <a:schemeClr val="bg1">
                      <a:lumMod val="75000"/>
                    </a:schemeClr>
                  </a:solidFill>
                </a:rPr>
                <a:t> dolor </a:t>
              </a: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sit</a:t>
              </a:r>
              <a:r>
                <a:rPr lang="es-PE" sz="1400" dirty="0" smtClean="0">
                  <a:solidFill>
                    <a:schemeClr val="bg1">
                      <a:lumMod val="7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amet</a:t>
              </a:r>
              <a:r>
                <a:rPr lang="es-PE" sz="1400" dirty="0" smtClean="0">
                  <a:solidFill>
                    <a:schemeClr val="bg1">
                      <a:lumMod val="75000"/>
                    </a:schemeClr>
                  </a:solidFill>
                </a:rPr>
                <a:t>, </a:t>
              </a: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consectetur</a:t>
              </a:r>
              <a:r>
                <a:rPr lang="es-PE" sz="1400" dirty="0" smtClean="0">
                  <a:solidFill>
                    <a:schemeClr val="bg1">
                      <a:lumMod val="7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adipiscing</a:t>
              </a:r>
              <a:r>
                <a:rPr lang="es-PE" sz="1400" dirty="0" smtClean="0">
                  <a:solidFill>
                    <a:schemeClr val="bg1">
                      <a:lumMod val="7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elit</a:t>
              </a:r>
              <a:r>
                <a:rPr lang="es-PE" sz="1400" dirty="0" smtClean="0">
                  <a:solidFill>
                    <a:schemeClr val="bg1">
                      <a:lumMod val="75000"/>
                    </a:schemeClr>
                  </a:solidFill>
                </a:rPr>
                <a:t>, sed do </a:t>
              </a: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eiusmod</a:t>
              </a:r>
              <a:r>
                <a:rPr lang="es-PE" sz="1400" dirty="0" smtClean="0">
                  <a:solidFill>
                    <a:schemeClr val="bg1">
                      <a:lumMod val="7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tempor</a:t>
              </a:r>
              <a:r>
                <a:rPr lang="es-PE" sz="1400" dirty="0" smtClean="0">
                  <a:solidFill>
                    <a:schemeClr val="bg1">
                      <a:lumMod val="7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incididunt</a:t>
              </a:r>
              <a:r>
                <a:rPr lang="es-PE" sz="1400" dirty="0" smtClean="0">
                  <a:solidFill>
                    <a:schemeClr val="bg1">
                      <a:lumMod val="7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utdse</a:t>
              </a:r>
              <a:endParaRPr lang="es-PE" sz="1400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80" name="Rectangle 79"/>
            <p:cNvSpPr/>
            <p:nvPr/>
          </p:nvSpPr>
          <p:spPr>
            <a:xfrm>
              <a:off x="1739384" y="4638938"/>
              <a:ext cx="1536609" cy="369332"/>
            </a:xfrm>
            <a:prstGeom prst="rect">
              <a:avLst/>
            </a:prstGeom>
            <a:solidFill>
              <a:srgbClr val="A5A5A5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pPr algn="ctr" defTabSz="1450940"/>
              <a:r>
                <a:rPr lang="es-PE" b="1" dirty="0" err="1" smtClean="0">
                  <a:solidFill>
                    <a:schemeClr val="bg1"/>
                  </a:solidFill>
                  <a:ea typeface="Open Sans" pitchFamily="34" charset="0"/>
                  <a:cs typeface="Open Sans" pitchFamily="34" charset="0"/>
                </a:rPr>
                <a:t>Lorem</a:t>
              </a:r>
              <a:r>
                <a:rPr lang="es-PE" b="1" dirty="0" smtClean="0">
                  <a:solidFill>
                    <a:schemeClr val="bg1"/>
                  </a:solidFill>
                  <a:ea typeface="Open Sans" pitchFamily="34" charset="0"/>
                  <a:cs typeface="Open Sans" pitchFamily="34" charset="0"/>
                </a:rPr>
                <a:t> </a:t>
              </a:r>
              <a:r>
                <a:rPr lang="es-PE" b="1" dirty="0" err="1" smtClean="0">
                  <a:solidFill>
                    <a:schemeClr val="bg1"/>
                  </a:solidFill>
                  <a:ea typeface="Open Sans" pitchFamily="34" charset="0"/>
                  <a:cs typeface="Open Sans" pitchFamily="34" charset="0"/>
                </a:rPr>
                <a:t>Ipsum</a:t>
              </a:r>
              <a:endParaRPr lang="es-PE" b="1" dirty="0">
                <a:solidFill>
                  <a:schemeClr val="bg1"/>
                </a:solidFill>
                <a:ea typeface="Open Sans" pitchFamily="34" charset="0"/>
                <a:cs typeface="Open Sans" pitchFamily="34" charset="0"/>
              </a:endParaRPr>
            </a:p>
          </p:txBody>
        </p:sp>
      </p:grpSp>
      <p:sp>
        <p:nvSpPr>
          <p:cNvPr id="81" name="Oval 80"/>
          <p:cNvSpPr>
            <a:spLocks noChangeAspect="1"/>
          </p:cNvSpPr>
          <p:nvPr/>
        </p:nvSpPr>
        <p:spPr>
          <a:xfrm>
            <a:off x="4130584" y="2205279"/>
            <a:ext cx="914400" cy="914400"/>
          </a:xfrm>
          <a:prstGeom prst="ellipse">
            <a:avLst/>
          </a:prstGeom>
          <a:solidFill>
            <a:srgbClr val="00B0F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3600" dirty="0" smtClean="0">
                <a:solidFill>
                  <a:schemeClr val="bg1"/>
                </a:solidFill>
                <a:latin typeface="+mj-lt"/>
              </a:rPr>
              <a:t>01</a:t>
            </a:r>
            <a:endParaRPr lang="es-PE" sz="3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82" name="Oval 81"/>
          <p:cNvSpPr>
            <a:spLocks noChangeAspect="1"/>
          </p:cNvSpPr>
          <p:nvPr/>
        </p:nvSpPr>
        <p:spPr>
          <a:xfrm>
            <a:off x="7148993" y="2205279"/>
            <a:ext cx="914400" cy="914400"/>
          </a:xfrm>
          <a:prstGeom prst="ellipse">
            <a:avLst/>
          </a:prstGeom>
          <a:solidFill>
            <a:srgbClr val="ED7D31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3600" dirty="0" smtClean="0">
                <a:solidFill>
                  <a:schemeClr val="bg1"/>
                </a:solidFill>
                <a:latin typeface="+mj-lt"/>
              </a:rPr>
              <a:t>02</a:t>
            </a:r>
            <a:endParaRPr lang="es-PE" sz="3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83" name="Oval 82"/>
          <p:cNvSpPr>
            <a:spLocks noChangeAspect="1"/>
          </p:cNvSpPr>
          <p:nvPr/>
        </p:nvSpPr>
        <p:spPr>
          <a:xfrm>
            <a:off x="4114829" y="3797090"/>
            <a:ext cx="914400" cy="914400"/>
          </a:xfrm>
          <a:prstGeom prst="ellipse">
            <a:avLst/>
          </a:prstGeom>
          <a:solidFill>
            <a:srgbClr val="A5A5A5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3600" dirty="0" smtClean="0">
                <a:solidFill>
                  <a:schemeClr val="bg1"/>
                </a:solidFill>
                <a:latin typeface="+mj-lt"/>
              </a:rPr>
              <a:t>03</a:t>
            </a:r>
            <a:endParaRPr lang="es-PE" sz="3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84" name="Oval 83"/>
          <p:cNvSpPr>
            <a:spLocks noChangeAspect="1"/>
          </p:cNvSpPr>
          <p:nvPr/>
        </p:nvSpPr>
        <p:spPr>
          <a:xfrm>
            <a:off x="7193528" y="3797090"/>
            <a:ext cx="914400" cy="91440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3600" dirty="0" smtClean="0">
                <a:solidFill>
                  <a:schemeClr val="bg1"/>
                </a:solidFill>
                <a:latin typeface="+mj-lt"/>
              </a:rPr>
              <a:t>04</a:t>
            </a:r>
            <a:endParaRPr lang="es-PE" sz="3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1401493" y="5605836"/>
            <a:ext cx="9389012" cy="87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2000" b="1" dirty="0" smtClean="0">
                <a:solidFill>
                  <a:schemeClr val="bg1">
                    <a:lumMod val="85000"/>
                  </a:schemeClr>
                </a:solidFill>
              </a:rPr>
              <a:t>LOREM IPSUM</a:t>
            </a:r>
          </a:p>
          <a:p>
            <a:pPr algn="ctr" defTabSz="1219170">
              <a:spcBef>
                <a:spcPct val="20000"/>
              </a:spcBef>
              <a:defRPr/>
            </a:pP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Lorem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ipsum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dolor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sit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amet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,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consectetur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adipiscing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elit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, sed do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eiusmod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tempor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incididunt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ut labore et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dolore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magna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aliqua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. Ut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enim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ad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minim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veniam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,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quis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nostrud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exercitation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ullamco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laboris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nisi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ut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aliquip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ex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ea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commodo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consequat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. </a:t>
            </a:r>
            <a:endParaRPr lang="es-PE" sz="14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93032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500"/>
                            </p:stCondLst>
                            <p:childTnLst>
                              <p:par>
                                <p:cTn id="4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0"/>
                            </p:stCondLst>
                            <p:childTnLst>
                              <p:par>
                                <p:cTn id="4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500"/>
                            </p:stCondLst>
                            <p:childTnLst>
                              <p:par>
                                <p:cTn id="5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000"/>
                            </p:stCondLst>
                            <p:childTnLst>
                              <p:par>
                                <p:cTn id="5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9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6500"/>
                            </p:stCondLst>
                            <p:childTnLst>
                              <p:par>
                                <p:cTn id="6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7000"/>
                            </p:stCondLst>
                            <p:childTnLst>
                              <p:par>
                                <p:cTn id="6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7500"/>
                            </p:stCondLst>
                            <p:childTnLst>
                              <p:par>
                                <p:cTn id="7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8000"/>
                            </p:stCondLst>
                            <p:childTnLst>
                              <p:par>
                                <p:cTn id="7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5" grpId="0" animBg="1"/>
      <p:bldP spid="50" grpId="0" animBg="1"/>
      <p:bldP spid="54" grpId="0" animBg="1"/>
      <p:bldP spid="68" grpId="0" animBg="1"/>
      <p:bldP spid="72" grpId="0" animBg="1"/>
      <p:bldP spid="81" grpId="0" animBg="1"/>
      <p:bldP spid="82" grpId="0" animBg="1"/>
      <p:bldP spid="83" grpId="0" animBg="1"/>
      <p:bldP spid="84" grpId="0" animBg="1"/>
      <p:bldP spid="8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3">
            <a:lum/>
          </a:blip>
          <a:srcRect/>
          <a:stretch>
            <a:fillRect t="-16000" b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 bwMode="auto">
          <a:xfrm>
            <a:off x="0" y="950026"/>
            <a:ext cx="12192000" cy="5561985"/>
          </a:xfrm>
          <a:prstGeom prst="rect">
            <a:avLst/>
          </a:prstGeom>
          <a:solidFill>
            <a:schemeClr val="tx1">
              <a:alpha val="75000"/>
            </a:schemeClr>
          </a:solidFill>
          <a:ln w="6350">
            <a:noFill/>
            <a:round/>
            <a:headEnd/>
            <a:tailEnd/>
          </a:ln>
        </p:spPr>
        <p:txBody>
          <a:bodyPr vert="horz" wrap="none" lIns="121920" tIns="60960" rIns="121920" bIns="60960" numCol="1" rtlCol="0" anchor="ctr" anchorCtr="1" compatLnSpc="1">
            <a:prstTxWarp prst="textNoShape">
              <a:avLst/>
            </a:prstTxWarp>
          </a:bodyPr>
          <a:lstStyle/>
          <a:p>
            <a:pPr algn="ctr"/>
            <a:endParaRPr lang="es-PE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Placeholder 1"/>
          <p:cNvPicPr>
            <a:picLocks noGrp="1" noChangeAspect="1"/>
          </p:cNvPicPr>
          <p:nvPr>
            <p:ph type="pic" sz="quarter" idx="1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8" r="4158"/>
          <a:stretch>
            <a:fillRect/>
          </a:stretch>
        </p:blipFill>
        <p:spPr/>
      </p:pic>
      <p:grpSp>
        <p:nvGrpSpPr>
          <p:cNvPr id="22" name="Group 21"/>
          <p:cNvGrpSpPr/>
          <p:nvPr/>
        </p:nvGrpSpPr>
        <p:grpSpPr>
          <a:xfrm>
            <a:off x="127357" y="-21594"/>
            <a:ext cx="2524868" cy="613385"/>
            <a:chOff x="127357" y="-6354"/>
            <a:chExt cx="2524868" cy="613385"/>
          </a:xfrm>
        </p:grpSpPr>
        <p:sp>
          <p:nvSpPr>
            <p:cNvPr id="23" name="Round Same Side Corner Rectangle 22"/>
            <p:cNvSpPr/>
            <p:nvPr/>
          </p:nvSpPr>
          <p:spPr bwMode="auto">
            <a:xfrm rot="10800000" flipH="1">
              <a:off x="127357" y="-6354"/>
              <a:ext cx="2524868" cy="613385"/>
            </a:xfrm>
            <a:prstGeom prst="round2SameRect">
              <a:avLst>
                <a:gd name="adj1" fmla="val 35205"/>
                <a:gd name="adj2" fmla="val 0"/>
              </a:avLst>
            </a:prstGeom>
            <a:solidFill>
              <a:schemeClr val="tx1">
                <a:alpha val="50000"/>
              </a:schemeClr>
            </a:solidFill>
            <a:ln w="19050">
              <a:solidFill>
                <a:schemeClr val="tx1"/>
              </a:solidFill>
              <a:round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vert="horz" wrap="none" lIns="121920" tIns="60960" rIns="121920" bIns="6096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s-PE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27357" y="54118"/>
              <a:ext cx="252486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PE" sz="2400" dirty="0" err="1" smtClean="0">
                  <a:solidFill>
                    <a:schemeClr val="bg1"/>
                  </a:solidFill>
                </a:rPr>
                <a:t>Slide</a:t>
              </a:r>
              <a:r>
                <a:rPr lang="es-PE" sz="2400" dirty="0" smtClean="0">
                  <a:solidFill>
                    <a:schemeClr val="bg1"/>
                  </a:solidFill>
                </a:rPr>
                <a:t> </a:t>
              </a:r>
              <a:r>
                <a:rPr lang="es-PE" sz="2400" dirty="0" err="1" smtClean="0">
                  <a:solidFill>
                    <a:schemeClr val="bg1"/>
                  </a:solidFill>
                </a:rPr>
                <a:t>Title</a:t>
              </a:r>
              <a:endParaRPr lang="es-PE" sz="2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3542231" y="1696610"/>
            <a:ext cx="1706880" cy="211032"/>
            <a:chOff x="3542231" y="1696610"/>
            <a:chExt cx="1706880" cy="211032"/>
          </a:xfrm>
        </p:grpSpPr>
        <p:cxnSp>
          <p:nvCxnSpPr>
            <p:cNvPr id="54" name="Straight Connector 53"/>
            <p:cNvCxnSpPr/>
            <p:nvPr/>
          </p:nvCxnSpPr>
          <p:spPr>
            <a:xfrm rot="10800000">
              <a:off x="3542231" y="1696610"/>
              <a:ext cx="1706880" cy="2117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38100" dist="12700" sx="96000" sy="96000" algn="l" rotWithShape="0">
                <a:prstClr val="black">
                  <a:alpha val="95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rapezoid 55"/>
            <p:cNvSpPr/>
            <p:nvPr/>
          </p:nvSpPr>
          <p:spPr>
            <a:xfrm rot="10800000" flipH="1">
              <a:off x="3914765" y="1704442"/>
              <a:ext cx="1190624" cy="203200"/>
            </a:xfrm>
            <a:prstGeom prst="trapezoid">
              <a:avLst>
                <a:gd name="adj" fmla="val 62501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sz="2400" dirty="0"/>
            </a:p>
          </p:txBody>
        </p:sp>
      </p:grpSp>
      <p:sp>
        <p:nvSpPr>
          <p:cNvPr id="57" name="Parallelogram 56"/>
          <p:cNvSpPr/>
          <p:nvPr/>
        </p:nvSpPr>
        <p:spPr>
          <a:xfrm flipV="1">
            <a:off x="3668164" y="1403876"/>
            <a:ext cx="1312339" cy="508000"/>
          </a:xfrm>
          <a:prstGeom prst="parallelogram">
            <a:avLst>
              <a:gd name="adj" fmla="val 63243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2400" dirty="0"/>
          </a:p>
        </p:txBody>
      </p:sp>
      <p:grpSp>
        <p:nvGrpSpPr>
          <p:cNvPr id="59" name="Group 58"/>
          <p:cNvGrpSpPr/>
          <p:nvPr/>
        </p:nvGrpSpPr>
        <p:grpSpPr>
          <a:xfrm>
            <a:off x="6215435" y="1696610"/>
            <a:ext cx="1706880" cy="211032"/>
            <a:chOff x="3542231" y="1696610"/>
            <a:chExt cx="1706880" cy="211032"/>
          </a:xfrm>
        </p:grpSpPr>
        <p:cxnSp>
          <p:nvCxnSpPr>
            <p:cNvPr id="60" name="Straight Connector 59"/>
            <p:cNvCxnSpPr/>
            <p:nvPr/>
          </p:nvCxnSpPr>
          <p:spPr>
            <a:xfrm rot="10800000">
              <a:off x="3542231" y="1696610"/>
              <a:ext cx="1706880" cy="2117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38100" dist="12700" sx="96000" sy="96000" algn="l" rotWithShape="0">
                <a:prstClr val="black">
                  <a:alpha val="95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Trapezoid 60"/>
            <p:cNvSpPr/>
            <p:nvPr/>
          </p:nvSpPr>
          <p:spPr>
            <a:xfrm rot="10800000" flipH="1">
              <a:off x="3914765" y="1704442"/>
              <a:ext cx="1190624" cy="203200"/>
            </a:xfrm>
            <a:prstGeom prst="trapezoid">
              <a:avLst>
                <a:gd name="adj" fmla="val 62501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sz="2400" dirty="0"/>
            </a:p>
          </p:txBody>
        </p:sp>
      </p:grpSp>
      <p:sp>
        <p:nvSpPr>
          <p:cNvPr id="62" name="Parallelogram 61"/>
          <p:cNvSpPr/>
          <p:nvPr/>
        </p:nvSpPr>
        <p:spPr>
          <a:xfrm flipV="1">
            <a:off x="6341368" y="1403876"/>
            <a:ext cx="1312339" cy="508000"/>
          </a:xfrm>
          <a:prstGeom prst="parallelogram">
            <a:avLst>
              <a:gd name="adj" fmla="val 63243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2400" dirty="0"/>
          </a:p>
        </p:txBody>
      </p:sp>
      <p:grpSp>
        <p:nvGrpSpPr>
          <p:cNvPr id="64" name="Group 63"/>
          <p:cNvGrpSpPr/>
          <p:nvPr/>
        </p:nvGrpSpPr>
        <p:grpSpPr>
          <a:xfrm>
            <a:off x="8863063" y="1696611"/>
            <a:ext cx="1706880" cy="211032"/>
            <a:chOff x="3542231" y="1696610"/>
            <a:chExt cx="1706880" cy="211032"/>
          </a:xfrm>
        </p:grpSpPr>
        <p:cxnSp>
          <p:nvCxnSpPr>
            <p:cNvPr id="65" name="Straight Connector 64"/>
            <p:cNvCxnSpPr/>
            <p:nvPr/>
          </p:nvCxnSpPr>
          <p:spPr>
            <a:xfrm rot="10800000">
              <a:off x="3542231" y="1696610"/>
              <a:ext cx="1706880" cy="2117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38100" dist="12700" sx="96000" sy="96000" algn="l" rotWithShape="0">
                <a:prstClr val="black">
                  <a:alpha val="95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Trapezoid 65"/>
            <p:cNvSpPr/>
            <p:nvPr/>
          </p:nvSpPr>
          <p:spPr>
            <a:xfrm rot="10800000" flipH="1">
              <a:off x="3914765" y="1704442"/>
              <a:ext cx="1190624" cy="203200"/>
            </a:xfrm>
            <a:prstGeom prst="trapezoid">
              <a:avLst>
                <a:gd name="adj" fmla="val 62501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sz="2400" dirty="0"/>
            </a:p>
          </p:txBody>
        </p:sp>
      </p:grpSp>
      <p:sp>
        <p:nvSpPr>
          <p:cNvPr id="67" name="Parallelogram 66"/>
          <p:cNvSpPr/>
          <p:nvPr/>
        </p:nvSpPr>
        <p:spPr>
          <a:xfrm flipV="1">
            <a:off x="8988996" y="1403877"/>
            <a:ext cx="1312339" cy="508000"/>
          </a:xfrm>
          <a:prstGeom prst="parallelogram">
            <a:avLst>
              <a:gd name="adj" fmla="val 63243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2400" dirty="0"/>
          </a:p>
        </p:txBody>
      </p:sp>
      <p:sp>
        <p:nvSpPr>
          <p:cNvPr id="34" name="Down Arrow Callout 33"/>
          <p:cNvSpPr/>
          <p:nvPr/>
        </p:nvSpPr>
        <p:spPr>
          <a:xfrm>
            <a:off x="3539660" y="1662388"/>
            <a:ext cx="2472192" cy="4301321"/>
          </a:xfrm>
          <a:prstGeom prst="downArrowCallout">
            <a:avLst>
              <a:gd name="adj1" fmla="val 25000"/>
              <a:gd name="adj2" fmla="val 6698"/>
              <a:gd name="adj3" fmla="val 4369"/>
              <a:gd name="adj4" fmla="val 97489"/>
            </a:avLst>
          </a:prstGeom>
          <a:solidFill>
            <a:srgbClr val="00B0F0"/>
          </a:solidFill>
          <a:ln w="19050"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2400" dirty="0"/>
          </a:p>
        </p:txBody>
      </p:sp>
      <p:grpSp>
        <p:nvGrpSpPr>
          <p:cNvPr id="33" name="Group 24"/>
          <p:cNvGrpSpPr/>
          <p:nvPr/>
        </p:nvGrpSpPr>
        <p:grpSpPr>
          <a:xfrm>
            <a:off x="4121045" y="5271692"/>
            <a:ext cx="1350472" cy="203200"/>
            <a:chOff x="4168751" y="2495551"/>
            <a:chExt cx="1012854" cy="152400"/>
          </a:xfr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5" name="Oval 34"/>
            <p:cNvSpPr/>
            <p:nvPr/>
          </p:nvSpPr>
          <p:spPr>
            <a:xfrm>
              <a:off x="4598977" y="2495551"/>
              <a:ext cx="152400" cy="152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sz="2400" dirty="0">
                <a:solidFill>
                  <a:schemeClr val="tx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36" name="Oval 35"/>
            <p:cNvSpPr/>
            <p:nvPr/>
          </p:nvSpPr>
          <p:spPr>
            <a:xfrm flipV="1">
              <a:off x="4816297" y="2522221"/>
              <a:ext cx="99060" cy="9906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sz="2400" dirty="0">
                <a:solidFill>
                  <a:schemeClr val="tx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37" name="Oval 36"/>
            <p:cNvSpPr/>
            <p:nvPr/>
          </p:nvSpPr>
          <p:spPr>
            <a:xfrm flipV="1">
              <a:off x="4434997" y="2522221"/>
              <a:ext cx="99060" cy="9906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sz="2400" dirty="0">
                <a:solidFill>
                  <a:schemeClr val="tx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38" name="Oval 37"/>
            <p:cNvSpPr>
              <a:spLocks noChangeAspect="1"/>
            </p:cNvSpPr>
            <p:nvPr/>
          </p:nvSpPr>
          <p:spPr>
            <a:xfrm flipV="1">
              <a:off x="4980277" y="2531632"/>
              <a:ext cx="80239" cy="8023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sz="2400" dirty="0">
                <a:solidFill>
                  <a:schemeClr val="tx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39" name="Oval 38"/>
            <p:cNvSpPr>
              <a:spLocks noChangeAspect="1"/>
            </p:cNvSpPr>
            <p:nvPr/>
          </p:nvSpPr>
          <p:spPr>
            <a:xfrm flipV="1">
              <a:off x="4289838" y="2531632"/>
              <a:ext cx="80239" cy="8023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sz="2400" dirty="0">
                <a:solidFill>
                  <a:schemeClr val="tx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44" name="Oval 43"/>
            <p:cNvSpPr>
              <a:spLocks noChangeAspect="1"/>
            </p:cNvSpPr>
            <p:nvPr/>
          </p:nvSpPr>
          <p:spPr>
            <a:xfrm flipV="1">
              <a:off x="5125438" y="2543668"/>
              <a:ext cx="56167" cy="5616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sz="2400" dirty="0">
                <a:solidFill>
                  <a:schemeClr val="tx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45" name="Oval 44"/>
            <p:cNvSpPr>
              <a:spLocks noChangeAspect="1"/>
            </p:cNvSpPr>
            <p:nvPr/>
          </p:nvSpPr>
          <p:spPr>
            <a:xfrm flipV="1">
              <a:off x="4168751" y="2543668"/>
              <a:ext cx="56167" cy="5616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sz="2400" dirty="0">
                <a:solidFill>
                  <a:schemeClr val="tx2">
                    <a:lumMod val="40000"/>
                    <a:lumOff val="60000"/>
                  </a:schemeClr>
                </a:solidFill>
              </a:endParaRPr>
            </a:p>
          </p:txBody>
        </p:sp>
      </p:grpSp>
      <p:sp>
        <p:nvSpPr>
          <p:cNvPr id="27" name="Down Arrow Callout 26"/>
          <p:cNvSpPr/>
          <p:nvPr/>
        </p:nvSpPr>
        <p:spPr>
          <a:xfrm>
            <a:off x="6193251" y="1662388"/>
            <a:ext cx="2472192" cy="4301321"/>
          </a:xfrm>
          <a:prstGeom prst="downArrowCallout">
            <a:avLst>
              <a:gd name="adj1" fmla="val 25000"/>
              <a:gd name="adj2" fmla="val 6698"/>
              <a:gd name="adj3" fmla="val 4369"/>
              <a:gd name="adj4" fmla="val 97489"/>
            </a:avLst>
          </a:prstGeom>
          <a:solidFill>
            <a:srgbClr val="ED7D31"/>
          </a:solidFill>
          <a:ln w="19050"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2400" dirty="0"/>
          </a:p>
        </p:txBody>
      </p:sp>
      <p:grpSp>
        <p:nvGrpSpPr>
          <p:cNvPr id="72" name="Group 24"/>
          <p:cNvGrpSpPr/>
          <p:nvPr/>
        </p:nvGrpSpPr>
        <p:grpSpPr>
          <a:xfrm>
            <a:off x="6730613" y="5271692"/>
            <a:ext cx="1350472" cy="203200"/>
            <a:chOff x="4168751" y="2495551"/>
            <a:chExt cx="1012854" cy="152400"/>
          </a:xfr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73" name="Oval 72"/>
            <p:cNvSpPr/>
            <p:nvPr/>
          </p:nvSpPr>
          <p:spPr>
            <a:xfrm>
              <a:off x="4598977" y="2495551"/>
              <a:ext cx="152400" cy="152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sz="2400" dirty="0">
                <a:solidFill>
                  <a:schemeClr val="tx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74" name="Oval 73"/>
            <p:cNvSpPr/>
            <p:nvPr/>
          </p:nvSpPr>
          <p:spPr>
            <a:xfrm flipV="1">
              <a:off x="4816297" y="2522221"/>
              <a:ext cx="99060" cy="9906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sz="2400" dirty="0">
                <a:solidFill>
                  <a:schemeClr val="tx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75" name="Oval 74"/>
            <p:cNvSpPr/>
            <p:nvPr/>
          </p:nvSpPr>
          <p:spPr>
            <a:xfrm flipV="1">
              <a:off x="4434997" y="2522221"/>
              <a:ext cx="99060" cy="9906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sz="2400" dirty="0">
                <a:solidFill>
                  <a:schemeClr val="tx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76" name="Oval 75"/>
            <p:cNvSpPr>
              <a:spLocks noChangeAspect="1"/>
            </p:cNvSpPr>
            <p:nvPr/>
          </p:nvSpPr>
          <p:spPr>
            <a:xfrm flipV="1">
              <a:off x="4980277" y="2531632"/>
              <a:ext cx="80239" cy="8023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sz="2400" dirty="0">
                <a:solidFill>
                  <a:schemeClr val="tx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77" name="Oval 76"/>
            <p:cNvSpPr>
              <a:spLocks noChangeAspect="1"/>
            </p:cNvSpPr>
            <p:nvPr/>
          </p:nvSpPr>
          <p:spPr>
            <a:xfrm flipV="1">
              <a:off x="4289838" y="2531632"/>
              <a:ext cx="80239" cy="8023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sz="2400" dirty="0">
                <a:solidFill>
                  <a:schemeClr val="tx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78" name="Oval 77"/>
            <p:cNvSpPr>
              <a:spLocks noChangeAspect="1"/>
            </p:cNvSpPr>
            <p:nvPr/>
          </p:nvSpPr>
          <p:spPr>
            <a:xfrm flipV="1">
              <a:off x="5125438" y="2543668"/>
              <a:ext cx="56167" cy="5616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sz="2400" dirty="0">
                <a:solidFill>
                  <a:schemeClr val="tx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79" name="Oval 78"/>
            <p:cNvSpPr>
              <a:spLocks noChangeAspect="1"/>
            </p:cNvSpPr>
            <p:nvPr/>
          </p:nvSpPr>
          <p:spPr>
            <a:xfrm flipV="1">
              <a:off x="4168751" y="2543668"/>
              <a:ext cx="56167" cy="5616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sz="2400" dirty="0">
                <a:solidFill>
                  <a:schemeClr val="tx2">
                    <a:lumMod val="40000"/>
                    <a:lumOff val="60000"/>
                  </a:schemeClr>
                </a:solidFill>
              </a:endParaRPr>
            </a:p>
          </p:txBody>
        </p:sp>
      </p:grpSp>
      <p:sp>
        <p:nvSpPr>
          <p:cNvPr id="16" name="Down Arrow Callout 15"/>
          <p:cNvSpPr/>
          <p:nvPr/>
        </p:nvSpPr>
        <p:spPr>
          <a:xfrm>
            <a:off x="8846843" y="1662388"/>
            <a:ext cx="2472192" cy="4301321"/>
          </a:xfrm>
          <a:prstGeom prst="downArrowCallout">
            <a:avLst>
              <a:gd name="adj1" fmla="val 25000"/>
              <a:gd name="adj2" fmla="val 6698"/>
              <a:gd name="adj3" fmla="val 4369"/>
              <a:gd name="adj4" fmla="val 97489"/>
            </a:avLst>
          </a:prstGeom>
          <a:solidFill>
            <a:srgbClr val="FFC000"/>
          </a:solidFill>
          <a:ln w="19050"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2400" dirty="0"/>
          </a:p>
        </p:txBody>
      </p:sp>
      <p:grpSp>
        <p:nvGrpSpPr>
          <p:cNvPr id="80" name="Group 24"/>
          <p:cNvGrpSpPr/>
          <p:nvPr/>
        </p:nvGrpSpPr>
        <p:grpSpPr>
          <a:xfrm>
            <a:off x="9407703" y="5271692"/>
            <a:ext cx="1350472" cy="203200"/>
            <a:chOff x="4168751" y="2495551"/>
            <a:chExt cx="1012854" cy="152400"/>
          </a:xfr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1" name="Oval 80"/>
            <p:cNvSpPr/>
            <p:nvPr/>
          </p:nvSpPr>
          <p:spPr>
            <a:xfrm>
              <a:off x="4598977" y="2495551"/>
              <a:ext cx="152400" cy="152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sz="2400" dirty="0">
                <a:solidFill>
                  <a:schemeClr val="tx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82" name="Oval 81"/>
            <p:cNvSpPr/>
            <p:nvPr/>
          </p:nvSpPr>
          <p:spPr>
            <a:xfrm flipV="1">
              <a:off x="4816297" y="2522221"/>
              <a:ext cx="99060" cy="9906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sz="2400" dirty="0">
                <a:solidFill>
                  <a:schemeClr val="tx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83" name="Oval 82"/>
            <p:cNvSpPr/>
            <p:nvPr/>
          </p:nvSpPr>
          <p:spPr>
            <a:xfrm flipV="1">
              <a:off x="4434997" y="2522221"/>
              <a:ext cx="99060" cy="9906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sz="2400" dirty="0">
                <a:solidFill>
                  <a:schemeClr val="tx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84" name="Oval 83"/>
            <p:cNvSpPr>
              <a:spLocks noChangeAspect="1"/>
            </p:cNvSpPr>
            <p:nvPr/>
          </p:nvSpPr>
          <p:spPr>
            <a:xfrm flipV="1">
              <a:off x="4980277" y="2531632"/>
              <a:ext cx="80239" cy="8023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sz="2400" dirty="0">
                <a:solidFill>
                  <a:schemeClr val="tx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85" name="Oval 84"/>
            <p:cNvSpPr>
              <a:spLocks noChangeAspect="1"/>
            </p:cNvSpPr>
            <p:nvPr/>
          </p:nvSpPr>
          <p:spPr>
            <a:xfrm flipV="1">
              <a:off x="4289838" y="2531632"/>
              <a:ext cx="80239" cy="8023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sz="2400" dirty="0">
                <a:solidFill>
                  <a:schemeClr val="tx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86" name="Oval 85"/>
            <p:cNvSpPr>
              <a:spLocks noChangeAspect="1"/>
            </p:cNvSpPr>
            <p:nvPr/>
          </p:nvSpPr>
          <p:spPr>
            <a:xfrm flipV="1">
              <a:off x="5125438" y="2543668"/>
              <a:ext cx="56167" cy="5616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sz="2400" dirty="0">
                <a:solidFill>
                  <a:schemeClr val="tx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87" name="Oval 86"/>
            <p:cNvSpPr>
              <a:spLocks noChangeAspect="1"/>
            </p:cNvSpPr>
            <p:nvPr/>
          </p:nvSpPr>
          <p:spPr>
            <a:xfrm flipV="1">
              <a:off x="4168751" y="2543668"/>
              <a:ext cx="56167" cy="5616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sz="2400" dirty="0">
                <a:solidFill>
                  <a:schemeClr val="tx2">
                    <a:lumMod val="40000"/>
                    <a:lumOff val="60000"/>
                  </a:schemeClr>
                </a:solidFill>
              </a:endParaRPr>
            </a:p>
          </p:txBody>
        </p:sp>
      </p:grpSp>
      <p:sp>
        <p:nvSpPr>
          <p:cNvPr id="58" name="Freeform 57"/>
          <p:cNvSpPr/>
          <p:nvPr/>
        </p:nvSpPr>
        <p:spPr>
          <a:xfrm rot="16200000" flipH="1" flipV="1">
            <a:off x="3567516" y="1510379"/>
            <a:ext cx="1188720" cy="987427"/>
          </a:xfrm>
          <a:custGeom>
            <a:avLst/>
            <a:gdLst>
              <a:gd name="connsiteX0" fmla="*/ 0 w 838200"/>
              <a:gd name="connsiteY0" fmla="*/ 0 h 657225"/>
              <a:gd name="connsiteX1" fmla="*/ 838200 w 838200"/>
              <a:gd name="connsiteY1" fmla="*/ 0 h 657225"/>
              <a:gd name="connsiteX2" fmla="*/ 838200 w 838200"/>
              <a:gd name="connsiteY2" fmla="*/ 657225 h 657225"/>
              <a:gd name="connsiteX3" fmla="*/ 0 w 838200"/>
              <a:gd name="connsiteY3" fmla="*/ 657225 h 657225"/>
              <a:gd name="connsiteX4" fmla="*/ 0 w 838200"/>
              <a:gd name="connsiteY4" fmla="*/ 0 h 657225"/>
              <a:gd name="connsiteX0" fmla="*/ 0 w 838200"/>
              <a:gd name="connsiteY0" fmla="*/ 0 h 657225"/>
              <a:gd name="connsiteX1" fmla="*/ 609600 w 838200"/>
              <a:gd name="connsiteY1" fmla="*/ 0 h 657225"/>
              <a:gd name="connsiteX2" fmla="*/ 838200 w 838200"/>
              <a:gd name="connsiteY2" fmla="*/ 657225 h 657225"/>
              <a:gd name="connsiteX3" fmla="*/ 0 w 838200"/>
              <a:gd name="connsiteY3" fmla="*/ 657225 h 657225"/>
              <a:gd name="connsiteX4" fmla="*/ 0 w 838200"/>
              <a:gd name="connsiteY4" fmla="*/ 0 h 657225"/>
              <a:gd name="connsiteX0" fmla="*/ 0 w 838200"/>
              <a:gd name="connsiteY0" fmla="*/ 0 h 657225"/>
              <a:gd name="connsiteX1" fmla="*/ 483079 w 838200"/>
              <a:gd name="connsiteY1" fmla="*/ 0 h 657225"/>
              <a:gd name="connsiteX2" fmla="*/ 838200 w 838200"/>
              <a:gd name="connsiteY2" fmla="*/ 657225 h 657225"/>
              <a:gd name="connsiteX3" fmla="*/ 0 w 838200"/>
              <a:gd name="connsiteY3" fmla="*/ 657225 h 657225"/>
              <a:gd name="connsiteX4" fmla="*/ 0 w 838200"/>
              <a:gd name="connsiteY4" fmla="*/ 0 h 657225"/>
              <a:gd name="connsiteX0" fmla="*/ 0 w 838200"/>
              <a:gd name="connsiteY0" fmla="*/ 0 h 657225"/>
              <a:gd name="connsiteX1" fmla="*/ 483079 w 838200"/>
              <a:gd name="connsiteY1" fmla="*/ 0 h 657225"/>
              <a:gd name="connsiteX2" fmla="*/ 602916 w 838200"/>
              <a:gd name="connsiteY2" fmla="*/ 0 h 657225"/>
              <a:gd name="connsiteX3" fmla="*/ 838200 w 838200"/>
              <a:gd name="connsiteY3" fmla="*/ 657225 h 657225"/>
              <a:gd name="connsiteX4" fmla="*/ 0 w 838200"/>
              <a:gd name="connsiteY4" fmla="*/ 657225 h 657225"/>
              <a:gd name="connsiteX5" fmla="*/ 0 w 838200"/>
              <a:gd name="connsiteY5" fmla="*/ 0 h 657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38200" h="657225">
                <a:moveTo>
                  <a:pt x="0" y="0"/>
                </a:moveTo>
                <a:lnTo>
                  <a:pt x="483079" y="0"/>
                </a:lnTo>
                <a:lnTo>
                  <a:pt x="602916" y="0"/>
                </a:lnTo>
                <a:lnTo>
                  <a:pt x="838200" y="657225"/>
                </a:lnTo>
                <a:lnTo>
                  <a:pt x="0" y="65722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2400" dirty="0"/>
          </a:p>
        </p:txBody>
      </p:sp>
      <p:sp>
        <p:nvSpPr>
          <p:cNvPr id="69" name="Freeform 213"/>
          <p:cNvSpPr>
            <a:spLocks noChangeAspect="1" noEditPoints="1"/>
          </p:cNvSpPr>
          <p:nvPr/>
        </p:nvSpPr>
        <p:spPr bwMode="auto">
          <a:xfrm>
            <a:off x="4002768" y="1599837"/>
            <a:ext cx="285750" cy="457200"/>
          </a:xfrm>
          <a:custGeom>
            <a:avLst/>
            <a:gdLst>
              <a:gd name="T0" fmla="*/ 78 w 86"/>
              <a:gd name="T1" fmla="*/ 116 h 138"/>
              <a:gd name="T2" fmla="*/ 9 w 86"/>
              <a:gd name="T3" fmla="*/ 116 h 138"/>
              <a:gd name="T4" fmla="*/ 9 w 86"/>
              <a:gd name="T5" fmla="*/ 21 h 138"/>
              <a:gd name="T6" fmla="*/ 78 w 86"/>
              <a:gd name="T7" fmla="*/ 21 h 138"/>
              <a:gd name="T8" fmla="*/ 78 w 86"/>
              <a:gd name="T9" fmla="*/ 116 h 138"/>
              <a:gd name="T10" fmla="*/ 43 w 86"/>
              <a:gd name="T11" fmla="*/ 134 h 138"/>
              <a:gd name="T12" fmla="*/ 37 w 86"/>
              <a:gd name="T13" fmla="*/ 127 h 138"/>
              <a:gd name="T14" fmla="*/ 43 w 86"/>
              <a:gd name="T15" fmla="*/ 121 h 138"/>
              <a:gd name="T16" fmla="*/ 50 w 86"/>
              <a:gd name="T17" fmla="*/ 127 h 138"/>
              <a:gd name="T18" fmla="*/ 43 w 86"/>
              <a:gd name="T19" fmla="*/ 134 h 138"/>
              <a:gd name="T20" fmla="*/ 28 w 86"/>
              <a:gd name="T21" fmla="*/ 8 h 138"/>
              <a:gd name="T22" fmla="*/ 58 w 86"/>
              <a:gd name="T23" fmla="*/ 8 h 138"/>
              <a:gd name="T24" fmla="*/ 60 w 86"/>
              <a:gd name="T25" fmla="*/ 10 h 138"/>
              <a:gd name="T26" fmla="*/ 58 w 86"/>
              <a:gd name="T27" fmla="*/ 13 h 138"/>
              <a:gd name="T28" fmla="*/ 28 w 86"/>
              <a:gd name="T29" fmla="*/ 13 h 138"/>
              <a:gd name="T30" fmla="*/ 26 w 86"/>
              <a:gd name="T31" fmla="*/ 10 h 138"/>
              <a:gd name="T32" fmla="*/ 28 w 86"/>
              <a:gd name="T33" fmla="*/ 8 h 138"/>
              <a:gd name="T34" fmla="*/ 78 w 86"/>
              <a:gd name="T35" fmla="*/ 0 h 138"/>
              <a:gd name="T36" fmla="*/ 9 w 86"/>
              <a:gd name="T37" fmla="*/ 0 h 138"/>
              <a:gd name="T38" fmla="*/ 0 w 86"/>
              <a:gd name="T39" fmla="*/ 8 h 138"/>
              <a:gd name="T40" fmla="*/ 0 w 86"/>
              <a:gd name="T41" fmla="*/ 129 h 138"/>
              <a:gd name="T42" fmla="*/ 9 w 86"/>
              <a:gd name="T43" fmla="*/ 138 h 138"/>
              <a:gd name="T44" fmla="*/ 78 w 86"/>
              <a:gd name="T45" fmla="*/ 138 h 138"/>
              <a:gd name="T46" fmla="*/ 86 w 86"/>
              <a:gd name="T47" fmla="*/ 129 h 138"/>
              <a:gd name="T48" fmla="*/ 86 w 86"/>
              <a:gd name="T49" fmla="*/ 8 h 138"/>
              <a:gd name="T50" fmla="*/ 78 w 86"/>
              <a:gd name="T51" fmla="*/ 0 h 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86" h="138">
                <a:moveTo>
                  <a:pt x="78" y="116"/>
                </a:moveTo>
                <a:cubicBezTo>
                  <a:pt x="9" y="116"/>
                  <a:pt x="9" y="116"/>
                  <a:pt x="9" y="116"/>
                </a:cubicBezTo>
                <a:cubicBezTo>
                  <a:pt x="9" y="21"/>
                  <a:pt x="9" y="21"/>
                  <a:pt x="9" y="21"/>
                </a:cubicBezTo>
                <a:cubicBezTo>
                  <a:pt x="78" y="21"/>
                  <a:pt x="78" y="21"/>
                  <a:pt x="78" y="21"/>
                </a:cubicBezTo>
                <a:cubicBezTo>
                  <a:pt x="78" y="116"/>
                  <a:pt x="78" y="116"/>
                  <a:pt x="78" y="116"/>
                </a:cubicBezTo>
                <a:close/>
                <a:moveTo>
                  <a:pt x="43" y="134"/>
                </a:moveTo>
                <a:cubicBezTo>
                  <a:pt x="40" y="134"/>
                  <a:pt x="37" y="131"/>
                  <a:pt x="37" y="127"/>
                </a:cubicBezTo>
                <a:cubicBezTo>
                  <a:pt x="37" y="124"/>
                  <a:pt x="40" y="121"/>
                  <a:pt x="43" y="121"/>
                </a:cubicBezTo>
                <a:cubicBezTo>
                  <a:pt x="47" y="121"/>
                  <a:pt x="50" y="124"/>
                  <a:pt x="50" y="127"/>
                </a:cubicBezTo>
                <a:cubicBezTo>
                  <a:pt x="50" y="131"/>
                  <a:pt x="47" y="134"/>
                  <a:pt x="43" y="134"/>
                </a:cubicBezTo>
                <a:close/>
                <a:moveTo>
                  <a:pt x="28" y="8"/>
                </a:moveTo>
                <a:cubicBezTo>
                  <a:pt x="58" y="8"/>
                  <a:pt x="58" y="8"/>
                  <a:pt x="58" y="8"/>
                </a:cubicBezTo>
                <a:cubicBezTo>
                  <a:pt x="59" y="8"/>
                  <a:pt x="60" y="9"/>
                  <a:pt x="60" y="10"/>
                </a:cubicBezTo>
                <a:cubicBezTo>
                  <a:pt x="60" y="12"/>
                  <a:pt x="59" y="13"/>
                  <a:pt x="58" y="13"/>
                </a:cubicBezTo>
                <a:cubicBezTo>
                  <a:pt x="28" y="13"/>
                  <a:pt x="28" y="13"/>
                  <a:pt x="28" y="13"/>
                </a:cubicBezTo>
                <a:cubicBezTo>
                  <a:pt x="27" y="13"/>
                  <a:pt x="26" y="12"/>
                  <a:pt x="26" y="10"/>
                </a:cubicBezTo>
                <a:cubicBezTo>
                  <a:pt x="26" y="9"/>
                  <a:pt x="27" y="8"/>
                  <a:pt x="28" y="8"/>
                </a:cubicBezTo>
                <a:close/>
                <a:moveTo>
                  <a:pt x="78" y="0"/>
                </a:moveTo>
                <a:cubicBezTo>
                  <a:pt x="9" y="0"/>
                  <a:pt x="9" y="0"/>
                  <a:pt x="9" y="0"/>
                </a:cubicBezTo>
                <a:cubicBezTo>
                  <a:pt x="4" y="0"/>
                  <a:pt x="0" y="3"/>
                  <a:pt x="0" y="8"/>
                </a:cubicBezTo>
                <a:cubicBezTo>
                  <a:pt x="0" y="129"/>
                  <a:pt x="0" y="129"/>
                  <a:pt x="0" y="129"/>
                </a:cubicBezTo>
                <a:cubicBezTo>
                  <a:pt x="0" y="134"/>
                  <a:pt x="4" y="138"/>
                  <a:pt x="9" y="138"/>
                </a:cubicBezTo>
                <a:cubicBezTo>
                  <a:pt x="78" y="138"/>
                  <a:pt x="78" y="138"/>
                  <a:pt x="78" y="138"/>
                </a:cubicBezTo>
                <a:cubicBezTo>
                  <a:pt x="83" y="138"/>
                  <a:pt x="86" y="134"/>
                  <a:pt x="86" y="129"/>
                </a:cubicBezTo>
                <a:cubicBezTo>
                  <a:pt x="86" y="8"/>
                  <a:pt x="86" y="8"/>
                  <a:pt x="86" y="8"/>
                </a:cubicBezTo>
                <a:cubicBezTo>
                  <a:pt x="86" y="3"/>
                  <a:pt x="83" y="0"/>
                  <a:pt x="7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PE" dirty="0">
              <a:solidFill>
                <a:schemeClr val="bg1"/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3580711" y="2674927"/>
            <a:ext cx="2431140" cy="2263571"/>
            <a:chOff x="5267656" y="169673"/>
            <a:chExt cx="2431140" cy="2263571"/>
          </a:xfrm>
        </p:grpSpPr>
        <p:sp>
          <p:nvSpPr>
            <p:cNvPr id="49" name="TextBox 48"/>
            <p:cNvSpPr txBox="1"/>
            <p:nvPr/>
          </p:nvSpPr>
          <p:spPr>
            <a:xfrm>
              <a:off x="5267656" y="617362"/>
              <a:ext cx="2431140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9170">
                <a:spcBef>
                  <a:spcPct val="20000"/>
                </a:spcBef>
                <a:defRPr/>
              </a:pPr>
              <a:r>
                <a:rPr lang="es-PE" sz="1400" dirty="0" err="1" smtClean="0">
                  <a:solidFill>
                    <a:schemeClr val="bg2">
                      <a:lumMod val="10000"/>
                    </a:schemeClr>
                  </a:solidFill>
                </a:rPr>
                <a:t>Lorem</a:t>
              </a:r>
              <a:r>
                <a:rPr lang="es-PE" sz="1400" dirty="0" smtClean="0">
                  <a:solidFill>
                    <a:schemeClr val="bg2">
                      <a:lumMod val="10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2">
                      <a:lumMod val="10000"/>
                    </a:schemeClr>
                  </a:solidFill>
                </a:rPr>
                <a:t>ipsum</a:t>
              </a:r>
              <a:r>
                <a:rPr lang="es-PE" sz="1400" dirty="0" smtClean="0">
                  <a:solidFill>
                    <a:schemeClr val="bg2">
                      <a:lumMod val="10000"/>
                    </a:schemeClr>
                  </a:solidFill>
                </a:rPr>
                <a:t> dolor </a:t>
              </a:r>
              <a:r>
                <a:rPr lang="es-PE" sz="1400" dirty="0" err="1" smtClean="0">
                  <a:solidFill>
                    <a:schemeClr val="bg2">
                      <a:lumMod val="10000"/>
                    </a:schemeClr>
                  </a:solidFill>
                </a:rPr>
                <a:t>sit</a:t>
              </a:r>
              <a:r>
                <a:rPr lang="es-PE" sz="1400" dirty="0" smtClean="0">
                  <a:solidFill>
                    <a:schemeClr val="bg2">
                      <a:lumMod val="10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2">
                      <a:lumMod val="10000"/>
                    </a:schemeClr>
                  </a:solidFill>
                </a:rPr>
                <a:t>amet</a:t>
              </a:r>
              <a:r>
                <a:rPr lang="es-PE" sz="1400" dirty="0" smtClean="0">
                  <a:solidFill>
                    <a:schemeClr val="bg2">
                      <a:lumMod val="10000"/>
                    </a:schemeClr>
                  </a:solidFill>
                </a:rPr>
                <a:t>, </a:t>
              </a:r>
              <a:r>
                <a:rPr lang="es-PE" sz="1400" dirty="0" err="1" smtClean="0">
                  <a:solidFill>
                    <a:schemeClr val="bg2">
                      <a:lumMod val="10000"/>
                    </a:schemeClr>
                  </a:solidFill>
                </a:rPr>
                <a:t>consectetur</a:t>
              </a:r>
              <a:r>
                <a:rPr lang="es-PE" sz="1400" dirty="0" smtClean="0">
                  <a:solidFill>
                    <a:schemeClr val="bg2">
                      <a:lumMod val="10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2">
                      <a:lumMod val="10000"/>
                    </a:schemeClr>
                  </a:solidFill>
                </a:rPr>
                <a:t>adipiscing</a:t>
              </a:r>
              <a:r>
                <a:rPr lang="es-PE" sz="1400" dirty="0" smtClean="0">
                  <a:solidFill>
                    <a:schemeClr val="bg2">
                      <a:lumMod val="10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2">
                      <a:lumMod val="10000"/>
                    </a:schemeClr>
                  </a:solidFill>
                </a:rPr>
                <a:t>elit</a:t>
              </a:r>
              <a:r>
                <a:rPr lang="es-PE" sz="1400" dirty="0" smtClean="0">
                  <a:solidFill>
                    <a:schemeClr val="bg2">
                      <a:lumMod val="10000"/>
                    </a:schemeClr>
                  </a:solidFill>
                </a:rPr>
                <a:t>, sed do </a:t>
              </a:r>
              <a:r>
                <a:rPr lang="es-PE" sz="1400" dirty="0" err="1" smtClean="0">
                  <a:solidFill>
                    <a:schemeClr val="bg2">
                      <a:lumMod val="10000"/>
                    </a:schemeClr>
                  </a:solidFill>
                </a:rPr>
                <a:t>eiusmod</a:t>
              </a:r>
              <a:r>
                <a:rPr lang="es-PE" sz="1400" dirty="0" smtClean="0">
                  <a:solidFill>
                    <a:schemeClr val="bg2">
                      <a:lumMod val="10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2">
                      <a:lumMod val="10000"/>
                    </a:schemeClr>
                  </a:solidFill>
                </a:rPr>
                <a:t>tempor</a:t>
              </a:r>
              <a:r>
                <a:rPr lang="es-PE" sz="1400" dirty="0" smtClean="0">
                  <a:solidFill>
                    <a:schemeClr val="bg2">
                      <a:lumMod val="10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2">
                      <a:lumMod val="10000"/>
                    </a:schemeClr>
                  </a:solidFill>
                </a:rPr>
                <a:t>incididunt</a:t>
              </a:r>
              <a:r>
                <a:rPr lang="es-PE" sz="1400" dirty="0" smtClean="0">
                  <a:solidFill>
                    <a:schemeClr val="bg2">
                      <a:lumMod val="10000"/>
                    </a:schemeClr>
                  </a:solidFill>
                </a:rPr>
                <a:t> ut labore et </a:t>
              </a:r>
              <a:r>
                <a:rPr lang="es-PE" sz="1400" dirty="0" err="1" smtClean="0">
                  <a:solidFill>
                    <a:schemeClr val="bg2">
                      <a:lumMod val="10000"/>
                    </a:schemeClr>
                  </a:solidFill>
                </a:rPr>
                <a:t>dolore</a:t>
              </a:r>
              <a:r>
                <a:rPr lang="es-PE" sz="1400" dirty="0" smtClean="0">
                  <a:solidFill>
                    <a:schemeClr val="bg2">
                      <a:lumMod val="10000"/>
                    </a:schemeClr>
                  </a:solidFill>
                </a:rPr>
                <a:t> magna </a:t>
              </a:r>
              <a:r>
                <a:rPr lang="es-PE" sz="1400" dirty="0" err="1" smtClean="0">
                  <a:solidFill>
                    <a:schemeClr val="bg2">
                      <a:lumMod val="10000"/>
                    </a:schemeClr>
                  </a:solidFill>
                </a:rPr>
                <a:t>aliqua</a:t>
              </a:r>
              <a:r>
                <a:rPr lang="es-PE" sz="1400" dirty="0" smtClean="0">
                  <a:solidFill>
                    <a:schemeClr val="bg2">
                      <a:lumMod val="10000"/>
                    </a:schemeClr>
                  </a:solidFill>
                </a:rPr>
                <a:t>. Ut </a:t>
              </a:r>
              <a:r>
                <a:rPr lang="es-PE" sz="1400" dirty="0" err="1" smtClean="0">
                  <a:solidFill>
                    <a:schemeClr val="bg2">
                      <a:lumMod val="10000"/>
                    </a:schemeClr>
                  </a:solidFill>
                </a:rPr>
                <a:t>enim</a:t>
              </a:r>
              <a:r>
                <a:rPr lang="es-PE" sz="1400" dirty="0" smtClean="0">
                  <a:solidFill>
                    <a:schemeClr val="bg2">
                      <a:lumMod val="10000"/>
                    </a:schemeClr>
                  </a:solidFill>
                </a:rPr>
                <a:t> ad </a:t>
              </a:r>
              <a:r>
                <a:rPr lang="es-PE" sz="1400" dirty="0" err="1" smtClean="0">
                  <a:solidFill>
                    <a:schemeClr val="bg2">
                      <a:lumMod val="10000"/>
                    </a:schemeClr>
                  </a:solidFill>
                </a:rPr>
                <a:t>minim</a:t>
              </a:r>
              <a:r>
                <a:rPr lang="es-PE" sz="1400" dirty="0" smtClean="0">
                  <a:solidFill>
                    <a:schemeClr val="bg2">
                      <a:lumMod val="10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2">
                      <a:lumMod val="10000"/>
                    </a:schemeClr>
                  </a:solidFill>
                </a:rPr>
                <a:t>veniam</a:t>
              </a:r>
              <a:r>
                <a:rPr lang="es-PE" sz="1400" dirty="0" smtClean="0">
                  <a:solidFill>
                    <a:schemeClr val="bg2">
                      <a:lumMod val="10000"/>
                    </a:schemeClr>
                  </a:solidFill>
                </a:rPr>
                <a:t>, </a:t>
              </a:r>
              <a:r>
                <a:rPr lang="es-PE" sz="1400" dirty="0" err="1" smtClean="0">
                  <a:solidFill>
                    <a:schemeClr val="bg2">
                      <a:lumMod val="10000"/>
                    </a:schemeClr>
                  </a:solidFill>
                </a:rPr>
                <a:t>quis</a:t>
              </a:r>
              <a:r>
                <a:rPr lang="es-PE" sz="1400" dirty="0" smtClean="0">
                  <a:solidFill>
                    <a:schemeClr val="bg2">
                      <a:lumMod val="10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2">
                      <a:lumMod val="10000"/>
                    </a:schemeClr>
                  </a:solidFill>
                </a:rPr>
                <a:t>nostrud</a:t>
              </a:r>
              <a:r>
                <a:rPr lang="es-PE" sz="1400" dirty="0" smtClean="0">
                  <a:solidFill>
                    <a:schemeClr val="bg2">
                      <a:lumMod val="10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2">
                      <a:lumMod val="10000"/>
                    </a:schemeClr>
                  </a:solidFill>
                </a:rPr>
                <a:t>exercitation</a:t>
              </a:r>
              <a:r>
                <a:rPr lang="es-PE" sz="1400" dirty="0" smtClean="0">
                  <a:solidFill>
                    <a:schemeClr val="bg2">
                      <a:lumMod val="10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2">
                      <a:lumMod val="10000"/>
                    </a:schemeClr>
                  </a:solidFill>
                </a:rPr>
                <a:t>ullamco</a:t>
              </a:r>
              <a:r>
                <a:rPr lang="es-PE" sz="1400" dirty="0" smtClean="0">
                  <a:solidFill>
                    <a:schemeClr val="bg2">
                      <a:lumMod val="10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2">
                      <a:lumMod val="10000"/>
                    </a:schemeClr>
                  </a:solidFill>
                </a:rPr>
                <a:t>laboris</a:t>
              </a:r>
              <a:r>
                <a:rPr lang="es-PE" sz="1400" dirty="0" smtClean="0">
                  <a:solidFill>
                    <a:schemeClr val="bg2">
                      <a:lumMod val="10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2">
                      <a:lumMod val="10000"/>
                    </a:schemeClr>
                  </a:solidFill>
                </a:rPr>
                <a:t>nisi</a:t>
              </a:r>
              <a:r>
                <a:rPr lang="es-PE" sz="1400" dirty="0" smtClean="0">
                  <a:solidFill>
                    <a:schemeClr val="bg2">
                      <a:lumMod val="10000"/>
                    </a:schemeClr>
                  </a:solidFill>
                </a:rPr>
                <a:t> ut </a:t>
              </a:r>
              <a:r>
                <a:rPr lang="es-PE" sz="1400" dirty="0" err="1" smtClean="0">
                  <a:solidFill>
                    <a:schemeClr val="bg2">
                      <a:lumMod val="10000"/>
                    </a:schemeClr>
                  </a:solidFill>
                </a:rPr>
                <a:t>aliquip</a:t>
              </a:r>
              <a:r>
                <a:rPr lang="es-PE" sz="1400" dirty="0" smtClean="0">
                  <a:solidFill>
                    <a:schemeClr val="bg2">
                      <a:lumMod val="10000"/>
                    </a:schemeClr>
                  </a:solidFill>
                </a:rPr>
                <a:t> ex</a:t>
              </a:r>
              <a:endParaRPr lang="es-PE" sz="1400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5654099" y="169673"/>
              <a:ext cx="1477649" cy="37965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>
                <a:spcBef>
                  <a:spcPct val="20000"/>
                </a:spcBef>
                <a:defRPr/>
              </a:pPr>
              <a:r>
                <a:rPr lang="es-PE" sz="1867" b="1" dirty="0" err="1" smtClean="0">
                  <a:solidFill>
                    <a:schemeClr val="bg1"/>
                  </a:solidFill>
                </a:rPr>
                <a:t>Lorem</a:t>
              </a:r>
              <a:r>
                <a:rPr lang="es-PE" sz="1867" b="1" dirty="0" smtClean="0">
                  <a:solidFill>
                    <a:schemeClr val="bg1"/>
                  </a:solidFill>
                </a:rPr>
                <a:t> </a:t>
              </a:r>
              <a:r>
                <a:rPr lang="es-PE" sz="1867" b="1" dirty="0" err="1" smtClean="0">
                  <a:solidFill>
                    <a:schemeClr val="bg1"/>
                  </a:solidFill>
                </a:rPr>
                <a:t>Ipsum</a:t>
              </a:r>
              <a:endParaRPr lang="es-PE" sz="1867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63" name="Freeform 62"/>
          <p:cNvSpPr/>
          <p:nvPr/>
        </p:nvSpPr>
        <p:spPr>
          <a:xfrm rot="16200000" flipH="1" flipV="1">
            <a:off x="6240720" y="1510378"/>
            <a:ext cx="1188720" cy="987427"/>
          </a:xfrm>
          <a:custGeom>
            <a:avLst/>
            <a:gdLst>
              <a:gd name="connsiteX0" fmla="*/ 0 w 838200"/>
              <a:gd name="connsiteY0" fmla="*/ 0 h 657225"/>
              <a:gd name="connsiteX1" fmla="*/ 838200 w 838200"/>
              <a:gd name="connsiteY1" fmla="*/ 0 h 657225"/>
              <a:gd name="connsiteX2" fmla="*/ 838200 w 838200"/>
              <a:gd name="connsiteY2" fmla="*/ 657225 h 657225"/>
              <a:gd name="connsiteX3" fmla="*/ 0 w 838200"/>
              <a:gd name="connsiteY3" fmla="*/ 657225 h 657225"/>
              <a:gd name="connsiteX4" fmla="*/ 0 w 838200"/>
              <a:gd name="connsiteY4" fmla="*/ 0 h 657225"/>
              <a:gd name="connsiteX0" fmla="*/ 0 w 838200"/>
              <a:gd name="connsiteY0" fmla="*/ 0 h 657225"/>
              <a:gd name="connsiteX1" fmla="*/ 609600 w 838200"/>
              <a:gd name="connsiteY1" fmla="*/ 0 h 657225"/>
              <a:gd name="connsiteX2" fmla="*/ 838200 w 838200"/>
              <a:gd name="connsiteY2" fmla="*/ 657225 h 657225"/>
              <a:gd name="connsiteX3" fmla="*/ 0 w 838200"/>
              <a:gd name="connsiteY3" fmla="*/ 657225 h 657225"/>
              <a:gd name="connsiteX4" fmla="*/ 0 w 838200"/>
              <a:gd name="connsiteY4" fmla="*/ 0 h 657225"/>
              <a:gd name="connsiteX0" fmla="*/ 0 w 838200"/>
              <a:gd name="connsiteY0" fmla="*/ 0 h 657225"/>
              <a:gd name="connsiteX1" fmla="*/ 483079 w 838200"/>
              <a:gd name="connsiteY1" fmla="*/ 0 h 657225"/>
              <a:gd name="connsiteX2" fmla="*/ 838200 w 838200"/>
              <a:gd name="connsiteY2" fmla="*/ 657225 h 657225"/>
              <a:gd name="connsiteX3" fmla="*/ 0 w 838200"/>
              <a:gd name="connsiteY3" fmla="*/ 657225 h 657225"/>
              <a:gd name="connsiteX4" fmla="*/ 0 w 838200"/>
              <a:gd name="connsiteY4" fmla="*/ 0 h 657225"/>
              <a:gd name="connsiteX0" fmla="*/ 0 w 838200"/>
              <a:gd name="connsiteY0" fmla="*/ 0 h 657225"/>
              <a:gd name="connsiteX1" fmla="*/ 483079 w 838200"/>
              <a:gd name="connsiteY1" fmla="*/ 0 h 657225"/>
              <a:gd name="connsiteX2" fmla="*/ 602916 w 838200"/>
              <a:gd name="connsiteY2" fmla="*/ 0 h 657225"/>
              <a:gd name="connsiteX3" fmla="*/ 838200 w 838200"/>
              <a:gd name="connsiteY3" fmla="*/ 657225 h 657225"/>
              <a:gd name="connsiteX4" fmla="*/ 0 w 838200"/>
              <a:gd name="connsiteY4" fmla="*/ 657225 h 657225"/>
              <a:gd name="connsiteX5" fmla="*/ 0 w 838200"/>
              <a:gd name="connsiteY5" fmla="*/ 0 h 657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38200" h="657225">
                <a:moveTo>
                  <a:pt x="0" y="0"/>
                </a:moveTo>
                <a:lnTo>
                  <a:pt x="483079" y="0"/>
                </a:lnTo>
                <a:lnTo>
                  <a:pt x="602916" y="0"/>
                </a:lnTo>
                <a:lnTo>
                  <a:pt x="838200" y="657225"/>
                </a:lnTo>
                <a:lnTo>
                  <a:pt x="0" y="65722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2400" dirty="0"/>
          </a:p>
        </p:txBody>
      </p:sp>
      <p:sp>
        <p:nvSpPr>
          <p:cNvPr id="70" name="Freeform 211"/>
          <p:cNvSpPr>
            <a:spLocks noChangeAspect="1" noEditPoints="1"/>
          </p:cNvSpPr>
          <p:nvPr/>
        </p:nvSpPr>
        <p:spPr bwMode="auto">
          <a:xfrm>
            <a:off x="6504278" y="1613905"/>
            <a:ext cx="627468" cy="457200"/>
          </a:xfrm>
          <a:custGeom>
            <a:avLst/>
            <a:gdLst>
              <a:gd name="T0" fmla="*/ 47 w 156"/>
              <a:gd name="T1" fmla="*/ 80 h 114"/>
              <a:gd name="T2" fmla="*/ 54 w 156"/>
              <a:gd name="T3" fmla="*/ 80 h 114"/>
              <a:gd name="T4" fmla="*/ 92 w 156"/>
              <a:gd name="T5" fmla="*/ 21 h 114"/>
              <a:gd name="T6" fmla="*/ 7 w 156"/>
              <a:gd name="T7" fmla="*/ 73 h 114"/>
              <a:gd name="T8" fmla="*/ 92 w 156"/>
              <a:gd name="T9" fmla="*/ 73 h 114"/>
              <a:gd name="T10" fmla="*/ 56 w 156"/>
              <a:gd name="T11" fmla="*/ 80 h 114"/>
              <a:gd name="T12" fmla="*/ 44 w 156"/>
              <a:gd name="T13" fmla="*/ 80 h 114"/>
              <a:gd name="T14" fmla="*/ 56 w 156"/>
              <a:gd name="T15" fmla="*/ 80 h 114"/>
              <a:gd name="T16" fmla="*/ 99 w 156"/>
              <a:gd name="T17" fmla="*/ 82 h 114"/>
              <a:gd name="T18" fmla="*/ 60 w 156"/>
              <a:gd name="T19" fmla="*/ 88 h 114"/>
              <a:gd name="T20" fmla="*/ 70 w 156"/>
              <a:gd name="T21" fmla="*/ 108 h 114"/>
              <a:gd name="T22" fmla="*/ 40 w 156"/>
              <a:gd name="T23" fmla="*/ 108 h 114"/>
              <a:gd name="T24" fmla="*/ 30 w 156"/>
              <a:gd name="T25" fmla="*/ 102 h 114"/>
              <a:gd name="T26" fmla="*/ 7 w 156"/>
              <a:gd name="T27" fmla="*/ 88 h 114"/>
              <a:gd name="T28" fmla="*/ 0 w 156"/>
              <a:gd name="T29" fmla="*/ 21 h 114"/>
              <a:gd name="T30" fmla="*/ 93 w 156"/>
              <a:gd name="T31" fmla="*/ 14 h 114"/>
              <a:gd name="T32" fmla="*/ 138 w 156"/>
              <a:gd name="T33" fmla="*/ 76 h 114"/>
              <a:gd name="T34" fmla="*/ 126 w 156"/>
              <a:gd name="T35" fmla="*/ 76 h 114"/>
              <a:gd name="T36" fmla="*/ 138 w 156"/>
              <a:gd name="T37" fmla="*/ 76 h 114"/>
              <a:gd name="T38" fmla="*/ 132 w 156"/>
              <a:gd name="T39" fmla="*/ 85 h 114"/>
              <a:gd name="T40" fmla="*/ 132 w 156"/>
              <a:gd name="T41" fmla="*/ 66 h 114"/>
              <a:gd name="T42" fmla="*/ 147 w 156"/>
              <a:gd name="T43" fmla="*/ 42 h 114"/>
              <a:gd name="T44" fmla="*/ 117 w 156"/>
              <a:gd name="T45" fmla="*/ 46 h 114"/>
              <a:gd name="T46" fmla="*/ 147 w 156"/>
              <a:gd name="T47" fmla="*/ 42 h 114"/>
              <a:gd name="T48" fmla="*/ 113 w 156"/>
              <a:gd name="T49" fmla="*/ 6 h 114"/>
              <a:gd name="T50" fmla="*/ 150 w 156"/>
              <a:gd name="T51" fmla="*/ 108 h 114"/>
              <a:gd name="T52" fmla="*/ 156 w 156"/>
              <a:gd name="T53" fmla="*/ 3 h 114"/>
              <a:gd name="T54" fmla="*/ 153 w 156"/>
              <a:gd name="T55" fmla="*/ 114 h 114"/>
              <a:gd name="T56" fmla="*/ 108 w 156"/>
              <a:gd name="T57" fmla="*/ 111 h 114"/>
              <a:gd name="T58" fmla="*/ 110 w 156"/>
              <a:gd name="T59" fmla="*/ 0 h 114"/>
              <a:gd name="T60" fmla="*/ 156 w 156"/>
              <a:gd name="T61" fmla="*/ 3 h 114"/>
              <a:gd name="T62" fmla="*/ 117 w 156"/>
              <a:gd name="T63" fmla="*/ 14 h 114"/>
              <a:gd name="T64" fmla="*/ 146 w 156"/>
              <a:gd name="T65" fmla="*/ 24 h 114"/>
              <a:gd name="T66" fmla="*/ 147 w 156"/>
              <a:gd name="T67" fmla="*/ 34 h 114"/>
              <a:gd name="T68" fmla="*/ 117 w 156"/>
              <a:gd name="T69" fmla="*/ 39 h 114"/>
              <a:gd name="T70" fmla="*/ 147 w 156"/>
              <a:gd name="T71" fmla="*/ 34 h 114"/>
              <a:gd name="T72" fmla="*/ 117 w 156"/>
              <a:gd name="T73" fmla="*/ 31 h 114"/>
              <a:gd name="T74" fmla="*/ 147 w 156"/>
              <a:gd name="T75" fmla="*/ 27 h 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56" h="114">
                <a:moveTo>
                  <a:pt x="50" y="77"/>
                </a:moveTo>
                <a:cubicBezTo>
                  <a:pt x="48" y="77"/>
                  <a:pt x="47" y="78"/>
                  <a:pt x="47" y="80"/>
                </a:cubicBezTo>
                <a:cubicBezTo>
                  <a:pt x="47" y="82"/>
                  <a:pt x="48" y="84"/>
                  <a:pt x="50" y="84"/>
                </a:cubicBezTo>
                <a:cubicBezTo>
                  <a:pt x="52" y="84"/>
                  <a:pt x="54" y="82"/>
                  <a:pt x="54" y="80"/>
                </a:cubicBezTo>
                <a:cubicBezTo>
                  <a:pt x="54" y="78"/>
                  <a:pt x="52" y="77"/>
                  <a:pt x="50" y="77"/>
                </a:cubicBezTo>
                <a:close/>
                <a:moveTo>
                  <a:pt x="92" y="21"/>
                </a:moveTo>
                <a:cubicBezTo>
                  <a:pt x="7" y="21"/>
                  <a:pt x="7" y="21"/>
                  <a:pt x="7" y="21"/>
                </a:cubicBezTo>
                <a:cubicBezTo>
                  <a:pt x="7" y="73"/>
                  <a:pt x="7" y="73"/>
                  <a:pt x="7" y="73"/>
                </a:cubicBezTo>
                <a:cubicBezTo>
                  <a:pt x="92" y="73"/>
                  <a:pt x="92" y="73"/>
                  <a:pt x="92" y="73"/>
                </a:cubicBezTo>
                <a:cubicBezTo>
                  <a:pt x="92" y="73"/>
                  <a:pt x="92" y="73"/>
                  <a:pt x="92" y="73"/>
                </a:cubicBezTo>
                <a:cubicBezTo>
                  <a:pt x="92" y="21"/>
                  <a:pt x="92" y="21"/>
                  <a:pt x="92" y="21"/>
                </a:cubicBezTo>
                <a:close/>
                <a:moveTo>
                  <a:pt x="56" y="80"/>
                </a:moveTo>
                <a:cubicBezTo>
                  <a:pt x="56" y="77"/>
                  <a:pt x="53" y="75"/>
                  <a:pt x="50" y="75"/>
                </a:cubicBezTo>
                <a:cubicBezTo>
                  <a:pt x="47" y="75"/>
                  <a:pt x="44" y="77"/>
                  <a:pt x="44" y="80"/>
                </a:cubicBezTo>
                <a:cubicBezTo>
                  <a:pt x="44" y="83"/>
                  <a:pt x="47" y="86"/>
                  <a:pt x="50" y="86"/>
                </a:cubicBezTo>
                <a:cubicBezTo>
                  <a:pt x="53" y="86"/>
                  <a:pt x="56" y="83"/>
                  <a:pt x="56" y="80"/>
                </a:cubicBezTo>
                <a:close/>
                <a:moveTo>
                  <a:pt x="99" y="21"/>
                </a:moveTo>
                <a:cubicBezTo>
                  <a:pt x="99" y="82"/>
                  <a:pt x="99" y="82"/>
                  <a:pt x="99" y="82"/>
                </a:cubicBezTo>
                <a:cubicBezTo>
                  <a:pt x="99" y="85"/>
                  <a:pt x="96" y="88"/>
                  <a:pt x="93" y="88"/>
                </a:cubicBezTo>
                <a:cubicBezTo>
                  <a:pt x="60" y="88"/>
                  <a:pt x="60" y="88"/>
                  <a:pt x="60" y="88"/>
                </a:cubicBezTo>
                <a:cubicBezTo>
                  <a:pt x="60" y="88"/>
                  <a:pt x="58" y="102"/>
                  <a:pt x="70" y="102"/>
                </a:cubicBezTo>
                <a:cubicBezTo>
                  <a:pt x="70" y="108"/>
                  <a:pt x="70" y="108"/>
                  <a:pt x="70" y="108"/>
                </a:cubicBezTo>
                <a:cubicBezTo>
                  <a:pt x="60" y="108"/>
                  <a:pt x="60" y="108"/>
                  <a:pt x="60" y="108"/>
                </a:cubicBezTo>
                <a:cubicBezTo>
                  <a:pt x="40" y="108"/>
                  <a:pt x="40" y="108"/>
                  <a:pt x="40" y="108"/>
                </a:cubicBezTo>
                <a:cubicBezTo>
                  <a:pt x="30" y="108"/>
                  <a:pt x="30" y="108"/>
                  <a:pt x="30" y="108"/>
                </a:cubicBezTo>
                <a:cubicBezTo>
                  <a:pt x="30" y="102"/>
                  <a:pt x="30" y="102"/>
                  <a:pt x="30" y="102"/>
                </a:cubicBezTo>
                <a:cubicBezTo>
                  <a:pt x="41" y="102"/>
                  <a:pt x="40" y="88"/>
                  <a:pt x="40" y="88"/>
                </a:cubicBezTo>
                <a:cubicBezTo>
                  <a:pt x="7" y="88"/>
                  <a:pt x="7" y="88"/>
                  <a:pt x="7" y="88"/>
                </a:cubicBezTo>
                <a:cubicBezTo>
                  <a:pt x="3" y="88"/>
                  <a:pt x="0" y="85"/>
                  <a:pt x="0" y="82"/>
                </a:cubicBezTo>
                <a:cubicBezTo>
                  <a:pt x="0" y="21"/>
                  <a:pt x="0" y="21"/>
                  <a:pt x="0" y="21"/>
                </a:cubicBezTo>
                <a:cubicBezTo>
                  <a:pt x="0" y="17"/>
                  <a:pt x="3" y="14"/>
                  <a:pt x="7" y="14"/>
                </a:cubicBezTo>
                <a:cubicBezTo>
                  <a:pt x="93" y="14"/>
                  <a:pt x="93" y="14"/>
                  <a:pt x="93" y="14"/>
                </a:cubicBezTo>
                <a:cubicBezTo>
                  <a:pt x="96" y="14"/>
                  <a:pt x="99" y="17"/>
                  <a:pt x="99" y="21"/>
                </a:cubicBezTo>
                <a:close/>
                <a:moveTo>
                  <a:pt x="138" y="76"/>
                </a:moveTo>
                <a:cubicBezTo>
                  <a:pt x="138" y="73"/>
                  <a:pt x="136" y="70"/>
                  <a:pt x="132" y="70"/>
                </a:cubicBezTo>
                <a:cubicBezTo>
                  <a:pt x="129" y="70"/>
                  <a:pt x="126" y="73"/>
                  <a:pt x="126" y="76"/>
                </a:cubicBezTo>
                <a:cubicBezTo>
                  <a:pt x="126" y="79"/>
                  <a:pt x="129" y="82"/>
                  <a:pt x="132" y="82"/>
                </a:cubicBezTo>
                <a:cubicBezTo>
                  <a:pt x="136" y="82"/>
                  <a:pt x="138" y="79"/>
                  <a:pt x="138" y="76"/>
                </a:cubicBezTo>
                <a:close/>
                <a:moveTo>
                  <a:pt x="142" y="76"/>
                </a:moveTo>
                <a:cubicBezTo>
                  <a:pt x="142" y="81"/>
                  <a:pt x="137" y="85"/>
                  <a:pt x="132" y="85"/>
                </a:cubicBezTo>
                <a:cubicBezTo>
                  <a:pt x="127" y="85"/>
                  <a:pt x="123" y="81"/>
                  <a:pt x="123" y="76"/>
                </a:cubicBezTo>
                <a:cubicBezTo>
                  <a:pt x="123" y="71"/>
                  <a:pt x="127" y="66"/>
                  <a:pt x="132" y="66"/>
                </a:cubicBezTo>
                <a:cubicBezTo>
                  <a:pt x="137" y="66"/>
                  <a:pt x="142" y="71"/>
                  <a:pt x="142" y="76"/>
                </a:cubicBezTo>
                <a:close/>
                <a:moveTo>
                  <a:pt x="147" y="42"/>
                </a:moveTo>
                <a:cubicBezTo>
                  <a:pt x="117" y="42"/>
                  <a:pt x="117" y="42"/>
                  <a:pt x="117" y="42"/>
                </a:cubicBezTo>
                <a:cubicBezTo>
                  <a:pt x="117" y="46"/>
                  <a:pt x="117" y="46"/>
                  <a:pt x="117" y="46"/>
                </a:cubicBezTo>
                <a:cubicBezTo>
                  <a:pt x="147" y="46"/>
                  <a:pt x="147" y="46"/>
                  <a:pt x="147" y="46"/>
                </a:cubicBezTo>
                <a:cubicBezTo>
                  <a:pt x="147" y="42"/>
                  <a:pt x="147" y="42"/>
                  <a:pt x="147" y="42"/>
                </a:cubicBezTo>
                <a:close/>
                <a:moveTo>
                  <a:pt x="150" y="6"/>
                </a:moveTo>
                <a:cubicBezTo>
                  <a:pt x="113" y="6"/>
                  <a:pt x="113" y="6"/>
                  <a:pt x="113" y="6"/>
                </a:cubicBezTo>
                <a:cubicBezTo>
                  <a:pt x="113" y="108"/>
                  <a:pt x="113" y="108"/>
                  <a:pt x="113" y="108"/>
                </a:cubicBezTo>
                <a:cubicBezTo>
                  <a:pt x="150" y="108"/>
                  <a:pt x="150" y="108"/>
                  <a:pt x="150" y="108"/>
                </a:cubicBezTo>
                <a:cubicBezTo>
                  <a:pt x="150" y="6"/>
                  <a:pt x="150" y="6"/>
                  <a:pt x="150" y="6"/>
                </a:cubicBezTo>
                <a:close/>
                <a:moveTo>
                  <a:pt x="156" y="3"/>
                </a:moveTo>
                <a:cubicBezTo>
                  <a:pt x="156" y="111"/>
                  <a:pt x="156" y="111"/>
                  <a:pt x="156" y="111"/>
                </a:cubicBezTo>
                <a:cubicBezTo>
                  <a:pt x="156" y="112"/>
                  <a:pt x="155" y="114"/>
                  <a:pt x="153" y="114"/>
                </a:cubicBezTo>
                <a:cubicBezTo>
                  <a:pt x="110" y="114"/>
                  <a:pt x="110" y="114"/>
                  <a:pt x="110" y="114"/>
                </a:cubicBezTo>
                <a:cubicBezTo>
                  <a:pt x="109" y="114"/>
                  <a:pt x="108" y="112"/>
                  <a:pt x="108" y="111"/>
                </a:cubicBezTo>
                <a:cubicBezTo>
                  <a:pt x="108" y="3"/>
                  <a:pt x="108" y="3"/>
                  <a:pt x="108" y="3"/>
                </a:cubicBezTo>
                <a:cubicBezTo>
                  <a:pt x="108" y="1"/>
                  <a:pt x="109" y="0"/>
                  <a:pt x="110" y="0"/>
                </a:cubicBezTo>
                <a:cubicBezTo>
                  <a:pt x="153" y="0"/>
                  <a:pt x="153" y="0"/>
                  <a:pt x="153" y="0"/>
                </a:cubicBezTo>
                <a:cubicBezTo>
                  <a:pt x="155" y="0"/>
                  <a:pt x="156" y="1"/>
                  <a:pt x="156" y="3"/>
                </a:cubicBezTo>
                <a:close/>
                <a:moveTo>
                  <a:pt x="146" y="14"/>
                </a:moveTo>
                <a:cubicBezTo>
                  <a:pt x="117" y="14"/>
                  <a:pt x="117" y="14"/>
                  <a:pt x="117" y="14"/>
                </a:cubicBezTo>
                <a:cubicBezTo>
                  <a:pt x="117" y="24"/>
                  <a:pt x="117" y="24"/>
                  <a:pt x="117" y="24"/>
                </a:cubicBezTo>
                <a:cubicBezTo>
                  <a:pt x="146" y="24"/>
                  <a:pt x="146" y="24"/>
                  <a:pt x="146" y="24"/>
                </a:cubicBezTo>
                <a:cubicBezTo>
                  <a:pt x="146" y="14"/>
                  <a:pt x="146" y="14"/>
                  <a:pt x="146" y="14"/>
                </a:cubicBezTo>
                <a:close/>
                <a:moveTo>
                  <a:pt x="147" y="34"/>
                </a:moveTo>
                <a:cubicBezTo>
                  <a:pt x="117" y="34"/>
                  <a:pt x="117" y="34"/>
                  <a:pt x="117" y="34"/>
                </a:cubicBezTo>
                <a:cubicBezTo>
                  <a:pt x="117" y="39"/>
                  <a:pt x="117" y="39"/>
                  <a:pt x="117" y="39"/>
                </a:cubicBezTo>
                <a:cubicBezTo>
                  <a:pt x="147" y="39"/>
                  <a:pt x="147" y="39"/>
                  <a:pt x="147" y="39"/>
                </a:cubicBezTo>
                <a:cubicBezTo>
                  <a:pt x="147" y="34"/>
                  <a:pt x="147" y="34"/>
                  <a:pt x="147" y="34"/>
                </a:cubicBezTo>
                <a:close/>
                <a:moveTo>
                  <a:pt x="147" y="31"/>
                </a:moveTo>
                <a:cubicBezTo>
                  <a:pt x="117" y="31"/>
                  <a:pt x="117" y="31"/>
                  <a:pt x="117" y="31"/>
                </a:cubicBezTo>
                <a:cubicBezTo>
                  <a:pt x="117" y="27"/>
                  <a:pt x="117" y="27"/>
                  <a:pt x="117" y="27"/>
                </a:cubicBezTo>
                <a:cubicBezTo>
                  <a:pt x="147" y="27"/>
                  <a:pt x="147" y="27"/>
                  <a:pt x="147" y="27"/>
                </a:cubicBezTo>
                <a:cubicBezTo>
                  <a:pt x="147" y="31"/>
                  <a:pt x="147" y="31"/>
                  <a:pt x="147" y="3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PE" dirty="0">
              <a:solidFill>
                <a:schemeClr val="bg1"/>
              </a:solidFill>
            </a:endParaRPr>
          </a:p>
        </p:txBody>
      </p:sp>
      <p:sp>
        <p:nvSpPr>
          <p:cNvPr id="68" name="Freeform 67"/>
          <p:cNvSpPr/>
          <p:nvPr/>
        </p:nvSpPr>
        <p:spPr>
          <a:xfrm rot="16200000" flipH="1" flipV="1">
            <a:off x="8888348" y="1510379"/>
            <a:ext cx="1188720" cy="987427"/>
          </a:xfrm>
          <a:custGeom>
            <a:avLst/>
            <a:gdLst>
              <a:gd name="connsiteX0" fmla="*/ 0 w 838200"/>
              <a:gd name="connsiteY0" fmla="*/ 0 h 657225"/>
              <a:gd name="connsiteX1" fmla="*/ 838200 w 838200"/>
              <a:gd name="connsiteY1" fmla="*/ 0 h 657225"/>
              <a:gd name="connsiteX2" fmla="*/ 838200 w 838200"/>
              <a:gd name="connsiteY2" fmla="*/ 657225 h 657225"/>
              <a:gd name="connsiteX3" fmla="*/ 0 w 838200"/>
              <a:gd name="connsiteY3" fmla="*/ 657225 h 657225"/>
              <a:gd name="connsiteX4" fmla="*/ 0 w 838200"/>
              <a:gd name="connsiteY4" fmla="*/ 0 h 657225"/>
              <a:gd name="connsiteX0" fmla="*/ 0 w 838200"/>
              <a:gd name="connsiteY0" fmla="*/ 0 h 657225"/>
              <a:gd name="connsiteX1" fmla="*/ 609600 w 838200"/>
              <a:gd name="connsiteY1" fmla="*/ 0 h 657225"/>
              <a:gd name="connsiteX2" fmla="*/ 838200 w 838200"/>
              <a:gd name="connsiteY2" fmla="*/ 657225 h 657225"/>
              <a:gd name="connsiteX3" fmla="*/ 0 w 838200"/>
              <a:gd name="connsiteY3" fmla="*/ 657225 h 657225"/>
              <a:gd name="connsiteX4" fmla="*/ 0 w 838200"/>
              <a:gd name="connsiteY4" fmla="*/ 0 h 657225"/>
              <a:gd name="connsiteX0" fmla="*/ 0 w 838200"/>
              <a:gd name="connsiteY0" fmla="*/ 0 h 657225"/>
              <a:gd name="connsiteX1" fmla="*/ 483079 w 838200"/>
              <a:gd name="connsiteY1" fmla="*/ 0 h 657225"/>
              <a:gd name="connsiteX2" fmla="*/ 838200 w 838200"/>
              <a:gd name="connsiteY2" fmla="*/ 657225 h 657225"/>
              <a:gd name="connsiteX3" fmla="*/ 0 w 838200"/>
              <a:gd name="connsiteY3" fmla="*/ 657225 h 657225"/>
              <a:gd name="connsiteX4" fmla="*/ 0 w 838200"/>
              <a:gd name="connsiteY4" fmla="*/ 0 h 657225"/>
              <a:gd name="connsiteX0" fmla="*/ 0 w 838200"/>
              <a:gd name="connsiteY0" fmla="*/ 0 h 657225"/>
              <a:gd name="connsiteX1" fmla="*/ 483079 w 838200"/>
              <a:gd name="connsiteY1" fmla="*/ 0 h 657225"/>
              <a:gd name="connsiteX2" fmla="*/ 602916 w 838200"/>
              <a:gd name="connsiteY2" fmla="*/ 0 h 657225"/>
              <a:gd name="connsiteX3" fmla="*/ 838200 w 838200"/>
              <a:gd name="connsiteY3" fmla="*/ 657225 h 657225"/>
              <a:gd name="connsiteX4" fmla="*/ 0 w 838200"/>
              <a:gd name="connsiteY4" fmla="*/ 657225 h 657225"/>
              <a:gd name="connsiteX5" fmla="*/ 0 w 838200"/>
              <a:gd name="connsiteY5" fmla="*/ 0 h 657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38200" h="657225">
                <a:moveTo>
                  <a:pt x="0" y="0"/>
                </a:moveTo>
                <a:lnTo>
                  <a:pt x="483079" y="0"/>
                </a:lnTo>
                <a:lnTo>
                  <a:pt x="602916" y="0"/>
                </a:lnTo>
                <a:lnTo>
                  <a:pt x="838200" y="657225"/>
                </a:lnTo>
                <a:lnTo>
                  <a:pt x="0" y="65722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2400" dirty="0"/>
          </a:p>
        </p:txBody>
      </p:sp>
      <p:sp>
        <p:nvSpPr>
          <p:cNvPr id="71" name="Freeform 25"/>
          <p:cNvSpPr>
            <a:spLocks noChangeAspect="1" noEditPoints="1"/>
          </p:cNvSpPr>
          <p:nvPr/>
        </p:nvSpPr>
        <p:spPr bwMode="auto">
          <a:xfrm>
            <a:off x="9311600" y="1615514"/>
            <a:ext cx="342216" cy="457200"/>
          </a:xfrm>
          <a:custGeom>
            <a:avLst/>
            <a:gdLst/>
            <a:ahLst/>
            <a:cxnLst>
              <a:cxn ang="0">
                <a:pos x="59" y="84"/>
              </a:cxn>
              <a:cxn ang="0">
                <a:pos x="59" y="80"/>
              </a:cxn>
              <a:cxn ang="0">
                <a:pos x="54" y="80"/>
              </a:cxn>
              <a:cxn ang="0">
                <a:pos x="54" y="76"/>
              </a:cxn>
              <a:cxn ang="0">
                <a:pos x="50" y="77"/>
              </a:cxn>
              <a:cxn ang="0">
                <a:pos x="47" y="88"/>
              </a:cxn>
              <a:cxn ang="0">
                <a:pos x="50" y="90"/>
              </a:cxn>
              <a:cxn ang="0">
                <a:pos x="59" y="84"/>
              </a:cxn>
              <a:cxn ang="0">
                <a:pos x="47" y="88"/>
              </a:cxn>
              <a:cxn ang="0">
                <a:pos x="45" y="93"/>
              </a:cxn>
              <a:cxn ang="0">
                <a:pos x="49" y="90"/>
              </a:cxn>
              <a:cxn ang="0">
                <a:pos x="47" y="88"/>
              </a:cxn>
              <a:cxn ang="0">
                <a:pos x="84" y="137"/>
              </a:cxn>
              <a:cxn ang="0">
                <a:pos x="14" y="137"/>
              </a:cxn>
              <a:cxn ang="0">
                <a:pos x="14" y="41"/>
              </a:cxn>
              <a:cxn ang="0">
                <a:pos x="68" y="41"/>
              </a:cxn>
              <a:cxn ang="0">
                <a:pos x="80" y="24"/>
              </a:cxn>
              <a:cxn ang="0">
                <a:pos x="15" y="24"/>
              </a:cxn>
              <a:cxn ang="0">
                <a:pos x="0" y="38"/>
              </a:cxn>
              <a:cxn ang="0">
                <a:pos x="0" y="140"/>
              </a:cxn>
              <a:cxn ang="0">
                <a:pos x="15" y="154"/>
              </a:cxn>
              <a:cxn ang="0">
                <a:pos x="83" y="154"/>
              </a:cxn>
              <a:cxn ang="0">
                <a:pos x="98" y="140"/>
              </a:cxn>
              <a:cxn ang="0">
                <a:pos x="98" y="41"/>
              </a:cxn>
              <a:cxn ang="0">
                <a:pos x="84" y="61"/>
              </a:cxn>
              <a:cxn ang="0">
                <a:pos x="84" y="137"/>
              </a:cxn>
              <a:cxn ang="0">
                <a:pos x="96" y="14"/>
              </a:cxn>
              <a:cxn ang="0">
                <a:pos x="105" y="20"/>
              </a:cxn>
              <a:cxn ang="0">
                <a:pos x="107" y="18"/>
              </a:cxn>
              <a:cxn ang="0">
                <a:pos x="97" y="11"/>
              </a:cxn>
              <a:cxn ang="0">
                <a:pos x="96" y="14"/>
              </a:cxn>
              <a:cxn ang="0">
                <a:pos x="106" y="0"/>
              </a:cxn>
              <a:cxn ang="0">
                <a:pos x="102" y="5"/>
              </a:cxn>
              <a:cxn ang="0">
                <a:pos x="111" y="12"/>
              </a:cxn>
              <a:cxn ang="0">
                <a:pos x="115" y="7"/>
              </a:cxn>
              <a:cxn ang="0">
                <a:pos x="106" y="0"/>
              </a:cxn>
              <a:cxn ang="0">
                <a:pos x="50" y="76"/>
              </a:cxn>
              <a:cxn ang="0">
                <a:pos x="55" y="76"/>
              </a:cxn>
              <a:cxn ang="0">
                <a:pos x="55" y="80"/>
              </a:cxn>
              <a:cxn ang="0">
                <a:pos x="59" y="79"/>
              </a:cxn>
              <a:cxn ang="0">
                <a:pos x="60" y="83"/>
              </a:cxn>
              <a:cxn ang="0">
                <a:pos x="104" y="22"/>
              </a:cxn>
              <a:cxn ang="0">
                <a:pos x="95" y="15"/>
              </a:cxn>
              <a:cxn ang="0">
                <a:pos x="50" y="76"/>
              </a:cxn>
              <a:cxn ang="0">
                <a:pos x="98" y="10"/>
              </a:cxn>
              <a:cxn ang="0">
                <a:pos x="107" y="17"/>
              </a:cxn>
              <a:cxn ang="0">
                <a:pos x="111" y="13"/>
              </a:cxn>
              <a:cxn ang="0">
                <a:pos x="101" y="6"/>
              </a:cxn>
              <a:cxn ang="0">
                <a:pos x="98" y="10"/>
              </a:cxn>
            </a:cxnLst>
            <a:rect l="0" t="0" r="r" b="b"/>
            <a:pathLst>
              <a:path w="115" h="154">
                <a:moveTo>
                  <a:pt x="59" y="84"/>
                </a:moveTo>
                <a:cubicBezTo>
                  <a:pt x="59" y="80"/>
                  <a:pt x="59" y="80"/>
                  <a:pt x="59" y="80"/>
                </a:cubicBezTo>
                <a:cubicBezTo>
                  <a:pt x="54" y="80"/>
                  <a:pt x="54" y="80"/>
                  <a:pt x="54" y="80"/>
                </a:cubicBezTo>
                <a:cubicBezTo>
                  <a:pt x="54" y="76"/>
                  <a:pt x="54" y="76"/>
                  <a:pt x="54" y="76"/>
                </a:cubicBezTo>
                <a:cubicBezTo>
                  <a:pt x="50" y="77"/>
                  <a:pt x="50" y="77"/>
                  <a:pt x="50" y="77"/>
                </a:cubicBezTo>
                <a:cubicBezTo>
                  <a:pt x="47" y="88"/>
                  <a:pt x="47" y="88"/>
                  <a:pt x="47" y="88"/>
                </a:cubicBezTo>
                <a:cubicBezTo>
                  <a:pt x="48" y="88"/>
                  <a:pt x="49" y="89"/>
                  <a:pt x="50" y="90"/>
                </a:cubicBezTo>
                <a:lnTo>
                  <a:pt x="59" y="84"/>
                </a:lnTo>
                <a:close/>
                <a:moveTo>
                  <a:pt x="47" y="88"/>
                </a:moveTo>
                <a:cubicBezTo>
                  <a:pt x="45" y="93"/>
                  <a:pt x="45" y="93"/>
                  <a:pt x="45" y="93"/>
                </a:cubicBezTo>
                <a:cubicBezTo>
                  <a:pt x="49" y="90"/>
                  <a:pt x="49" y="90"/>
                  <a:pt x="49" y="90"/>
                </a:cubicBezTo>
                <a:cubicBezTo>
                  <a:pt x="49" y="89"/>
                  <a:pt x="48" y="89"/>
                  <a:pt x="47" y="88"/>
                </a:cubicBezTo>
                <a:close/>
                <a:moveTo>
                  <a:pt x="84" y="137"/>
                </a:moveTo>
                <a:cubicBezTo>
                  <a:pt x="14" y="137"/>
                  <a:pt x="14" y="137"/>
                  <a:pt x="14" y="137"/>
                </a:cubicBezTo>
                <a:cubicBezTo>
                  <a:pt x="14" y="41"/>
                  <a:pt x="14" y="41"/>
                  <a:pt x="14" y="41"/>
                </a:cubicBezTo>
                <a:cubicBezTo>
                  <a:pt x="68" y="41"/>
                  <a:pt x="68" y="41"/>
                  <a:pt x="68" y="41"/>
                </a:cubicBezTo>
                <a:cubicBezTo>
                  <a:pt x="80" y="24"/>
                  <a:pt x="80" y="24"/>
                  <a:pt x="80" y="24"/>
                </a:cubicBezTo>
                <a:cubicBezTo>
                  <a:pt x="15" y="24"/>
                  <a:pt x="15" y="24"/>
                  <a:pt x="15" y="24"/>
                </a:cubicBezTo>
                <a:cubicBezTo>
                  <a:pt x="7" y="24"/>
                  <a:pt x="0" y="30"/>
                  <a:pt x="0" y="38"/>
                </a:cubicBezTo>
                <a:cubicBezTo>
                  <a:pt x="0" y="140"/>
                  <a:pt x="0" y="140"/>
                  <a:pt x="0" y="140"/>
                </a:cubicBezTo>
                <a:cubicBezTo>
                  <a:pt x="0" y="148"/>
                  <a:pt x="7" y="154"/>
                  <a:pt x="15" y="154"/>
                </a:cubicBezTo>
                <a:cubicBezTo>
                  <a:pt x="83" y="154"/>
                  <a:pt x="83" y="154"/>
                  <a:pt x="83" y="154"/>
                </a:cubicBezTo>
                <a:cubicBezTo>
                  <a:pt x="91" y="154"/>
                  <a:pt x="98" y="148"/>
                  <a:pt x="98" y="140"/>
                </a:cubicBezTo>
                <a:cubicBezTo>
                  <a:pt x="98" y="41"/>
                  <a:pt x="98" y="41"/>
                  <a:pt x="98" y="41"/>
                </a:cubicBezTo>
                <a:cubicBezTo>
                  <a:pt x="84" y="61"/>
                  <a:pt x="84" y="61"/>
                  <a:pt x="84" y="61"/>
                </a:cubicBezTo>
                <a:lnTo>
                  <a:pt x="84" y="137"/>
                </a:lnTo>
                <a:close/>
                <a:moveTo>
                  <a:pt x="96" y="14"/>
                </a:moveTo>
                <a:cubicBezTo>
                  <a:pt x="105" y="20"/>
                  <a:pt x="105" y="20"/>
                  <a:pt x="105" y="20"/>
                </a:cubicBezTo>
                <a:cubicBezTo>
                  <a:pt x="107" y="18"/>
                  <a:pt x="107" y="18"/>
                  <a:pt x="107" y="18"/>
                </a:cubicBezTo>
                <a:cubicBezTo>
                  <a:pt x="97" y="11"/>
                  <a:pt x="97" y="11"/>
                  <a:pt x="97" y="11"/>
                </a:cubicBezTo>
                <a:lnTo>
                  <a:pt x="96" y="14"/>
                </a:lnTo>
                <a:close/>
                <a:moveTo>
                  <a:pt x="106" y="0"/>
                </a:moveTo>
                <a:cubicBezTo>
                  <a:pt x="102" y="5"/>
                  <a:pt x="102" y="5"/>
                  <a:pt x="102" y="5"/>
                </a:cubicBezTo>
                <a:cubicBezTo>
                  <a:pt x="111" y="12"/>
                  <a:pt x="111" y="12"/>
                  <a:pt x="111" y="12"/>
                </a:cubicBezTo>
                <a:cubicBezTo>
                  <a:pt x="115" y="7"/>
                  <a:pt x="115" y="7"/>
                  <a:pt x="115" y="7"/>
                </a:cubicBezTo>
                <a:lnTo>
                  <a:pt x="106" y="0"/>
                </a:lnTo>
                <a:close/>
                <a:moveTo>
                  <a:pt x="50" y="76"/>
                </a:moveTo>
                <a:cubicBezTo>
                  <a:pt x="55" y="76"/>
                  <a:pt x="55" y="76"/>
                  <a:pt x="55" y="76"/>
                </a:cubicBezTo>
                <a:cubicBezTo>
                  <a:pt x="55" y="80"/>
                  <a:pt x="55" y="80"/>
                  <a:pt x="55" y="80"/>
                </a:cubicBezTo>
                <a:cubicBezTo>
                  <a:pt x="59" y="79"/>
                  <a:pt x="59" y="79"/>
                  <a:pt x="59" y="79"/>
                </a:cubicBezTo>
                <a:cubicBezTo>
                  <a:pt x="60" y="83"/>
                  <a:pt x="60" y="83"/>
                  <a:pt x="60" y="83"/>
                </a:cubicBezTo>
                <a:cubicBezTo>
                  <a:pt x="104" y="22"/>
                  <a:pt x="104" y="22"/>
                  <a:pt x="104" y="22"/>
                </a:cubicBezTo>
                <a:cubicBezTo>
                  <a:pt x="95" y="15"/>
                  <a:pt x="95" y="15"/>
                  <a:pt x="95" y="15"/>
                </a:cubicBezTo>
                <a:lnTo>
                  <a:pt x="50" y="76"/>
                </a:lnTo>
                <a:close/>
                <a:moveTo>
                  <a:pt x="98" y="10"/>
                </a:moveTo>
                <a:cubicBezTo>
                  <a:pt x="107" y="17"/>
                  <a:pt x="107" y="17"/>
                  <a:pt x="107" y="17"/>
                </a:cubicBezTo>
                <a:cubicBezTo>
                  <a:pt x="111" y="13"/>
                  <a:pt x="111" y="13"/>
                  <a:pt x="111" y="13"/>
                </a:cubicBezTo>
                <a:cubicBezTo>
                  <a:pt x="101" y="6"/>
                  <a:pt x="101" y="6"/>
                  <a:pt x="101" y="6"/>
                </a:cubicBezTo>
                <a:lnTo>
                  <a:pt x="98" y="1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PE" sz="2400" dirty="0"/>
          </a:p>
        </p:txBody>
      </p:sp>
      <p:grpSp>
        <p:nvGrpSpPr>
          <p:cNvPr id="88" name="Group 87"/>
          <p:cNvGrpSpPr/>
          <p:nvPr/>
        </p:nvGrpSpPr>
        <p:grpSpPr>
          <a:xfrm>
            <a:off x="6234303" y="2671129"/>
            <a:ext cx="2431140" cy="2263571"/>
            <a:chOff x="5267656" y="169673"/>
            <a:chExt cx="2431140" cy="2263571"/>
          </a:xfrm>
        </p:grpSpPr>
        <p:sp>
          <p:nvSpPr>
            <p:cNvPr id="89" name="TextBox 88"/>
            <p:cNvSpPr txBox="1"/>
            <p:nvPr/>
          </p:nvSpPr>
          <p:spPr>
            <a:xfrm>
              <a:off x="5267656" y="617362"/>
              <a:ext cx="2431140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9170">
                <a:spcBef>
                  <a:spcPct val="20000"/>
                </a:spcBef>
                <a:defRPr/>
              </a:pPr>
              <a:r>
                <a:rPr lang="es-PE" sz="1400" dirty="0" err="1" smtClean="0">
                  <a:solidFill>
                    <a:schemeClr val="bg2">
                      <a:lumMod val="10000"/>
                    </a:schemeClr>
                  </a:solidFill>
                </a:rPr>
                <a:t>Lorem</a:t>
              </a:r>
              <a:r>
                <a:rPr lang="es-PE" sz="1400" dirty="0" smtClean="0">
                  <a:solidFill>
                    <a:schemeClr val="bg2">
                      <a:lumMod val="10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2">
                      <a:lumMod val="10000"/>
                    </a:schemeClr>
                  </a:solidFill>
                </a:rPr>
                <a:t>ipsum</a:t>
              </a:r>
              <a:r>
                <a:rPr lang="es-PE" sz="1400" dirty="0" smtClean="0">
                  <a:solidFill>
                    <a:schemeClr val="bg2">
                      <a:lumMod val="10000"/>
                    </a:schemeClr>
                  </a:solidFill>
                </a:rPr>
                <a:t> dolor </a:t>
              </a:r>
              <a:r>
                <a:rPr lang="es-PE" sz="1400" dirty="0" err="1" smtClean="0">
                  <a:solidFill>
                    <a:schemeClr val="bg2">
                      <a:lumMod val="10000"/>
                    </a:schemeClr>
                  </a:solidFill>
                </a:rPr>
                <a:t>sit</a:t>
              </a:r>
              <a:r>
                <a:rPr lang="es-PE" sz="1400" dirty="0" smtClean="0">
                  <a:solidFill>
                    <a:schemeClr val="bg2">
                      <a:lumMod val="10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2">
                      <a:lumMod val="10000"/>
                    </a:schemeClr>
                  </a:solidFill>
                </a:rPr>
                <a:t>amet</a:t>
              </a:r>
              <a:r>
                <a:rPr lang="es-PE" sz="1400" dirty="0" smtClean="0">
                  <a:solidFill>
                    <a:schemeClr val="bg2">
                      <a:lumMod val="10000"/>
                    </a:schemeClr>
                  </a:solidFill>
                </a:rPr>
                <a:t>, </a:t>
              </a:r>
              <a:r>
                <a:rPr lang="es-PE" sz="1400" dirty="0" err="1" smtClean="0">
                  <a:solidFill>
                    <a:schemeClr val="bg2">
                      <a:lumMod val="10000"/>
                    </a:schemeClr>
                  </a:solidFill>
                </a:rPr>
                <a:t>consectetur</a:t>
              </a:r>
              <a:r>
                <a:rPr lang="es-PE" sz="1400" dirty="0" smtClean="0">
                  <a:solidFill>
                    <a:schemeClr val="bg2">
                      <a:lumMod val="10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2">
                      <a:lumMod val="10000"/>
                    </a:schemeClr>
                  </a:solidFill>
                </a:rPr>
                <a:t>adipiscing</a:t>
              </a:r>
              <a:r>
                <a:rPr lang="es-PE" sz="1400" dirty="0" smtClean="0">
                  <a:solidFill>
                    <a:schemeClr val="bg2">
                      <a:lumMod val="10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2">
                      <a:lumMod val="10000"/>
                    </a:schemeClr>
                  </a:solidFill>
                </a:rPr>
                <a:t>elit</a:t>
              </a:r>
              <a:r>
                <a:rPr lang="es-PE" sz="1400" dirty="0" smtClean="0">
                  <a:solidFill>
                    <a:schemeClr val="bg2">
                      <a:lumMod val="10000"/>
                    </a:schemeClr>
                  </a:solidFill>
                </a:rPr>
                <a:t>, sed do </a:t>
              </a:r>
              <a:r>
                <a:rPr lang="es-PE" sz="1400" dirty="0" err="1" smtClean="0">
                  <a:solidFill>
                    <a:schemeClr val="bg2">
                      <a:lumMod val="10000"/>
                    </a:schemeClr>
                  </a:solidFill>
                </a:rPr>
                <a:t>eiusmod</a:t>
              </a:r>
              <a:r>
                <a:rPr lang="es-PE" sz="1400" dirty="0" smtClean="0">
                  <a:solidFill>
                    <a:schemeClr val="bg2">
                      <a:lumMod val="10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2">
                      <a:lumMod val="10000"/>
                    </a:schemeClr>
                  </a:solidFill>
                </a:rPr>
                <a:t>tempor</a:t>
              </a:r>
              <a:r>
                <a:rPr lang="es-PE" sz="1400" dirty="0" smtClean="0">
                  <a:solidFill>
                    <a:schemeClr val="bg2">
                      <a:lumMod val="10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2">
                      <a:lumMod val="10000"/>
                    </a:schemeClr>
                  </a:solidFill>
                </a:rPr>
                <a:t>incididunt</a:t>
              </a:r>
              <a:r>
                <a:rPr lang="es-PE" sz="1400" dirty="0" smtClean="0">
                  <a:solidFill>
                    <a:schemeClr val="bg2">
                      <a:lumMod val="10000"/>
                    </a:schemeClr>
                  </a:solidFill>
                </a:rPr>
                <a:t> ut labore et </a:t>
              </a:r>
              <a:r>
                <a:rPr lang="es-PE" sz="1400" dirty="0" err="1" smtClean="0">
                  <a:solidFill>
                    <a:schemeClr val="bg2">
                      <a:lumMod val="10000"/>
                    </a:schemeClr>
                  </a:solidFill>
                </a:rPr>
                <a:t>dolore</a:t>
              </a:r>
              <a:r>
                <a:rPr lang="es-PE" sz="1400" dirty="0" smtClean="0">
                  <a:solidFill>
                    <a:schemeClr val="bg2">
                      <a:lumMod val="10000"/>
                    </a:schemeClr>
                  </a:solidFill>
                </a:rPr>
                <a:t> magna </a:t>
              </a:r>
              <a:r>
                <a:rPr lang="es-PE" sz="1400" dirty="0" err="1" smtClean="0">
                  <a:solidFill>
                    <a:schemeClr val="bg2">
                      <a:lumMod val="10000"/>
                    </a:schemeClr>
                  </a:solidFill>
                </a:rPr>
                <a:t>aliqua</a:t>
              </a:r>
              <a:r>
                <a:rPr lang="es-PE" sz="1400" dirty="0" smtClean="0">
                  <a:solidFill>
                    <a:schemeClr val="bg2">
                      <a:lumMod val="10000"/>
                    </a:schemeClr>
                  </a:solidFill>
                </a:rPr>
                <a:t>. Ut </a:t>
              </a:r>
              <a:r>
                <a:rPr lang="es-PE" sz="1400" dirty="0" err="1" smtClean="0">
                  <a:solidFill>
                    <a:schemeClr val="bg2">
                      <a:lumMod val="10000"/>
                    </a:schemeClr>
                  </a:solidFill>
                </a:rPr>
                <a:t>enim</a:t>
              </a:r>
              <a:r>
                <a:rPr lang="es-PE" sz="1400" dirty="0" smtClean="0">
                  <a:solidFill>
                    <a:schemeClr val="bg2">
                      <a:lumMod val="10000"/>
                    </a:schemeClr>
                  </a:solidFill>
                </a:rPr>
                <a:t> ad </a:t>
              </a:r>
              <a:r>
                <a:rPr lang="es-PE" sz="1400" dirty="0" err="1" smtClean="0">
                  <a:solidFill>
                    <a:schemeClr val="bg2">
                      <a:lumMod val="10000"/>
                    </a:schemeClr>
                  </a:solidFill>
                </a:rPr>
                <a:t>minim</a:t>
              </a:r>
              <a:r>
                <a:rPr lang="es-PE" sz="1400" dirty="0" smtClean="0">
                  <a:solidFill>
                    <a:schemeClr val="bg2">
                      <a:lumMod val="10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2">
                      <a:lumMod val="10000"/>
                    </a:schemeClr>
                  </a:solidFill>
                </a:rPr>
                <a:t>veniam</a:t>
              </a:r>
              <a:r>
                <a:rPr lang="es-PE" sz="1400" dirty="0" smtClean="0">
                  <a:solidFill>
                    <a:schemeClr val="bg2">
                      <a:lumMod val="10000"/>
                    </a:schemeClr>
                  </a:solidFill>
                </a:rPr>
                <a:t>, </a:t>
              </a:r>
              <a:r>
                <a:rPr lang="es-PE" sz="1400" dirty="0" err="1" smtClean="0">
                  <a:solidFill>
                    <a:schemeClr val="bg2">
                      <a:lumMod val="10000"/>
                    </a:schemeClr>
                  </a:solidFill>
                </a:rPr>
                <a:t>quis</a:t>
              </a:r>
              <a:r>
                <a:rPr lang="es-PE" sz="1400" dirty="0" smtClean="0">
                  <a:solidFill>
                    <a:schemeClr val="bg2">
                      <a:lumMod val="10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2">
                      <a:lumMod val="10000"/>
                    </a:schemeClr>
                  </a:solidFill>
                </a:rPr>
                <a:t>nostrud</a:t>
              </a:r>
              <a:r>
                <a:rPr lang="es-PE" sz="1400" dirty="0" smtClean="0">
                  <a:solidFill>
                    <a:schemeClr val="bg2">
                      <a:lumMod val="10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2">
                      <a:lumMod val="10000"/>
                    </a:schemeClr>
                  </a:solidFill>
                </a:rPr>
                <a:t>exercitation</a:t>
              </a:r>
              <a:r>
                <a:rPr lang="es-PE" sz="1400" dirty="0" smtClean="0">
                  <a:solidFill>
                    <a:schemeClr val="bg2">
                      <a:lumMod val="10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2">
                      <a:lumMod val="10000"/>
                    </a:schemeClr>
                  </a:solidFill>
                </a:rPr>
                <a:t>ullamco</a:t>
              </a:r>
              <a:r>
                <a:rPr lang="es-PE" sz="1400" dirty="0" smtClean="0">
                  <a:solidFill>
                    <a:schemeClr val="bg2">
                      <a:lumMod val="10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2">
                      <a:lumMod val="10000"/>
                    </a:schemeClr>
                  </a:solidFill>
                </a:rPr>
                <a:t>laboris</a:t>
              </a:r>
              <a:r>
                <a:rPr lang="es-PE" sz="1400" dirty="0" smtClean="0">
                  <a:solidFill>
                    <a:schemeClr val="bg2">
                      <a:lumMod val="10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2">
                      <a:lumMod val="10000"/>
                    </a:schemeClr>
                  </a:solidFill>
                </a:rPr>
                <a:t>nisi</a:t>
              </a:r>
              <a:r>
                <a:rPr lang="es-PE" sz="1400" dirty="0" smtClean="0">
                  <a:solidFill>
                    <a:schemeClr val="bg2">
                      <a:lumMod val="10000"/>
                    </a:schemeClr>
                  </a:solidFill>
                </a:rPr>
                <a:t> ut </a:t>
              </a:r>
              <a:r>
                <a:rPr lang="es-PE" sz="1400" dirty="0" err="1" smtClean="0">
                  <a:solidFill>
                    <a:schemeClr val="bg2">
                      <a:lumMod val="10000"/>
                    </a:schemeClr>
                  </a:solidFill>
                </a:rPr>
                <a:t>aliquip</a:t>
              </a:r>
              <a:r>
                <a:rPr lang="es-PE" sz="1400" dirty="0" smtClean="0">
                  <a:solidFill>
                    <a:schemeClr val="bg2">
                      <a:lumMod val="10000"/>
                    </a:schemeClr>
                  </a:solidFill>
                </a:rPr>
                <a:t> ex</a:t>
              </a:r>
              <a:endParaRPr lang="es-PE" sz="1400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90" name="Rectangle 89"/>
            <p:cNvSpPr/>
            <p:nvPr/>
          </p:nvSpPr>
          <p:spPr>
            <a:xfrm>
              <a:off x="5654099" y="169673"/>
              <a:ext cx="1477649" cy="37965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>
                <a:spcBef>
                  <a:spcPct val="20000"/>
                </a:spcBef>
                <a:defRPr/>
              </a:pPr>
              <a:r>
                <a:rPr lang="es-PE" sz="1867" b="1" dirty="0" err="1" smtClean="0">
                  <a:solidFill>
                    <a:schemeClr val="bg1"/>
                  </a:solidFill>
                </a:rPr>
                <a:t>Lorem</a:t>
              </a:r>
              <a:r>
                <a:rPr lang="es-PE" sz="1867" b="1" dirty="0" smtClean="0">
                  <a:solidFill>
                    <a:schemeClr val="bg1"/>
                  </a:solidFill>
                </a:rPr>
                <a:t> </a:t>
              </a:r>
              <a:r>
                <a:rPr lang="es-PE" sz="1867" b="1" dirty="0" err="1" smtClean="0">
                  <a:solidFill>
                    <a:schemeClr val="bg1"/>
                  </a:solidFill>
                </a:rPr>
                <a:t>Ipsum</a:t>
              </a:r>
              <a:endParaRPr lang="es-PE" sz="1867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1" name="Group 90"/>
          <p:cNvGrpSpPr/>
          <p:nvPr/>
        </p:nvGrpSpPr>
        <p:grpSpPr>
          <a:xfrm>
            <a:off x="8867368" y="2671129"/>
            <a:ext cx="2431140" cy="2263571"/>
            <a:chOff x="5267656" y="169673"/>
            <a:chExt cx="2431140" cy="2263571"/>
          </a:xfrm>
        </p:grpSpPr>
        <p:sp>
          <p:nvSpPr>
            <p:cNvPr id="92" name="TextBox 91"/>
            <p:cNvSpPr txBox="1"/>
            <p:nvPr/>
          </p:nvSpPr>
          <p:spPr>
            <a:xfrm>
              <a:off x="5267656" y="617362"/>
              <a:ext cx="2431140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9170">
                <a:spcBef>
                  <a:spcPct val="20000"/>
                </a:spcBef>
                <a:defRPr/>
              </a:pPr>
              <a:r>
                <a:rPr lang="es-PE" sz="1400" dirty="0" err="1" smtClean="0">
                  <a:solidFill>
                    <a:schemeClr val="bg2">
                      <a:lumMod val="10000"/>
                    </a:schemeClr>
                  </a:solidFill>
                </a:rPr>
                <a:t>Lorem</a:t>
              </a:r>
              <a:r>
                <a:rPr lang="es-PE" sz="1400" dirty="0" smtClean="0">
                  <a:solidFill>
                    <a:schemeClr val="bg2">
                      <a:lumMod val="10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2">
                      <a:lumMod val="10000"/>
                    </a:schemeClr>
                  </a:solidFill>
                </a:rPr>
                <a:t>ipsum</a:t>
              </a:r>
              <a:r>
                <a:rPr lang="es-PE" sz="1400" dirty="0" smtClean="0">
                  <a:solidFill>
                    <a:schemeClr val="bg2">
                      <a:lumMod val="10000"/>
                    </a:schemeClr>
                  </a:solidFill>
                </a:rPr>
                <a:t> dolor </a:t>
              </a:r>
              <a:r>
                <a:rPr lang="es-PE" sz="1400" dirty="0" err="1" smtClean="0">
                  <a:solidFill>
                    <a:schemeClr val="bg2">
                      <a:lumMod val="10000"/>
                    </a:schemeClr>
                  </a:solidFill>
                </a:rPr>
                <a:t>sit</a:t>
              </a:r>
              <a:r>
                <a:rPr lang="es-PE" sz="1400" dirty="0" smtClean="0">
                  <a:solidFill>
                    <a:schemeClr val="bg2">
                      <a:lumMod val="10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2">
                      <a:lumMod val="10000"/>
                    </a:schemeClr>
                  </a:solidFill>
                </a:rPr>
                <a:t>amet</a:t>
              </a:r>
              <a:r>
                <a:rPr lang="es-PE" sz="1400" dirty="0" smtClean="0">
                  <a:solidFill>
                    <a:schemeClr val="bg2">
                      <a:lumMod val="10000"/>
                    </a:schemeClr>
                  </a:solidFill>
                </a:rPr>
                <a:t>, </a:t>
              </a:r>
              <a:r>
                <a:rPr lang="es-PE" sz="1400" dirty="0" err="1" smtClean="0">
                  <a:solidFill>
                    <a:schemeClr val="bg2">
                      <a:lumMod val="10000"/>
                    </a:schemeClr>
                  </a:solidFill>
                </a:rPr>
                <a:t>consectetur</a:t>
              </a:r>
              <a:r>
                <a:rPr lang="es-PE" sz="1400" dirty="0" smtClean="0">
                  <a:solidFill>
                    <a:schemeClr val="bg2">
                      <a:lumMod val="10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2">
                      <a:lumMod val="10000"/>
                    </a:schemeClr>
                  </a:solidFill>
                </a:rPr>
                <a:t>adipiscing</a:t>
              </a:r>
              <a:r>
                <a:rPr lang="es-PE" sz="1400" dirty="0" smtClean="0">
                  <a:solidFill>
                    <a:schemeClr val="bg2">
                      <a:lumMod val="10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2">
                      <a:lumMod val="10000"/>
                    </a:schemeClr>
                  </a:solidFill>
                </a:rPr>
                <a:t>elit</a:t>
              </a:r>
              <a:r>
                <a:rPr lang="es-PE" sz="1400" dirty="0" smtClean="0">
                  <a:solidFill>
                    <a:schemeClr val="bg2">
                      <a:lumMod val="10000"/>
                    </a:schemeClr>
                  </a:solidFill>
                </a:rPr>
                <a:t>, sed do </a:t>
              </a:r>
              <a:r>
                <a:rPr lang="es-PE" sz="1400" dirty="0" err="1" smtClean="0">
                  <a:solidFill>
                    <a:schemeClr val="bg2">
                      <a:lumMod val="10000"/>
                    </a:schemeClr>
                  </a:solidFill>
                </a:rPr>
                <a:t>eiusmod</a:t>
              </a:r>
              <a:r>
                <a:rPr lang="es-PE" sz="1400" dirty="0" smtClean="0">
                  <a:solidFill>
                    <a:schemeClr val="bg2">
                      <a:lumMod val="10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2">
                      <a:lumMod val="10000"/>
                    </a:schemeClr>
                  </a:solidFill>
                </a:rPr>
                <a:t>tempor</a:t>
              </a:r>
              <a:r>
                <a:rPr lang="es-PE" sz="1400" dirty="0" smtClean="0">
                  <a:solidFill>
                    <a:schemeClr val="bg2">
                      <a:lumMod val="10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2">
                      <a:lumMod val="10000"/>
                    </a:schemeClr>
                  </a:solidFill>
                </a:rPr>
                <a:t>incididunt</a:t>
              </a:r>
              <a:r>
                <a:rPr lang="es-PE" sz="1400" dirty="0" smtClean="0">
                  <a:solidFill>
                    <a:schemeClr val="bg2">
                      <a:lumMod val="10000"/>
                    </a:schemeClr>
                  </a:solidFill>
                </a:rPr>
                <a:t> ut labore et </a:t>
              </a:r>
              <a:r>
                <a:rPr lang="es-PE" sz="1400" dirty="0" err="1" smtClean="0">
                  <a:solidFill>
                    <a:schemeClr val="bg2">
                      <a:lumMod val="10000"/>
                    </a:schemeClr>
                  </a:solidFill>
                </a:rPr>
                <a:t>dolore</a:t>
              </a:r>
              <a:r>
                <a:rPr lang="es-PE" sz="1400" dirty="0" smtClean="0">
                  <a:solidFill>
                    <a:schemeClr val="bg2">
                      <a:lumMod val="10000"/>
                    </a:schemeClr>
                  </a:solidFill>
                </a:rPr>
                <a:t> magna </a:t>
              </a:r>
              <a:r>
                <a:rPr lang="es-PE" sz="1400" dirty="0" err="1" smtClean="0">
                  <a:solidFill>
                    <a:schemeClr val="bg2">
                      <a:lumMod val="10000"/>
                    </a:schemeClr>
                  </a:solidFill>
                </a:rPr>
                <a:t>aliqua</a:t>
              </a:r>
              <a:r>
                <a:rPr lang="es-PE" sz="1400" dirty="0" smtClean="0">
                  <a:solidFill>
                    <a:schemeClr val="bg2">
                      <a:lumMod val="10000"/>
                    </a:schemeClr>
                  </a:solidFill>
                </a:rPr>
                <a:t>. Ut </a:t>
              </a:r>
              <a:r>
                <a:rPr lang="es-PE" sz="1400" dirty="0" err="1" smtClean="0">
                  <a:solidFill>
                    <a:schemeClr val="bg2">
                      <a:lumMod val="10000"/>
                    </a:schemeClr>
                  </a:solidFill>
                </a:rPr>
                <a:t>enim</a:t>
              </a:r>
              <a:r>
                <a:rPr lang="es-PE" sz="1400" dirty="0" smtClean="0">
                  <a:solidFill>
                    <a:schemeClr val="bg2">
                      <a:lumMod val="10000"/>
                    </a:schemeClr>
                  </a:solidFill>
                </a:rPr>
                <a:t> ad </a:t>
              </a:r>
              <a:r>
                <a:rPr lang="es-PE" sz="1400" dirty="0" err="1" smtClean="0">
                  <a:solidFill>
                    <a:schemeClr val="bg2">
                      <a:lumMod val="10000"/>
                    </a:schemeClr>
                  </a:solidFill>
                </a:rPr>
                <a:t>minim</a:t>
              </a:r>
              <a:r>
                <a:rPr lang="es-PE" sz="1400" dirty="0" smtClean="0">
                  <a:solidFill>
                    <a:schemeClr val="bg2">
                      <a:lumMod val="10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2">
                      <a:lumMod val="10000"/>
                    </a:schemeClr>
                  </a:solidFill>
                </a:rPr>
                <a:t>veniam</a:t>
              </a:r>
              <a:r>
                <a:rPr lang="es-PE" sz="1400" dirty="0" smtClean="0">
                  <a:solidFill>
                    <a:schemeClr val="bg2">
                      <a:lumMod val="10000"/>
                    </a:schemeClr>
                  </a:solidFill>
                </a:rPr>
                <a:t>, </a:t>
              </a:r>
              <a:r>
                <a:rPr lang="es-PE" sz="1400" dirty="0" err="1" smtClean="0">
                  <a:solidFill>
                    <a:schemeClr val="bg2">
                      <a:lumMod val="10000"/>
                    </a:schemeClr>
                  </a:solidFill>
                </a:rPr>
                <a:t>quis</a:t>
              </a:r>
              <a:r>
                <a:rPr lang="es-PE" sz="1400" dirty="0" smtClean="0">
                  <a:solidFill>
                    <a:schemeClr val="bg2">
                      <a:lumMod val="10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2">
                      <a:lumMod val="10000"/>
                    </a:schemeClr>
                  </a:solidFill>
                </a:rPr>
                <a:t>nostrud</a:t>
              </a:r>
              <a:r>
                <a:rPr lang="es-PE" sz="1400" dirty="0" smtClean="0">
                  <a:solidFill>
                    <a:schemeClr val="bg2">
                      <a:lumMod val="10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2">
                      <a:lumMod val="10000"/>
                    </a:schemeClr>
                  </a:solidFill>
                </a:rPr>
                <a:t>exercitation</a:t>
              </a:r>
              <a:r>
                <a:rPr lang="es-PE" sz="1400" dirty="0" smtClean="0">
                  <a:solidFill>
                    <a:schemeClr val="bg2">
                      <a:lumMod val="10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2">
                      <a:lumMod val="10000"/>
                    </a:schemeClr>
                  </a:solidFill>
                </a:rPr>
                <a:t>ullamco</a:t>
              </a:r>
              <a:r>
                <a:rPr lang="es-PE" sz="1400" dirty="0" smtClean="0">
                  <a:solidFill>
                    <a:schemeClr val="bg2">
                      <a:lumMod val="10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2">
                      <a:lumMod val="10000"/>
                    </a:schemeClr>
                  </a:solidFill>
                </a:rPr>
                <a:t>laboris</a:t>
              </a:r>
              <a:r>
                <a:rPr lang="es-PE" sz="1400" dirty="0" smtClean="0">
                  <a:solidFill>
                    <a:schemeClr val="bg2">
                      <a:lumMod val="10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2">
                      <a:lumMod val="10000"/>
                    </a:schemeClr>
                  </a:solidFill>
                </a:rPr>
                <a:t>nisi</a:t>
              </a:r>
              <a:r>
                <a:rPr lang="es-PE" sz="1400" dirty="0" smtClean="0">
                  <a:solidFill>
                    <a:schemeClr val="bg2">
                      <a:lumMod val="10000"/>
                    </a:schemeClr>
                  </a:solidFill>
                </a:rPr>
                <a:t> ut </a:t>
              </a:r>
              <a:r>
                <a:rPr lang="es-PE" sz="1400" dirty="0" err="1" smtClean="0">
                  <a:solidFill>
                    <a:schemeClr val="bg2">
                      <a:lumMod val="10000"/>
                    </a:schemeClr>
                  </a:solidFill>
                </a:rPr>
                <a:t>aliquip</a:t>
              </a:r>
              <a:r>
                <a:rPr lang="es-PE" sz="1400" dirty="0" smtClean="0">
                  <a:solidFill>
                    <a:schemeClr val="bg2">
                      <a:lumMod val="10000"/>
                    </a:schemeClr>
                  </a:solidFill>
                </a:rPr>
                <a:t> ex</a:t>
              </a:r>
              <a:endParaRPr lang="es-PE" sz="1400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93" name="Rectangle 92"/>
            <p:cNvSpPr/>
            <p:nvPr/>
          </p:nvSpPr>
          <p:spPr>
            <a:xfrm>
              <a:off x="5654099" y="169673"/>
              <a:ext cx="1477649" cy="37965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>
                <a:spcBef>
                  <a:spcPct val="20000"/>
                </a:spcBef>
                <a:defRPr/>
              </a:pPr>
              <a:r>
                <a:rPr lang="es-PE" sz="1867" b="1" dirty="0" err="1" smtClean="0">
                  <a:solidFill>
                    <a:schemeClr val="bg1"/>
                  </a:solidFill>
                </a:rPr>
                <a:t>Lorem</a:t>
              </a:r>
              <a:r>
                <a:rPr lang="es-PE" sz="1867" b="1" dirty="0" smtClean="0">
                  <a:solidFill>
                    <a:schemeClr val="bg1"/>
                  </a:solidFill>
                </a:rPr>
                <a:t> </a:t>
              </a:r>
              <a:r>
                <a:rPr lang="es-PE" sz="1867" b="1" dirty="0" err="1" smtClean="0">
                  <a:solidFill>
                    <a:schemeClr val="bg1"/>
                  </a:solidFill>
                </a:rPr>
                <a:t>Ipsum</a:t>
              </a:r>
              <a:endParaRPr lang="es-PE" sz="1867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565380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0"/>
                            </p:stCondLst>
                            <p:childTnLst>
                              <p:par>
                                <p:cTn id="2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500"/>
                            </p:stCondLst>
                            <p:childTnLst>
                              <p:par>
                                <p:cTn id="3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7000"/>
                            </p:stCondLst>
                            <p:childTnLst>
                              <p:par>
                                <p:cTn id="6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7500"/>
                            </p:stCondLst>
                            <p:childTnLst>
                              <p:par>
                                <p:cTn id="6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8000"/>
                            </p:stCondLst>
                            <p:childTnLst>
                              <p:par>
                                <p:cTn id="72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8500"/>
                            </p:stCondLst>
                            <p:childTnLst>
                              <p:par>
                                <p:cTn id="7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9000"/>
                            </p:stCondLst>
                            <p:childTnLst>
                              <p:par>
                                <p:cTn id="8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9500"/>
                            </p:stCondLst>
                            <p:childTnLst>
                              <p:par>
                                <p:cTn id="8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10000"/>
                            </p:stCondLst>
                            <p:childTnLst>
                              <p:par>
                                <p:cTn id="8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10500"/>
                            </p:stCondLst>
                            <p:childTnLst>
                              <p:par>
                                <p:cTn id="9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1000"/>
                            </p:stCondLst>
                            <p:childTnLst>
                              <p:par>
                                <p:cTn id="9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1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11500"/>
                            </p:stCondLst>
                            <p:childTnLst>
                              <p:par>
                                <p:cTn id="103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5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57" grpId="0" animBg="1"/>
      <p:bldP spid="62" grpId="0" animBg="1"/>
      <p:bldP spid="67" grpId="0" animBg="1"/>
      <p:bldP spid="34" grpId="0" animBg="1"/>
      <p:bldP spid="27" grpId="0" animBg="1"/>
      <p:bldP spid="16" grpId="0" animBg="1"/>
      <p:bldP spid="58" grpId="0" animBg="1"/>
      <p:bldP spid="69" grpId="0" animBg="1"/>
      <p:bldP spid="63" grpId="0" animBg="1"/>
      <p:bldP spid="70" grpId="0" animBg="1"/>
      <p:bldP spid="68" grpId="0" animBg="1"/>
      <p:bldP spid="71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2">
            <a:lum/>
          </a:blip>
          <a:srcRect/>
          <a:stretch>
            <a:fillRect t="-16000" b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Rectangle 92"/>
          <p:cNvSpPr/>
          <p:nvPr/>
        </p:nvSpPr>
        <p:spPr bwMode="auto">
          <a:xfrm>
            <a:off x="0" y="950026"/>
            <a:ext cx="12192000" cy="5561985"/>
          </a:xfrm>
          <a:prstGeom prst="rect">
            <a:avLst/>
          </a:prstGeom>
          <a:solidFill>
            <a:schemeClr val="tx1">
              <a:alpha val="75000"/>
            </a:schemeClr>
          </a:solidFill>
          <a:ln w="6350">
            <a:noFill/>
            <a:round/>
            <a:headEnd/>
            <a:tailEnd/>
          </a:ln>
        </p:spPr>
        <p:txBody>
          <a:bodyPr vert="horz" wrap="none" lIns="121920" tIns="60960" rIns="121920" bIns="60960" numCol="1" rtlCol="0" anchor="ctr" anchorCtr="1" compatLnSpc="1">
            <a:prstTxWarp prst="textNoShape">
              <a:avLst/>
            </a:prstTxWarp>
          </a:bodyPr>
          <a:lstStyle/>
          <a:p>
            <a:pPr algn="ctr"/>
            <a:endParaRPr lang="es-PE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078" name="Freeform 6"/>
          <p:cNvSpPr>
            <a:spLocks/>
          </p:cNvSpPr>
          <p:nvPr/>
        </p:nvSpPr>
        <p:spPr bwMode="auto">
          <a:xfrm>
            <a:off x="4912117" y="1501933"/>
            <a:ext cx="5475817" cy="1511300"/>
          </a:xfrm>
          <a:custGeom>
            <a:avLst/>
            <a:gdLst/>
            <a:ahLst/>
            <a:cxnLst>
              <a:cxn ang="0">
                <a:pos x="1421" y="97"/>
              </a:cxn>
              <a:cxn ang="0">
                <a:pos x="518" y="97"/>
              </a:cxn>
              <a:cxn ang="0">
                <a:pos x="518" y="29"/>
              </a:cxn>
              <a:cxn ang="0">
                <a:pos x="489" y="0"/>
              </a:cxn>
              <a:cxn ang="0">
                <a:pos x="132" y="0"/>
              </a:cxn>
              <a:cxn ang="0">
                <a:pos x="103" y="29"/>
              </a:cxn>
              <a:cxn ang="0">
                <a:pos x="103" y="97"/>
              </a:cxn>
              <a:cxn ang="0">
                <a:pos x="29" y="97"/>
              </a:cxn>
              <a:cxn ang="0">
                <a:pos x="0" y="126"/>
              </a:cxn>
              <a:cxn ang="0">
                <a:pos x="0" y="367"/>
              </a:cxn>
              <a:cxn ang="0">
                <a:pos x="29" y="396"/>
              </a:cxn>
              <a:cxn ang="0">
                <a:pos x="1421" y="396"/>
              </a:cxn>
              <a:cxn ang="0">
                <a:pos x="1450" y="367"/>
              </a:cxn>
              <a:cxn ang="0">
                <a:pos x="1450" y="126"/>
              </a:cxn>
              <a:cxn ang="0">
                <a:pos x="1421" y="97"/>
              </a:cxn>
            </a:cxnLst>
            <a:rect l="0" t="0" r="r" b="b"/>
            <a:pathLst>
              <a:path w="1450" h="396">
                <a:moveTo>
                  <a:pt x="1421" y="97"/>
                </a:moveTo>
                <a:cubicBezTo>
                  <a:pt x="518" y="97"/>
                  <a:pt x="518" y="97"/>
                  <a:pt x="518" y="97"/>
                </a:cubicBezTo>
                <a:cubicBezTo>
                  <a:pt x="518" y="29"/>
                  <a:pt x="518" y="29"/>
                  <a:pt x="518" y="29"/>
                </a:cubicBezTo>
                <a:cubicBezTo>
                  <a:pt x="518" y="13"/>
                  <a:pt x="505" y="0"/>
                  <a:pt x="489" y="0"/>
                </a:cubicBezTo>
                <a:cubicBezTo>
                  <a:pt x="132" y="0"/>
                  <a:pt x="132" y="0"/>
                  <a:pt x="132" y="0"/>
                </a:cubicBezTo>
                <a:cubicBezTo>
                  <a:pt x="116" y="0"/>
                  <a:pt x="103" y="13"/>
                  <a:pt x="103" y="29"/>
                </a:cubicBezTo>
                <a:cubicBezTo>
                  <a:pt x="103" y="97"/>
                  <a:pt x="103" y="97"/>
                  <a:pt x="103" y="97"/>
                </a:cubicBezTo>
                <a:cubicBezTo>
                  <a:pt x="29" y="97"/>
                  <a:pt x="29" y="97"/>
                  <a:pt x="29" y="97"/>
                </a:cubicBezTo>
                <a:cubicBezTo>
                  <a:pt x="13" y="97"/>
                  <a:pt x="0" y="110"/>
                  <a:pt x="0" y="126"/>
                </a:cubicBezTo>
                <a:cubicBezTo>
                  <a:pt x="0" y="367"/>
                  <a:pt x="0" y="367"/>
                  <a:pt x="0" y="367"/>
                </a:cubicBezTo>
                <a:cubicBezTo>
                  <a:pt x="0" y="383"/>
                  <a:pt x="13" y="396"/>
                  <a:pt x="29" y="396"/>
                </a:cubicBezTo>
                <a:cubicBezTo>
                  <a:pt x="1421" y="396"/>
                  <a:pt x="1421" y="396"/>
                  <a:pt x="1421" y="396"/>
                </a:cubicBezTo>
                <a:cubicBezTo>
                  <a:pt x="1437" y="396"/>
                  <a:pt x="1450" y="383"/>
                  <a:pt x="1450" y="367"/>
                </a:cubicBezTo>
                <a:cubicBezTo>
                  <a:pt x="1450" y="126"/>
                  <a:pt x="1450" y="126"/>
                  <a:pt x="1450" y="126"/>
                </a:cubicBezTo>
                <a:cubicBezTo>
                  <a:pt x="1450" y="110"/>
                  <a:pt x="1437" y="97"/>
                  <a:pt x="1421" y="97"/>
                </a:cubicBezTo>
                <a:close/>
              </a:path>
            </a:pathLst>
          </a:custGeom>
          <a:solidFill>
            <a:srgbClr val="00B0F0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PE" sz="2400" dirty="0"/>
          </a:p>
        </p:txBody>
      </p:sp>
      <p:sp>
        <p:nvSpPr>
          <p:cNvPr id="147" name="Freeform 6"/>
          <p:cNvSpPr>
            <a:spLocks/>
          </p:cNvSpPr>
          <p:nvPr/>
        </p:nvSpPr>
        <p:spPr bwMode="auto">
          <a:xfrm flipH="1">
            <a:off x="1791234" y="2604011"/>
            <a:ext cx="5475817" cy="1511300"/>
          </a:xfrm>
          <a:custGeom>
            <a:avLst/>
            <a:gdLst/>
            <a:ahLst/>
            <a:cxnLst>
              <a:cxn ang="0">
                <a:pos x="1421" y="97"/>
              </a:cxn>
              <a:cxn ang="0">
                <a:pos x="518" y="97"/>
              </a:cxn>
              <a:cxn ang="0">
                <a:pos x="518" y="29"/>
              </a:cxn>
              <a:cxn ang="0">
                <a:pos x="489" y="0"/>
              </a:cxn>
              <a:cxn ang="0">
                <a:pos x="132" y="0"/>
              </a:cxn>
              <a:cxn ang="0">
                <a:pos x="103" y="29"/>
              </a:cxn>
              <a:cxn ang="0">
                <a:pos x="103" y="97"/>
              </a:cxn>
              <a:cxn ang="0">
                <a:pos x="29" y="97"/>
              </a:cxn>
              <a:cxn ang="0">
                <a:pos x="0" y="126"/>
              </a:cxn>
              <a:cxn ang="0">
                <a:pos x="0" y="367"/>
              </a:cxn>
              <a:cxn ang="0">
                <a:pos x="29" y="396"/>
              </a:cxn>
              <a:cxn ang="0">
                <a:pos x="1421" y="396"/>
              </a:cxn>
              <a:cxn ang="0">
                <a:pos x="1450" y="367"/>
              </a:cxn>
              <a:cxn ang="0">
                <a:pos x="1450" y="126"/>
              </a:cxn>
              <a:cxn ang="0">
                <a:pos x="1421" y="97"/>
              </a:cxn>
            </a:cxnLst>
            <a:rect l="0" t="0" r="r" b="b"/>
            <a:pathLst>
              <a:path w="1450" h="396">
                <a:moveTo>
                  <a:pt x="1421" y="97"/>
                </a:moveTo>
                <a:cubicBezTo>
                  <a:pt x="518" y="97"/>
                  <a:pt x="518" y="97"/>
                  <a:pt x="518" y="97"/>
                </a:cubicBezTo>
                <a:cubicBezTo>
                  <a:pt x="518" y="29"/>
                  <a:pt x="518" y="29"/>
                  <a:pt x="518" y="29"/>
                </a:cubicBezTo>
                <a:cubicBezTo>
                  <a:pt x="518" y="13"/>
                  <a:pt x="505" y="0"/>
                  <a:pt x="489" y="0"/>
                </a:cubicBezTo>
                <a:cubicBezTo>
                  <a:pt x="132" y="0"/>
                  <a:pt x="132" y="0"/>
                  <a:pt x="132" y="0"/>
                </a:cubicBezTo>
                <a:cubicBezTo>
                  <a:pt x="116" y="0"/>
                  <a:pt x="103" y="13"/>
                  <a:pt x="103" y="29"/>
                </a:cubicBezTo>
                <a:cubicBezTo>
                  <a:pt x="103" y="97"/>
                  <a:pt x="103" y="97"/>
                  <a:pt x="103" y="97"/>
                </a:cubicBezTo>
                <a:cubicBezTo>
                  <a:pt x="29" y="97"/>
                  <a:pt x="29" y="97"/>
                  <a:pt x="29" y="97"/>
                </a:cubicBezTo>
                <a:cubicBezTo>
                  <a:pt x="13" y="97"/>
                  <a:pt x="0" y="110"/>
                  <a:pt x="0" y="126"/>
                </a:cubicBezTo>
                <a:cubicBezTo>
                  <a:pt x="0" y="367"/>
                  <a:pt x="0" y="367"/>
                  <a:pt x="0" y="367"/>
                </a:cubicBezTo>
                <a:cubicBezTo>
                  <a:pt x="0" y="383"/>
                  <a:pt x="13" y="396"/>
                  <a:pt x="29" y="396"/>
                </a:cubicBezTo>
                <a:cubicBezTo>
                  <a:pt x="1421" y="396"/>
                  <a:pt x="1421" y="396"/>
                  <a:pt x="1421" y="396"/>
                </a:cubicBezTo>
                <a:cubicBezTo>
                  <a:pt x="1437" y="396"/>
                  <a:pt x="1450" y="383"/>
                  <a:pt x="1450" y="367"/>
                </a:cubicBezTo>
                <a:cubicBezTo>
                  <a:pt x="1450" y="126"/>
                  <a:pt x="1450" y="126"/>
                  <a:pt x="1450" y="126"/>
                </a:cubicBezTo>
                <a:cubicBezTo>
                  <a:pt x="1450" y="110"/>
                  <a:pt x="1437" y="97"/>
                  <a:pt x="1421" y="97"/>
                </a:cubicBezTo>
                <a:close/>
              </a:path>
            </a:pathLst>
          </a:custGeom>
          <a:solidFill>
            <a:srgbClr val="ED7D31"/>
          </a:solidFill>
          <a:ln w="9525">
            <a:noFill/>
            <a:round/>
            <a:headEnd/>
            <a:tailEnd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PE" sz="2400" dirty="0"/>
          </a:p>
        </p:txBody>
      </p:sp>
      <p:sp>
        <p:nvSpPr>
          <p:cNvPr id="187" name="Freeform 6"/>
          <p:cNvSpPr>
            <a:spLocks/>
          </p:cNvSpPr>
          <p:nvPr/>
        </p:nvSpPr>
        <p:spPr bwMode="auto">
          <a:xfrm>
            <a:off x="4912117" y="3706090"/>
            <a:ext cx="5475817" cy="1511300"/>
          </a:xfrm>
          <a:custGeom>
            <a:avLst/>
            <a:gdLst/>
            <a:ahLst/>
            <a:cxnLst>
              <a:cxn ang="0">
                <a:pos x="1421" y="97"/>
              </a:cxn>
              <a:cxn ang="0">
                <a:pos x="518" y="97"/>
              </a:cxn>
              <a:cxn ang="0">
                <a:pos x="518" y="29"/>
              </a:cxn>
              <a:cxn ang="0">
                <a:pos x="489" y="0"/>
              </a:cxn>
              <a:cxn ang="0">
                <a:pos x="132" y="0"/>
              </a:cxn>
              <a:cxn ang="0">
                <a:pos x="103" y="29"/>
              </a:cxn>
              <a:cxn ang="0">
                <a:pos x="103" y="97"/>
              </a:cxn>
              <a:cxn ang="0">
                <a:pos x="29" y="97"/>
              </a:cxn>
              <a:cxn ang="0">
                <a:pos x="0" y="126"/>
              </a:cxn>
              <a:cxn ang="0">
                <a:pos x="0" y="367"/>
              </a:cxn>
              <a:cxn ang="0">
                <a:pos x="29" y="396"/>
              </a:cxn>
              <a:cxn ang="0">
                <a:pos x="1421" y="396"/>
              </a:cxn>
              <a:cxn ang="0">
                <a:pos x="1450" y="367"/>
              </a:cxn>
              <a:cxn ang="0">
                <a:pos x="1450" y="126"/>
              </a:cxn>
              <a:cxn ang="0">
                <a:pos x="1421" y="97"/>
              </a:cxn>
            </a:cxnLst>
            <a:rect l="0" t="0" r="r" b="b"/>
            <a:pathLst>
              <a:path w="1450" h="396">
                <a:moveTo>
                  <a:pt x="1421" y="97"/>
                </a:moveTo>
                <a:cubicBezTo>
                  <a:pt x="518" y="97"/>
                  <a:pt x="518" y="97"/>
                  <a:pt x="518" y="97"/>
                </a:cubicBezTo>
                <a:cubicBezTo>
                  <a:pt x="518" y="29"/>
                  <a:pt x="518" y="29"/>
                  <a:pt x="518" y="29"/>
                </a:cubicBezTo>
                <a:cubicBezTo>
                  <a:pt x="518" y="13"/>
                  <a:pt x="505" y="0"/>
                  <a:pt x="489" y="0"/>
                </a:cubicBezTo>
                <a:cubicBezTo>
                  <a:pt x="132" y="0"/>
                  <a:pt x="132" y="0"/>
                  <a:pt x="132" y="0"/>
                </a:cubicBezTo>
                <a:cubicBezTo>
                  <a:pt x="116" y="0"/>
                  <a:pt x="103" y="13"/>
                  <a:pt x="103" y="29"/>
                </a:cubicBezTo>
                <a:cubicBezTo>
                  <a:pt x="103" y="97"/>
                  <a:pt x="103" y="97"/>
                  <a:pt x="103" y="97"/>
                </a:cubicBezTo>
                <a:cubicBezTo>
                  <a:pt x="29" y="97"/>
                  <a:pt x="29" y="97"/>
                  <a:pt x="29" y="97"/>
                </a:cubicBezTo>
                <a:cubicBezTo>
                  <a:pt x="13" y="97"/>
                  <a:pt x="0" y="110"/>
                  <a:pt x="0" y="126"/>
                </a:cubicBezTo>
                <a:cubicBezTo>
                  <a:pt x="0" y="367"/>
                  <a:pt x="0" y="367"/>
                  <a:pt x="0" y="367"/>
                </a:cubicBezTo>
                <a:cubicBezTo>
                  <a:pt x="0" y="383"/>
                  <a:pt x="13" y="396"/>
                  <a:pt x="29" y="396"/>
                </a:cubicBezTo>
                <a:cubicBezTo>
                  <a:pt x="1421" y="396"/>
                  <a:pt x="1421" y="396"/>
                  <a:pt x="1421" y="396"/>
                </a:cubicBezTo>
                <a:cubicBezTo>
                  <a:pt x="1437" y="396"/>
                  <a:pt x="1450" y="383"/>
                  <a:pt x="1450" y="367"/>
                </a:cubicBezTo>
                <a:cubicBezTo>
                  <a:pt x="1450" y="126"/>
                  <a:pt x="1450" y="126"/>
                  <a:pt x="1450" y="126"/>
                </a:cubicBezTo>
                <a:cubicBezTo>
                  <a:pt x="1450" y="110"/>
                  <a:pt x="1437" y="97"/>
                  <a:pt x="1421" y="97"/>
                </a:cubicBezTo>
                <a:close/>
              </a:path>
            </a:pathLst>
          </a:custGeom>
          <a:solidFill>
            <a:srgbClr val="A5A5A5"/>
          </a:solidFill>
          <a:ln w="9525">
            <a:noFill/>
            <a:round/>
            <a:headEnd/>
            <a:tailEnd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PE" sz="2400" dirty="0"/>
          </a:p>
        </p:txBody>
      </p:sp>
      <p:sp>
        <p:nvSpPr>
          <p:cNvPr id="227" name="Freeform 6"/>
          <p:cNvSpPr>
            <a:spLocks/>
          </p:cNvSpPr>
          <p:nvPr/>
        </p:nvSpPr>
        <p:spPr bwMode="auto">
          <a:xfrm flipH="1">
            <a:off x="1791234" y="4808169"/>
            <a:ext cx="5475817" cy="1511300"/>
          </a:xfrm>
          <a:custGeom>
            <a:avLst/>
            <a:gdLst/>
            <a:ahLst/>
            <a:cxnLst>
              <a:cxn ang="0">
                <a:pos x="1421" y="97"/>
              </a:cxn>
              <a:cxn ang="0">
                <a:pos x="518" y="97"/>
              </a:cxn>
              <a:cxn ang="0">
                <a:pos x="518" y="29"/>
              </a:cxn>
              <a:cxn ang="0">
                <a:pos x="489" y="0"/>
              </a:cxn>
              <a:cxn ang="0">
                <a:pos x="132" y="0"/>
              </a:cxn>
              <a:cxn ang="0">
                <a:pos x="103" y="29"/>
              </a:cxn>
              <a:cxn ang="0">
                <a:pos x="103" y="97"/>
              </a:cxn>
              <a:cxn ang="0">
                <a:pos x="29" y="97"/>
              </a:cxn>
              <a:cxn ang="0">
                <a:pos x="0" y="126"/>
              </a:cxn>
              <a:cxn ang="0">
                <a:pos x="0" y="367"/>
              </a:cxn>
              <a:cxn ang="0">
                <a:pos x="29" y="396"/>
              </a:cxn>
              <a:cxn ang="0">
                <a:pos x="1421" y="396"/>
              </a:cxn>
              <a:cxn ang="0">
                <a:pos x="1450" y="367"/>
              </a:cxn>
              <a:cxn ang="0">
                <a:pos x="1450" y="126"/>
              </a:cxn>
              <a:cxn ang="0">
                <a:pos x="1421" y="97"/>
              </a:cxn>
            </a:cxnLst>
            <a:rect l="0" t="0" r="r" b="b"/>
            <a:pathLst>
              <a:path w="1450" h="396">
                <a:moveTo>
                  <a:pt x="1421" y="97"/>
                </a:moveTo>
                <a:cubicBezTo>
                  <a:pt x="518" y="97"/>
                  <a:pt x="518" y="97"/>
                  <a:pt x="518" y="97"/>
                </a:cubicBezTo>
                <a:cubicBezTo>
                  <a:pt x="518" y="29"/>
                  <a:pt x="518" y="29"/>
                  <a:pt x="518" y="29"/>
                </a:cubicBezTo>
                <a:cubicBezTo>
                  <a:pt x="518" y="13"/>
                  <a:pt x="505" y="0"/>
                  <a:pt x="489" y="0"/>
                </a:cubicBezTo>
                <a:cubicBezTo>
                  <a:pt x="132" y="0"/>
                  <a:pt x="132" y="0"/>
                  <a:pt x="132" y="0"/>
                </a:cubicBezTo>
                <a:cubicBezTo>
                  <a:pt x="116" y="0"/>
                  <a:pt x="103" y="13"/>
                  <a:pt x="103" y="29"/>
                </a:cubicBezTo>
                <a:cubicBezTo>
                  <a:pt x="103" y="97"/>
                  <a:pt x="103" y="97"/>
                  <a:pt x="103" y="97"/>
                </a:cubicBezTo>
                <a:cubicBezTo>
                  <a:pt x="29" y="97"/>
                  <a:pt x="29" y="97"/>
                  <a:pt x="29" y="97"/>
                </a:cubicBezTo>
                <a:cubicBezTo>
                  <a:pt x="13" y="97"/>
                  <a:pt x="0" y="110"/>
                  <a:pt x="0" y="126"/>
                </a:cubicBezTo>
                <a:cubicBezTo>
                  <a:pt x="0" y="367"/>
                  <a:pt x="0" y="367"/>
                  <a:pt x="0" y="367"/>
                </a:cubicBezTo>
                <a:cubicBezTo>
                  <a:pt x="0" y="383"/>
                  <a:pt x="13" y="396"/>
                  <a:pt x="29" y="396"/>
                </a:cubicBezTo>
                <a:cubicBezTo>
                  <a:pt x="1421" y="396"/>
                  <a:pt x="1421" y="396"/>
                  <a:pt x="1421" y="396"/>
                </a:cubicBezTo>
                <a:cubicBezTo>
                  <a:pt x="1437" y="396"/>
                  <a:pt x="1450" y="383"/>
                  <a:pt x="1450" y="367"/>
                </a:cubicBezTo>
                <a:cubicBezTo>
                  <a:pt x="1450" y="126"/>
                  <a:pt x="1450" y="126"/>
                  <a:pt x="1450" y="126"/>
                </a:cubicBezTo>
                <a:cubicBezTo>
                  <a:pt x="1450" y="110"/>
                  <a:pt x="1437" y="97"/>
                  <a:pt x="1421" y="97"/>
                </a:cubicBezTo>
                <a:close/>
              </a:path>
            </a:pathLst>
          </a:custGeom>
          <a:solidFill>
            <a:srgbClr val="FFC000"/>
          </a:solidFill>
          <a:ln w="9525">
            <a:noFill/>
            <a:round/>
            <a:headEnd/>
            <a:tailEnd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PE" sz="2400" dirty="0"/>
          </a:p>
        </p:txBody>
      </p:sp>
      <p:grpSp>
        <p:nvGrpSpPr>
          <p:cNvPr id="94" name="Group 93"/>
          <p:cNvGrpSpPr/>
          <p:nvPr/>
        </p:nvGrpSpPr>
        <p:grpSpPr>
          <a:xfrm>
            <a:off x="127357" y="-21594"/>
            <a:ext cx="2524868" cy="613385"/>
            <a:chOff x="127357" y="-6354"/>
            <a:chExt cx="2524868" cy="613385"/>
          </a:xfrm>
        </p:grpSpPr>
        <p:sp>
          <p:nvSpPr>
            <p:cNvPr id="95" name="Round Same Side Corner Rectangle 94"/>
            <p:cNvSpPr/>
            <p:nvPr/>
          </p:nvSpPr>
          <p:spPr bwMode="auto">
            <a:xfrm rot="10800000" flipH="1">
              <a:off x="127357" y="-6354"/>
              <a:ext cx="2524868" cy="613385"/>
            </a:xfrm>
            <a:prstGeom prst="round2SameRect">
              <a:avLst>
                <a:gd name="adj1" fmla="val 35205"/>
                <a:gd name="adj2" fmla="val 0"/>
              </a:avLst>
            </a:prstGeom>
            <a:solidFill>
              <a:schemeClr val="tx1">
                <a:alpha val="50000"/>
              </a:schemeClr>
            </a:solidFill>
            <a:ln w="19050">
              <a:solidFill>
                <a:schemeClr val="tx1"/>
              </a:solidFill>
              <a:round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vert="horz" wrap="none" lIns="121920" tIns="60960" rIns="121920" bIns="6096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s-PE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127357" y="54118"/>
              <a:ext cx="252486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PE" sz="2400" dirty="0" err="1" smtClean="0">
                  <a:solidFill>
                    <a:schemeClr val="bg1"/>
                  </a:solidFill>
                </a:rPr>
                <a:t>Slide</a:t>
              </a:r>
              <a:r>
                <a:rPr lang="es-PE" sz="2400" dirty="0" smtClean="0">
                  <a:solidFill>
                    <a:schemeClr val="bg1"/>
                  </a:solidFill>
                </a:rPr>
                <a:t> </a:t>
              </a:r>
              <a:r>
                <a:rPr lang="es-PE" sz="2400" dirty="0" err="1" smtClean="0">
                  <a:solidFill>
                    <a:schemeClr val="bg1"/>
                  </a:solidFill>
                </a:rPr>
                <a:t>Title</a:t>
              </a:r>
              <a:endParaRPr lang="es-PE" sz="2400" dirty="0">
                <a:solidFill>
                  <a:schemeClr val="bg1"/>
                </a:solidFill>
              </a:endParaRPr>
            </a:p>
          </p:txBody>
        </p:sp>
      </p:grpSp>
      <p:sp>
        <p:nvSpPr>
          <p:cNvPr id="118" name="Freeform 236"/>
          <p:cNvSpPr>
            <a:spLocks noChangeAspect="1" noEditPoints="1"/>
          </p:cNvSpPr>
          <p:nvPr/>
        </p:nvSpPr>
        <p:spPr bwMode="auto">
          <a:xfrm>
            <a:off x="5792000" y="4035738"/>
            <a:ext cx="548640" cy="548640"/>
          </a:xfrm>
          <a:custGeom>
            <a:avLst/>
            <a:gdLst>
              <a:gd name="T0" fmla="*/ 111 w 114"/>
              <a:gd name="T1" fmla="*/ 48 h 114"/>
              <a:gd name="T2" fmla="*/ 104 w 114"/>
              <a:gd name="T3" fmla="*/ 48 h 114"/>
              <a:gd name="T4" fmla="*/ 96 w 114"/>
              <a:gd name="T5" fmla="*/ 29 h 114"/>
              <a:gd name="T6" fmla="*/ 101 w 114"/>
              <a:gd name="T7" fmla="*/ 24 h 114"/>
              <a:gd name="T8" fmla="*/ 102 w 114"/>
              <a:gd name="T9" fmla="*/ 22 h 114"/>
              <a:gd name="T10" fmla="*/ 101 w 114"/>
              <a:gd name="T11" fmla="*/ 20 h 114"/>
              <a:gd name="T12" fmla="*/ 92 w 114"/>
              <a:gd name="T13" fmla="*/ 12 h 114"/>
              <a:gd name="T14" fmla="*/ 89 w 114"/>
              <a:gd name="T15" fmla="*/ 12 h 114"/>
              <a:gd name="T16" fmla="*/ 84 w 114"/>
              <a:gd name="T17" fmla="*/ 17 h 114"/>
              <a:gd name="T18" fmla="*/ 65 w 114"/>
              <a:gd name="T19" fmla="*/ 9 h 114"/>
              <a:gd name="T20" fmla="*/ 65 w 114"/>
              <a:gd name="T21" fmla="*/ 2 h 114"/>
              <a:gd name="T22" fmla="*/ 62 w 114"/>
              <a:gd name="T23" fmla="*/ 0 h 114"/>
              <a:gd name="T24" fmla="*/ 50 w 114"/>
              <a:gd name="T25" fmla="*/ 0 h 114"/>
              <a:gd name="T26" fmla="*/ 48 w 114"/>
              <a:gd name="T27" fmla="*/ 2 h 114"/>
              <a:gd name="T28" fmla="*/ 48 w 114"/>
              <a:gd name="T29" fmla="*/ 9 h 114"/>
              <a:gd name="T30" fmla="*/ 29 w 114"/>
              <a:gd name="T31" fmla="*/ 17 h 114"/>
              <a:gd name="T32" fmla="*/ 24 w 114"/>
              <a:gd name="T33" fmla="*/ 12 h 114"/>
              <a:gd name="T34" fmla="*/ 20 w 114"/>
              <a:gd name="T35" fmla="*/ 12 h 114"/>
              <a:gd name="T36" fmla="*/ 12 w 114"/>
              <a:gd name="T37" fmla="*/ 21 h 114"/>
              <a:gd name="T38" fmla="*/ 11 w 114"/>
              <a:gd name="T39" fmla="*/ 22 h 114"/>
              <a:gd name="T40" fmla="*/ 12 w 114"/>
              <a:gd name="T41" fmla="*/ 24 h 114"/>
              <a:gd name="T42" fmla="*/ 17 w 114"/>
              <a:gd name="T43" fmla="*/ 29 h 114"/>
              <a:gd name="T44" fmla="*/ 8 w 114"/>
              <a:gd name="T45" fmla="*/ 48 h 114"/>
              <a:gd name="T46" fmla="*/ 2 w 114"/>
              <a:gd name="T47" fmla="*/ 48 h 114"/>
              <a:gd name="T48" fmla="*/ 0 w 114"/>
              <a:gd name="T49" fmla="*/ 51 h 114"/>
              <a:gd name="T50" fmla="*/ 0 w 114"/>
              <a:gd name="T51" fmla="*/ 63 h 114"/>
              <a:gd name="T52" fmla="*/ 2 w 114"/>
              <a:gd name="T53" fmla="*/ 65 h 114"/>
              <a:gd name="T54" fmla="*/ 8 w 114"/>
              <a:gd name="T55" fmla="*/ 65 h 114"/>
              <a:gd name="T56" fmla="*/ 16 w 114"/>
              <a:gd name="T57" fmla="*/ 85 h 114"/>
              <a:gd name="T58" fmla="*/ 12 w 114"/>
              <a:gd name="T59" fmla="*/ 89 h 114"/>
              <a:gd name="T60" fmla="*/ 12 w 114"/>
              <a:gd name="T61" fmla="*/ 93 h 114"/>
              <a:gd name="T62" fmla="*/ 20 w 114"/>
              <a:gd name="T63" fmla="*/ 101 h 114"/>
              <a:gd name="T64" fmla="*/ 22 w 114"/>
              <a:gd name="T65" fmla="*/ 102 h 114"/>
              <a:gd name="T66" fmla="*/ 24 w 114"/>
              <a:gd name="T67" fmla="*/ 101 h 114"/>
              <a:gd name="T68" fmla="*/ 28 w 114"/>
              <a:gd name="T69" fmla="*/ 97 h 114"/>
              <a:gd name="T70" fmla="*/ 48 w 114"/>
              <a:gd name="T71" fmla="*/ 105 h 114"/>
              <a:gd name="T72" fmla="*/ 48 w 114"/>
              <a:gd name="T73" fmla="*/ 111 h 114"/>
              <a:gd name="T74" fmla="*/ 50 w 114"/>
              <a:gd name="T75" fmla="*/ 114 h 114"/>
              <a:gd name="T76" fmla="*/ 62 w 114"/>
              <a:gd name="T77" fmla="*/ 114 h 114"/>
              <a:gd name="T78" fmla="*/ 65 w 114"/>
              <a:gd name="T79" fmla="*/ 111 h 114"/>
              <a:gd name="T80" fmla="*/ 65 w 114"/>
              <a:gd name="T81" fmla="*/ 105 h 114"/>
              <a:gd name="T82" fmla="*/ 85 w 114"/>
              <a:gd name="T83" fmla="*/ 97 h 114"/>
              <a:gd name="T84" fmla="*/ 89 w 114"/>
              <a:gd name="T85" fmla="*/ 102 h 114"/>
              <a:gd name="T86" fmla="*/ 93 w 114"/>
              <a:gd name="T87" fmla="*/ 102 h 114"/>
              <a:gd name="T88" fmla="*/ 101 w 114"/>
              <a:gd name="T89" fmla="*/ 93 h 114"/>
              <a:gd name="T90" fmla="*/ 101 w 114"/>
              <a:gd name="T91" fmla="*/ 89 h 114"/>
              <a:gd name="T92" fmla="*/ 97 w 114"/>
              <a:gd name="T93" fmla="*/ 85 h 114"/>
              <a:gd name="T94" fmla="*/ 104 w 114"/>
              <a:gd name="T95" fmla="*/ 65 h 114"/>
              <a:gd name="T96" fmla="*/ 111 w 114"/>
              <a:gd name="T97" fmla="*/ 65 h 114"/>
              <a:gd name="T98" fmla="*/ 114 w 114"/>
              <a:gd name="T99" fmla="*/ 63 h 114"/>
              <a:gd name="T100" fmla="*/ 114 w 114"/>
              <a:gd name="T101" fmla="*/ 51 h 114"/>
              <a:gd name="T102" fmla="*/ 111 w 114"/>
              <a:gd name="T103" fmla="*/ 48 h 114"/>
              <a:gd name="T104" fmla="*/ 67 w 114"/>
              <a:gd name="T105" fmla="*/ 57 h 114"/>
              <a:gd name="T106" fmla="*/ 57 w 114"/>
              <a:gd name="T107" fmla="*/ 67 h 114"/>
              <a:gd name="T108" fmla="*/ 47 w 114"/>
              <a:gd name="T109" fmla="*/ 57 h 114"/>
              <a:gd name="T110" fmla="*/ 57 w 114"/>
              <a:gd name="T111" fmla="*/ 47 h 114"/>
              <a:gd name="T112" fmla="*/ 67 w 114"/>
              <a:gd name="T113" fmla="*/ 57 h 114"/>
              <a:gd name="T114" fmla="*/ 57 w 114"/>
              <a:gd name="T115" fmla="*/ 83 h 114"/>
              <a:gd name="T116" fmla="*/ 30 w 114"/>
              <a:gd name="T117" fmla="*/ 57 h 114"/>
              <a:gd name="T118" fmla="*/ 57 w 114"/>
              <a:gd name="T119" fmla="*/ 30 h 114"/>
              <a:gd name="T120" fmla="*/ 83 w 114"/>
              <a:gd name="T121" fmla="*/ 57 h 114"/>
              <a:gd name="T122" fmla="*/ 57 w 114"/>
              <a:gd name="T123" fmla="*/ 83 h 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14" h="114">
                <a:moveTo>
                  <a:pt x="111" y="48"/>
                </a:moveTo>
                <a:cubicBezTo>
                  <a:pt x="104" y="48"/>
                  <a:pt x="104" y="48"/>
                  <a:pt x="104" y="48"/>
                </a:cubicBezTo>
                <a:cubicBezTo>
                  <a:pt x="103" y="41"/>
                  <a:pt x="100" y="35"/>
                  <a:pt x="96" y="29"/>
                </a:cubicBezTo>
                <a:cubicBezTo>
                  <a:pt x="101" y="24"/>
                  <a:pt x="101" y="24"/>
                  <a:pt x="101" y="24"/>
                </a:cubicBezTo>
                <a:cubicBezTo>
                  <a:pt x="101" y="24"/>
                  <a:pt x="102" y="23"/>
                  <a:pt x="102" y="22"/>
                </a:cubicBezTo>
                <a:cubicBezTo>
                  <a:pt x="102" y="22"/>
                  <a:pt x="101" y="21"/>
                  <a:pt x="101" y="20"/>
                </a:cubicBezTo>
                <a:cubicBezTo>
                  <a:pt x="92" y="12"/>
                  <a:pt x="92" y="12"/>
                  <a:pt x="92" y="12"/>
                </a:cubicBezTo>
                <a:cubicBezTo>
                  <a:pt x="91" y="11"/>
                  <a:pt x="90" y="11"/>
                  <a:pt x="89" y="12"/>
                </a:cubicBezTo>
                <a:cubicBezTo>
                  <a:pt x="84" y="17"/>
                  <a:pt x="84" y="17"/>
                  <a:pt x="84" y="17"/>
                </a:cubicBezTo>
                <a:cubicBezTo>
                  <a:pt x="78" y="13"/>
                  <a:pt x="72" y="10"/>
                  <a:pt x="65" y="9"/>
                </a:cubicBezTo>
                <a:cubicBezTo>
                  <a:pt x="65" y="2"/>
                  <a:pt x="65" y="2"/>
                  <a:pt x="65" y="2"/>
                </a:cubicBezTo>
                <a:cubicBezTo>
                  <a:pt x="65" y="1"/>
                  <a:pt x="64" y="0"/>
                  <a:pt x="62" y="0"/>
                </a:cubicBezTo>
                <a:cubicBezTo>
                  <a:pt x="50" y="0"/>
                  <a:pt x="50" y="0"/>
                  <a:pt x="50" y="0"/>
                </a:cubicBezTo>
                <a:cubicBezTo>
                  <a:pt x="49" y="0"/>
                  <a:pt x="48" y="1"/>
                  <a:pt x="48" y="2"/>
                </a:cubicBezTo>
                <a:cubicBezTo>
                  <a:pt x="48" y="9"/>
                  <a:pt x="48" y="9"/>
                  <a:pt x="48" y="9"/>
                </a:cubicBezTo>
                <a:cubicBezTo>
                  <a:pt x="41" y="10"/>
                  <a:pt x="34" y="13"/>
                  <a:pt x="29" y="17"/>
                </a:cubicBezTo>
                <a:cubicBezTo>
                  <a:pt x="24" y="12"/>
                  <a:pt x="24" y="12"/>
                  <a:pt x="24" y="12"/>
                </a:cubicBezTo>
                <a:cubicBezTo>
                  <a:pt x="23" y="11"/>
                  <a:pt x="21" y="11"/>
                  <a:pt x="20" y="12"/>
                </a:cubicBezTo>
                <a:cubicBezTo>
                  <a:pt x="12" y="21"/>
                  <a:pt x="12" y="21"/>
                  <a:pt x="12" y="21"/>
                </a:cubicBezTo>
                <a:cubicBezTo>
                  <a:pt x="11" y="21"/>
                  <a:pt x="11" y="22"/>
                  <a:pt x="11" y="22"/>
                </a:cubicBezTo>
                <a:cubicBezTo>
                  <a:pt x="11" y="23"/>
                  <a:pt x="11" y="24"/>
                  <a:pt x="12" y="24"/>
                </a:cubicBezTo>
                <a:cubicBezTo>
                  <a:pt x="17" y="29"/>
                  <a:pt x="17" y="29"/>
                  <a:pt x="17" y="29"/>
                </a:cubicBezTo>
                <a:cubicBezTo>
                  <a:pt x="13" y="35"/>
                  <a:pt x="10" y="41"/>
                  <a:pt x="8" y="48"/>
                </a:cubicBezTo>
                <a:cubicBezTo>
                  <a:pt x="2" y="48"/>
                  <a:pt x="2" y="48"/>
                  <a:pt x="2" y="48"/>
                </a:cubicBezTo>
                <a:cubicBezTo>
                  <a:pt x="1" y="48"/>
                  <a:pt x="0" y="49"/>
                  <a:pt x="0" y="51"/>
                </a:cubicBezTo>
                <a:cubicBezTo>
                  <a:pt x="0" y="63"/>
                  <a:pt x="0" y="63"/>
                  <a:pt x="0" y="63"/>
                </a:cubicBezTo>
                <a:cubicBezTo>
                  <a:pt x="0" y="64"/>
                  <a:pt x="1" y="65"/>
                  <a:pt x="2" y="65"/>
                </a:cubicBezTo>
                <a:cubicBezTo>
                  <a:pt x="8" y="65"/>
                  <a:pt x="8" y="65"/>
                  <a:pt x="8" y="65"/>
                </a:cubicBezTo>
                <a:cubicBezTo>
                  <a:pt x="9" y="72"/>
                  <a:pt x="12" y="79"/>
                  <a:pt x="16" y="85"/>
                </a:cubicBezTo>
                <a:cubicBezTo>
                  <a:pt x="12" y="89"/>
                  <a:pt x="12" y="89"/>
                  <a:pt x="12" y="89"/>
                </a:cubicBezTo>
                <a:cubicBezTo>
                  <a:pt x="11" y="90"/>
                  <a:pt x="11" y="92"/>
                  <a:pt x="12" y="93"/>
                </a:cubicBezTo>
                <a:cubicBezTo>
                  <a:pt x="20" y="101"/>
                  <a:pt x="20" y="101"/>
                  <a:pt x="20" y="101"/>
                </a:cubicBezTo>
                <a:cubicBezTo>
                  <a:pt x="21" y="102"/>
                  <a:pt x="21" y="102"/>
                  <a:pt x="22" y="102"/>
                </a:cubicBezTo>
                <a:cubicBezTo>
                  <a:pt x="23" y="102"/>
                  <a:pt x="23" y="102"/>
                  <a:pt x="24" y="101"/>
                </a:cubicBezTo>
                <a:cubicBezTo>
                  <a:pt x="28" y="97"/>
                  <a:pt x="28" y="97"/>
                  <a:pt x="28" y="97"/>
                </a:cubicBezTo>
                <a:cubicBezTo>
                  <a:pt x="34" y="101"/>
                  <a:pt x="41" y="104"/>
                  <a:pt x="48" y="105"/>
                </a:cubicBezTo>
                <a:cubicBezTo>
                  <a:pt x="48" y="111"/>
                  <a:pt x="48" y="111"/>
                  <a:pt x="48" y="111"/>
                </a:cubicBezTo>
                <a:cubicBezTo>
                  <a:pt x="48" y="113"/>
                  <a:pt x="49" y="114"/>
                  <a:pt x="50" y="114"/>
                </a:cubicBezTo>
                <a:cubicBezTo>
                  <a:pt x="62" y="114"/>
                  <a:pt x="62" y="114"/>
                  <a:pt x="62" y="114"/>
                </a:cubicBezTo>
                <a:cubicBezTo>
                  <a:pt x="64" y="114"/>
                  <a:pt x="65" y="113"/>
                  <a:pt x="65" y="111"/>
                </a:cubicBezTo>
                <a:cubicBezTo>
                  <a:pt x="65" y="105"/>
                  <a:pt x="65" y="105"/>
                  <a:pt x="65" y="105"/>
                </a:cubicBezTo>
                <a:cubicBezTo>
                  <a:pt x="72" y="104"/>
                  <a:pt x="79" y="101"/>
                  <a:pt x="85" y="97"/>
                </a:cubicBezTo>
                <a:cubicBezTo>
                  <a:pt x="89" y="102"/>
                  <a:pt x="89" y="102"/>
                  <a:pt x="89" y="102"/>
                </a:cubicBezTo>
                <a:cubicBezTo>
                  <a:pt x="90" y="102"/>
                  <a:pt x="92" y="102"/>
                  <a:pt x="93" y="102"/>
                </a:cubicBezTo>
                <a:cubicBezTo>
                  <a:pt x="101" y="93"/>
                  <a:pt x="101" y="93"/>
                  <a:pt x="101" y="93"/>
                </a:cubicBezTo>
                <a:cubicBezTo>
                  <a:pt x="102" y="92"/>
                  <a:pt x="102" y="90"/>
                  <a:pt x="101" y="89"/>
                </a:cubicBezTo>
                <a:cubicBezTo>
                  <a:pt x="97" y="85"/>
                  <a:pt x="97" y="85"/>
                  <a:pt x="97" y="85"/>
                </a:cubicBezTo>
                <a:cubicBezTo>
                  <a:pt x="101" y="79"/>
                  <a:pt x="103" y="72"/>
                  <a:pt x="104" y="65"/>
                </a:cubicBezTo>
                <a:cubicBezTo>
                  <a:pt x="111" y="65"/>
                  <a:pt x="111" y="65"/>
                  <a:pt x="111" y="65"/>
                </a:cubicBezTo>
                <a:cubicBezTo>
                  <a:pt x="113" y="65"/>
                  <a:pt x="114" y="64"/>
                  <a:pt x="114" y="63"/>
                </a:cubicBezTo>
                <a:cubicBezTo>
                  <a:pt x="114" y="51"/>
                  <a:pt x="114" y="51"/>
                  <a:pt x="114" y="51"/>
                </a:cubicBezTo>
                <a:cubicBezTo>
                  <a:pt x="114" y="49"/>
                  <a:pt x="113" y="48"/>
                  <a:pt x="111" y="48"/>
                </a:cubicBezTo>
                <a:close/>
                <a:moveTo>
                  <a:pt x="67" y="57"/>
                </a:moveTo>
                <a:cubicBezTo>
                  <a:pt x="67" y="62"/>
                  <a:pt x="62" y="67"/>
                  <a:pt x="57" y="67"/>
                </a:cubicBezTo>
                <a:cubicBezTo>
                  <a:pt x="51" y="67"/>
                  <a:pt x="47" y="62"/>
                  <a:pt x="47" y="57"/>
                </a:cubicBezTo>
                <a:cubicBezTo>
                  <a:pt x="47" y="51"/>
                  <a:pt x="51" y="47"/>
                  <a:pt x="57" y="47"/>
                </a:cubicBezTo>
                <a:cubicBezTo>
                  <a:pt x="62" y="47"/>
                  <a:pt x="67" y="51"/>
                  <a:pt x="67" y="57"/>
                </a:cubicBezTo>
                <a:close/>
                <a:moveTo>
                  <a:pt x="57" y="83"/>
                </a:moveTo>
                <a:cubicBezTo>
                  <a:pt x="42" y="83"/>
                  <a:pt x="30" y="71"/>
                  <a:pt x="30" y="57"/>
                </a:cubicBezTo>
                <a:cubicBezTo>
                  <a:pt x="30" y="42"/>
                  <a:pt x="42" y="30"/>
                  <a:pt x="57" y="30"/>
                </a:cubicBezTo>
                <a:cubicBezTo>
                  <a:pt x="71" y="30"/>
                  <a:pt x="83" y="42"/>
                  <a:pt x="83" y="57"/>
                </a:cubicBezTo>
                <a:cubicBezTo>
                  <a:pt x="83" y="71"/>
                  <a:pt x="71" y="83"/>
                  <a:pt x="57" y="8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PE" dirty="0">
              <a:solidFill>
                <a:schemeClr val="bg1"/>
              </a:solidFill>
            </a:endParaRPr>
          </a:p>
        </p:txBody>
      </p:sp>
      <p:grpSp>
        <p:nvGrpSpPr>
          <p:cNvPr id="119" name="Group 72"/>
          <p:cNvGrpSpPr>
            <a:grpSpLocks noChangeAspect="1"/>
          </p:cNvGrpSpPr>
          <p:nvPr/>
        </p:nvGrpSpPr>
        <p:grpSpPr>
          <a:xfrm>
            <a:off x="5763030" y="1803534"/>
            <a:ext cx="580911" cy="548640"/>
            <a:chOff x="5530851" y="1866899"/>
            <a:chExt cx="285750" cy="269875"/>
          </a:xfr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20" name="Oval 190"/>
            <p:cNvSpPr>
              <a:spLocks noChangeArrowheads="1"/>
            </p:cNvSpPr>
            <p:nvPr/>
          </p:nvSpPr>
          <p:spPr bwMode="auto">
            <a:xfrm>
              <a:off x="5661026" y="1912936"/>
              <a:ext cx="68263" cy="6826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/>
            </a:p>
          </p:txBody>
        </p:sp>
        <p:sp>
          <p:nvSpPr>
            <p:cNvPr id="121" name="Freeform 191"/>
            <p:cNvSpPr>
              <a:spLocks noEditPoints="1"/>
            </p:cNvSpPr>
            <p:nvPr/>
          </p:nvSpPr>
          <p:spPr bwMode="auto">
            <a:xfrm>
              <a:off x="5530851" y="1866899"/>
              <a:ext cx="285750" cy="269875"/>
            </a:xfrm>
            <a:custGeom>
              <a:avLst/>
              <a:gdLst/>
              <a:ahLst/>
              <a:cxnLst>
                <a:cxn ang="0">
                  <a:pos x="100" y="75"/>
                </a:cxn>
                <a:cxn ang="0">
                  <a:pos x="97" y="77"/>
                </a:cxn>
                <a:cxn ang="0">
                  <a:pos x="96" y="77"/>
                </a:cxn>
                <a:cxn ang="0">
                  <a:pos x="90" y="57"/>
                </a:cxn>
                <a:cxn ang="0">
                  <a:pos x="84" y="53"/>
                </a:cxn>
                <a:cxn ang="0">
                  <a:pos x="82" y="53"/>
                </a:cxn>
                <a:cxn ang="0">
                  <a:pos x="60" y="53"/>
                </a:cxn>
                <a:cxn ang="0">
                  <a:pos x="55" y="57"/>
                </a:cxn>
                <a:cxn ang="0">
                  <a:pos x="48" y="76"/>
                </a:cxn>
                <a:cxn ang="0">
                  <a:pos x="47" y="76"/>
                </a:cxn>
                <a:cxn ang="0">
                  <a:pos x="46" y="75"/>
                </a:cxn>
                <a:cxn ang="0">
                  <a:pos x="46" y="20"/>
                </a:cxn>
                <a:cxn ang="0">
                  <a:pos x="73" y="9"/>
                </a:cxn>
                <a:cxn ang="0">
                  <a:pos x="100" y="20"/>
                </a:cxn>
                <a:cxn ang="0">
                  <a:pos x="111" y="48"/>
                </a:cxn>
                <a:cxn ang="0">
                  <a:pos x="100" y="75"/>
                </a:cxn>
                <a:cxn ang="0">
                  <a:pos x="78" y="78"/>
                </a:cxn>
                <a:cxn ang="0">
                  <a:pos x="73" y="83"/>
                </a:cxn>
                <a:cxn ang="0">
                  <a:pos x="71" y="83"/>
                </a:cxn>
                <a:cxn ang="0">
                  <a:pos x="66" y="78"/>
                </a:cxn>
                <a:cxn ang="0">
                  <a:pos x="66" y="76"/>
                </a:cxn>
                <a:cxn ang="0">
                  <a:pos x="68" y="63"/>
                </a:cxn>
                <a:cxn ang="0">
                  <a:pos x="68" y="60"/>
                </a:cxn>
                <a:cxn ang="0">
                  <a:pos x="69" y="59"/>
                </a:cxn>
                <a:cxn ang="0">
                  <a:pos x="75" y="59"/>
                </a:cxn>
                <a:cxn ang="0">
                  <a:pos x="76" y="60"/>
                </a:cxn>
                <a:cxn ang="0">
                  <a:pos x="76" y="63"/>
                </a:cxn>
                <a:cxn ang="0">
                  <a:pos x="79" y="76"/>
                </a:cxn>
                <a:cxn ang="0">
                  <a:pos x="78" y="78"/>
                </a:cxn>
                <a:cxn ang="0">
                  <a:pos x="106" y="14"/>
                </a:cxn>
                <a:cxn ang="0">
                  <a:pos x="73" y="0"/>
                </a:cxn>
                <a:cxn ang="0">
                  <a:pos x="39" y="14"/>
                </a:cxn>
                <a:cxn ang="0">
                  <a:pos x="25" y="42"/>
                </a:cxn>
                <a:cxn ang="0">
                  <a:pos x="32" y="71"/>
                </a:cxn>
                <a:cxn ang="0">
                  <a:pos x="31" y="76"/>
                </a:cxn>
                <a:cxn ang="0">
                  <a:pos x="6" y="101"/>
                </a:cxn>
                <a:cxn ang="0">
                  <a:pos x="4" y="115"/>
                </a:cxn>
                <a:cxn ang="0">
                  <a:pos x="5" y="116"/>
                </a:cxn>
                <a:cxn ang="0">
                  <a:pos x="10" y="118"/>
                </a:cxn>
                <a:cxn ang="0">
                  <a:pos x="19" y="114"/>
                </a:cxn>
                <a:cxn ang="0">
                  <a:pos x="44" y="89"/>
                </a:cxn>
                <a:cxn ang="0">
                  <a:pos x="44" y="89"/>
                </a:cxn>
                <a:cxn ang="0">
                  <a:pos x="47" y="88"/>
                </a:cxn>
                <a:cxn ang="0">
                  <a:pos x="49" y="88"/>
                </a:cxn>
                <a:cxn ang="0">
                  <a:pos x="54" y="91"/>
                </a:cxn>
                <a:cxn ang="0">
                  <a:pos x="57" y="92"/>
                </a:cxn>
                <a:cxn ang="0">
                  <a:pos x="61" y="94"/>
                </a:cxn>
                <a:cxn ang="0">
                  <a:pos x="73" y="95"/>
                </a:cxn>
                <a:cxn ang="0">
                  <a:pos x="88" y="93"/>
                </a:cxn>
                <a:cxn ang="0">
                  <a:pos x="90" y="92"/>
                </a:cxn>
                <a:cxn ang="0">
                  <a:pos x="100" y="87"/>
                </a:cxn>
                <a:cxn ang="0">
                  <a:pos x="106" y="81"/>
                </a:cxn>
                <a:cxn ang="0">
                  <a:pos x="106" y="14"/>
                </a:cxn>
              </a:cxnLst>
              <a:rect l="0" t="0" r="r" b="b"/>
              <a:pathLst>
                <a:path w="125" h="118">
                  <a:moveTo>
                    <a:pt x="100" y="75"/>
                  </a:moveTo>
                  <a:cubicBezTo>
                    <a:pt x="99" y="75"/>
                    <a:pt x="98" y="76"/>
                    <a:pt x="97" y="77"/>
                  </a:cubicBezTo>
                  <a:cubicBezTo>
                    <a:pt x="97" y="77"/>
                    <a:pt x="97" y="77"/>
                    <a:pt x="96" y="77"/>
                  </a:cubicBezTo>
                  <a:cubicBezTo>
                    <a:pt x="90" y="57"/>
                    <a:pt x="90" y="57"/>
                    <a:pt x="90" y="57"/>
                  </a:cubicBezTo>
                  <a:cubicBezTo>
                    <a:pt x="89" y="55"/>
                    <a:pt x="86" y="53"/>
                    <a:pt x="84" y="53"/>
                  </a:cubicBezTo>
                  <a:cubicBezTo>
                    <a:pt x="83" y="53"/>
                    <a:pt x="83" y="53"/>
                    <a:pt x="82" y="53"/>
                  </a:cubicBezTo>
                  <a:cubicBezTo>
                    <a:pt x="60" y="53"/>
                    <a:pt x="60" y="53"/>
                    <a:pt x="60" y="53"/>
                  </a:cubicBezTo>
                  <a:cubicBezTo>
                    <a:pt x="58" y="53"/>
                    <a:pt x="55" y="55"/>
                    <a:pt x="55" y="57"/>
                  </a:cubicBezTo>
                  <a:cubicBezTo>
                    <a:pt x="48" y="76"/>
                    <a:pt x="48" y="76"/>
                    <a:pt x="48" y="76"/>
                  </a:cubicBezTo>
                  <a:cubicBezTo>
                    <a:pt x="48" y="77"/>
                    <a:pt x="48" y="77"/>
                    <a:pt x="47" y="76"/>
                  </a:cubicBezTo>
                  <a:cubicBezTo>
                    <a:pt x="47" y="76"/>
                    <a:pt x="46" y="75"/>
                    <a:pt x="46" y="75"/>
                  </a:cubicBezTo>
                  <a:cubicBezTo>
                    <a:pt x="31" y="60"/>
                    <a:pt x="31" y="35"/>
                    <a:pt x="46" y="20"/>
                  </a:cubicBezTo>
                  <a:cubicBezTo>
                    <a:pt x="53" y="13"/>
                    <a:pt x="62" y="9"/>
                    <a:pt x="73" y="9"/>
                  </a:cubicBezTo>
                  <a:cubicBezTo>
                    <a:pt x="83" y="9"/>
                    <a:pt x="93" y="13"/>
                    <a:pt x="100" y="20"/>
                  </a:cubicBezTo>
                  <a:cubicBezTo>
                    <a:pt x="107" y="28"/>
                    <a:pt x="111" y="37"/>
                    <a:pt x="111" y="48"/>
                  </a:cubicBezTo>
                  <a:cubicBezTo>
                    <a:pt x="111" y="58"/>
                    <a:pt x="107" y="67"/>
                    <a:pt x="100" y="75"/>
                  </a:cubicBezTo>
                  <a:moveTo>
                    <a:pt x="78" y="78"/>
                  </a:moveTo>
                  <a:cubicBezTo>
                    <a:pt x="73" y="83"/>
                    <a:pt x="73" y="83"/>
                    <a:pt x="73" y="83"/>
                  </a:cubicBezTo>
                  <a:cubicBezTo>
                    <a:pt x="73" y="83"/>
                    <a:pt x="72" y="83"/>
                    <a:pt x="71" y="83"/>
                  </a:cubicBezTo>
                  <a:cubicBezTo>
                    <a:pt x="66" y="78"/>
                    <a:pt x="66" y="78"/>
                    <a:pt x="66" y="78"/>
                  </a:cubicBezTo>
                  <a:cubicBezTo>
                    <a:pt x="66" y="78"/>
                    <a:pt x="65" y="77"/>
                    <a:pt x="66" y="76"/>
                  </a:cubicBezTo>
                  <a:cubicBezTo>
                    <a:pt x="66" y="76"/>
                    <a:pt x="68" y="66"/>
                    <a:pt x="68" y="63"/>
                  </a:cubicBezTo>
                  <a:cubicBezTo>
                    <a:pt x="68" y="63"/>
                    <a:pt x="68" y="60"/>
                    <a:pt x="68" y="60"/>
                  </a:cubicBezTo>
                  <a:cubicBezTo>
                    <a:pt x="68" y="60"/>
                    <a:pt x="69" y="59"/>
                    <a:pt x="69" y="59"/>
                  </a:cubicBezTo>
                  <a:cubicBezTo>
                    <a:pt x="75" y="59"/>
                    <a:pt x="75" y="59"/>
                    <a:pt x="75" y="59"/>
                  </a:cubicBezTo>
                  <a:cubicBezTo>
                    <a:pt x="76" y="59"/>
                    <a:pt x="76" y="60"/>
                    <a:pt x="76" y="60"/>
                  </a:cubicBezTo>
                  <a:cubicBezTo>
                    <a:pt x="76" y="60"/>
                    <a:pt x="76" y="63"/>
                    <a:pt x="76" y="63"/>
                  </a:cubicBezTo>
                  <a:cubicBezTo>
                    <a:pt x="77" y="66"/>
                    <a:pt x="79" y="76"/>
                    <a:pt x="79" y="76"/>
                  </a:cubicBezTo>
                  <a:cubicBezTo>
                    <a:pt x="79" y="77"/>
                    <a:pt x="79" y="78"/>
                    <a:pt x="78" y="78"/>
                  </a:cubicBezTo>
                  <a:moveTo>
                    <a:pt x="106" y="14"/>
                  </a:moveTo>
                  <a:cubicBezTo>
                    <a:pt x="97" y="5"/>
                    <a:pt x="85" y="0"/>
                    <a:pt x="73" y="0"/>
                  </a:cubicBezTo>
                  <a:cubicBezTo>
                    <a:pt x="60" y="0"/>
                    <a:pt x="48" y="5"/>
                    <a:pt x="39" y="14"/>
                  </a:cubicBezTo>
                  <a:cubicBezTo>
                    <a:pt x="31" y="21"/>
                    <a:pt x="26" y="31"/>
                    <a:pt x="25" y="42"/>
                  </a:cubicBezTo>
                  <a:cubicBezTo>
                    <a:pt x="24" y="52"/>
                    <a:pt x="26" y="62"/>
                    <a:pt x="32" y="71"/>
                  </a:cubicBezTo>
                  <a:cubicBezTo>
                    <a:pt x="32" y="73"/>
                    <a:pt x="33" y="75"/>
                    <a:pt x="31" y="76"/>
                  </a:cubicBezTo>
                  <a:cubicBezTo>
                    <a:pt x="6" y="101"/>
                    <a:pt x="6" y="101"/>
                    <a:pt x="6" y="101"/>
                  </a:cubicBezTo>
                  <a:cubicBezTo>
                    <a:pt x="2" y="105"/>
                    <a:pt x="0" y="111"/>
                    <a:pt x="4" y="115"/>
                  </a:cubicBezTo>
                  <a:cubicBezTo>
                    <a:pt x="5" y="116"/>
                    <a:pt x="5" y="116"/>
                    <a:pt x="5" y="116"/>
                  </a:cubicBezTo>
                  <a:cubicBezTo>
                    <a:pt x="6" y="117"/>
                    <a:pt x="8" y="118"/>
                    <a:pt x="10" y="118"/>
                  </a:cubicBezTo>
                  <a:cubicBezTo>
                    <a:pt x="13" y="118"/>
                    <a:pt x="16" y="117"/>
                    <a:pt x="19" y="114"/>
                  </a:cubicBezTo>
                  <a:cubicBezTo>
                    <a:pt x="44" y="89"/>
                    <a:pt x="44" y="89"/>
                    <a:pt x="44" y="89"/>
                  </a:cubicBezTo>
                  <a:cubicBezTo>
                    <a:pt x="44" y="89"/>
                    <a:pt x="44" y="89"/>
                    <a:pt x="44" y="89"/>
                  </a:cubicBezTo>
                  <a:cubicBezTo>
                    <a:pt x="45" y="88"/>
                    <a:pt x="46" y="88"/>
                    <a:pt x="47" y="88"/>
                  </a:cubicBezTo>
                  <a:cubicBezTo>
                    <a:pt x="48" y="88"/>
                    <a:pt x="49" y="88"/>
                    <a:pt x="49" y="88"/>
                  </a:cubicBezTo>
                  <a:cubicBezTo>
                    <a:pt x="51" y="90"/>
                    <a:pt x="52" y="90"/>
                    <a:pt x="54" y="91"/>
                  </a:cubicBezTo>
                  <a:cubicBezTo>
                    <a:pt x="55" y="92"/>
                    <a:pt x="56" y="92"/>
                    <a:pt x="57" y="92"/>
                  </a:cubicBezTo>
                  <a:cubicBezTo>
                    <a:pt x="58" y="93"/>
                    <a:pt x="59" y="93"/>
                    <a:pt x="61" y="94"/>
                  </a:cubicBezTo>
                  <a:cubicBezTo>
                    <a:pt x="65" y="95"/>
                    <a:pt x="69" y="95"/>
                    <a:pt x="73" y="95"/>
                  </a:cubicBezTo>
                  <a:cubicBezTo>
                    <a:pt x="78" y="95"/>
                    <a:pt x="83" y="94"/>
                    <a:pt x="88" y="93"/>
                  </a:cubicBezTo>
                  <a:cubicBezTo>
                    <a:pt x="89" y="93"/>
                    <a:pt x="89" y="92"/>
                    <a:pt x="90" y="92"/>
                  </a:cubicBezTo>
                  <a:cubicBezTo>
                    <a:pt x="94" y="91"/>
                    <a:pt x="97" y="89"/>
                    <a:pt x="100" y="87"/>
                  </a:cubicBezTo>
                  <a:cubicBezTo>
                    <a:pt x="102" y="85"/>
                    <a:pt x="104" y="83"/>
                    <a:pt x="106" y="81"/>
                  </a:cubicBezTo>
                  <a:cubicBezTo>
                    <a:pt x="125" y="63"/>
                    <a:pt x="125" y="32"/>
                    <a:pt x="106" y="14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/>
            </a:p>
          </p:txBody>
        </p:sp>
      </p:grpSp>
      <p:grpSp>
        <p:nvGrpSpPr>
          <p:cNvPr id="122" name="Group 61"/>
          <p:cNvGrpSpPr>
            <a:grpSpLocks noChangeAspect="1"/>
          </p:cNvGrpSpPr>
          <p:nvPr/>
        </p:nvGrpSpPr>
        <p:grpSpPr>
          <a:xfrm>
            <a:off x="5818497" y="2880348"/>
            <a:ext cx="548640" cy="564683"/>
            <a:chOff x="2700338" y="1350961"/>
            <a:chExt cx="271463" cy="279401"/>
          </a:xfr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123" name="Group 405"/>
            <p:cNvGrpSpPr/>
            <p:nvPr/>
          </p:nvGrpSpPr>
          <p:grpSpPr>
            <a:xfrm>
              <a:off x="2808288" y="1350961"/>
              <a:ext cx="163513" cy="171450"/>
              <a:chOff x="2808288" y="1350961"/>
              <a:chExt cx="163513" cy="171450"/>
            </a:xfrm>
            <a:grpFill/>
          </p:grpSpPr>
          <p:sp>
            <p:nvSpPr>
              <p:cNvPr id="125" name="Freeform 73"/>
              <p:cNvSpPr>
                <a:spLocks/>
              </p:cNvSpPr>
              <p:nvPr/>
            </p:nvSpPr>
            <p:spPr bwMode="auto">
              <a:xfrm>
                <a:off x="2808288" y="1468436"/>
                <a:ext cx="55563" cy="53975"/>
              </a:xfrm>
              <a:custGeom>
                <a:avLst/>
                <a:gdLst/>
                <a:ahLst/>
                <a:cxnLst>
                  <a:cxn ang="0">
                    <a:pos x="6" y="18"/>
                  </a:cxn>
                  <a:cxn ang="0">
                    <a:pos x="5" y="17"/>
                  </a:cxn>
                  <a:cxn ang="0">
                    <a:pos x="5" y="1"/>
                  </a:cxn>
                  <a:cxn ang="0">
                    <a:pos x="4" y="0"/>
                  </a:cxn>
                  <a:cxn ang="0">
                    <a:pos x="1" y="0"/>
                  </a:cxn>
                  <a:cxn ang="0">
                    <a:pos x="0" y="1"/>
                  </a:cxn>
                  <a:cxn ang="0">
                    <a:pos x="0" y="23"/>
                  </a:cxn>
                  <a:cxn ang="0">
                    <a:pos x="1" y="24"/>
                  </a:cxn>
                  <a:cxn ang="0">
                    <a:pos x="23" y="24"/>
                  </a:cxn>
                  <a:cxn ang="0">
                    <a:pos x="24" y="23"/>
                  </a:cxn>
                  <a:cxn ang="0">
                    <a:pos x="24" y="19"/>
                  </a:cxn>
                  <a:cxn ang="0">
                    <a:pos x="23" y="18"/>
                  </a:cxn>
                  <a:cxn ang="0">
                    <a:pos x="6" y="18"/>
                  </a:cxn>
                </a:cxnLst>
                <a:rect l="0" t="0" r="r" b="b"/>
                <a:pathLst>
                  <a:path w="24" h="24">
                    <a:moveTo>
                      <a:pt x="6" y="18"/>
                    </a:moveTo>
                    <a:cubicBezTo>
                      <a:pt x="6" y="18"/>
                      <a:pt x="5" y="18"/>
                      <a:pt x="5" y="17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0"/>
                      <a:pt x="5" y="0"/>
                      <a:pt x="4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4"/>
                      <a:pt x="0" y="24"/>
                      <a:pt x="1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4" y="24"/>
                      <a:pt x="24" y="24"/>
                      <a:pt x="24" y="23"/>
                    </a:cubicBezTo>
                    <a:cubicBezTo>
                      <a:pt x="24" y="19"/>
                      <a:pt x="24" y="19"/>
                      <a:pt x="24" y="19"/>
                    </a:cubicBezTo>
                    <a:cubicBezTo>
                      <a:pt x="24" y="19"/>
                      <a:pt x="24" y="18"/>
                      <a:pt x="23" y="18"/>
                    </a:cubicBezTo>
                    <a:lnTo>
                      <a:pt x="6" y="18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PE" sz="2400" dirty="0"/>
              </a:p>
            </p:txBody>
          </p:sp>
          <p:sp>
            <p:nvSpPr>
              <p:cNvPr id="126" name="Freeform 74"/>
              <p:cNvSpPr>
                <a:spLocks/>
              </p:cNvSpPr>
              <p:nvPr/>
            </p:nvSpPr>
            <p:spPr bwMode="auto">
              <a:xfrm>
                <a:off x="2881313" y="1385886"/>
                <a:ext cx="38100" cy="74613"/>
              </a:xfrm>
              <a:custGeom>
                <a:avLst/>
                <a:gdLst/>
                <a:ahLst/>
                <a:cxnLst>
                  <a:cxn ang="0">
                    <a:pos x="10" y="14"/>
                  </a:cxn>
                  <a:cxn ang="0">
                    <a:pos x="5" y="10"/>
                  </a:cxn>
                  <a:cxn ang="0">
                    <a:pos x="9" y="8"/>
                  </a:cxn>
                  <a:cxn ang="0">
                    <a:pos x="13" y="8"/>
                  </a:cxn>
                  <a:cxn ang="0">
                    <a:pos x="13" y="9"/>
                  </a:cxn>
                  <a:cxn ang="0">
                    <a:pos x="15" y="8"/>
                  </a:cxn>
                  <a:cxn ang="0">
                    <a:pos x="15" y="6"/>
                  </a:cxn>
                  <a:cxn ang="0">
                    <a:pos x="15" y="5"/>
                  </a:cxn>
                  <a:cxn ang="0">
                    <a:pos x="10" y="4"/>
                  </a:cxn>
                  <a:cxn ang="0">
                    <a:pos x="10" y="4"/>
                  </a:cxn>
                  <a:cxn ang="0">
                    <a:pos x="10" y="1"/>
                  </a:cxn>
                  <a:cxn ang="0">
                    <a:pos x="9" y="0"/>
                  </a:cxn>
                  <a:cxn ang="0">
                    <a:pos x="8" y="0"/>
                  </a:cxn>
                  <a:cxn ang="0">
                    <a:pos x="6" y="1"/>
                  </a:cxn>
                  <a:cxn ang="0">
                    <a:pos x="6" y="4"/>
                  </a:cxn>
                  <a:cxn ang="0">
                    <a:pos x="6" y="4"/>
                  </a:cxn>
                  <a:cxn ang="0">
                    <a:pos x="0" y="11"/>
                  </a:cxn>
                  <a:cxn ang="0">
                    <a:pos x="7" y="18"/>
                  </a:cxn>
                  <a:cxn ang="0">
                    <a:pos x="11" y="22"/>
                  </a:cxn>
                  <a:cxn ang="0">
                    <a:pos x="7" y="25"/>
                  </a:cxn>
                  <a:cxn ang="0">
                    <a:pos x="2" y="24"/>
                  </a:cxn>
                  <a:cxn ang="0">
                    <a:pos x="2" y="24"/>
                  </a:cxn>
                  <a:cxn ang="0">
                    <a:pos x="1" y="24"/>
                  </a:cxn>
                  <a:cxn ang="0">
                    <a:pos x="0" y="26"/>
                  </a:cxn>
                  <a:cxn ang="0">
                    <a:pos x="1" y="27"/>
                  </a:cxn>
                  <a:cxn ang="0">
                    <a:pos x="6" y="29"/>
                  </a:cxn>
                  <a:cxn ang="0">
                    <a:pos x="6" y="29"/>
                  </a:cxn>
                  <a:cxn ang="0">
                    <a:pos x="6" y="32"/>
                  </a:cxn>
                  <a:cxn ang="0">
                    <a:pos x="7" y="33"/>
                  </a:cxn>
                  <a:cxn ang="0">
                    <a:pos x="9" y="33"/>
                  </a:cxn>
                  <a:cxn ang="0">
                    <a:pos x="10" y="32"/>
                  </a:cxn>
                  <a:cxn ang="0">
                    <a:pos x="10" y="29"/>
                  </a:cxn>
                  <a:cxn ang="0">
                    <a:pos x="10" y="29"/>
                  </a:cxn>
                  <a:cxn ang="0">
                    <a:pos x="16" y="22"/>
                  </a:cxn>
                  <a:cxn ang="0">
                    <a:pos x="10" y="14"/>
                  </a:cxn>
                </a:cxnLst>
                <a:rect l="0" t="0" r="r" b="b"/>
                <a:pathLst>
                  <a:path w="16" h="33">
                    <a:moveTo>
                      <a:pt x="10" y="14"/>
                    </a:moveTo>
                    <a:cubicBezTo>
                      <a:pt x="6" y="13"/>
                      <a:pt x="5" y="12"/>
                      <a:pt x="5" y="10"/>
                    </a:cubicBezTo>
                    <a:cubicBezTo>
                      <a:pt x="5" y="9"/>
                      <a:pt x="6" y="8"/>
                      <a:pt x="9" y="8"/>
                    </a:cubicBezTo>
                    <a:cubicBezTo>
                      <a:pt x="11" y="8"/>
                      <a:pt x="13" y="8"/>
                      <a:pt x="13" y="8"/>
                    </a:cubicBezTo>
                    <a:cubicBezTo>
                      <a:pt x="13" y="9"/>
                      <a:pt x="13" y="9"/>
                      <a:pt x="13" y="9"/>
                    </a:cubicBezTo>
                    <a:cubicBezTo>
                      <a:pt x="14" y="9"/>
                      <a:pt x="14" y="8"/>
                      <a:pt x="15" y="8"/>
                    </a:cubicBezTo>
                    <a:cubicBezTo>
                      <a:pt x="15" y="6"/>
                      <a:pt x="15" y="6"/>
                      <a:pt x="15" y="6"/>
                    </a:cubicBezTo>
                    <a:cubicBezTo>
                      <a:pt x="15" y="6"/>
                      <a:pt x="15" y="5"/>
                      <a:pt x="15" y="5"/>
                    </a:cubicBezTo>
                    <a:cubicBezTo>
                      <a:pt x="13" y="4"/>
                      <a:pt x="10" y="4"/>
                      <a:pt x="10" y="4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10" y="0"/>
                      <a:pt x="10" y="0"/>
                      <a:pt x="9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7" y="0"/>
                      <a:pt x="6" y="0"/>
                      <a:pt x="6" y="1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3" y="5"/>
                      <a:pt x="0" y="7"/>
                      <a:pt x="0" y="11"/>
                    </a:cubicBezTo>
                    <a:cubicBezTo>
                      <a:pt x="0" y="15"/>
                      <a:pt x="4" y="17"/>
                      <a:pt x="7" y="18"/>
                    </a:cubicBezTo>
                    <a:cubicBezTo>
                      <a:pt x="10" y="19"/>
                      <a:pt x="11" y="20"/>
                      <a:pt x="11" y="22"/>
                    </a:cubicBezTo>
                    <a:cubicBezTo>
                      <a:pt x="11" y="24"/>
                      <a:pt x="10" y="25"/>
                      <a:pt x="7" y="25"/>
                    </a:cubicBezTo>
                    <a:cubicBezTo>
                      <a:pt x="5" y="25"/>
                      <a:pt x="2" y="24"/>
                      <a:pt x="2" y="24"/>
                    </a:cubicBezTo>
                    <a:cubicBezTo>
                      <a:pt x="2" y="24"/>
                      <a:pt x="2" y="24"/>
                      <a:pt x="2" y="24"/>
                    </a:cubicBezTo>
                    <a:cubicBezTo>
                      <a:pt x="1" y="24"/>
                      <a:pt x="1" y="24"/>
                      <a:pt x="1" y="24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7"/>
                      <a:pt x="0" y="27"/>
                      <a:pt x="1" y="27"/>
                    </a:cubicBezTo>
                    <a:cubicBezTo>
                      <a:pt x="2" y="28"/>
                      <a:pt x="6" y="29"/>
                      <a:pt x="6" y="29"/>
                    </a:cubicBezTo>
                    <a:cubicBezTo>
                      <a:pt x="6" y="29"/>
                      <a:pt x="6" y="29"/>
                      <a:pt x="6" y="29"/>
                    </a:cubicBezTo>
                    <a:cubicBezTo>
                      <a:pt x="6" y="32"/>
                      <a:pt x="6" y="32"/>
                      <a:pt x="6" y="32"/>
                    </a:cubicBezTo>
                    <a:cubicBezTo>
                      <a:pt x="6" y="32"/>
                      <a:pt x="7" y="33"/>
                      <a:pt x="7" y="33"/>
                    </a:cubicBezTo>
                    <a:cubicBezTo>
                      <a:pt x="9" y="33"/>
                      <a:pt x="9" y="33"/>
                      <a:pt x="9" y="33"/>
                    </a:cubicBezTo>
                    <a:cubicBezTo>
                      <a:pt x="9" y="33"/>
                      <a:pt x="10" y="32"/>
                      <a:pt x="10" y="32"/>
                    </a:cubicBezTo>
                    <a:cubicBezTo>
                      <a:pt x="10" y="29"/>
                      <a:pt x="10" y="29"/>
                      <a:pt x="10" y="29"/>
                    </a:cubicBezTo>
                    <a:cubicBezTo>
                      <a:pt x="10" y="29"/>
                      <a:pt x="10" y="29"/>
                      <a:pt x="10" y="29"/>
                    </a:cubicBezTo>
                    <a:cubicBezTo>
                      <a:pt x="14" y="28"/>
                      <a:pt x="16" y="25"/>
                      <a:pt x="16" y="22"/>
                    </a:cubicBezTo>
                    <a:cubicBezTo>
                      <a:pt x="16" y="18"/>
                      <a:pt x="14" y="16"/>
                      <a:pt x="10" y="14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PE" sz="2400" dirty="0"/>
              </a:p>
            </p:txBody>
          </p:sp>
          <p:sp>
            <p:nvSpPr>
              <p:cNvPr id="127" name="Freeform 75"/>
              <p:cNvSpPr>
                <a:spLocks noEditPoints="1"/>
              </p:cNvSpPr>
              <p:nvPr/>
            </p:nvSpPr>
            <p:spPr bwMode="auto">
              <a:xfrm>
                <a:off x="2828926" y="1350961"/>
                <a:ext cx="142875" cy="144463"/>
              </a:xfrm>
              <a:custGeom>
                <a:avLst/>
                <a:gdLst/>
                <a:ahLst/>
                <a:cxnLst>
                  <a:cxn ang="0">
                    <a:pos x="31" y="55"/>
                  </a:cxn>
                  <a:cxn ang="0">
                    <a:pos x="7" y="31"/>
                  </a:cxn>
                  <a:cxn ang="0">
                    <a:pos x="31" y="7"/>
                  </a:cxn>
                  <a:cxn ang="0">
                    <a:pos x="55" y="31"/>
                  </a:cxn>
                  <a:cxn ang="0">
                    <a:pos x="31" y="55"/>
                  </a:cxn>
                  <a:cxn ang="0">
                    <a:pos x="31" y="0"/>
                  </a:cxn>
                  <a:cxn ang="0">
                    <a:pos x="0" y="31"/>
                  </a:cxn>
                  <a:cxn ang="0">
                    <a:pos x="31" y="63"/>
                  </a:cxn>
                  <a:cxn ang="0">
                    <a:pos x="62" y="31"/>
                  </a:cxn>
                  <a:cxn ang="0">
                    <a:pos x="31" y="0"/>
                  </a:cxn>
                </a:cxnLst>
                <a:rect l="0" t="0" r="r" b="b"/>
                <a:pathLst>
                  <a:path w="62" h="63">
                    <a:moveTo>
                      <a:pt x="31" y="55"/>
                    </a:moveTo>
                    <a:cubicBezTo>
                      <a:pt x="18" y="55"/>
                      <a:pt x="7" y="45"/>
                      <a:pt x="7" y="31"/>
                    </a:cubicBezTo>
                    <a:cubicBezTo>
                      <a:pt x="7" y="18"/>
                      <a:pt x="18" y="7"/>
                      <a:pt x="31" y="7"/>
                    </a:cubicBezTo>
                    <a:cubicBezTo>
                      <a:pt x="44" y="7"/>
                      <a:pt x="55" y="18"/>
                      <a:pt x="55" y="31"/>
                    </a:cubicBezTo>
                    <a:cubicBezTo>
                      <a:pt x="55" y="45"/>
                      <a:pt x="44" y="55"/>
                      <a:pt x="31" y="55"/>
                    </a:cubicBezTo>
                    <a:moveTo>
                      <a:pt x="31" y="0"/>
                    </a:moveTo>
                    <a:cubicBezTo>
                      <a:pt x="14" y="0"/>
                      <a:pt x="0" y="14"/>
                      <a:pt x="0" y="31"/>
                    </a:cubicBezTo>
                    <a:cubicBezTo>
                      <a:pt x="0" y="49"/>
                      <a:pt x="14" y="63"/>
                      <a:pt x="31" y="63"/>
                    </a:cubicBezTo>
                    <a:cubicBezTo>
                      <a:pt x="48" y="63"/>
                      <a:pt x="62" y="49"/>
                      <a:pt x="62" y="31"/>
                    </a:cubicBezTo>
                    <a:cubicBezTo>
                      <a:pt x="62" y="14"/>
                      <a:pt x="48" y="0"/>
                      <a:pt x="31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PE" sz="2400" dirty="0"/>
              </a:p>
            </p:txBody>
          </p:sp>
        </p:grpSp>
        <p:sp>
          <p:nvSpPr>
            <p:cNvPr id="124" name="Freeform 76"/>
            <p:cNvSpPr>
              <a:spLocks/>
            </p:cNvSpPr>
            <p:nvPr/>
          </p:nvSpPr>
          <p:spPr bwMode="auto">
            <a:xfrm>
              <a:off x="2700338" y="1406524"/>
              <a:ext cx="225425" cy="223838"/>
            </a:xfrm>
            <a:custGeom>
              <a:avLst/>
              <a:gdLst/>
              <a:ahLst/>
              <a:cxnLst>
                <a:cxn ang="0">
                  <a:pos x="90" y="47"/>
                </a:cxn>
                <a:cxn ang="0">
                  <a:pos x="88" y="49"/>
                </a:cxn>
                <a:cxn ang="0">
                  <a:pos x="88" y="53"/>
                </a:cxn>
                <a:cxn ang="0">
                  <a:pos x="49" y="89"/>
                </a:cxn>
                <a:cxn ang="0">
                  <a:pos x="9" y="49"/>
                </a:cxn>
                <a:cxn ang="0">
                  <a:pos x="19" y="23"/>
                </a:cxn>
                <a:cxn ang="0">
                  <a:pos x="47" y="9"/>
                </a:cxn>
                <a:cxn ang="0">
                  <a:pos x="48" y="9"/>
                </a:cxn>
                <a:cxn ang="0">
                  <a:pos x="49" y="1"/>
                </a:cxn>
                <a:cxn ang="0">
                  <a:pos x="48" y="0"/>
                </a:cxn>
                <a:cxn ang="0">
                  <a:pos x="12" y="16"/>
                </a:cxn>
                <a:cxn ang="0">
                  <a:pos x="0" y="49"/>
                </a:cxn>
                <a:cxn ang="0">
                  <a:pos x="49" y="98"/>
                </a:cxn>
                <a:cxn ang="0">
                  <a:pos x="98" y="53"/>
                </a:cxn>
                <a:cxn ang="0">
                  <a:pos x="98" y="49"/>
                </a:cxn>
                <a:cxn ang="0">
                  <a:pos x="98" y="47"/>
                </a:cxn>
                <a:cxn ang="0">
                  <a:pos x="97" y="45"/>
                </a:cxn>
                <a:cxn ang="0">
                  <a:pos x="90" y="47"/>
                </a:cxn>
              </a:cxnLst>
              <a:rect l="0" t="0" r="r" b="b"/>
              <a:pathLst>
                <a:path w="98" h="98">
                  <a:moveTo>
                    <a:pt x="90" y="47"/>
                  </a:moveTo>
                  <a:cubicBezTo>
                    <a:pt x="88" y="47"/>
                    <a:pt x="88" y="48"/>
                    <a:pt x="88" y="49"/>
                  </a:cubicBezTo>
                  <a:cubicBezTo>
                    <a:pt x="88" y="51"/>
                    <a:pt x="88" y="52"/>
                    <a:pt x="88" y="53"/>
                  </a:cubicBezTo>
                  <a:cubicBezTo>
                    <a:pt x="86" y="73"/>
                    <a:pt x="69" y="89"/>
                    <a:pt x="49" y="89"/>
                  </a:cubicBezTo>
                  <a:cubicBezTo>
                    <a:pt x="27" y="89"/>
                    <a:pt x="9" y="71"/>
                    <a:pt x="9" y="49"/>
                  </a:cubicBezTo>
                  <a:cubicBezTo>
                    <a:pt x="9" y="39"/>
                    <a:pt x="13" y="30"/>
                    <a:pt x="19" y="23"/>
                  </a:cubicBezTo>
                  <a:cubicBezTo>
                    <a:pt x="26" y="15"/>
                    <a:pt x="36" y="10"/>
                    <a:pt x="47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8" y="6"/>
                    <a:pt x="48" y="4"/>
                    <a:pt x="49" y="1"/>
                  </a:cubicBezTo>
                  <a:cubicBezTo>
                    <a:pt x="49" y="0"/>
                    <a:pt x="48" y="0"/>
                    <a:pt x="48" y="0"/>
                  </a:cubicBezTo>
                  <a:cubicBezTo>
                    <a:pt x="34" y="0"/>
                    <a:pt x="21" y="6"/>
                    <a:pt x="12" y="16"/>
                  </a:cubicBezTo>
                  <a:cubicBezTo>
                    <a:pt x="4" y="25"/>
                    <a:pt x="0" y="37"/>
                    <a:pt x="0" y="49"/>
                  </a:cubicBezTo>
                  <a:cubicBezTo>
                    <a:pt x="0" y="76"/>
                    <a:pt x="22" y="98"/>
                    <a:pt x="49" y="98"/>
                  </a:cubicBezTo>
                  <a:cubicBezTo>
                    <a:pt x="74" y="98"/>
                    <a:pt x="96" y="78"/>
                    <a:pt x="98" y="53"/>
                  </a:cubicBezTo>
                  <a:cubicBezTo>
                    <a:pt x="98" y="52"/>
                    <a:pt x="98" y="51"/>
                    <a:pt x="98" y="49"/>
                  </a:cubicBezTo>
                  <a:cubicBezTo>
                    <a:pt x="98" y="48"/>
                    <a:pt x="98" y="47"/>
                    <a:pt x="98" y="47"/>
                  </a:cubicBezTo>
                  <a:cubicBezTo>
                    <a:pt x="98" y="46"/>
                    <a:pt x="98" y="45"/>
                    <a:pt x="97" y="45"/>
                  </a:cubicBezTo>
                  <a:cubicBezTo>
                    <a:pt x="94" y="46"/>
                    <a:pt x="93" y="46"/>
                    <a:pt x="90" y="47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/>
            </a:p>
          </p:txBody>
        </p:sp>
      </p:grpSp>
      <p:grpSp>
        <p:nvGrpSpPr>
          <p:cNvPr id="128" name="Group 75"/>
          <p:cNvGrpSpPr>
            <a:grpSpLocks noChangeAspect="1"/>
          </p:cNvGrpSpPr>
          <p:nvPr/>
        </p:nvGrpSpPr>
        <p:grpSpPr>
          <a:xfrm>
            <a:off x="5808263" y="5263692"/>
            <a:ext cx="519133" cy="651935"/>
            <a:chOff x="6743700" y="2347912"/>
            <a:chExt cx="273050" cy="342900"/>
          </a:xfr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29" name="Freeform 268"/>
            <p:cNvSpPr>
              <a:spLocks noEditPoints="1"/>
            </p:cNvSpPr>
            <p:nvPr/>
          </p:nvSpPr>
          <p:spPr bwMode="auto">
            <a:xfrm>
              <a:off x="6743700" y="2347912"/>
              <a:ext cx="273050" cy="342900"/>
            </a:xfrm>
            <a:custGeom>
              <a:avLst/>
              <a:gdLst/>
              <a:ahLst/>
              <a:cxnLst>
                <a:cxn ang="0">
                  <a:pos x="17" y="57"/>
                </a:cxn>
                <a:cxn ang="0">
                  <a:pos x="59" y="15"/>
                </a:cxn>
                <a:cxn ang="0">
                  <a:pos x="102" y="57"/>
                </a:cxn>
                <a:cxn ang="0">
                  <a:pos x="89" y="89"/>
                </a:cxn>
                <a:cxn ang="0">
                  <a:pos x="87" y="89"/>
                </a:cxn>
                <a:cxn ang="0">
                  <a:pos x="80" y="66"/>
                </a:cxn>
                <a:cxn ang="0">
                  <a:pos x="73" y="62"/>
                </a:cxn>
                <a:cxn ang="0">
                  <a:pos x="71" y="62"/>
                </a:cxn>
                <a:cxn ang="0">
                  <a:pos x="45" y="62"/>
                </a:cxn>
                <a:cxn ang="0">
                  <a:pos x="39" y="66"/>
                </a:cxn>
                <a:cxn ang="0">
                  <a:pos x="32" y="88"/>
                </a:cxn>
                <a:cxn ang="0">
                  <a:pos x="30" y="89"/>
                </a:cxn>
                <a:cxn ang="0">
                  <a:pos x="17" y="57"/>
                </a:cxn>
                <a:cxn ang="0">
                  <a:pos x="55" y="70"/>
                </a:cxn>
                <a:cxn ang="0">
                  <a:pos x="56" y="69"/>
                </a:cxn>
                <a:cxn ang="0">
                  <a:pos x="63" y="69"/>
                </a:cxn>
                <a:cxn ang="0">
                  <a:pos x="64" y="70"/>
                </a:cxn>
                <a:cxn ang="0">
                  <a:pos x="64" y="74"/>
                </a:cxn>
                <a:cxn ang="0">
                  <a:pos x="68" y="89"/>
                </a:cxn>
                <a:cxn ang="0">
                  <a:pos x="67" y="91"/>
                </a:cxn>
                <a:cxn ang="0">
                  <a:pos x="61" y="97"/>
                </a:cxn>
                <a:cxn ang="0">
                  <a:pos x="59" y="97"/>
                </a:cxn>
                <a:cxn ang="0">
                  <a:pos x="53" y="91"/>
                </a:cxn>
                <a:cxn ang="0">
                  <a:pos x="52" y="89"/>
                </a:cxn>
                <a:cxn ang="0">
                  <a:pos x="55" y="74"/>
                </a:cxn>
                <a:cxn ang="0">
                  <a:pos x="55" y="70"/>
                </a:cxn>
                <a:cxn ang="0">
                  <a:pos x="59" y="0"/>
                </a:cxn>
                <a:cxn ang="0">
                  <a:pos x="0" y="59"/>
                </a:cxn>
                <a:cxn ang="0">
                  <a:pos x="59" y="149"/>
                </a:cxn>
                <a:cxn ang="0">
                  <a:pos x="119" y="59"/>
                </a:cxn>
                <a:cxn ang="0">
                  <a:pos x="59" y="0"/>
                </a:cxn>
              </a:cxnLst>
              <a:rect l="0" t="0" r="r" b="b"/>
              <a:pathLst>
                <a:path w="119" h="149">
                  <a:moveTo>
                    <a:pt x="17" y="57"/>
                  </a:moveTo>
                  <a:cubicBezTo>
                    <a:pt x="17" y="34"/>
                    <a:pt x="36" y="15"/>
                    <a:pt x="59" y="15"/>
                  </a:cubicBezTo>
                  <a:cubicBezTo>
                    <a:pt x="83" y="15"/>
                    <a:pt x="102" y="34"/>
                    <a:pt x="102" y="57"/>
                  </a:cubicBezTo>
                  <a:cubicBezTo>
                    <a:pt x="102" y="70"/>
                    <a:pt x="97" y="81"/>
                    <a:pt x="89" y="89"/>
                  </a:cubicBezTo>
                  <a:cubicBezTo>
                    <a:pt x="89" y="89"/>
                    <a:pt x="88" y="89"/>
                    <a:pt x="87" y="89"/>
                  </a:cubicBezTo>
                  <a:cubicBezTo>
                    <a:pt x="80" y="66"/>
                    <a:pt x="80" y="66"/>
                    <a:pt x="80" y="66"/>
                  </a:cubicBezTo>
                  <a:cubicBezTo>
                    <a:pt x="79" y="64"/>
                    <a:pt x="76" y="62"/>
                    <a:pt x="73" y="62"/>
                  </a:cubicBezTo>
                  <a:cubicBezTo>
                    <a:pt x="72" y="62"/>
                    <a:pt x="72" y="62"/>
                    <a:pt x="71" y="62"/>
                  </a:cubicBezTo>
                  <a:cubicBezTo>
                    <a:pt x="45" y="62"/>
                    <a:pt x="45" y="62"/>
                    <a:pt x="45" y="62"/>
                  </a:cubicBezTo>
                  <a:cubicBezTo>
                    <a:pt x="42" y="62"/>
                    <a:pt x="40" y="64"/>
                    <a:pt x="39" y="66"/>
                  </a:cubicBezTo>
                  <a:cubicBezTo>
                    <a:pt x="32" y="88"/>
                    <a:pt x="32" y="88"/>
                    <a:pt x="32" y="88"/>
                  </a:cubicBezTo>
                  <a:cubicBezTo>
                    <a:pt x="31" y="89"/>
                    <a:pt x="30" y="89"/>
                    <a:pt x="30" y="89"/>
                  </a:cubicBezTo>
                  <a:cubicBezTo>
                    <a:pt x="22" y="81"/>
                    <a:pt x="17" y="70"/>
                    <a:pt x="17" y="57"/>
                  </a:cubicBezTo>
                  <a:moveTo>
                    <a:pt x="55" y="70"/>
                  </a:moveTo>
                  <a:cubicBezTo>
                    <a:pt x="55" y="69"/>
                    <a:pt x="55" y="69"/>
                    <a:pt x="56" y="69"/>
                  </a:cubicBezTo>
                  <a:cubicBezTo>
                    <a:pt x="63" y="69"/>
                    <a:pt x="63" y="69"/>
                    <a:pt x="63" y="69"/>
                  </a:cubicBezTo>
                  <a:cubicBezTo>
                    <a:pt x="64" y="69"/>
                    <a:pt x="65" y="69"/>
                    <a:pt x="64" y="70"/>
                  </a:cubicBezTo>
                  <a:cubicBezTo>
                    <a:pt x="64" y="70"/>
                    <a:pt x="64" y="73"/>
                    <a:pt x="64" y="74"/>
                  </a:cubicBezTo>
                  <a:cubicBezTo>
                    <a:pt x="65" y="77"/>
                    <a:pt x="68" y="89"/>
                    <a:pt x="68" y="89"/>
                  </a:cubicBezTo>
                  <a:cubicBezTo>
                    <a:pt x="68" y="90"/>
                    <a:pt x="67" y="91"/>
                    <a:pt x="67" y="91"/>
                  </a:cubicBezTo>
                  <a:cubicBezTo>
                    <a:pt x="61" y="97"/>
                    <a:pt x="61" y="97"/>
                    <a:pt x="61" y="97"/>
                  </a:cubicBezTo>
                  <a:cubicBezTo>
                    <a:pt x="60" y="97"/>
                    <a:pt x="59" y="97"/>
                    <a:pt x="59" y="97"/>
                  </a:cubicBezTo>
                  <a:cubicBezTo>
                    <a:pt x="53" y="91"/>
                    <a:pt x="53" y="91"/>
                    <a:pt x="53" y="91"/>
                  </a:cubicBezTo>
                  <a:cubicBezTo>
                    <a:pt x="52" y="91"/>
                    <a:pt x="52" y="90"/>
                    <a:pt x="52" y="89"/>
                  </a:cubicBezTo>
                  <a:cubicBezTo>
                    <a:pt x="52" y="89"/>
                    <a:pt x="54" y="77"/>
                    <a:pt x="55" y="74"/>
                  </a:cubicBezTo>
                  <a:cubicBezTo>
                    <a:pt x="55" y="73"/>
                    <a:pt x="55" y="70"/>
                    <a:pt x="55" y="70"/>
                  </a:cubicBezTo>
                  <a:moveTo>
                    <a:pt x="59" y="0"/>
                  </a:moveTo>
                  <a:cubicBezTo>
                    <a:pt x="27" y="0"/>
                    <a:pt x="0" y="26"/>
                    <a:pt x="0" y="59"/>
                  </a:cubicBezTo>
                  <a:cubicBezTo>
                    <a:pt x="0" y="92"/>
                    <a:pt x="53" y="149"/>
                    <a:pt x="59" y="149"/>
                  </a:cubicBezTo>
                  <a:cubicBezTo>
                    <a:pt x="66" y="149"/>
                    <a:pt x="119" y="92"/>
                    <a:pt x="119" y="59"/>
                  </a:cubicBezTo>
                  <a:cubicBezTo>
                    <a:pt x="119" y="26"/>
                    <a:pt x="92" y="0"/>
                    <a:pt x="59" y="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/>
            </a:p>
          </p:txBody>
        </p:sp>
        <p:sp>
          <p:nvSpPr>
            <p:cNvPr id="130" name="Oval 269"/>
            <p:cNvSpPr>
              <a:spLocks noChangeArrowheads="1"/>
            </p:cNvSpPr>
            <p:nvPr/>
          </p:nvSpPr>
          <p:spPr bwMode="auto">
            <a:xfrm>
              <a:off x="6838950" y="2401887"/>
              <a:ext cx="80962" cy="79375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/>
            </a:p>
          </p:txBody>
        </p:sp>
      </p:grpSp>
      <p:sp>
        <p:nvSpPr>
          <p:cNvPr id="131" name="TextBox 130"/>
          <p:cNvSpPr txBox="1"/>
          <p:nvPr/>
        </p:nvSpPr>
        <p:spPr>
          <a:xfrm>
            <a:off x="9439518" y="1973445"/>
            <a:ext cx="862159" cy="95410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s-PE" sz="1600" b="1" dirty="0" smtClean="0">
                <a:solidFill>
                  <a:schemeClr val="bg1"/>
                </a:solidFill>
              </a:rPr>
              <a:t>OPTION</a:t>
            </a:r>
          </a:p>
          <a:p>
            <a:pPr algn="ctr"/>
            <a:r>
              <a:rPr lang="es-PE" sz="4000" b="1" dirty="0" smtClean="0">
                <a:solidFill>
                  <a:schemeClr val="bg1"/>
                </a:solidFill>
              </a:rPr>
              <a:t>01</a:t>
            </a:r>
            <a:endParaRPr lang="es-PE" sz="4000" b="1" dirty="0">
              <a:solidFill>
                <a:schemeClr val="bg1"/>
              </a:solidFill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1859363" y="3087189"/>
            <a:ext cx="862159" cy="95410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s-PE" sz="1600" b="1" dirty="0" smtClean="0">
                <a:solidFill>
                  <a:schemeClr val="bg1"/>
                </a:solidFill>
              </a:rPr>
              <a:t>OPTION</a:t>
            </a:r>
          </a:p>
          <a:p>
            <a:pPr algn="ctr"/>
            <a:r>
              <a:rPr lang="es-PE" sz="4000" b="1" dirty="0" smtClean="0">
                <a:solidFill>
                  <a:schemeClr val="bg1"/>
                </a:solidFill>
              </a:rPr>
              <a:t>02</a:t>
            </a:r>
            <a:endParaRPr lang="es-PE" sz="4000" b="1" dirty="0">
              <a:solidFill>
                <a:schemeClr val="bg1"/>
              </a:solidFill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9457646" y="4115311"/>
            <a:ext cx="862159" cy="95410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s-PE" sz="1600" b="1" dirty="0" smtClean="0">
                <a:solidFill>
                  <a:schemeClr val="bg1"/>
                </a:solidFill>
              </a:rPr>
              <a:t>OPTION</a:t>
            </a:r>
          </a:p>
          <a:p>
            <a:pPr algn="ctr"/>
            <a:r>
              <a:rPr lang="es-PE" sz="4000" b="1" dirty="0" smtClean="0">
                <a:solidFill>
                  <a:schemeClr val="bg1"/>
                </a:solidFill>
              </a:rPr>
              <a:t>03</a:t>
            </a:r>
            <a:endParaRPr lang="es-PE" sz="4000" b="1" dirty="0">
              <a:solidFill>
                <a:schemeClr val="bg1"/>
              </a:solidFill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1818071" y="5315384"/>
            <a:ext cx="862159" cy="95410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s-PE" sz="1600" b="1" dirty="0" smtClean="0">
                <a:solidFill>
                  <a:schemeClr val="bg1"/>
                </a:solidFill>
              </a:rPr>
              <a:t>OPTION</a:t>
            </a:r>
          </a:p>
          <a:p>
            <a:pPr algn="ctr"/>
            <a:r>
              <a:rPr lang="es-PE" sz="4000" b="1" dirty="0" smtClean="0">
                <a:solidFill>
                  <a:schemeClr val="bg1"/>
                </a:solidFill>
              </a:rPr>
              <a:t>04</a:t>
            </a:r>
            <a:endParaRPr lang="es-PE" sz="4000" b="1" dirty="0">
              <a:solidFill>
                <a:schemeClr val="bg1"/>
              </a:solidFill>
            </a:endParaRPr>
          </a:p>
        </p:txBody>
      </p:sp>
      <p:sp>
        <p:nvSpPr>
          <p:cNvPr id="135" name="Text Box 10"/>
          <p:cNvSpPr txBox="1">
            <a:spLocks noChangeArrowheads="1"/>
          </p:cNvSpPr>
          <p:nvPr/>
        </p:nvSpPr>
        <p:spPr bwMode="auto">
          <a:xfrm>
            <a:off x="7113615" y="1913132"/>
            <a:ext cx="2482851" cy="10372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0960" tIns="30480" rIns="60960" bIns="30480">
            <a:spAutoFit/>
          </a:bodyPr>
          <a:lstStyle/>
          <a:p>
            <a:pPr defTabSz="1219170">
              <a:spcBef>
                <a:spcPct val="20000"/>
              </a:spcBef>
              <a:defRPr/>
            </a:pPr>
            <a:r>
              <a:rPr lang="es-PE" sz="1860" b="1" dirty="0" err="1" smtClean="0">
                <a:solidFill>
                  <a:schemeClr val="bg1"/>
                </a:solidFill>
              </a:rPr>
              <a:t>Lorem</a:t>
            </a:r>
            <a:r>
              <a:rPr lang="es-PE" sz="1860" b="1" dirty="0" smtClean="0">
                <a:solidFill>
                  <a:schemeClr val="bg1"/>
                </a:solidFill>
              </a:rPr>
              <a:t> </a:t>
            </a:r>
            <a:r>
              <a:rPr lang="es-PE" sz="1860" b="1" dirty="0" err="1" smtClean="0">
                <a:solidFill>
                  <a:schemeClr val="bg1"/>
                </a:solidFill>
              </a:rPr>
              <a:t>Ipsum</a:t>
            </a:r>
            <a:endParaRPr lang="es-PE" sz="1860" b="1" dirty="0" smtClean="0">
              <a:solidFill>
                <a:schemeClr val="bg1"/>
              </a:solidFill>
            </a:endParaRPr>
          </a:p>
          <a:p>
            <a:pPr defTabSz="1219170">
              <a:spcBef>
                <a:spcPct val="20000"/>
              </a:spcBef>
              <a:defRPr/>
            </a:pPr>
            <a:r>
              <a:rPr lang="es-PE" sz="1400" dirty="0" err="1" smtClean="0">
                <a:solidFill>
                  <a:schemeClr val="bg2">
                    <a:lumMod val="10000"/>
                  </a:schemeClr>
                </a:solidFill>
              </a:rPr>
              <a:t>Lorem</a:t>
            </a:r>
            <a:r>
              <a:rPr lang="es-PE" sz="1400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2">
                    <a:lumMod val="10000"/>
                  </a:schemeClr>
                </a:solidFill>
              </a:rPr>
              <a:t>ipsum</a:t>
            </a:r>
            <a:r>
              <a:rPr lang="es-PE" sz="1400" dirty="0" smtClean="0">
                <a:solidFill>
                  <a:schemeClr val="bg2">
                    <a:lumMod val="10000"/>
                  </a:schemeClr>
                </a:solidFill>
              </a:rPr>
              <a:t> dolor </a:t>
            </a:r>
            <a:r>
              <a:rPr lang="es-PE" sz="1400" dirty="0" err="1" smtClean="0">
                <a:solidFill>
                  <a:schemeClr val="bg2">
                    <a:lumMod val="10000"/>
                  </a:schemeClr>
                </a:solidFill>
              </a:rPr>
              <a:t>sit</a:t>
            </a:r>
            <a:r>
              <a:rPr lang="es-PE" sz="1400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2">
                    <a:lumMod val="10000"/>
                  </a:schemeClr>
                </a:solidFill>
              </a:rPr>
              <a:t>amet</a:t>
            </a:r>
            <a:r>
              <a:rPr lang="es-PE" sz="1400" dirty="0" smtClean="0">
                <a:solidFill>
                  <a:schemeClr val="bg2">
                    <a:lumMod val="10000"/>
                  </a:schemeClr>
                </a:solidFill>
              </a:rPr>
              <a:t>, </a:t>
            </a:r>
            <a:r>
              <a:rPr lang="es-PE" sz="1400" dirty="0" err="1" smtClean="0">
                <a:solidFill>
                  <a:schemeClr val="bg2">
                    <a:lumMod val="10000"/>
                  </a:schemeClr>
                </a:solidFill>
              </a:rPr>
              <a:t>consectetur</a:t>
            </a:r>
            <a:r>
              <a:rPr lang="es-PE" sz="1400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2">
                    <a:lumMod val="10000"/>
                  </a:schemeClr>
                </a:solidFill>
              </a:rPr>
              <a:t>adipiscing</a:t>
            </a:r>
            <a:r>
              <a:rPr lang="es-PE" sz="1400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2">
                    <a:lumMod val="10000"/>
                  </a:schemeClr>
                </a:solidFill>
              </a:rPr>
              <a:t>elit</a:t>
            </a:r>
            <a:r>
              <a:rPr lang="es-PE" sz="1400" dirty="0" smtClean="0">
                <a:solidFill>
                  <a:schemeClr val="bg2">
                    <a:lumMod val="10000"/>
                  </a:schemeClr>
                </a:solidFill>
              </a:rPr>
              <a:t>, sed do </a:t>
            </a:r>
            <a:r>
              <a:rPr lang="es-PE" sz="1400" dirty="0" err="1" smtClean="0">
                <a:solidFill>
                  <a:schemeClr val="bg2">
                    <a:lumMod val="10000"/>
                  </a:schemeClr>
                </a:solidFill>
              </a:rPr>
              <a:t>eiusmod</a:t>
            </a:r>
            <a:r>
              <a:rPr lang="es-PE" sz="1400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2">
                    <a:lumMod val="10000"/>
                  </a:schemeClr>
                </a:solidFill>
              </a:rPr>
              <a:t>tempor</a:t>
            </a:r>
            <a:r>
              <a:rPr lang="es-PE" sz="1400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2">
                    <a:lumMod val="10000"/>
                  </a:schemeClr>
                </a:solidFill>
              </a:rPr>
              <a:t>exercitation</a:t>
            </a:r>
            <a:endParaRPr lang="es-PE" sz="14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36" name="Text Box 10"/>
          <p:cNvSpPr txBox="1">
            <a:spLocks noChangeArrowheads="1"/>
          </p:cNvSpPr>
          <p:nvPr/>
        </p:nvSpPr>
        <p:spPr bwMode="auto">
          <a:xfrm>
            <a:off x="2819224" y="3026331"/>
            <a:ext cx="2482851" cy="10372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0960" tIns="30480" rIns="60960" bIns="30480">
            <a:spAutoFit/>
          </a:bodyPr>
          <a:lstStyle/>
          <a:p>
            <a:pPr defTabSz="1219170">
              <a:spcBef>
                <a:spcPct val="20000"/>
              </a:spcBef>
              <a:defRPr/>
            </a:pPr>
            <a:r>
              <a:rPr lang="es-PE" sz="1860" b="1" dirty="0" err="1" smtClean="0">
                <a:solidFill>
                  <a:schemeClr val="bg1"/>
                </a:solidFill>
              </a:rPr>
              <a:t>Lorem</a:t>
            </a:r>
            <a:r>
              <a:rPr lang="es-PE" sz="1860" b="1" dirty="0" smtClean="0">
                <a:solidFill>
                  <a:schemeClr val="bg1"/>
                </a:solidFill>
              </a:rPr>
              <a:t> </a:t>
            </a:r>
            <a:r>
              <a:rPr lang="es-PE" sz="1860" b="1" dirty="0" err="1" smtClean="0">
                <a:solidFill>
                  <a:schemeClr val="bg1"/>
                </a:solidFill>
              </a:rPr>
              <a:t>Ipsum</a:t>
            </a:r>
            <a:endParaRPr lang="es-PE" sz="1860" b="1" dirty="0" smtClean="0">
              <a:solidFill>
                <a:schemeClr val="bg1"/>
              </a:solidFill>
            </a:endParaRPr>
          </a:p>
          <a:p>
            <a:pPr defTabSz="1219170">
              <a:spcBef>
                <a:spcPct val="20000"/>
              </a:spcBef>
              <a:defRPr/>
            </a:pPr>
            <a:r>
              <a:rPr lang="es-PE" sz="1400" dirty="0" err="1" smtClean="0">
                <a:solidFill>
                  <a:schemeClr val="bg2">
                    <a:lumMod val="10000"/>
                  </a:schemeClr>
                </a:solidFill>
              </a:rPr>
              <a:t>Lorem</a:t>
            </a:r>
            <a:r>
              <a:rPr lang="es-PE" sz="1400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2">
                    <a:lumMod val="10000"/>
                  </a:schemeClr>
                </a:solidFill>
              </a:rPr>
              <a:t>ipsum</a:t>
            </a:r>
            <a:r>
              <a:rPr lang="es-PE" sz="1400" dirty="0" smtClean="0">
                <a:solidFill>
                  <a:schemeClr val="bg2">
                    <a:lumMod val="10000"/>
                  </a:schemeClr>
                </a:solidFill>
              </a:rPr>
              <a:t> dolor </a:t>
            </a:r>
            <a:r>
              <a:rPr lang="es-PE" sz="1400" dirty="0" err="1" smtClean="0">
                <a:solidFill>
                  <a:schemeClr val="bg2">
                    <a:lumMod val="10000"/>
                  </a:schemeClr>
                </a:solidFill>
              </a:rPr>
              <a:t>sit</a:t>
            </a:r>
            <a:r>
              <a:rPr lang="es-PE" sz="1400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2">
                    <a:lumMod val="10000"/>
                  </a:schemeClr>
                </a:solidFill>
              </a:rPr>
              <a:t>amet</a:t>
            </a:r>
            <a:r>
              <a:rPr lang="es-PE" sz="1400" dirty="0" smtClean="0">
                <a:solidFill>
                  <a:schemeClr val="bg2">
                    <a:lumMod val="10000"/>
                  </a:schemeClr>
                </a:solidFill>
              </a:rPr>
              <a:t>, </a:t>
            </a:r>
            <a:r>
              <a:rPr lang="es-PE" sz="1400" dirty="0" err="1" smtClean="0">
                <a:solidFill>
                  <a:schemeClr val="bg2">
                    <a:lumMod val="10000"/>
                  </a:schemeClr>
                </a:solidFill>
              </a:rPr>
              <a:t>consectetur</a:t>
            </a:r>
            <a:r>
              <a:rPr lang="es-PE" sz="1400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2">
                    <a:lumMod val="10000"/>
                  </a:schemeClr>
                </a:solidFill>
              </a:rPr>
              <a:t>adipiscing</a:t>
            </a:r>
            <a:r>
              <a:rPr lang="es-PE" sz="1400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2">
                    <a:lumMod val="10000"/>
                  </a:schemeClr>
                </a:solidFill>
              </a:rPr>
              <a:t>elit</a:t>
            </a:r>
            <a:r>
              <a:rPr lang="es-PE" sz="1400" dirty="0" smtClean="0">
                <a:solidFill>
                  <a:schemeClr val="bg2">
                    <a:lumMod val="10000"/>
                  </a:schemeClr>
                </a:solidFill>
              </a:rPr>
              <a:t>, sed do </a:t>
            </a:r>
            <a:r>
              <a:rPr lang="es-PE" sz="1400" dirty="0" err="1" smtClean="0">
                <a:solidFill>
                  <a:schemeClr val="bg2">
                    <a:lumMod val="10000"/>
                  </a:schemeClr>
                </a:solidFill>
              </a:rPr>
              <a:t>eiusmod</a:t>
            </a:r>
            <a:r>
              <a:rPr lang="es-PE" sz="1400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2">
                    <a:lumMod val="10000"/>
                  </a:schemeClr>
                </a:solidFill>
              </a:rPr>
              <a:t>tempor</a:t>
            </a:r>
            <a:r>
              <a:rPr lang="es-PE" sz="1400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2">
                    <a:lumMod val="10000"/>
                  </a:schemeClr>
                </a:solidFill>
              </a:rPr>
              <a:t>exercitation</a:t>
            </a:r>
            <a:endParaRPr lang="es-PE" sz="14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37" name="Text Box 10"/>
          <p:cNvSpPr txBox="1">
            <a:spLocks noChangeArrowheads="1"/>
          </p:cNvSpPr>
          <p:nvPr/>
        </p:nvSpPr>
        <p:spPr bwMode="auto">
          <a:xfrm>
            <a:off x="7108176" y="4110449"/>
            <a:ext cx="2482851" cy="10372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0960" tIns="30480" rIns="60960" bIns="30480">
            <a:spAutoFit/>
          </a:bodyPr>
          <a:lstStyle/>
          <a:p>
            <a:pPr defTabSz="1219170">
              <a:spcBef>
                <a:spcPct val="20000"/>
              </a:spcBef>
              <a:defRPr/>
            </a:pPr>
            <a:r>
              <a:rPr lang="es-PE" sz="1860" b="1" dirty="0" err="1" smtClean="0">
                <a:solidFill>
                  <a:schemeClr val="bg1"/>
                </a:solidFill>
              </a:rPr>
              <a:t>Lorem</a:t>
            </a:r>
            <a:r>
              <a:rPr lang="es-PE" sz="1860" b="1" dirty="0" smtClean="0">
                <a:solidFill>
                  <a:schemeClr val="bg1"/>
                </a:solidFill>
              </a:rPr>
              <a:t> </a:t>
            </a:r>
            <a:r>
              <a:rPr lang="es-PE" sz="1860" b="1" dirty="0" err="1" smtClean="0">
                <a:solidFill>
                  <a:schemeClr val="bg1"/>
                </a:solidFill>
              </a:rPr>
              <a:t>Ipsum</a:t>
            </a:r>
            <a:endParaRPr lang="es-PE" sz="1860" b="1" dirty="0" smtClean="0">
              <a:solidFill>
                <a:schemeClr val="bg1"/>
              </a:solidFill>
            </a:endParaRPr>
          </a:p>
          <a:p>
            <a:pPr defTabSz="1219170">
              <a:spcBef>
                <a:spcPct val="20000"/>
              </a:spcBef>
              <a:defRPr/>
            </a:pPr>
            <a:r>
              <a:rPr lang="es-PE" sz="1400" dirty="0" err="1" smtClean="0">
                <a:solidFill>
                  <a:schemeClr val="bg2">
                    <a:lumMod val="10000"/>
                  </a:schemeClr>
                </a:solidFill>
              </a:rPr>
              <a:t>Lorem</a:t>
            </a:r>
            <a:r>
              <a:rPr lang="es-PE" sz="1400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2">
                    <a:lumMod val="10000"/>
                  </a:schemeClr>
                </a:solidFill>
              </a:rPr>
              <a:t>ipsum</a:t>
            </a:r>
            <a:r>
              <a:rPr lang="es-PE" sz="1400" dirty="0" smtClean="0">
                <a:solidFill>
                  <a:schemeClr val="bg2">
                    <a:lumMod val="10000"/>
                  </a:schemeClr>
                </a:solidFill>
              </a:rPr>
              <a:t> dolor </a:t>
            </a:r>
            <a:r>
              <a:rPr lang="es-PE" sz="1400" dirty="0" err="1" smtClean="0">
                <a:solidFill>
                  <a:schemeClr val="bg2">
                    <a:lumMod val="10000"/>
                  </a:schemeClr>
                </a:solidFill>
              </a:rPr>
              <a:t>sit</a:t>
            </a:r>
            <a:r>
              <a:rPr lang="es-PE" sz="1400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2">
                    <a:lumMod val="10000"/>
                  </a:schemeClr>
                </a:solidFill>
              </a:rPr>
              <a:t>amet</a:t>
            </a:r>
            <a:r>
              <a:rPr lang="es-PE" sz="1400" dirty="0" smtClean="0">
                <a:solidFill>
                  <a:schemeClr val="bg2">
                    <a:lumMod val="10000"/>
                  </a:schemeClr>
                </a:solidFill>
              </a:rPr>
              <a:t>, </a:t>
            </a:r>
            <a:r>
              <a:rPr lang="es-PE" sz="1400" dirty="0" err="1" smtClean="0">
                <a:solidFill>
                  <a:schemeClr val="bg2">
                    <a:lumMod val="10000"/>
                  </a:schemeClr>
                </a:solidFill>
              </a:rPr>
              <a:t>consectetur</a:t>
            </a:r>
            <a:r>
              <a:rPr lang="es-PE" sz="1400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2">
                    <a:lumMod val="10000"/>
                  </a:schemeClr>
                </a:solidFill>
              </a:rPr>
              <a:t>adipiscing</a:t>
            </a:r>
            <a:r>
              <a:rPr lang="es-PE" sz="1400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2">
                    <a:lumMod val="10000"/>
                  </a:schemeClr>
                </a:solidFill>
              </a:rPr>
              <a:t>elit</a:t>
            </a:r>
            <a:r>
              <a:rPr lang="es-PE" sz="1400" dirty="0" smtClean="0">
                <a:solidFill>
                  <a:schemeClr val="bg2">
                    <a:lumMod val="10000"/>
                  </a:schemeClr>
                </a:solidFill>
              </a:rPr>
              <a:t>, sed do </a:t>
            </a:r>
            <a:r>
              <a:rPr lang="es-PE" sz="1400" dirty="0" err="1" smtClean="0">
                <a:solidFill>
                  <a:schemeClr val="bg2">
                    <a:lumMod val="10000"/>
                  </a:schemeClr>
                </a:solidFill>
              </a:rPr>
              <a:t>eiusmod</a:t>
            </a:r>
            <a:r>
              <a:rPr lang="es-PE" sz="1400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2">
                    <a:lumMod val="10000"/>
                  </a:schemeClr>
                </a:solidFill>
              </a:rPr>
              <a:t>tempor</a:t>
            </a:r>
            <a:r>
              <a:rPr lang="es-PE" sz="1400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2">
                    <a:lumMod val="10000"/>
                  </a:schemeClr>
                </a:solidFill>
              </a:rPr>
              <a:t>exercitation</a:t>
            </a:r>
            <a:endParaRPr lang="es-PE" sz="14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38" name="Text Box 10"/>
          <p:cNvSpPr txBox="1">
            <a:spLocks noChangeArrowheads="1"/>
          </p:cNvSpPr>
          <p:nvPr/>
        </p:nvSpPr>
        <p:spPr bwMode="auto">
          <a:xfrm>
            <a:off x="2819223" y="5217389"/>
            <a:ext cx="2482851" cy="10372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0960" tIns="30480" rIns="60960" bIns="30480">
            <a:spAutoFit/>
          </a:bodyPr>
          <a:lstStyle/>
          <a:p>
            <a:pPr defTabSz="1219170">
              <a:spcBef>
                <a:spcPct val="20000"/>
              </a:spcBef>
              <a:defRPr/>
            </a:pPr>
            <a:r>
              <a:rPr lang="es-PE" sz="1860" b="1" dirty="0" err="1" smtClean="0">
                <a:solidFill>
                  <a:schemeClr val="bg1"/>
                </a:solidFill>
              </a:rPr>
              <a:t>Lorem</a:t>
            </a:r>
            <a:r>
              <a:rPr lang="es-PE" sz="1860" b="1" dirty="0" smtClean="0">
                <a:solidFill>
                  <a:schemeClr val="bg1"/>
                </a:solidFill>
              </a:rPr>
              <a:t> </a:t>
            </a:r>
            <a:r>
              <a:rPr lang="es-PE" sz="1860" b="1" dirty="0" err="1" smtClean="0">
                <a:solidFill>
                  <a:schemeClr val="bg1"/>
                </a:solidFill>
              </a:rPr>
              <a:t>Ipsum</a:t>
            </a:r>
            <a:endParaRPr lang="es-PE" sz="1860" b="1" dirty="0" smtClean="0">
              <a:solidFill>
                <a:schemeClr val="bg1"/>
              </a:solidFill>
            </a:endParaRPr>
          </a:p>
          <a:p>
            <a:pPr defTabSz="1219170">
              <a:spcBef>
                <a:spcPct val="20000"/>
              </a:spcBef>
              <a:defRPr/>
            </a:pPr>
            <a:r>
              <a:rPr lang="es-PE" sz="1400" dirty="0" err="1" smtClean="0">
                <a:solidFill>
                  <a:schemeClr val="bg2">
                    <a:lumMod val="10000"/>
                  </a:schemeClr>
                </a:solidFill>
              </a:rPr>
              <a:t>Lorem</a:t>
            </a:r>
            <a:r>
              <a:rPr lang="es-PE" sz="1400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2">
                    <a:lumMod val="10000"/>
                  </a:schemeClr>
                </a:solidFill>
              </a:rPr>
              <a:t>ipsum</a:t>
            </a:r>
            <a:r>
              <a:rPr lang="es-PE" sz="1400" dirty="0" smtClean="0">
                <a:solidFill>
                  <a:schemeClr val="bg2">
                    <a:lumMod val="10000"/>
                  </a:schemeClr>
                </a:solidFill>
              </a:rPr>
              <a:t> dolor </a:t>
            </a:r>
            <a:r>
              <a:rPr lang="es-PE" sz="1400" dirty="0" err="1" smtClean="0">
                <a:solidFill>
                  <a:schemeClr val="bg2">
                    <a:lumMod val="10000"/>
                  </a:schemeClr>
                </a:solidFill>
              </a:rPr>
              <a:t>sit</a:t>
            </a:r>
            <a:r>
              <a:rPr lang="es-PE" sz="1400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2">
                    <a:lumMod val="10000"/>
                  </a:schemeClr>
                </a:solidFill>
              </a:rPr>
              <a:t>amet</a:t>
            </a:r>
            <a:r>
              <a:rPr lang="es-PE" sz="1400" dirty="0" smtClean="0">
                <a:solidFill>
                  <a:schemeClr val="bg2">
                    <a:lumMod val="10000"/>
                  </a:schemeClr>
                </a:solidFill>
              </a:rPr>
              <a:t>, </a:t>
            </a:r>
            <a:r>
              <a:rPr lang="es-PE" sz="1400" dirty="0" err="1" smtClean="0">
                <a:solidFill>
                  <a:schemeClr val="bg2">
                    <a:lumMod val="10000"/>
                  </a:schemeClr>
                </a:solidFill>
              </a:rPr>
              <a:t>consectetur</a:t>
            </a:r>
            <a:r>
              <a:rPr lang="es-PE" sz="1400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2">
                    <a:lumMod val="10000"/>
                  </a:schemeClr>
                </a:solidFill>
              </a:rPr>
              <a:t>adipiscing</a:t>
            </a:r>
            <a:r>
              <a:rPr lang="es-PE" sz="1400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2">
                    <a:lumMod val="10000"/>
                  </a:schemeClr>
                </a:solidFill>
              </a:rPr>
              <a:t>elit</a:t>
            </a:r>
            <a:r>
              <a:rPr lang="es-PE" sz="1400" dirty="0" smtClean="0">
                <a:solidFill>
                  <a:schemeClr val="bg2">
                    <a:lumMod val="10000"/>
                  </a:schemeClr>
                </a:solidFill>
              </a:rPr>
              <a:t>, sed do </a:t>
            </a:r>
            <a:r>
              <a:rPr lang="es-PE" sz="1400" dirty="0" err="1" smtClean="0">
                <a:solidFill>
                  <a:schemeClr val="bg2">
                    <a:lumMod val="10000"/>
                  </a:schemeClr>
                </a:solidFill>
              </a:rPr>
              <a:t>eiusmod</a:t>
            </a:r>
            <a:r>
              <a:rPr lang="es-PE" sz="1400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2">
                    <a:lumMod val="10000"/>
                  </a:schemeClr>
                </a:solidFill>
              </a:rPr>
              <a:t>tempor</a:t>
            </a:r>
            <a:r>
              <a:rPr lang="es-PE" sz="1400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2">
                    <a:lumMod val="10000"/>
                  </a:schemeClr>
                </a:solidFill>
              </a:rPr>
              <a:t>exercitation</a:t>
            </a:r>
            <a:endParaRPr lang="es-PE" sz="1400" dirty="0">
              <a:solidFill>
                <a:schemeClr val="bg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23481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500"/>
                            </p:stCondLst>
                            <p:childTnLst>
                              <p:par>
                                <p:cTn id="3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500"/>
                            </p:stCondLst>
                            <p:childTnLst>
                              <p:par>
                                <p:cTn id="4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0"/>
                            </p:stCondLst>
                            <p:childTnLst>
                              <p:par>
                                <p:cTn id="4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6000"/>
                            </p:stCondLst>
                            <p:childTnLst>
                              <p:par>
                                <p:cTn id="5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6500"/>
                            </p:stCondLst>
                            <p:childTnLst>
                              <p:par>
                                <p:cTn id="6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7000"/>
                            </p:stCondLst>
                            <p:childTnLst>
                              <p:par>
                                <p:cTn id="6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7500"/>
                            </p:stCondLst>
                            <p:childTnLst>
                              <p:par>
                                <p:cTn id="7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8500"/>
                            </p:stCondLst>
                            <p:childTnLst>
                              <p:par>
                                <p:cTn id="7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9000"/>
                            </p:stCondLst>
                            <p:childTnLst>
                              <p:par>
                                <p:cTn id="8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9500"/>
                            </p:stCondLst>
                            <p:childTnLst>
                              <p:par>
                                <p:cTn id="8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0000"/>
                            </p:stCondLst>
                            <p:childTnLst>
                              <p:par>
                                <p:cTn id="9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" grpId="0" animBg="1"/>
      <p:bldP spid="3078" grpId="0" animBg="1"/>
      <p:bldP spid="147" grpId="0" animBg="1"/>
      <p:bldP spid="187" grpId="0" animBg="1"/>
      <p:bldP spid="227" grpId="0" animBg="1"/>
      <p:bldP spid="118" grpId="0" animBg="1"/>
      <p:bldP spid="131" grpId="0"/>
      <p:bldP spid="132" grpId="0"/>
      <p:bldP spid="133" grpId="0"/>
      <p:bldP spid="134" grpId="0"/>
      <p:bldP spid="135" grpId="0"/>
      <p:bldP spid="136" grpId="0"/>
      <p:bldP spid="137" grpId="0"/>
      <p:bldP spid="13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3">
            <a:lum/>
          </a:blip>
          <a:srcRect/>
          <a:stretch>
            <a:fillRect t="-16000" b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/>
          <p:cNvSpPr/>
          <p:nvPr/>
        </p:nvSpPr>
        <p:spPr bwMode="auto">
          <a:xfrm>
            <a:off x="0" y="950026"/>
            <a:ext cx="12192000" cy="5561985"/>
          </a:xfrm>
          <a:prstGeom prst="rect">
            <a:avLst/>
          </a:prstGeom>
          <a:solidFill>
            <a:schemeClr val="tx1">
              <a:alpha val="75000"/>
            </a:schemeClr>
          </a:solidFill>
          <a:ln w="6350">
            <a:noFill/>
            <a:round/>
            <a:headEnd/>
            <a:tailEnd/>
          </a:ln>
        </p:spPr>
        <p:txBody>
          <a:bodyPr vert="horz" wrap="none" lIns="121920" tIns="60960" rIns="121920" bIns="60960" numCol="1" rtlCol="0" anchor="ctr" anchorCtr="1" compatLnSpc="1">
            <a:prstTxWarp prst="textNoShape">
              <a:avLst/>
            </a:prstTxWarp>
          </a:bodyPr>
          <a:lstStyle/>
          <a:p>
            <a:pPr algn="ctr"/>
            <a:endParaRPr lang="es-PE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3288213" y="2776120"/>
            <a:ext cx="2282912" cy="1134812"/>
            <a:chOff x="3288213" y="2776120"/>
            <a:chExt cx="2282912" cy="1134812"/>
          </a:xfrm>
        </p:grpSpPr>
        <p:sp>
          <p:nvSpPr>
            <p:cNvPr id="61" name="Round Single Corner Rectangle 60"/>
            <p:cNvSpPr/>
            <p:nvPr/>
          </p:nvSpPr>
          <p:spPr>
            <a:xfrm rot="10800000" flipH="1">
              <a:off x="3290681" y="2776120"/>
              <a:ext cx="2146026" cy="1134812"/>
            </a:xfrm>
            <a:prstGeom prst="round1Rect">
              <a:avLst/>
            </a:prstGeom>
            <a:solidFill>
              <a:srgbClr val="A5A5A5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3288213" y="2873006"/>
              <a:ext cx="228291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9170">
                <a:spcBef>
                  <a:spcPct val="20000"/>
                </a:spcBef>
                <a:defRPr/>
              </a:pPr>
              <a:r>
                <a:rPr lang="es-PE" sz="1400" dirty="0" err="1" smtClean="0">
                  <a:solidFill>
                    <a:schemeClr val="bg2">
                      <a:lumMod val="10000"/>
                    </a:schemeClr>
                  </a:solidFill>
                </a:rPr>
                <a:t>Lorem</a:t>
              </a:r>
              <a:r>
                <a:rPr lang="es-PE" sz="1400" dirty="0" smtClean="0">
                  <a:solidFill>
                    <a:schemeClr val="bg2">
                      <a:lumMod val="10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2">
                      <a:lumMod val="10000"/>
                    </a:schemeClr>
                  </a:solidFill>
                </a:rPr>
                <a:t>ipsum</a:t>
              </a:r>
              <a:r>
                <a:rPr lang="es-PE" sz="1400" dirty="0" smtClean="0">
                  <a:solidFill>
                    <a:schemeClr val="bg2">
                      <a:lumMod val="10000"/>
                    </a:schemeClr>
                  </a:solidFill>
                </a:rPr>
                <a:t> dolor </a:t>
              </a:r>
              <a:r>
                <a:rPr lang="es-PE" sz="1400" dirty="0" err="1" smtClean="0">
                  <a:solidFill>
                    <a:schemeClr val="bg2">
                      <a:lumMod val="10000"/>
                    </a:schemeClr>
                  </a:solidFill>
                </a:rPr>
                <a:t>sit</a:t>
              </a:r>
              <a:r>
                <a:rPr lang="es-PE" sz="1400" dirty="0" smtClean="0">
                  <a:solidFill>
                    <a:schemeClr val="bg2">
                      <a:lumMod val="10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2">
                      <a:lumMod val="10000"/>
                    </a:schemeClr>
                  </a:solidFill>
                </a:rPr>
                <a:t>amet</a:t>
              </a:r>
              <a:r>
                <a:rPr lang="es-PE" sz="1400" dirty="0" smtClean="0">
                  <a:solidFill>
                    <a:schemeClr val="bg2">
                      <a:lumMod val="10000"/>
                    </a:schemeClr>
                  </a:solidFill>
                </a:rPr>
                <a:t>, </a:t>
              </a:r>
              <a:r>
                <a:rPr lang="es-PE" sz="1400" dirty="0" err="1" smtClean="0">
                  <a:solidFill>
                    <a:schemeClr val="bg2">
                      <a:lumMod val="10000"/>
                    </a:schemeClr>
                  </a:solidFill>
                </a:rPr>
                <a:t>consectetur</a:t>
              </a:r>
              <a:r>
                <a:rPr lang="es-PE" sz="1400" dirty="0" smtClean="0">
                  <a:solidFill>
                    <a:schemeClr val="bg2">
                      <a:lumMod val="10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2">
                      <a:lumMod val="10000"/>
                    </a:schemeClr>
                  </a:solidFill>
                </a:rPr>
                <a:t>adipiscing</a:t>
              </a:r>
              <a:r>
                <a:rPr lang="es-PE" sz="1400" dirty="0" smtClean="0">
                  <a:solidFill>
                    <a:schemeClr val="bg2">
                      <a:lumMod val="10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2">
                      <a:lumMod val="10000"/>
                    </a:schemeClr>
                  </a:solidFill>
                </a:rPr>
                <a:t>elit</a:t>
              </a:r>
              <a:r>
                <a:rPr lang="es-PE" sz="1400" dirty="0" smtClean="0">
                  <a:solidFill>
                    <a:schemeClr val="bg2">
                      <a:lumMod val="10000"/>
                    </a:schemeClr>
                  </a:solidFill>
                </a:rPr>
                <a:t>, sed do </a:t>
              </a:r>
              <a:r>
                <a:rPr lang="es-PE" sz="1400" dirty="0" err="1" smtClean="0">
                  <a:solidFill>
                    <a:schemeClr val="bg2">
                      <a:lumMod val="10000"/>
                    </a:schemeClr>
                  </a:solidFill>
                </a:rPr>
                <a:t>eiusmod</a:t>
              </a:r>
              <a:r>
                <a:rPr lang="es-PE" sz="1400" dirty="0" smtClean="0">
                  <a:solidFill>
                    <a:schemeClr val="bg2">
                      <a:lumMod val="10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2">
                      <a:lumMod val="10000"/>
                    </a:schemeClr>
                  </a:solidFill>
                </a:rPr>
                <a:t>tempor</a:t>
              </a:r>
              <a:r>
                <a:rPr lang="es-PE" sz="1400" dirty="0" smtClean="0">
                  <a:solidFill>
                    <a:schemeClr val="bg2">
                      <a:lumMod val="10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2">
                      <a:lumMod val="10000"/>
                    </a:schemeClr>
                  </a:solidFill>
                </a:rPr>
                <a:t>incididunt</a:t>
              </a:r>
              <a:r>
                <a:rPr lang="es-PE" sz="1400" dirty="0" smtClean="0">
                  <a:solidFill>
                    <a:schemeClr val="bg2">
                      <a:lumMod val="10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2">
                      <a:lumMod val="10000"/>
                    </a:schemeClr>
                  </a:solidFill>
                </a:rPr>
                <a:t>utdse</a:t>
              </a:r>
              <a:endParaRPr lang="es-PE" sz="1400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6604487" y="2760415"/>
            <a:ext cx="2327591" cy="1150517"/>
            <a:chOff x="6604487" y="2760415"/>
            <a:chExt cx="2327591" cy="1150517"/>
          </a:xfrm>
        </p:grpSpPr>
        <p:sp>
          <p:nvSpPr>
            <p:cNvPr id="58" name="Round Single Corner Rectangle 57"/>
            <p:cNvSpPr/>
            <p:nvPr/>
          </p:nvSpPr>
          <p:spPr>
            <a:xfrm rot="10800000">
              <a:off x="6604487" y="2760415"/>
              <a:ext cx="2278664" cy="1150517"/>
            </a:xfrm>
            <a:prstGeom prst="round1Rect">
              <a:avLst/>
            </a:prstGeom>
            <a:solidFill>
              <a:srgbClr val="A5A5A5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6649166" y="2863895"/>
              <a:ext cx="228291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9170">
                <a:spcBef>
                  <a:spcPct val="20000"/>
                </a:spcBef>
                <a:defRPr/>
              </a:pPr>
              <a:r>
                <a:rPr lang="es-PE" sz="1400" dirty="0" err="1" smtClean="0">
                  <a:solidFill>
                    <a:schemeClr val="bg2">
                      <a:lumMod val="10000"/>
                    </a:schemeClr>
                  </a:solidFill>
                </a:rPr>
                <a:t>Lorem</a:t>
              </a:r>
              <a:r>
                <a:rPr lang="es-PE" sz="1400" dirty="0" smtClean="0">
                  <a:solidFill>
                    <a:schemeClr val="bg2">
                      <a:lumMod val="10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2">
                      <a:lumMod val="10000"/>
                    </a:schemeClr>
                  </a:solidFill>
                </a:rPr>
                <a:t>ipsum</a:t>
              </a:r>
              <a:r>
                <a:rPr lang="es-PE" sz="1400" dirty="0" smtClean="0">
                  <a:solidFill>
                    <a:schemeClr val="bg2">
                      <a:lumMod val="10000"/>
                    </a:schemeClr>
                  </a:solidFill>
                </a:rPr>
                <a:t> dolor </a:t>
              </a:r>
              <a:r>
                <a:rPr lang="es-PE" sz="1400" dirty="0" err="1" smtClean="0">
                  <a:solidFill>
                    <a:schemeClr val="bg2">
                      <a:lumMod val="10000"/>
                    </a:schemeClr>
                  </a:solidFill>
                </a:rPr>
                <a:t>sit</a:t>
              </a:r>
              <a:r>
                <a:rPr lang="es-PE" sz="1400" dirty="0" smtClean="0">
                  <a:solidFill>
                    <a:schemeClr val="bg2">
                      <a:lumMod val="10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2">
                      <a:lumMod val="10000"/>
                    </a:schemeClr>
                  </a:solidFill>
                </a:rPr>
                <a:t>amet</a:t>
              </a:r>
              <a:r>
                <a:rPr lang="es-PE" sz="1400" dirty="0" smtClean="0">
                  <a:solidFill>
                    <a:schemeClr val="bg2">
                      <a:lumMod val="10000"/>
                    </a:schemeClr>
                  </a:solidFill>
                </a:rPr>
                <a:t>, </a:t>
              </a:r>
              <a:r>
                <a:rPr lang="es-PE" sz="1400" dirty="0" err="1" smtClean="0">
                  <a:solidFill>
                    <a:schemeClr val="bg2">
                      <a:lumMod val="10000"/>
                    </a:schemeClr>
                  </a:solidFill>
                </a:rPr>
                <a:t>consectetur</a:t>
              </a:r>
              <a:r>
                <a:rPr lang="es-PE" sz="1400" dirty="0" smtClean="0">
                  <a:solidFill>
                    <a:schemeClr val="bg2">
                      <a:lumMod val="10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2">
                      <a:lumMod val="10000"/>
                    </a:schemeClr>
                  </a:solidFill>
                </a:rPr>
                <a:t>adipiscing</a:t>
              </a:r>
              <a:r>
                <a:rPr lang="es-PE" sz="1400" dirty="0" smtClean="0">
                  <a:solidFill>
                    <a:schemeClr val="bg2">
                      <a:lumMod val="10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2">
                      <a:lumMod val="10000"/>
                    </a:schemeClr>
                  </a:solidFill>
                </a:rPr>
                <a:t>elit</a:t>
              </a:r>
              <a:r>
                <a:rPr lang="es-PE" sz="1400" dirty="0" smtClean="0">
                  <a:solidFill>
                    <a:schemeClr val="bg2">
                      <a:lumMod val="10000"/>
                    </a:schemeClr>
                  </a:solidFill>
                </a:rPr>
                <a:t>, sed do </a:t>
              </a:r>
              <a:r>
                <a:rPr lang="es-PE" sz="1400" dirty="0" err="1" smtClean="0">
                  <a:solidFill>
                    <a:schemeClr val="bg2">
                      <a:lumMod val="10000"/>
                    </a:schemeClr>
                  </a:solidFill>
                </a:rPr>
                <a:t>eiusmod</a:t>
              </a:r>
              <a:r>
                <a:rPr lang="es-PE" sz="1400" dirty="0" smtClean="0">
                  <a:solidFill>
                    <a:schemeClr val="bg2">
                      <a:lumMod val="10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2">
                      <a:lumMod val="10000"/>
                    </a:schemeClr>
                  </a:solidFill>
                </a:rPr>
                <a:t>tempor</a:t>
              </a:r>
              <a:r>
                <a:rPr lang="es-PE" sz="1400" dirty="0" smtClean="0">
                  <a:solidFill>
                    <a:schemeClr val="bg2">
                      <a:lumMod val="10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2">
                      <a:lumMod val="10000"/>
                    </a:schemeClr>
                  </a:solidFill>
                </a:rPr>
                <a:t>incididunt</a:t>
              </a:r>
              <a:r>
                <a:rPr lang="es-PE" sz="1400" dirty="0" smtClean="0">
                  <a:solidFill>
                    <a:schemeClr val="bg2">
                      <a:lumMod val="10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2">
                      <a:lumMod val="10000"/>
                    </a:schemeClr>
                  </a:solidFill>
                </a:rPr>
                <a:t>utdse</a:t>
              </a:r>
              <a:endParaRPr lang="es-PE" sz="1400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</p:grpSp>
      <p:grpSp>
        <p:nvGrpSpPr>
          <p:cNvPr id="3" name="Group 40"/>
          <p:cNvGrpSpPr/>
          <p:nvPr/>
        </p:nvGrpSpPr>
        <p:grpSpPr>
          <a:xfrm>
            <a:off x="3158043" y="2084837"/>
            <a:ext cx="2278664" cy="691284"/>
            <a:chOff x="2368532" y="1563627"/>
            <a:chExt cx="1708998" cy="518463"/>
          </a:xfrm>
          <a:solidFill>
            <a:srgbClr val="A5A5A5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13" name="Round Single Corner Rectangle 12"/>
            <p:cNvSpPr/>
            <p:nvPr/>
          </p:nvSpPr>
          <p:spPr>
            <a:xfrm>
              <a:off x="2368532" y="1563627"/>
              <a:ext cx="1708998" cy="518463"/>
            </a:xfrm>
            <a:prstGeom prst="round1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738166" y="1715112"/>
              <a:ext cx="969737" cy="215492"/>
            </a:xfrm>
            <a:prstGeom prst="rect">
              <a:avLst/>
            </a:prstGeom>
            <a:grpFill/>
          </p:spPr>
          <p:txBody>
            <a:bodyPr wrap="none" lIns="0" tIns="0" rIns="0" bIns="0" anchor="ctr">
              <a:spAutoFit/>
            </a:bodyPr>
            <a:lstStyle/>
            <a:p>
              <a:pPr algn="ctr"/>
              <a:r>
                <a:rPr lang="es-PE" sz="1867" b="1" dirty="0" err="1" smtClean="0">
                  <a:solidFill>
                    <a:schemeClr val="bg1"/>
                  </a:solidFill>
                </a:rPr>
                <a:t>Lorem</a:t>
              </a:r>
              <a:r>
                <a:rPr lang="es-PE" sz="1867" b="1" dirty="0" smtClean="0">
                  <a:solidFill>
                    <a:schemeClr val="bg1"/>
                  </a:solidFill>
                </a:rPr>
                <a:t> </a:t>
              </a:r>
              <a:r>
                <a:rPr lang="es-PE" sz="1867" b="1" dirty="0" err="1" smtClean="0">
                  <a:solidFill>
                    <a:schemeClr val="bg1"/>
                  </a:solidFill>
                </a:rPr>
                <a:t>Ipsum</a:t>
              </a:r>
              <a:endParaRPr lang="es-PE" sz="1867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6" name="Text Placeholder 3"/>
          <p:cNvSpPr txBox="1">
            <a:spLocks/>
          </p:cNvSpPr>
          <p:nvPr/>
        </p:nvSpPr>
        <p:spPr>
          <a:xfrm>
            <a:off x="4430013" y="4501217"/>
            <a:ext cx="1311256" cy="902876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s-PE" sz="5867" dirty="0" smtClean="0">
                <a:solidFill>
                  <a:srgbClr val="00B0F0"/>
                </a:solidFill>
              </a:rPr>
              <a:t>37%</a:t>
            </a:r>
            <a:endParaRPr lang="es-PE" sz="5867" dirty="0">
              <a:solidFill>
                <a:srgbClr val="00B0F0"/>
              </a:solidFill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 flipH="1">
            <a:off x="0" y="4965185"/>
            <a:ext cx="1920899" cy="0"/>
          </a:xfrm>
          <a:prstGeom prst="line">
            <a:avLst/>
          </a:prstGeom>
          <a:ln w="19050">
            <a:solidFill>
              <a:srgbClr val="00B0F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1920899" y="4158690"/>
            <a:ext cx="0" cy="768247"/>
          </a:xfrm>
          <a:prstGeom prst="line">
            <a:avLst/>
          </a:prstGeom>
          <a:ln w="19050">
            <a:solidFill>
              <a:srgbClr val="00B0F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40"/>
          <p:cNvGrpSpPr/>
          <p:nvPr/>
        </p:nvGrpSpPr>
        <p:grpSpPr>
          <a:xfrm>
            <a:off x="6604487" y="2084837"/>
            <a:ext cx="2278664" cy="691284"/>
            <a:chOff x="2368532" y="1563627"/>
            <a:chExt cx="1708998" cy="518463"/>
          </a:xfrm>
          <a:solidFill>
            <a:srgbClr val="A5A5A5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26" name="Round Single Corner Rectangle 25"/>
            <p:cNvSpPr/>
            <p:nvPr/>
          </p:nvSpPr>
          <p:spPr>
            <a:xfrm flipH="1">
              <a:off x="2368532" y="1563627"/>
              <a:ext cx="1708998" cy="518463"/>
            </a:xfrm>
            <a:prstGeom prst="round1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2738163" y="1715112"/>
              <a:ext cx="969737" cy="215492"/>
            </a:xfrm>
            <a:prstGeom prst="rect">
              <a:avLst/>
            </a:prstGeom>
            <a:grpFill/>
          </p:spPr>
          <p:txBody>
            <a:bodyPr wrap="none" lIns="0" tIns="0" rIns="0" bIns="0" anchor="ctr">
              <a:spAutoFit/>
            </a:bodyPr>
            <a:lstStyle/>
            <a:p>
              <a:pPr algn="ctr"/>
              <a:r>
                <a:rPr lang="es-PE" sz="1867" b="1" dirty="0" err="1" smtClean="0">
                  <a:solidFill>
                    <a:schemeClr val="bg1"/>
                  </a:solidFill>
                </a:rPr>
                <a:t>Lorem</a:t>
              </a:r>
              <a:r>
                <a:rPr lang="es-PE" sz="1867" b="1" dirty="0" smtClean="0">
                  <a:solidFill>
                    <a:schemeClr val="bg1"/>
                  </a:solidFill>
                </a:rPr>
                <a:t> </a:t>
              </a:r>
              <a:r>
                <a:rPr lang="es-PE" sz="1867" b="1" dirty="0" err="1" smtClean="0">
                  <a:solidFill>
                    <a:schemeClr val="bg1"/>
                  </a:solidFill>
                </a:rPr>
                <a:t>Ipsum</a:t>
              </a:r>
              <a:endParaRPr lang="es-PE" sz="1867" b="1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38" name="Straight Connector 37"/>
          <p:cNvCxnSpPr/>
          <p:nvPr/>
        </p:nvCxnSpPr>
        <p:spPr>
          <a:xfrm flipH="1">
            <a:off x="7972600" y="4965185"/>
            <a:ext cx="2011680" cy="0"/>
          </a:xfrm>
          <a:prstGeom prst="line">
            <a:avLst/>
          </a:prstGeom>
          <a:ln w="19050">
            <a:solidFill>
              <a:srgbClr val="ED7D31"/>
            </a:solidFill>
            <a:prstDash val="sysDot"/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9978017" y="4180724"/>
            <a:ext cx="0" cy="768247"/>
          </a:xfrm>
          <a:prstGeom prst="line">
            <a:avLst/>
          </a:prstGeom>
          <a:ln w="19050">
            <a:solidFill>
              <a:srgbClr val="ED7D3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 Placeholder 3"/>
          <p:cNvSpPr txBox="1">
            <a:spLocks/>
          </p:cNvSpPr>
          <p:nvPr/>
        </p:nvSpPr>
        <p:spPr>
          <a:xfrm>
            <a:off x="6545114" y="4503164"/>
            <a:ext cx="1311256" cy="902876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s-PE" sz="5867" dirty="0" smtClean="0">
                <a:solidFill>
                  <a:srgbClr val="ED7D31"/>
                </a:solidFill>
              </a:rPr>
              <a:t>62%</a:t>
            </a:r>
            <a:endParaRPr lang="es-PE" sz="5867" dirty="0">
              <a:solidFill>
                <a:srgbClr val="ED7D31"/>
              </a:solidFill>
            </a:endParaRPr>
          </a:p>
        </p:txBody>
      </p:sp>
      <p:cxnSp>
        <p:nvCxnSpPr>
          <p:cNvPr id="44" name="Straight Connector 43"/>
          <p:cNvCxnSpPr/>
          <p:nvPr/>
        </p:nvCxnSpPr>
        <p:spPr>
          <a:xfrm>
            <a:off x="10243704" y="4158690"/>
            <a:ext cx="0" cy="768247"/>
          </a:xfrm>
          <a:prstGeom prst="line">
            <a:avLst/>
          </a:prstGeom>
          <a:ln w="19050">
            <a:solidFill>
              <a:srgbClr val="ED7D3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H="1">
            <a:off x="10243704" y="4965185"/>
            <a:ext cx="1920899" cy="0"/>
          </a:xfrm>
          <a:prstGeom prst="line">
            <a:avLst/>
          </a:prstGeom>
          <a:ln w="19050">
            <a:solidFill>
              <a:srgbClr val="ED7D3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Group 52"/>
          <p:cNvGrpSpPr/>
          <p:nvPr/>
        </p:nvGrpSpPr>
        <p:grpSpPr>
          <a:xfrm>
            <a:off x="127357" y="-21594"/>
            <a:ext cx="2524868" cy="613385"/>
            <a:chOff x="127357" y="-6354"/>
            <a:chExt cx="2524868" cy="613385"/>
          </a:xfrm>
        </p:grpSpPr>
        <p:sp>
          <p:nvSpPr>
            <p:cNvPr id="54" name="Round Same Side Corner Rectangle 53"/>
            <p:cNvSpPr/>
            <p:nvPr/>
          </p:nvSpPr>
          <p:spPr bwMode="auto">
            <a:xfrm rot="10800000" flipH="1">
              <a:off x="127357" y="-6354"/>
              <a:ext cx="2524868" cy="613385"/>
            </a:xfrm>
            <a:prstGeom prst="round2SameRect">
              <a:avLst>
                <a:gd name="adj1" fmla="val 35205"/>
                <a:gd name="adj2" fmla="val 0"/>
              </a:avLst>
            </a:prstGeom>
            <a:solidFill>
              <a:schemeClr val="tx1">
                <a:alpha val="50000"/>
              </a:schemeClr>
            </a:solidFill>
            <a:ln w="19050">
              <a:solidFill>
                <a:schemeClr val="tx1"/>
              </a:solidFill>
              <a:round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vert="horz" wrap="none" lIns="121920" tIns="60960" rIns="121920" bIns="6096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s-PE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127357" y="54118"/>
              <a:ext cx="252486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PE" sz="2400" dirty="0" err="1" smtClean="0">
                  <a:solidFill>
                    <a:schemeClr val="bg1"/>
                  </a:solidFill>
                </a:rPr>
                <a:t>Slide</a:t>
              </a:r>
              <a:r>
                <a:rPr lang="es-PE" sz="2400" dirty="0" smtClean="0">
                  <a:solidFill>
                    <a:schemeClr val="bg1"/>
                  </a:solidFill>
                </a:rPr>
                <a:t> </a:t>
              </a:r>
              <a:r>
                <a:rPr lang="es-PE" sz="2400" dirty="0" err="1" smtClean="0">
                  <a:solidFill>
                    <a:schemeClr val="bg1"/>
                  </a:solidFill>
                </a:rPr>
                <a:t>Title</a:t>
              </a:r>
              <a:endParaRPr lang="es-PE" sz="2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8883151" y="1739195"/>
            <a:ext cx="2419495" cy="2419495"/>
            <a:chOff x="8883151" y="1739195"/>
            <a:chExt cx="2419495" cy="2419495"/>
          </a:xfrm>
        </p:grpSpPr>
        <p:sp>
          <p:nvSpPr>
            <p:cNvPr id="28" name="Sev01"/>
            <p:cNvSpPr>
              <a:spLocks noChangeAspect="1"/>
            </p:cNvSpPr>
            <p:nvPr/>
          </p:nvSpPr>
          <p:spPr>
            <a:xfrm>
              <a:off x="8883151" y="1739195"/>
              <a:ext cx="2419495" cy="2419495"/>
            </a:xfrm>
            <a:prstGeom prst="roundRect">
              <a:avLst>
                <a:gd name="adj" fmla="val 7569"/>
              </a:avLst>
            </a:prstGeom>
            <a:solidFill>
              <a:srgbClr val="ED7D31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sz="5333" dirty="0">
                <a:solidFill>
                  <a:schemeClr val="accent1">
                    <a:lumMod val="50000"/>
                  </a:schemeClr>
                </a:solidFill>
                <a:latin typeface="FontAwesome" pitchFamily="2" charset="0"/>
              </a:endParaRPr>
            </a:p>
          </p:txBody>
        </p:sp>
        <p:sp>
          <p:nvSpPr>
            <p:cNvPr id="63" name="Rectangle 62"/>
            <p:cNvSpPr>
              <a:spLocks noChangeAspect="1"/>
            </p:cNvSpPr>
            <p:nvPr/>
          </p:nvSpPr>
          <p:spPr>
            <a:xfrm>
              <a:off x="9178498" y="1958606"/>
              <a:ext cx="1828800" cy="1828800"/>
            </a:xfrm>
            <a:prstGeom prst="rect">
              <a:avLst/>
            </a:prstGeom>
            <a:blipFill>
              <a:blip r:embed="rId4"/>
              <a:stretch>
                <a:fillRect/>
              </a:stretch>
            </a:blipFill>
            <a:ln w="2857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sz="2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872966" y="1739195"/>
            <a:ext cx="2419495" cy="2419495"/>
            <a:chOff x="872966" y="1739195"/>
            <a:chExt cx="2419495" cy="2419495"/>
          </a:xfrm>
        </p:grpSpPr>
        <p:sp>
          <p:nvSpPr>
            <p:cNvPr id="33" name="Sev01"/>
            <p:cNvSpPr>
              <a:spLocks noChangeAspect="1"/>
            </p:cNvSpPr>
            <p:nvPr/>
          </p:nvSpPr>
          <p:spPr>
            <a:xfrm>
              <a:off x="872966" y="1739195"/>
              <a:ext cx="2419495" cy="2419495"/>
            </a:xfrm>
            <a:prstGeom prst="roundRect">
              <a:avLst>
                <a:gd name="adj" fmla="val 7569"/>
              </a:avLst>
            </a:prstGeom>
            <a:solidFill>
              <a:srgbClr val="00B0F0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sz="5333" dirty="0">
                <a:solidFill>
                  <a:schemeClr val="accent1">
                    <a:lumMod val="50000"/>
                  </a:schemeClr>
                </a:solidFill>
                <a:latin typeface="FontAwesome" pitchFamily="2" charset="0"/>
              </a:endParaRPr>
            </a:p>
          </p:txBody>
        </p:sp>
        <p:sp>
          <p:nvSpPr>
            <p:cNvPr id="56" name="Rectangle 55"/>
            <p:cNvSpPr>
              <a:spLocks noChangeAspect="1"/>
            </p:cNvSpPr>
            <p:nvPr/>
          </p:nvSpPr>
          <p:spPr>
            <a:xfrm>
              <a:off x="1164065" y="1958606"/>
              <a:ext cx="1828800" cy="1828800"/>
            </a:xfrm>
            <a:prstGeom prst="rect">
              <a:avLst/>
            </a:prstGeom>
            <a:blipFill>
              <a:blip r:embed="rId5"/>
              <a:stretch>
                <a:fillRect/>
              </a:stretch>
            </a:blipFill>
            <a:ln w="28575"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sz="2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8585236" y="4532491"/>
            <a:ext cx="864665" cy="865389"/>
            <a:chOff x="8585236" y="4532491"/>
            <a:chExt cx="864665" cy="865389"/>
          </a:xfrm>
        </p:grpSpPr>
        <p:grpSp>
          <p:nvGrpSpPr>
            <p:cNvPr id="41" name="Group 134"/>
            <p:cNvGrpSpPr/>
            <p:nvPr/>
          </p:nvGrpSpPr>
          <p:grpSpPr>
            <a:xfrm>
              <a:off x="8585236" y="4532491"/>
              <a:ext cx="864665" cy="865389"/>
              <a:chOff x="3287425" y="1417883"/>
              <a:chExt cx="648499" cy="649042"/>
            </a:xfrm>
          </p:grpSpPr>
          <p:sp>
            <p:nvSpPr>
              <p:cNvPr id="42" name="Oval 41"/>
              <p:cNvSpPr>
                <a:spLocks noChangeAspect="1"/>
              </p:cNvSpPr>
              <p:nvPr/>
            </p:nvSpPr>
            <p:spPr>
              <a:xfrm>
                <a:off x="3287425" y="1417883"/>
                <a:ext cx="648499" cy="649042"/>
              </a:xfrm>
              <a:prstGeom prst="ellipse">
                <a:avLst/>
              </a:prstGeom>
              <a:solidFill>
                <a:srgbClr val="A5A5A5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PE" sz="133" b="1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43" name="Oval 42"/>
              <p:cNvSpPr>
                <a:spLocks noChangeAspect="1"/>
              </p:cNvSpPr>
              <p:nvPr/>
            </p:nvSpPr>
            <p:spPr>
              <a:xfrm>
                <a:off x="3362252" y="1492773"/>
                <a:ext cx="498845" cy="499263"/>
              </a:xfrm>
              <a:prstGeom prst="ellipse">
                <a:avLst/>
              </a:prstGeom>
              <a:solidFill>
                <a:srgbClr val="7F7F7F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PE" sz="133" b="1" dirty="0">
                  <a:solidFill>
                    <a:schemeClr val="bg1"/>
                  </a:solidFill>
                  <a:latin typeface="+mj-lt"/>
                </a:endParaRPr>
              </a:p>
            </p:txBody>
          </p:sp>
        </p:grpSp>
        <p:sp>
          <p:nvSpPr>
            <p:cNvPr id="67" name="Freeform 211"/>
            <p:cNvSpPr>
              <a:spLocks noChangeAspect="1" noEditPoints="1"/>
            </p:cNvSpPr>
            <p:nvPr/>
          </p:nvSpPr>
          <p:spPr bwMode="auto">
            <a:xfrm>
              <a:off x="8766879" y="4779425"/>
              <a:ext cx="475488" cy="346460"/>
            </a:xfrm>
            <a:custGeom>
              <a:avLst/>
              <a:gdLst>
                <a:gd name="T0" fmla="*/ 47 w 156"/>
                <a:gd name="T1" fmla="*/ 80 h 114"/>
                <a:gd name="T2" fmla="*/ 54 w 156"/>
                <a:gd name="T3" fmla="*/ 80 h 114"/>
                <a:gd name="T4" fmla="*/ 92 w 156"/>
                <a:gd name="T5" fmla="*/ 21 h 114"/>
                <a:gd name="T6" fmla="*/ 7 w 156"/>
                <a:gd name="T7" fmla="*/ 73 h 114"/>
                <a:gd name="T8" fmla="*/ 92 w 156"/>
                <a:gd name="T9" fmla="*/ 73 h 114"/>
                <a:gd name="T10" fmla="*/ 56 w 156"/>
                <a:gd name="T11" fmla="*/ 80 h 114"/>
                <a:gd name="T12" fmla="*/ 44 w 156"/>
                <a:gd name="T13" fmla="*/ 80 h 114"/>
                <a:gd name="T14" fmla="*/ 56 w 156"/>
                <a:gd name="T15" fmla="*/ 80 h 114"/>
                <a:gd name="T16" fmla="*/ 99 w 156"/>
                <a:gd name="T17" fmla="*/ 82 h 114"/>
                <a:gd name="T18" fmla="*/ 60 w 156"/>
                <a:gd name="T19" fmla="*/ 88 h 114"/>
                <a:gd name="T20" fmla="*/ 70 w 156"/>
                <a:gd name="T21" fmla="*/ 108 h 114"/>
                <a:gd name="T22" fmla="*/ 40 w 156"/>
                <a:gd name="T23" fmla="*/ 108 h 114"/>
                <a:gd name="T24" fmla="*/ 30 w 156"/>
                <a:gd name="T25" fmla="*/ 102 h 114"/>
                <a:gd name="T26" fmla="*/ 7 w 156"/>
                <a:gd name="T27" fmla="*/ 88 h 114"/>
                <a:gd name="T28" fmla="*/ 0 w 156"/>
                <a:gd name="T29" fmla="*/ 21 h 114"/>
                <a:gd name="T30" fmla="*/ 93 w 156"/>
                <a:gd name="T31" fmla="*/ 14 h 114"/>
                <a:gd name="T32" fmla="*/ 138 w 156"/>
                <a:gd name="T33" fmla="*/ 76 h 114"/>
                <a:gd name="T34" fmla="*/ 126 w 156"/>
                <a:gd name="T35" fmla="*/ 76 h 114"/>
                <a:gd name="T36" fmla="*/ 138 w 156"/>
                <a:gd name="T37" fmla="*/ 76 h 114"/>
                <a:gd name="T38" fmla="*/ 132 w 156"/>
                <a:gd name="T39" fmla="*/ 85 h 114"/>
                <a:gd name="T40" fmla="*/ 132 w 156"/>
                <a:gd name="T41" fmla="*/ 66 h 114"/>
                <a:gd name="T42" fmla="*/ 147 w 156"/>
                <a:gd name="T43" fmla="*/ 42 h 114"/>
                <a:gd name="T44" fmla="*/ 117 w 156"/>
                <a:gd name="T45" fmla="*/ 46 h 114"/>
                <a:gd name="T46" fmla="*/ 147 w 156"/>
                <a:gd name="T47" fmla="*/ 42 h 114"/>
                <a:gd name="T48" fmla="*/ 113 w 156"/>
                <a:gd name="T49" fmla="*/ 6 h 114"/>
                <a:gd name="T50" fmla="*/ 150 w 156"/>
                <a:gd name="T51" fmla="*/ 108 h 114"/>
                <a:gd name="T52" fmla="*/ 156 w 156"/>
                <a:gd name="T53" fmla="*/ 3 h 114"/>
                <a:gd name="T54" fmla="*/ 153 w 156"/>
                <a:gd name="T55" fmla="*/ 114 h 114"/>
                <a:gd name="T56" fmla="*/ 108 w 156"/>
                <a:gd name="T57" fmla="*/ 111 h 114"/>
                <a:gd name="T58" fmla="*/ 110 w 156"/>
                <a:gd name="T59" fmla="*/ 0 h 114"/>
                <a:gd name="T60" fmla="*/ 156 w 156"/>
                <a:gd name="T61" fmla="*/ 3 h 114"/>
                <a:gd name="T62" fmla="*/ 117 w 156"/>
                <a:gd name="T63" fmla="*/ 14 h 114"/>
                <a:gd name="T64" fmla="*/ 146 w 156"/>
                <a:gd name="T65" fmla="*/ 24 h 114"/>
                <a:gd name="T66" fmla="*/ 147 w 156"/>
                <a:gd name="T67" fmla="*/ 34 h 114"/>
                <a:gd name="T68" fmla="*/ 117 w 156"/>
                <a:gd name="T69" fmla="*/ 39 h 114"/>
                <a:gd name="T70" fmla="*/ 147 w 156"/>
                <a:gd name="T71" fmla="*/ 34 h 114"/>
                <a:gd name="T72" fmla="*/ 117 w 156"/>
                <a:gd name="T73" fmla="*/ 31 h 114"/>
                <a:gd name="T74" fmla="*/ 147 w 156"/>
                <a:gd name="T75" fmla="*/ 27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6" h="114">
                  <a:moveTo>
                    <a:pt x="50" y="77"/>
                  </a:moveTo>
                  <a:cubicBezTo>
                    <a:pt x="48" y="77"/>
                    <a:pt x="47" y="78"/>
                    <a:pt x="47" y="80"/>
                  </a:cubicBezTo>
                  <a:cubicBezTo>
                    <a:pt x="47" y="82"/>
                    <a:pt x="48" y="84"/>
                    <a:pt x="50" y="84"/>
                  </a:cubicBezTo>
                  <a:cubicBezTo>
                    <a:pt x="52" y="84"/>
                    <a:pt x="54" y="82"/>
                    <a:pt x="54" y="80"/>
                  </a:cubicBezTo>
                  <a:cubicBezTo>
                    <a:pt x="54" y="78"/>
                    <a:pt x="52" y="77"/>
                    <a:pt x="50" y="77"/>
                  </a:cubicBezTo>
                  <a:close/>
                  <a:moveTo>
                    <a:pt x="9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7" y="73"/>
                    <a:pt x="7" y="73"/>
                    <a:pt x="7" y="73"/>
                  </a:cubicBezTo>
                  <a:cubicBezTo>
                    <a:pt x="92" y="73"/>
                    <a:pt x="92" y="73"/>
                    <a:pt x="92" y="73"/>
                  </a:cubicBezTo>
                  <a:cubicBezTo>
                    <a:pt x="92" y="73"/>
                    <a:pt x="92" y="73"/>
                    <a:pt x="92" y="73"/>
                  </a:cubicBezTo>
                  <a:cubicBezTo>
                    <a:pt x="92" y="21"/>
                    <a:pt x="92" y="21"/>
                    <a:pt x="92" y="21"/>
                  </a:cubicBezTo>
                  <a:close/>
                  <a:moveTo>
                    <a:pt x="56" y="80"/>
                  </a:moveTo>
                  <a:cubicBezTo>
                    <a:pt x="56" y="77"/>
                    <a:pt x="53" y="75"/>
                    <a:pt x="50" y="75"/>
                  </a:cubicBezTo>
                  <a:cubicBezTo>
                    <a:pt x="47" y="75"/>
                    <a:pt x="44" y="77"/>
                    <a:pt x="44" y="80"/>
                  </a:cubicBezTo>
                  <a:cubicBezTo>
                    <a:pt x="44" y="83"/>
                    <a:pt x="47" y="86"/>
                    <a:pt x="50" y="86"/>
                  </a:cubicBezTo>
                  <a:cubicBezTo>
                    <a:pt x="53" y="86"/>
                    <a:pt x="56" y="83"/>
                    <a:pt x="56" y="80"/>
                  </a:cubicBezTo>
                  <a:close/>
                  <a:moveTo>
                    <a:pt x="99" y="21"/>
                  </a:moveTo>
                  <a:cubicBezTo>
                    <a:pt x="99" y="82"/>
                    <a:pt x="99" y="82"/>
                    <a:pt x="99" y="82"/>
                  </a:cubicBezTo>
                  <a:cubicBezTo>
                    <a:pt x="99" y="85"/>
                    <a:pt x="96" y="88"/>
                    <a:pt x="93" y="88"/>
                  </a:cubicBezTo>
                  <a:cubicBezTo>
                    <a:pt x="60" y="88"/>
                    <a:pt x="60" y="88"/>
                    <a:pt x="60" y="88"/>
                  </a:cubicBezTo>
                  <a:cubicBezTo>
                    <a:pt x="60" y="88"/>
                    <a:pt x="58" y="102"/>
                    <a:pt x="70" y="102"/>
                  </a:cubicBezTo>
                  <a:cubicBezTo>
                    <a:pt x="70" y="108"/>
                    <a:pt x="70" y="108"/>
                    <a:pt x="70" y="108"/>
                  </a:cubicBezTo>
                  <a:cubicBezTo>
                    <a:pt x="60" y="108"/>
                    <a:pt x="60" y="108"/>
                    <a:pt x="60" y="108"/>
                  </a:cubicBezTo>
                  <a:cubicBezTo>
                    <a:pt x="40" y="108"/>
                    <a:pt x="40" y="108"/>
                    <a:pt x="40" y="108"/>
                  </a:cubicBezTo>
                  <a:cubicBezTo>
                    <a:pt x="30" y="108"/>
                    <a:pt x="30" y="108"/>
                    <a:pt x="30" y="108"/>
                  </a:cubicBezTo>
                  <a:cubicBezTo>
                    <a:pt x="30" y="102"/>
                    <a:pt x="30" y="102"/>
                    <a:pt x="30" y="102"/>
                  </a:cubicBezTo>
                  <a:cubicBezTo>
                    <a:pt x="41" y="102"/>
                    <a:pt x="40" y="88"/>
                    <a:pt x="40" y="88"/>
                  </a:cubicBezTo>
                  <a:cubicBezTo>
                    <a:pt x="7" y="88"/>
                    <a:pt x="7" y="88"/>
                    <a:pt x="7" y="88"/>
                  </a:cubicBezTo>
                  <a:cubicBezTo>
                    <a:pt x="3" y="88"/>
                    <a:pt x="0" y="85"/>
                    <a:pt x="0" y="82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17"/>
                    <a:pt x="3" y="14"/>
                    <a:pt x="7" y="14"/>
                  </a:cubicBezTo>
                  <a:cubicBezTo>
                    <a:pt x="93" y="14"/>
                    <a:pt x="93" y="14"/>
                    <a:pt x="93" y="14"/>
                  </a:cubicBezTo>
                  <a:cubicBezTo>
                    <a:pt x="96" y="14"/>
                    <a:pt x="99" y="17"/>
                    <a:pt x="99" y="21"/>
                  </a:cubicBezTo>
                  <a:close/>
                  <a:moveTo>
                    <a:pt x="138" y="76"/>
                  </a:moveTo>
                  <a:cubicBezTo>
                    <a:pt x="138" y="73"/>
                    <a:pt x="136" y="70"/>
                    <a:pt x="132" y="70"/>
                  </a:cubicBezTo>
                  <a:cubicBezTo>
                    <a:pt x="129" y="70"/>
                    <a:pt x="126" y="73"/>
                    <a:pt x="126" y="76"/>
                  </a:cubicBezTo>
                  <a:cubicBezTo>
                    <a:pt x="126" y="79"/>
                    <a:pt x="129" y="82"/>
                    <a:pt x="132" y="82"/>
                  </a:cubicBezTo>
                  <a:cubicBezTo>
                    <a:pt x="136" y="82"/>
                    <a:pt x="138" y="79"/>
                    <a:pt x="138" y="76"/>
                  </a:cubicBezTo>
                  <a:close/>
                  <a:moveTo>
                    <a:pt x="142" y="76"/>
                  </a:moveTo>
                  <a:cubicBezTo>
                    <a:pt x="142" y="81"/>
                    <a:pt x="137" y="85"/>
                    <a:pt x="132" y="85"/>
                  </a:cubicBezTo>
                  <a:cubicBezTo>
                    <a:pt x="127" y="85"/>
                    <a:pt x="123" y="81"/>
                    <a:pt x="123" y="76"/>
                  </a:cubicBezTo>
                  <a:cubicBezTo>
                    <a:pt x="123" y="71"/>
                    <a:pt x="127" y="66"/>
                    <a:pt x="132" y="66"/>
                  </a:cubicBezTo>
                  <a:cubicBezTo>
                    <a:pt x="137" y="66"/>
                    <a:pt x="142" y="71"/>
                    <a:pt x="142" y="76"/>
                  </a:cubicBezTo>
                  <a:close/>
                  <a:moveTo>
                    <a:pt x="147" y="42"/>
                  </a:moveTo>
                  <a:cubicBezTo>
                    <a:pt x="117" y="42"/>
                    <a:pt x="117" y="42"/>
                    <a:pt x="117" y="42"/>
                  </a:cubicBezTo>
                  <a:cubicBezTo>
                    <a:pt x="117" y="46"/>
                    <a:pt x="117" y="46"/>
                    <a:pt x="117" y="46"/>
                  </a:cubicBezTo>
                  <a:cubicBezTo>
                    <a:pt x="147" y="46"/>
                    <a:pt x="147" y="46"/>
                    <a:pt x="147" y="46"/>
                  </a:cubicBezTo>
                  <a:cubicBezTo>
                    <a:pt x="147" y="42"/>
                    <a:pt x="147" y="42"/>
                    <a:pt x="147" y="42"/>
                  </a:cubicBezTo>
                  <a:close/>
                  <a:moveTo>
                    <a:pt x="150" y="6"/>
                  </a:moveTo>
                  <a:cubicBezTo>
                    <a:pt x="113" y="6"/>
                    <a:pt x="113" y="6"/>
                    <a:pt x="113" y="6"/>
                  </a:cubicBezTo>
                  <a:cubicBezTo>
                    <a:pt x="113" y="108"/>
                    <a:pt x="113" y="108"/>
                    <a:pt x="113" y="108"/>
                  </a:cubicBezTo>
                  <a:cubicBezTo>
                    <a:pt x="150" y="108"/>
                    <a:pt x="150" y="108"/>
                    <a:pt x="150" y="108"/>
                  </a:cubicBezTo>
                  <a:cubicBezTo>
                    <a:pt x="150" y="6"/>
                    <a:pt x="150" y="6"/>
                    <a:pt x="150" y="6"/>
                  </a:cubicBezTo>
                  <a:close/>
                  <a:moveTo>
                    <a:pt x="156" y="3"/>
                  </a:moveTo>
                  <a:cubicBezTo>
                    <a:pt x="156" y="111"/>
                    <a:pt x="156" y="111"/>
                    <a:pt x="156" y="111"/>
                  </a:cubicBezTo>
                  <a:cubicBezTo>
                    <a:pt x="156" y="112"/>
                    <a:pt x="155" y="114"/>
                    <a:pt x="153" y="114"/>
                  </a:cubicBezTo>
                  <a:cubicBezTo>
                    <a:pt x="110" y="114"/>
                    <a:pt x="110" y="114"/>
                    <a:pt x="110" y="114"/>
                  </a:cubicBezTo>
                  <a:cubicBezTo>
                    <a:pt x="109" y="114"/>
                    <a:pt x="108" y="112"/>
                    <a:pt x="108" y="111"/>
                  </a:cubicBezTo>
                  <a:cubicBezTo>
                    <a:pt x="108" y="3"/>
                    <a:pt x="108" y="3"/>
                    <a:pt x="108" y="3"/>
                  </a:cubicBezTo>
                  <a:cubicBezTo>
                    <a:pt x="108" y="1"/>
                    <a:pt x="109" y="0"/>
                    <a:pt x="110" y="0"/>
                  </a:cubicBezTo>
                  <a:cubicBezTo>
                    <a:pt x="153" y="0"/>
                    <a:pt x="153" y="0"/>
                    <a:pt x="153" y="0"/>
                  </a:cubicBezTo>
                  <a:cubicBezTo>
                    <a:pt x="155" y="0"/>
                    <a:pt x="156" y="1"/>
                    <a:pt x="156" y="3"/>
                  </a:cubicBezTo>
                  <a:close/>
                  <a:moveTo>
                    <a:pt x="146" y="14"/>
                  </a:moveTo>
                  <a:cubicBezTo>
                    <a:pt x="117" y="14"/>
                    <a:pt x="117" y="14"/>
                    <a:pt x="117" y="14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46" y="24"/>
                    <a:pt x="146" y="24"/>
                    <a:pt x="146" y="24"/>
                  </a:cubicBezTo>
                  <a:cubicBezTo>
                    <a:pt x="146" y="14"/>
                    <a:pt x="146" y="14"/>
                    <a:pt x="146" y="14"/>
                  </a:cubicBezTo>
                  <a:close/>
                  <a:moveTo>
                    <a:pt x="147" y="34"/>
                  </a:moveTo>
                  <a:cubicBezTo>
                    <a:pt x="117" y="34"/>
                    <a:pt x="117" y="34"/>
                    <a:pt x="117" y="34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47" y="39"/>
                    <a:pt x="147" y="39"/>
                    <a:pt x="147" y="39"/>
                  </a:cubicBezTo>
                  <a:cubicBezTo>
                    <a:pt x="147" y="34"/>
                    <a:pt x="147" y="34"/>
                    <a:pt x="147" y="34"/>
                  </a:cubicBezTo>
                  <a:close/>
                  <a:moveTo>
                    <a:pt x="147" y="31"/>
                  </a:moveTo>
                  <a:cubicBezTo>
                    <a:pt x="117" y="31"/>
                    <a:pt x="117" y="31"/>
                    <a:pt x="117" y="31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47" y="27"/>
                    <a:pt x="147" y="27"/>
                    <a:pt x="147" y="27"/>
                  </a:cubicBezTo>
                  <a:cubicBezTo>
                    <a:pt x="147" y="31"/>
                    <a:pt x="147" y="31"/>
                    <a:pt x="147" y="3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68" name="Straight Connector 67"/>
          <p:cNvCxnSpPr/>
          <p:nvPr/>
        </p:nvCxnSpPr>
        <p:spPr>
          <a:xfrm flipH="1">
            <a:off x="2186575" y="4965185"/>
            <a:ext cx="2103120" cy="0"/>
          </a:xfrm>
          <a:prstGeom prst="line">
            <a:avLst/>
          </a:prstGeom>
          <a:ln w="19050">
            <a:solidFill>
              <a:srgbClr val="00B0F0"/>
            </a:solidFill>
            <a:prstDash val="sysDot"/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2176239" y="4169706"/>
            <a:ext cx="0" cy="768247"/>
          </a:xfrm>
          <a:prstGeom prst="line">
            <a:avLst/>
          </a:prstGeom>
          <a:ln w="19050">
            <a:solidFill>
              <a:srgbClr val="00B0F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/>
          <p:cNvGrpSpPr/>
          <p:nvPr/>
        </p:nvGrpSpPr>
        <p:grpSpPr>
          <a:xfrm>
            <a:off x="2682929" y="4532491"/>
            <a:ext cx="864665" cy="865389"/>
            <a:chOff x="2682929" y="4532491"/>
            <a:chExt cx="864665" cy="865389"/>
          </a:xfrm>
        </p:grpSpPr>
        <p:grpSp>
          <p:nvGrpSpPr>
            <p:cNvPr id="5" name="Group 134"/>
            <p:cNvGrpSpPr/>
            <p:nvPr/>
          </p:nvGrpSpPr>
          <p:grpSpPr>
            <a:xfrm>
              <a:off x="2682929" y="4532491"/>
              <a:ext cx="864665" cy="865389"/>
              <a:chOff x="3287425" y="1417883"/>
              <a:chExt cx="648499" cy="649042"/>
            </a:xfrm>
          </p:grpSpPr>
          <p:sp>
            <p:nvSpPr>
              <p:cNvPr id="24" name="Oval 23"/>
              <p:cNvSpPr>
                <a:spLocks noChangeAspect="1"/>
              </p:cNvSpPr>
              <p:nvPr/>
            </p:nvSpPr>
            <p:spPr>
              <a:xfrm>
                <a:off x="3287425" y="1417883"/>
                <a:ext cx="648499" cy="649042"/>
              </a:xfrm>
              <a:prstGeom prst="ellipse">
                <a:avLst/>
              </a:prstGeom>
              <a:solidFill>
                <a:srgbClr val="A5A5A5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PE" sz="133" b="1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25" name="Oval 24"/>
              <p:cNvSpPr>
                <a:spLocks noChangeAspect="1"/>
              </p:cNvSpPr>
              <p:nvPr/>
            </p:nvSpPr>
            <p:spPr>
              <a:xfrm>
                <a:off x="3354087" y="1492773"/>
                <a:ext cx="498845" cy="499263"/>
              </a:xfrm>
              <a:prstGeom prst="ellipse">
                <a:avLst/>
              </a:prstGeom>
              <a:solidFill>
                <a:srgbClr val="7F7F7F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PE" sz="133" b="1" dirty="0">
                  <a:solidFill>
                    <a:schemeClr val="bg1"/>
                  </a:solidFill>
                  <a:latin typeface="+mj-lt"/>
                </a:endParaRPr>
              </a:p>
            </p:txBody>
          </p:sp>
        </p:grpSp>
        <p:sp>
          <p:nvSpPr>
            <p:cNvPr id="66" name="Freeform 213"/>
            <p:cNvSpPr>
              <a:spLocks noChangeAspect="1" noEditPoints="1"/>
            </p:cNvSpPr>
            <p:nvPr/>
          </p:nvSpPr>
          <p:spPr bwMode="auto">
            <a:xfrm>
              <a:off x="2955914" y="4737790"/>
              <a:ext cx="274320" cy="438912"/>
            </a:xfrm>
            <a:custGeom>
              <a:avLst/>
              <a:gdLst>
                <a:gd name="T0" fmla="*/ 78 w 86"/>
                <a:gd name="T1" fmla="*/ 116 h 138"/>
                <a:gd name="T2" fmla="*/ 9 w 86"/>
                <a:gd name="T3" fmla="*/ 116 h 138"/>
                <a:gd name="T4" fmla="*/ 9 w 86"/>
                <a:gd name="T5" fmla="*/ 21 h 138"/>
                <a:gd name="T6" fmla="*/ 78 w 86"/>
                <a:gd name="T7" fmla="*/ 21 h 138"/>
                <a:gd name="T8" fmla="*/ 78 w 86"/>
                <a:gd name="T9" fmla="*/ 116 h 138"/>
                <a:gd name="T10" fmla="*/ 43 w 86"/>
                <a:gd name="T11" fmla="*/ 134 h 138"/>
                <a:gd name="T12" fmla="*/ 37 w 86"/>
                <a:gd name="T13" fmla="*/ 127 h 138"/>
                <a:gd name="T14" fmla="*/ 43 w 86"/>
                <a:gd name="T15" fmla="*/ 121 h 138"/>
                <a:gd name="T16" fmla="*/ 50 w 86"/>
                <a:gd name="T17" fmla="*/ 127 h 138"/>
                <a:gd name="T18" fmla="*/ 43 w 86"/>
                <a:gd name="T19" fmla="*/ 134 h 138"/>
                <a:gd name="T20" fmla="*/ 28 w 86"/>
                <a:gd name="T21" fmla="*/ 8 h 138"/>
                <a:gd name="T22" fmla="*/ 58 w 86"/>
                <a:gd name="T23" fmla="*/ 8 h 138"/>
                <a:gd name="T24" fmla="*/ 60 w 86"/>
                <a:gd name="T25" fmla="*/ 10 h 138"/>
                <a:gd name="T26" fmla="*/ 58 w 86"/>
                <a:gd name="T27" fmla="*/ 13 h 138"/>
                <a:gd name="T28" fmla="*/ 28 w 86"/>
                <a:gd name="T29" fmla="*/ 13 h 138"/>
                <a:gd name="T30" fmla="*/ 26 w 86"/>
                <a:gd name="T31" fmla="*/ 10 h 138"/>
                <a:gd name="T32" fmla="*/ 28 w 86"/>
                <a:gd name="T33" fmla="*/ 8 h 138"/>
                <a:gd name="T34" fmla="*/ 78 w 86"/>
                <a:gd name="T35" fmla="*/ 0 h 138"/>
                <a:gd name="T36" fmla="*/ 9 w 86"/>
                <a:gd name="T37" fmla="*/ 0 h 138"/>
                <a:gd name="T38" fmla="*/ 0 w 86"/>
                <a:gd name="T39" fmla="*/ 8 h 138"/>
                <a:gd name="T40" fmla="*/ 0 w 86"/>
                <a:gd name="T41" fmla="*/ 129 h 138"/>
                <a:gd name="T42" fmla="*/ 9 w 86"/>
                <a:gd name="T43" fmla="*/ 138 h 138"/>
                <a:gd name="T44" fmla="*/ 78 w 86"/>
                <a:gd name="T45" fmla="*/ 138 h 138"/>
                <a:gd name="T46" fmla="*/ 86 w 86"/>
                <a:gd name="T47" fmla="*/ 129 h 138"/>
                <a:gd name="T48" fmla="*/ 86 w 86"/>
                <a:gd name="T49" fmla="*/ 8 h 138"/>
                <a:gd name="T50" fmla="*/ 78 w 86"/>
                <a:gd name="T51" fmla="*/ 0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86" h="138">
                  <a:moveTo>
                    <a:pt x="78" y="116"/>
                  </a:moveTo>
                  <a:cubicBezTo>
                    <a:pt x="9" y="116"/>
                    <a:pt x="9" y="116"/>
                    <a:pt x="9" y="116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78" y="21"/>
                    <a:pt x="78" y="21"/>
                    <a:pt x="78" y="21"/>
                  </a:cubicBezTo>
                  <a:cubicBezTo>
                    <a:pt x="78" y="116"/>
                    <a:pt x="78" y="116"/>
                    <a:pt x="78" y="116"/>
                  </a:cubicBezTo>
                  <a:close/>
                  <a:moveTo>
                    <a:pt x="43" y="134"/>
                  </a:moveTo>
                  <a:cubicBezTo>
                    <a:pt x="40" y="134"/>
                    <a:pt x="37" y="131"/>
                    <a:pt x="37" y="127"/>
                  </a:cubicBezTo>
                  <a:cubicBezTo>
                    <a:pt x="37" y="124"/>
                    <a:pt x="40" y="121"/>
                    <a:pt x="43" y="121"/>
                  </a:cubicBezTo>
                  <a:cubicBezTo>
                    <a:pt x="47" y="121"/>
                    <a:pt x="50" y="124"/>
                    <a:pt x="50" y="127"/>
                  </a:cubicBezTo>
                  <a:cubicBezTo>
                    <a:pt x="50" y="131"/>
                    <a:pt x="47" y="134"/>
                    <a:pt x="43" y="134"/>
                  </a:cubicBezTo>
                  <a:close/>
                  <a:moveTo>
                    <a:pt x="28" y="8"/>
                  </a:moveTo>
                  <a:cubicBezTo>
                    <a:pt x="58" y="8"/>
                    <a:pt x="58" y="8"/>
                    <a:pt x="58" y="8"/>
                  </a:cubicBezTo>
                  <a:cubicBezTo>
                    <a:pt x="59" y="8"/>
                    <a:pt x="60" y="9"/>
                    <a:pt x="60" y="10"/>
                  </a:cubicBezTo>
                  <a:cubicBezTo>
                    <a:pt x="60" y="12"/>
                    <a:pt x="59" y="13"/>
                    <a:pt x="58" y="13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7" y="13"/>
                    <a:pt x="26" y="12"/>
                    <a:pt x="26" y="10"/>
                  </a:cubicBezTo>
                  <a:cubicBezTo>
                    <a:pt x="26" y="9"/>
                    <a:pt x="27" y="8"/>
                    <a:pt x="28" y="8"/>
                  </a:cubicBezTo>
                  <a:close/>
                  <a:moveTo>
                    <a:pt x="78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129"/>
                    <a:pt x="0" y="129"/>
                    <a:pt x="0" y="129"/>
                  </a:cubicBezTo>
                  <a:cubicBezTo>
                    <a:pt x="0" y="134"/>
                    <a:pt x="4" y="138"/>
                    <a:pt x="9" y="138"/>
                  </a:cubicBezTo>
                  <a:cubicBezTo>
                    <a:pt x="78" y="138"/>
                    <a:pt x="78" y="138"/>
                    <a:pt x="78" y="138"/>
                  </a:cubicBezTo>
                  <a:cubicBezTo>
                    <a:pt x="83" y="138"/>
                    <a:pt x="86" y="134"/>
                    <a:pt x="86" y="129"/>
                  </a:cubicBezTo>
                  <a:cubicBezTo>
                    <a:pt x="86" y="8"/>
                    <a:pt x="86" y="8"/>
                    <a:pt x="86" y="8"/>
                  </a:cubicBezTo>
                  <a:cubicBezTo>
                    <a:pt x="86" y="3"/>
                    <a:pt x="83" y="0"/>
                    <a:pt x="7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>
                <a:solidFill>
                  <a:schemeClr val="bg1"/>
                </a:solidFill>
              </a:endParaRPr>
            </a:p>
          </p:txBody>
        </p:sp>
      </p:grpSp>
      <p:sp>
        <p:nvSpPr>
          <p:cNvPr id="70" name="TextBox 69"/>
          <p:cNvSpPr txBox="1"/>
          <p:nvPr/>
        </p:nvSpPr>
        <p:spPr>
          <a:xfrm>
            <a:off x="1389256" y="5639355"/>
            <a:ext cx="9389012" cy="87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1860" b="1" dirty="0" smtClean="0">
                <a:solidFill>
                  <a:schemeClr val="bg1"/>
                </a:solidFill>
              </a:rPr>
              <a:t>LOREM IPSUM</a:t>
            </a:r>
          </a:p>
          <a:p>
            <a:pPr algn="ctr" defTabSz="1219170">
              <a:spcBef>
                <a:spcPct val="20000"/>
              </a:spcBef>
              <a:defRPr/>
            </a:pP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Lorem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ipsum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dolor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sit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amet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consectetur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adipiscing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elit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, sed do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eiusmod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tempor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incididunt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ut labore et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dolore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magna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aliqua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. Ut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enim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ad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minim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veniam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quis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nostrud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exercitation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ullamco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laboris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nisi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ut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aliquip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ex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ea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commodo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consequat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. </a:t>
            </a:r>
            <a:endParaRPr lang="es-PE" sz="14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14036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500"/>
                            </p:stCondLst>
                            <p:childTnLst>
                              <p:par>
                                <p:cTn id="28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5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15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650"/>
                            </p:stCondLst>
                            <p:childTnLst>
                              <p:par>
                                <p:cTn id="5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6150"/>
                            </p:stCondLst>
                            <p:childTnLst>
                              <p:par>
                                <p:cTn id="5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6650"/>
                            </p:stCondLst>
                            <p:childTnLst>
                              <p:par>
                                <p:cTn id="5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7650"/>
                            </p:stCondLst>
                            <p:childTnLst>
                              <p:par>
                                <p:cTn id="64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150"/>
                            </p:stCondLst>
                            <p:childTnLst>
                              <p:par>
                                <p:cTn id="69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8650"/>
                            </p:stCondLst>
                            <p:childTnLst>
                              <p:par>
                                <p:cTn id="7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9150"/>
                            </p:stCondLst>
                            <p:childTnLst>
                              <p:par>
                                <p:cTn id="7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53" presetClass="entr" presetSubtype="16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9800"/>
                            </p:stCondLst>
                            <p:childTnLst>
                              <p:par>
                                <p:cTn id="8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0300"/>
                            </p:stCondLst>
                            <p:childTnLst>
                              <p:par>
                                <p:cTn id="9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3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16" grpId="0"/>
      <p:bldP spid="40" grpId="0"/>
      <p:bldP spid="7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2">
            <a:lum/>
          </a:blip>
          <a:srcRect/>
          <a:stretch>
            <a:fillRect t="-16000" b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Rectangle 178"/>
          <p:cNvSpPr/>
          <p:nvPr/>
        </p:nvSpPr>
        <p:spPr bwMode="auto">
          <a:xfrm>
            <a:off x="13758" y="1153886"/>
            <a:ext cx="12192000" cy="5320242"/>
          </a:xfrm>
          <a:prstGeom prst="rect">
            <a:avLst/>
          </a:prstGeom>
          <a:solidFill>
            <a:schemeClr val="tx1">
              <a:alpha val="75000"/>
            </a:schemeClr>
          </a:solidFill>
          <a:ln w="6350">
            <a:noFill/>
            <a:round/>
            <a:headEnd/>
            <a:tailEnd/>
          </a:ln>
        </p:spPr>
        <p:txBody>
          <a:bodyPr vert="horz" wrap="none" lIns="121920" tIns="60960" rIns="121920" bIns="60960" numCol="1" rtlCol="0" anchor="ctr" anchorCtr="1" compatLnSpc="1">
            <a:prstTxWarp prst="textNoShape">
              <a:avLst/>
            </a:prstTxWarp>
          </a:bodyPr>
          <a:lstStyle/>
          <a:p>
            <a:pPr algn="ctr"/>
            <a:endParaRPr lang="es-PE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62" name="Group 161"/>
          <p:cNvGrpSpPr/>
          <p:nvPr/>
        </p:nvGrpSpPr>
        <p:grpSpPr>
          <a:xfrm>
            <a:off x="5842000" y="1672468"/>
            <a:ext cx="498357" cy="518584"/>
            <a:chOff x="4381500" y="1246187"/>
            <a:chExt cx="373768" cy="388938"/>
          </a:xfrm>
        </p:grpSpPr>
        <p:sp>
          <p:nvSpPr>
            <p:cNvPr id="2054" name="Freeform 6"/>
            <p:cNvSpPr>
              <a:spLocks/>
            </p:cNvSpPr>
            <p:nvPr/>
          </p:nvSpPr>
          <p:spPr bwMode="auto">
            <a:xfrm>
              <a:off x="4381500" y="1246187"/>
              <a:ext cx="365125" cy="388938"/>
            </a:xfrm>
            <a:custGeom>
              <a:avLst/>
              <a:gdLst/>
              <a:ahLst/>
              <a:cxnLst>
                <a:cxn ang="0">
                  <a:pos x="213" y="226"/>
                </a:cxn>
                <a:cxn ang="0">
                  <a:pos x="213" y="92"/>
                </a:cxn>
                <a:cxn ang="0">
                  <a:pos x="122" y="0"/>
                </a:cxn>
                <a:cxn ang="0">
                  <a:pos x="91" y="0"/>
                </a:cxn>
                <a:cxn ang="0">
                  <a:pos x="0" y="92"/>
                </a:cxn>
                <a:cxn ang="0">
                  <a:pos x="0" y="226"/>
                </a:cxn>
                <a:cxn ang="0">
                  <a:pos x="213" y="226"/>
                </a:cxn>
              </a:cxnLst>
              <a:rect l="0" t="0" r="r" b="b"/>
              <a:pathLst>
                <a:path w="213" h="226">
                  <a:moveTo>
                    <a:pt x="213" y="226"/>
                  </a:moveTo>
                  <a:cubicBezTo>
                    <a:pt x="213" y="92"/>
                    <a:pt x="213" y="92"/>
                    <a:pt x="213" y="92"/>
                  </a:cubicBezTo>
                  <a:cubicBezTo>
                    <a:pt x="213" y="41"/>
                    <a:pt x="172" y="0"/>
                    <a:pt x="122" y="0"/>
                  </a:cubicBezTo>
                  <a:cubicBezTo>
                    <a:pt x="91" y="0"/>
                    <a:pt x="91" y="0"/>
                    <a:pt x="91" y="0"/>
                  </a:cubicBezTo>
                  <a:cubicBezTo>
                    <a:pt x="41" y="0"/>
                    <a:pt x="0" y="41"/>
                    <a:pt x="0" y="92"/>
                  </a:cubicBezTo>
                  <a:cubicBezTo>
                    <a:pt x="0" y="226"/>
                    <a:pt x="0" y="226"/>
                    <a:pt x="0" y="226"/>
                  </a:cubicBezTo>
                  <a:lnTo>
                    <a:pt x="213" y="226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/>
            </a:p>
          </p:txBody>
        </p:sp>
        <p:sp>
          <p:nvSpPr>
            <p:cNvPr id="150" name="TextBox 149"/>
            <p:cNvSpPr txBox="1"/>
            <p:nvPr/>
          </p:nvSpPr>
          <p:spPr>
            <a:xfrm>
              <a:off x="4383530" y="1276350"/>
              <a:ext cx="371738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PE" sz="2400" b="1" dirty="0" smtClean="0">
                  <a:solidFill>
                    <a:schemeClr val="bg1"/>
                  </a:solidFill>
                </a:rPr>
                <a:t>06</a:t>
              </a:r>
              <a:endParaRPr lang="es-PE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67" name="Group 166"/>
          <p:cNvGrpSpPr/>
          <p:nvPr/>
        </p:nvGrpSpPr>
        <p:grpSpPr>
          <a:xfrm>
            <a:off x="4049185" y="4660901"/>
            <a:ext cx="647700" cy="639233"/>
            <a:chOff x="3036888" y="3495675"/>
            <a:chExt cx="485775" cy="479425"/>
          </a:xfrm>
        </p:grpSpPr>
        <p:sp>
          <p:nvSpPr>
            <p:cNvPr id="2055" name="Freeform 7"/>
            <p:cNvSpPr>
              <a:spLocks/>
            </p:cNvSpPr>
            <p:nvPr/>
          </p:nvSpPr>
          <p:spPr bwMode="auto">
            <a:xfrm>
              <a:off x="3036888" y="3495675"/>
              <a:ext cx="485775" cy="479425"/>
            </a:xfrm>
            <a:custGeom>
              <a:avLst/>
              <a:gdLst/>
              <a:ahLst/>
              <a:cxnLst>
                <a:cxn ang="0">
                  <a:pos x="173" y="0"/>
                </a:cxn>
                <a:cxn ang="0">
                  <a:pos x="58" y="69"/>
                </a:cxn>
                <a:cxn ang="0">
                  <a:pos x="26" y="195"/>
                </a:cxn>
                <a:cxn ang="0">
                  <a:pos x="42" y="221"/>
                </a:cxn>
                <a:cxn ang="0">
                  <a:pos x="167" y="253"/>
                </a:cxn>
                <a:cxn ang="0">
                  <a:pos x="283" y="184"/>
                </a:cxn>
                <a:cxn ang="0">
                  <a:pos x="173" y="0"/>
                </a:cxn>
              </a:cxnLst>
              <a:rect l="0" t="0" r="r" b="b"/>
              <a:pathLst>
                <a:path w="283" h="279">
                  <a:moveTo>
                    <a:pt x="173" y="0"/>
                  </a:moveTo>
                  <a:cubicBezTo>
                    <a:pt x="58" y="69"/>
                    <a:pt x="58" y="69"/>
                    <a:pt x="58" y="69"/>
                  </a:cubicBezTo>
                  <a:cubicBezTo>
                    <a:pt x="14" y="95"/>
                    <a:pt x="0" y="152"/>
                    <a:pt x="26" y="195"/>
                  </a:cubicBezTo>
                  <a:cubicBezTo>
                    <a:pt x="42" y="221"/>
                    <a:pt x="42" y="221"/>
                    <a:pt x="42" y="221"/>
                  </a:cubicBezTo>
                  <a:cubicBezTo>
                    <a:pt x="68" y="265"/>
                    <a:pt x="124" y="279"/>
                    <a:pt x="167" y="253"/>
                  </a:cubicBezTo>
                  <a:cubicBezTo>
                    <a:pt x="283" y="184"/>
                    <a:pt x="283" y="184"/>
                    <a:pt x="283" y="184"/>
                  </a:cubicBezTo>
                  <a:lnTo>
                    <a:pt x="173" y="0"/>
                  </a:lnTo>
                  <a:close/>
                </a:path>
              </a:pathLst>
            </a:custGeom>
            <a:solidFill>
              <a:schemeClr val="accent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/>
            </a:p>
          </p:txBody>
        </p:sp>
        <p:sp>
          <p:nvSpPr>
            <p:cNvPr id="155" name="TextBox 154"/>
            <p:cNvSpPr txBox="1"/>
            <p:nvPr/>
          </p:nvSpPr>
          <p:spPr>
            <a:xfrm rot="14179246" flipH="1" flipV="1">
              <a:off x="3093830" y="3569330"/>
              <a:ext cx="371738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PE" sz="2400" b="1" dirty="0" smtClean="0">
                  <a:solidFill>
                    <a:schemeClr val="bg1"/>
                  </a:solidFill>
                </a:rPr>
                <a:t>04</a:t>
              </a:r>
              <a:endParaRPr lang="es-PE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66" name="Group 165"/>
          <p:cNvGrpSpPr/>
          <p:nvPr/>
        </p:nvGrpSpPr>
        <p:grpSpPr>
          <a:xfrm>
            <a:off x="5840501" y="5750987"/>
            <a:ext cx="495650" cy="518584"/>
            <a:chOff x="4380367" y="4313238"/>
            <a:chExt cx="371737" cy="388938"/>
          </a:xfrm>
        </p:grpSpPr>
        <p:sp>
          <p:nvSpPr>
            <p:cNvPr id="2053" name="Freeform 5"/>
            <p:cNvSpPr>
              <a:spLocks/>
            </p:cNvSpPr>
            <p:nvPr/>
          </p:nvSpPr>
          <p:spPr bwMode="auto">
            <a:xfrm>
              <a:off x="4381500" y="4313238"/>
              <a:ext cx="365125" cy="38893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35"/>
                </a:cxn>
                <a:cxn ang="0">
                  <a:pos x="91" y="226"/>
                </a:cxn>
                <a:cxn ang="0">
                  <a:pos x="122" y="226"/>
                </a:cxn>
                <a:cxn ang="0">
                  <a:pos x="213" y="135"/>
                </a:cxn>
                <a:cxn ang="0">
                  <a:pos x="213" y="0"/>
                </a:cxn>
                <a:cxn ang="0">
                  <a:pos x="0" y="0"/>
                </a:cxn>
              </a:cxnLst>
              <a:rect l="0" t="0" r="r" b="b"/>
              <a:pathLst>
                <a:path w="213" h="226">
                  <a:moveTo>
                    <a:pt x="0" y="0"/>
                  </a:moveTo>
                  <a:cubicBezTo>
                    <a:pt x="0" y="135"/>
                    <a:pt x="0" y="135"/>
                    <a:pt x="0" y="135"/>
                  </a:cubicBezTo>
                  <a:cubicBezTo>
                    <a:pt x="0" y="185"/>
                    <a:pt x="41" y="226"/>
                    <a:pt x="91" y="226"/>
                  </a:cubicBezTo>
                  <a:cubicBezTo>
                    <a:pt x="122" y="226"/>
                    <a:pt x="122" y="226"/>
                    <a:pt x="122" y="226"/>
                  </a:cubicBezTo>
                  <a:cubicBezTo>
                    <a:pt x="172" y="226"/>
                    <a:pt x="213" y="185"/>
                    <a:pt x="213" y="135"/>
                  </a:cubicBezTo>
                  <a:cubicBezTo>
                    <a:pt x="213" y="0"/>
                    <a:pt x="213" y="0"/>
                    <a:pt x="21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F569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/>
            </a:p>
          </p:txBody>
        </p:sp>
        <p:sp>
          <p:nvSpPr>
            <p:cNvPr id="151" name="TextBox 150"/>
            <p:cNvSpPr txBox="1"/>
            <p:nvPr/>
          </p:nvSpPr>
          <p:spPr>
            <a:xfrm>
              <a:off x="4380367" y="4342484"/>
              <a:ext cx="371737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PE" sz="2400" b="1" dirty="0" smtClean="0">
                  <a:solidFill>
                    <a:schemeClr val="bg1"/>
                  </a:solidFill>
                </a:rPr>
                <a:t>03</a:t>
              </a:r>
              <a:endParaRPr lang="es-PE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65" name="Group 164"/>
          <p:cNvGrpSpPr/>
          <p:nvPr/>
        </p:nvGrpSpPr>
        <p:grpSpPr>
          <a:xfrm>
            <a:off x="7476071" y="4688421"/>
            <a:ext cx="647700" cy="639234"/>
            <a:chOff x="5607050" y="3516313"/>
            <a:chExt cx="485775" cy="479425"/>
          </a:xfrm>
        </p:grpSpPr>
        <p:sp>
          <p:nvSpPr>
            <p:cNvPr id="2058" name="Freeform 10"/>
            <p:cNvSpPr>
              <a:spLocks/>
            </p:cNvSpPr>
            <p:nvPr/>
          </p:nvSpPr>
          <p:spPr bwMode="auto">
            <a:xfrm>
              <a:off x="5607050" y="3516313"/>
              <a:ext cx="485775" cy="479425"/>
            </a:xfrm>
            <a:custGeom>
              <a:avLst/>
              <a:gdLst/>
              <a:ahLst/>
              <a:cxnLst>
                <a:cxn ang="0">
                  <a:pos x="0" y="181"/>
                </a:cxn>
                <a:cxn ang="0">
                  <a:pos x="114" y="252"/>
                </a:cxn>
                <a:cxn ang="0">
                  <a:pos x="240" y="223"/>
                </a:cxn>
                <a:cxn ang="0">
                  <a:pos x="256" y="197"/>
                </a:cxn>
                <a:cxn ang="0">
                  <a:pos x="227" y="71"/>
                </a:cxn>
                <a:cxn ang="0">
                  <a:pos x="112" y="0"/>
                </a:cxn>
                <a:cxn ang="0">
                  <a:pos x="0" y="181"/>
                </a:cxn>
              </a:cxnLst>
              <a:rect l="0" t="0" r="r" b="b"/>
              <a:pathLst>
                <a:path w="283" h="279">
                  <a:moveTo>
                    <a:pt x="0" y="181"/>
                  </a:moveTo>
                  <a:cubicBezTo>
                    <a:pt x="114" y="252"/>
                    <a:pt x="114" y="252"/>
                    <a:pt x="114" y="252"/>
                  </a:cubicBezTo>
                  <a:cubicBezTo>
                    <a:pt x="157" y="279"/>
                    <a:pt x="213" y="266"/>
                    <a:pt x="240" y="223"/>
                  </a:cubicBezTo>
                  <a:cubicBezTo>
                    <a:pt x="256" y="197"/>
                    <a:pt x="256" y="197"/>
                    <a:pt x="256" y="197"/>
                  </a:cubicBezTo>
                  <a:cubicBezTo>
                    <a:pt x="283" y="154"/>
                    <a:pt x="269" y="97"/>
                    <a:pt x="227" y="71"/>
                  </a:cubicBezTo>
                  <a:cubicBezTo>
                    <a:pt x="112" y="0"/>
                    <a:pt x="112" y="0"/>
                    <a:pt x="112" y="0"/>
                  </a:cubicBezTo>
                  <a:lnTo>
                    <a:pt x="0" y="181"/>
                  </a:lnTo>
                  <a:close/>
                </a:path>
              </a:pathLst>
            </a:custGeom>
            <a:solidFill>
              <a:schemeClr val="accent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/>
            </a:p>
          </p:txBody>
        </p:sp>
        <p:sp>
          <p:nvSpPr>
            <p:cNvPr id="154" name="TextBox 153"/>
            <p:cNvSpPr txBox="1"/>
            <p:nvPr/>
          </p:nvSpPr>
          <p:spPr>
            <a:xfrm rot="7570707" flipV="1">
              <a:off x="5688455" y="3616955"/>
              <a:ext cx="371737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PE" sz="2400" b="1" dirty="0" smtClean="0">
                  <a:solidFill>
                    <a:schemeClr val="bg1"/>
                  </a:solidFill>
                </a:rPr>
                <a:t>02</a:t>
              </a:r>
              <a:endParaRPr lang="es-PE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64" name="Group 163"/>
          <p:cNvGrpSpPr/>
          <p:nvPr/>
        </p:nvGrpSpPr>
        <p:grpSpPr>
          <a:xfrm>
            <a:off x="7495117" y="2622551"/>
            <a:ext cx="645584" cy="639233"/>
            <a:chOff x="5621338" y="1966913"/>
            <a:chExt cx="484188" cy="479425"/>
          </a:xfrm>
        </p:grpSpPr>
        <p:sp>
          <p:nvSpPr>
            <p:cNvPr id="2056" name="Freeform 8"/>
            <p:cNvSpPr>
              <a:spLocks/>
            </p:cNvSpPr>
            <p:nvPr/>
          </p:nvSpPr>
          <p:spPr bwMode="auto">
            <a:xfrm>
              <a:off x="5621338" y="1966913"/>
              <a:ext cx="484188" cy="479425"/>
            </a:xfrm>
            <a:custGeom>
              <a:avLst/>
              <a:gdLst/>
              <a:ahLst/>
              <a:cxnLst>
                <a:cxn ang="0">
                  <a:pos x="109" y="279"/>
                </a:cxn>
                <a:cxn ang="0">
                  <a:pos x="225" y="210"/>
                </a:cxn>
                <a:cxn ang="0">
                  <a:pos x="256" y="84"/>
                </a:cxn>
                <a:cxn ang="0">
                  <a:pos x="241" y="58"/>
                </a:cxn>
                <a:cxn ang="0">
                  <a:pos x="115" y="26"/>
                </a:cxn>
                <a:cxn ang="0">
                  <a:pos x="0" y="95"/>
                </a:cxn>
                <a:cxn ang="0">
                  <a:pos x="109" y="279"/>
                </a:cxn>
              </a:cxnLst>
              <a:rect l="0" t="0" r="r" b="b"/>
              <a:pathLst>
                <a:path w="282" h="279">
                  <a:moveTo>
                    <a:pt x="109" y="279"/>
                  </a:moveTo>
                  <a:cubicBezTo>
                    <a:pt x="225" y="210"/>
                    <a:pt x="225" y="210"/>
                    <a:pt x="225" y="210"/>
                  </a:cubicBezTo>
                  <a:cubicBezTo>
                    <a:pt x="268" y="184"/>
                    <a:pt x="282" y="128"/>
                    <a:pt x="256" y="84"/>
                  </a:cubicBezTo>
                  <a:cubicBezTo>
                    <a:pt x="241" y="58"/>
                    <a:pt x="241" y="58"/>
                    <a:pt x="241" y="58"/>
                  </a:cubicBezTo>
                  <a:cubicBezTo>
                    <a:pt x="215" y="15"/>
                    <a:pt x="159" y="0"/>
                    <a:pt x="115" y="26"/>
                  </a:cubicBezTo>
                  <a:cubicBezTo>
                    <a:pt x="0" y="95"/>
                    <a:pt x="0" y="95"/>
                    <a:pt x="0" y="95"/>
                  </a:cubicBezTo>
                  <a:lnTo>
                    <a:pt x="109" y="279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/>
            </a:p>
          </p:txBody>
        </p:sp>
        <p:sp>
          <p:nvSpPr>
            <p:cNvPr id="152" name="TextBox 151"/>
            <p:cNvSpPr txBox="1"/>
            <p:nvPr/>
          </p:nvSpPr>
          <p:spPr>
            <a:xfrm rot="3309153">
              <a:off x="5678928" y="2030842"/>
              <a:ext cx="371738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PE" sz="2400" b="1" dirty="0" smtClean="0">
                  <a:solidFill>
                    <a:schemeClr val="bg1"/>
                  </a:solidFill>
                </a:rPr>
                <a:t>01</a:t>
              </a:r>
              <a:endParaRPr lang="es-PE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63" name="Group 162"/>
          <p:cNvGrpSpPr/>
          <p:nvPr/>
        </p:nvGrpSpPr>
        <p:grpSpPr>
          <a:xfrm>
            <a:off x="4066118" y="2595034"/>
            <a:ext cx="649817" cy="639233"/>
            <a:chOff x="3049588" y="1946275"/>
            <a:chExt cx="487363" cy="479425"/>
          </a:xfrm>
        </p:grpSpPr>
        <p:sp>
          <p:nvSpPr>
            <p:cNvPr id="2057" name="Freeform 9"/>
            <p:cNvSpPr>
              <a:spLocks/>
            </p:cNvSpPr>
            <p:nvPr/>
          </p:nvSpPr>
          <p:spPr bwMode="auto">
            <a:xfrm>
              <a:off x="3049588" y="1946275"/>
              <a:ext cx="487363" cy="479425"/>
            </a:xfrm>
            <a:custGeom>
              <a:avLst/>
              <a:gdLst/>
              <a:ahLst/>
              <a:cxnLst>
                <a:cxn ang="0">
                  <a:pos x="283" y="98"/>
                </a:cxn>
                <a:cxn ang="0">
                  <a:pos x="168" y="27"/>
                </a:cxn>
                <a:cxn ang="0">
                  <a:pos x="42" y="56"/>
                </a:cxn>
                <a:cxn ang="0">
                  <a:pos x="26" y="82"/>
                </a:cxn>
                <a:cxn ang="0">
                  <a:pos x="56" y="208"/>
                </a:cxn>
                <a:cxn ang="0">
                  <a:pos x="170" y="279"/>
                </a:cxn>
                <a:cxn ang="0">
                  <a:pos x="283" y="98"/>
                </a:cxn>
              </a:cxnLst>
              <a:rect l="0" t="0" r="r" b="b"/>
              <a:pathLst>
                <a:path w="283" h="279">
                  <a:moveTo>
                    <a:pt x="283" y="98"/>
                  </a:moveTo>
                  <a:cubicBezTo>
                    <a:pt x="168" y="27"/>
                    <a:pt x="168" y="27"/>
                    <a:pt x="168" y="27"/>
                  </a:cubicBezTo>
                  <a:cubicBezTo>
                    <a:pt x="125" y="0"/>
                    <a:pt x="69" y="13"/>
                    <a:pt x="42" y="56"/>
                  </a:cubicBezTo>
                  <a:cubicBezTo>
                    <a:pt x="26" y="82"/>
                    <a:pt x="26" y="82"/>
                    <a:pt x="26" y="82"/>
                  </a:cubicBezTo>
                  <a:cubicBezTo>
                    <a:pt x="0" y="125"/>
                    <a:pt x="13" y="182"/>
                    <a:pt x="56" y="208"/>
                  </a:cubicBezTo>
                  <a:cubicBezTo>
                    <a:pt x="170" y="279"/>
                    <a:pt x="170" y="279"/>
                    <a:pt x="170" y="279"/>
                  </a:cubicBezTo>
                  <a:lnTo>
                    <a:pt x="283" y="98"/>
                  </a:lnTo>
                  <a:close/>
                </a:path>
              </a:pathLst>
            </a:custGeom>
            <a:solidFill>
              <a:srgbClr val="00B0F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/>
            </a:p>
          </p:txBody>
        </p:sp>
        <p:sp>
          <p:nvSpPr>
            <p:cNvPr id="153" name="TextBox 152"/>
            <p:cNvSpPr txBox="1"/>
            <p:nvPr/>
          </p:nvSpPr>
          <p:spPr>
            <a:xfrm rot="18157668" flipH="1">
              <a:off x="3077612" y="1985684"/>
              <a:ext cx="371738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PE" sz="2400" b="1" dirty="0" smtClean="0">
                  <a:solidFill>
                    <a:schemeClr val="bg1"/>
                  </a:solidFill>
                </a:rPr>
                <a:t>05</a:t>
              </a:r>
              <a:endParaRPr lang="es-PE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80" name="Group 179"/>
          <p:cNvGrpSpPr/>
          <p:nvPr/>
        </p:nvGrpSpPr>
        <p:grpSpPr>
          <a:xfrm>
            <a:off x="127357" y="-21594"/>
            <a:ext cx="2524868" cy="613385"/>
            <a:chOff x="127357" y="-6354"/>
            <a:chExt cx="2524868" cy="613385"/>
          </a:xfrm>
        </p:grpSpPr>
        <p:sp>
          <p:nvSpPr>
            <p:cNvPr id="181" name="Round Same Side Corner Rectangle 180"/>
            <p:cNvSpPr/>
            <p:nvPr/>
          </p:nvSpPr>
          <p:spPr bwMode="auto">
            <a:xfrm rot="10800000" flipH="1">
              <a:off x="127357" y="-6354"/>
              <a:ext cx="2524868" cy="613385"/>
            </a:xfrm>
            <a:prstGeom prst="round2SameRect">
              <a:avLst>
                <a:gd name="adj1" fmla="val 35205"/>
                <a:gd name="adj2" fmla="val 0"/>
              </a:avLst>
            </a:prstGeom>
            <a:solidFill>
              <a:schemeClr val="tx1">
                <a:alpha val="50000"/>
              </a:schemeClr>
            </a:solidFill>
            <a:ln w="19050">
              <a:solidFill>
                <a:schemeClr val="tx1"/>
              </a:solidFill>
              <a:round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vert="horz" wrap="none" lIns="121920" tIns="60960" rIns="121920" bIns="6096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s-PE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182" name="TextBox 181"/>
            <p:cNvSpPr txBox="1"/>
            <p:nvPr/>
          </p:nvSpPr>
          <p:spPr>
            <a:xfrm>
              <a:off x="127357" y="54118"/>
              <a:ext cx="252486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PE" sz="2400" dirty="0" err="1" smtClean="0">
                  <a:solidFill>
                    <a:schemeClr val="bg1"/>
                  </a:solidFill>
                </a:rPr>
                <a:t>Slide</a:t>
              </a:r>
              <a:r>
                <a:rPr lang="es-PE" sz="2400" dirty="0" smtClean="0">
                  <a:solidFill>
                    <a:schemeClr val="bg1"/>
                  </a:solidFill>
                </a:rPr>
                <a:t> </a:t>
              </a:r>
              <a:r>
                <a:rPr lang="es-PE" sz="2400" dirty="0" err="1" smtClean="0">
                  <a:solidFill>
                    <a:schemeClr val="bg1"/>
                  </a:solidFill>
                </a:rPr>
                <a:t>Title</a:t>
              </a:r>
              <a:endParaRPr lang="es-PE" sz="2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46" name="Group 245"/>
          <p:cNvGrpSpPr/>
          <p:nvPr/>
        </p:nvGrpSpPr>
        <p:grpSpPr>
          <a:xfrm>
            <a:off x="4303184" y="4019551"/>
            <a:ext cx="1272117" cy="1439333"/>
            <a:chOff x="4303184" y="4019551"/>
            <a:chExt cx="1272117" cy="1439333"/>
          </a:xfrm>
        </p:grpSpPr>
        <p:grpSp>
          <p:nvGrpSpPr>
            <p:cNvPr id="172" name="Group 171"/>
            <p:cNvGrpSpPr/>
            <p:nvPr/>
          </p:nvGrpSpPr>
          <p:grpSpPr>
            <a:xfrm>
              <a:off x="4303184" y="4019551"/>
              <a:ext cx="1272117" cy="1439333"/>
              <a:chOff x="3227388" y="3014663"/>
              <a:chExt cx="954088" cy="1079500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2060" name="Freeform 12"/>
              <p:cNvSpPr>
                <a:spLocks/>
              </p:cNvSpPr>
              <p:nvPr/>
            </p:nvSpPr>
            <p:spPr bwMode="auto">
              <a:xfrm>
                <a:off x="3227388" y="3014663"/>
                <a:ext cx="954088" cy="1079500"/>
              </a:xfrm>
              <a:custGeom>
                <a:avLst/>
                <a:gdLst/>
                <a:ahLst/>
                <a:cxnLst>
                  <a:cxn ang="0">
                    <a:pos x="346" y="0"/>
                  </a:cxn>
                  <a:cxn ang="0">
                    <a:pos x="389" y="37"/>
                  </a:cxn>
                  <a:cxn ang="0">
                    <a:pos x="438" y="176"/>
                  </a:cxn>
                  <a:cxn ang="0">
                    <a:pos x="534" y="288"/>
                  </a:cxn>
                  <a:cxn ang="0">
                    <a:pos x="545" y="344"/>
                  </a:cxn>
                  <a:cxn ang="0">
                    <a:pos x="394" y="605"/>
                  </a:cxn>
                  <a:cxn ang="0">
                    <a:pos x="356" y="627"/>
                  </a:cxn>
                  <a:cxn ang="0">
                    <a:pos x="332" y="619"/>
                  </a:cxn>
                  <a:cxn ang="0">
                    <a:pos x="103" y="370"/>
                  </a:cxn>
                  <a:cxn ang="0">
                    <a:pos x="1" y="47"/>
                  </a:cxn>
                  <a:cxn ang="0">
                    <a:pos x="12" y="14"/>
                  </a:cxn>
                  <a:cxn ang="0">
                    <a:pos x="45" y="0"/>
                  </a:cxn>
                  <a:cxn ang="0">
                    <a:pos x="346" y="0"/>
                  </a:cxn>
                </a:cxnLst>
                <a:rect l="0" t="0" r="r" b="b"/>
                <a:pathLst>
                  <a:path w="555" h="627">
                    <a:moveTo>
                      <a:pt x="346" y="0"/>
                    </a:moveTo>
                    <a:cubicBezTo>
                      <a:pt x="368" y="0"/>
                      <a:pt x="386" y="16"/>
                      <a:pt x="389" y="37"/>
                    </a:cubicBezTo>
                    <a:cubicBezTo>
                      <a:pt x="397" y="86"/>
                      <a:pt x="413" y="133"/>
                      <a:pt x="438" y="176"/>
                    </a:cubicBezTo>
                    <a:cubicBezTo>
                      <a:pt x="463" y="219"/>
                      <a:pt x="495" y="257"/>
                      <a:pt x="534" y="288"/>
                    </a:cubicBezTo>
                    <a:cubicBezTo>
                      <a:pt x="551" y="302"/>
                      <a:pt x="555" y="325"/>
                      <a:pt x="545" y="344"/>
                    </a:cubicBezTo>
                    <a:cubicBezTo>
                      <a:pt x="394" y="605"/>
                      <a:pt x="394" y="605"/>
                      <a:pt x="394" y="605"/>
                    </a:cubicBezTo>
                    <a:cubicBezTo>
                      <a:pt x="386" y="619"/>
                      <a:pt x="372" y="627"/>
                      <a:pt x="356" y="627"/>
                    </a:cubicBezTo>
                    <a:cubicBezTo>
                      <a:pt x="347" y="627"/>
                      <a:pt x="339" y="624"/>
                      <a:pt x="332" y="619"/>
                    </a:cubicBezTo>
                    <a:cubicBezTo>
                      <a:pt x="239" y="554"/>
                      <a:pt x="160" y="467"/>
                      <a:pt x="103" y="370"/>
                    </a:cubicBezTo>
                    <a:cubicBezTo>
                      <a:pt x="46" y="270"/>
                      <a:pt x="12" y="162"/>
                      <a:pt x="1" y="47"/>
                    </a:cubicBezTo>
                    <a:cubicBezTo>
                      <a:pt x="0" y="35"/>
                      <a:pt x="4" y="23"/>
                      <a:pt x="12" y="14"/>
                    </a:cubicBezTo>
                    <a:cubicBezTo>
                      <a:pt x="21" y="5"/>
                      <a:pt x="32" y="0"/>
                      <a:pt x="45" y="0"/>
                    </a:cubicBezTo>
                    <a:lnTo>
                      <a:pt x="346" y="0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PE" sz="2400" dirty="0"/>
              </a:p>
            </p:txBody>
          </p:sp>
          <p:sp>
            <p:nvSpPr>
              <p:cNvPr id="2066" name="Freeform 18"/>
              <p:cNvSpPr>
                <a:spLocks/>
              </p:cNvSpPr>
              <p:nvPr/>
            </p:nvSpPr>
            <p:spPr bwMode="auto">
              <a:xfrm>
                <a:off x="3238500" y="3055938"/>
                <a:ext cx="935038" cy="1038225"/>
              </a:xfrm>
              <a:custGeom>
                <a:avLst/>
                <a:gdLst/>
                <a:ahLst/>
                <a:cxnLst>
                  <a:cxn ang="0">
                    <a:pos x="326" y="595"/>
                  </a:cxn>
                  <a:cxn ang="0">
                    <a:pos x="350" y="603"/>
                  </a:cxn>
                  <a:cxn ang="0">
                    <a:pos x="388" y="581"/>
                  </a:cxn>
                  <a:cxn ang="0">
                    <a:pos x="539" y="320"/>
                  </a:cxn>
                  <a:cxn ang="0">
                    <a:pos x="544" y="301"/>
                  </a:cxn>
                  <a:cxn ang="0">
                    <a:pos x="533" y="288"/>
                  </a:cxn>
                  <a:cxn ang="0">
                    <a:pos x="438" y="177"/>
                  </a:cxn>
                  <a:cxn ang="0">
                    <a:pos x="392" y="54"/>
                  </a:cxn>
                  <a:cxn ang="0">
                    <a:pos x="385" y="26"/>
                  </a:cxn>
                  <a:cxn ang="0">
                    <a:pos x="346" y="0"/>
                  </a:cxn>
                  <a:cxn ang="0">
                    <a:pos x="44" y="0"/>
                  </a:cxn>
                  <a:cxn ang="0">
                    <a:pos x="12" y="15"/>
                  </a:cxn>
                  <a:cxn ang="0">
                    <a:pos x="1" y="47"/>
                  </a:cxn>
                  <a:cxn ang="0">
                    <a:pos x="15" y="143"/>
                  </a:cxn>
                  <a:cxn ang="0">
                    <a:pos x="97" y="346"/>
                  </a:cxn>
                  <a:cxn ang="0">
                    <a:pos x="326" y="595"/>
                  </a:cxn>
                </a:cxnLst>
                <a:rect l="0" t="0" r="r" b="b"/>
                <a:pathLst>
                  <a:path w="544" h="603">
                    <a:moveTo>
                      <a:pt x="326" y="595"/>
                    </a:moveTo>
                    <a:cubicBezTo>
                      <a:pt x="333" y="600"/>
                      <a:pt x="341" y="603"/>
                      <a:pt x="350" y="603"/>
                    </a:cubicBezTo>
                    <a:cubicBezTo>
                      <a:pt x="366" y="603"/>
                      <a:pt x="380" y="595"/>
                      <a:pt x="388" y="581"/>
                    </a:cubicBezTo>
                    <a:cubicBezTo>
                      <a:pt x="539" y="320"/>
                      <a:pt x="539" y="320"/>
                      <a:pt x="539" y="320"/>
                    </a:cubicBezTo>
                    <a:cubicBezTo>
                      <a:pt x="542" y="314"/>
                      <a:pt x="544" y="308"/>
                      <a:pt x="544" y="301"/>
                    </a:cubicBezTo>
                    <a:cubicBezTo>
                      <a:pt x="542" y="296"/>
                      <a:pt x="538" y="292"/>
                      <a:pt x="533" y="288"/>
                    </a:cubicBezTo>
                    <a:cubicBezTo>
                      <a:pt x="495" y="257"/>
                      <a:pt x="463" y="219"/>
                      <a:pt x="438" y="177"/>
                    </a:cubicBezTo>
                    <a:cubicBezTo>
                      <a:pt x="416" y="138"/>
                      <a:pt x="400" y="97"/>
                      <a:pt x="392" y="54"/>
                    </a:cubicBezTo>
                    <a:cubicBezTo>
                      <a:pt x="389" y="45"/>
                      <a:pt x="387" y="36"/>
                      <a:pt x="385" y="26"/>
                    </a:cubicBezTo>
                    <a:cubicBezTo>
                      <a:pt x="379" y="11"/>
                      <a:pt x="363" y="0"/>
                      <a:pt x="346" y="0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32" y="0"/>
                      <a:pt x="20" y="5"/>
                      <a:pt x="12" y="15"/>
                    </a:cubicBezTo>
                    <a:cubicBezTo>
                      <a:pt x="4" y="24"/>
                      <a:pt x="0" y="35"/>
                      <a:pt x="1" y="47"/>
                    </a:cubicBezTo>
                    <a:cubicBezTo>
                      <a:pt x="4" y="80"/>
                      <a:pt x="9" y="112"/>
                      <a:pt x="15" y="143"/>
                    </a:cubicBezTo>
                    <a:cubicBezTo>
                      <a:pt x="33" y="214"/>
                      <a:pt x="60" y="281"/>
                      <a:pt x="97" y="346"/>
                    </a:cubicBezTo>
                    <a:cubicBezTo>
                      <a:pt x="154" y="443"/>
                      <a:pt x="233" y="530"/>
                      <a:pt x="326" y="595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3175">
                <a:solidFill>
                  <a:schemeClr val="accent6">
                    <a:lumMod val="7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PE" sz="2400" dirty="0"/>
              </a:p>
            </p:txBody>
          </p:sp>
        </p:grpSp>
        <p:grpSp>
          <p:nvGrpSpPr>
            <p:cNvPr id="183" name="Group 182"/>
            <p:cNvGrpSpPr>
              <a:grpSpLocks noChangeAspect="1"/>
            </p:cNvGrpSpPr>
            <p:nvPr/>
          </p:nvGrpSpPr>
          <p:grpSpPr>
            <a:xfrm>
              <a:off x="4742347" y="4419974"/>
              <a:ext cx="356992" cy="446243"/>
              <a:chOff x="6751638" y="2265363"/>
              <a:chExt cx="158750" cy="198438"/>
            </a:xfrm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84" name="Freeform 18"/>
              <p:cNvSpPr>
                <a:spLocks/>
              </p:cNvSpPr>
              <p:nvPr/>
            </p:nvSpPr>
            <p:spPr bwMode="auto">
              <a:xfrm>
                <a:off x="6751638" y="2349501"/>
                <a:ext cx="158750" cy="65088"/>
              </a:xfrm>
              <a:custGeom>
                <a:avLst/>
                <a:gdLst>
                  <a:gd name="T0" fmla="*/ 49 w 98"/>
                  <a:gd name="T1" fmla="*/ 15 h 40"/>
                  <a:gd name="T2" fmla="*/ 2 w 98"/>
                  <a:gd name="T3" fmla="*/ 0 h 40"/>
                  <a:gd name="T4" fmla="*/ 0 w 98"/>
                  <a:gd name="T5" fmla="*/ 4 h 40"/>
                  <a:gd name="T6" fmla="*/ 0 w 98"/>
                  <a:gd name="T7" fmla="*/ 19 h 40"/>
                  <a:gd name="T8" fmla="*/ 49 w 98"/>
                  <a:gd name="T9" fmla="*/ 40 h 40"/>
                  <a:gd name="T10" fmla="*/ 98 w 98"/>
                  <a:gd name="T11" fmla="*/ 19 h 40"/>
                  <a:gd name="T12" fmla="*/ 98 w 98"/>
                  <a:gd name="T13" fmla="*/ 4 h 40"/>
                  <a:gd name="T14" fmla="*/ 96 w 98"/>
                  <a:gd name="T15" fmla="*/ 0 h 40"/>
                  <a:gd name="T16" fmla="*/ 49 w 98"/>
                  <a:gd name="T17" fmla="*/ 15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8" h="40">
                    <a:moveTo>
                      <a:pt x="49" y="15"/>
                    </a:moveTo>
                    <a:cubicBezTo>
                      <a:pt x="26" y="15"/>
                      <a:pt x="7" y="9"/>
                      <a:pt x="2" y="0"/>
                    </a:cubicBezTo>
                    <a:cubicBezTo>
                      <a:pt x="1" y="1"/>
                      <a:pt x="0" y="3"/>
                      <a:pt x="0" y="4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31"/>
                      <a:pt x="22" y="40"/>
                      <a:pt x="49" y="40"/>
                    </a:cubicBezTo>
                    <a:cubicBezTo>
                      <a:pt x="76" y="40"/>
                      <a:pt x="98" y="31"/>
                      <a:pt x="98" y="19"/>
                    </a:cubicBezTo>
                    <a:cubicBezTo>
                      <a:pt x="98" y="4"/>
                      <a:pt x="98" y="4"/>
                      <a:pt x="98" y="4"/>
                    </a:cubicBezTo>
                    <a:cubicBezTo>
                      <a:pt x="98" y="3"/>
                      <a:pt x="97" y="1"/>
                      <a:pt x="96" y="0"/>
                    </a:cubicBezTo>
                    <a:cubicBezTo>
                      <a:pt x="91" y="9"/>
                      <a:pt x="72" y="15"/>
                      <a:pt x="49" y="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PE" sz="2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85" name="Freeform 19"/>
              <p:cNvSpPr>
                <a:spLocks/>
              </p:cNvSpPr>
              <p:nvPr/>
            </p:nvSpPr>
            <p:spPr bwMode="auto">
              <a:xfrm>
                <a:off x="6751638" y="2397126"/>
                <a:ext cx="158750" cy="66675"/>
              </a:xfrm>
              <a:custGeom>
                <a:avLst/>
                <a:gdLst>
                  <a:gd name="T0" fmla="*/ 49 w 98"/>
                  <a:gd name="T1" fmla="*/ 16 h 41"/>
                  <a:gd name="T2" fmla="*/ 2 w 98"/>
                  <a:gd name="T3" fmla="*/ 0 h 41"/>
                  <a:gd name="T4" fmla="*/ 0 w 98"/>
                  <a:gd name="T5" fmla="*/ 5 h 41"/>
                  <a:gd name="T6" fmla="*/ 0 w 98"/>
                  <a:gd name="T7" fmla="*/ 20 h 41"/>
                  <a:gd name="T8" fmla="*/ 49 w 98"/>
                  <a:gd name="T9" fmla="*/ 41 h 41"/>
                  <a:gd name="T10" fmla="*/ 98 w 98"/>
                  <a:gd name="T11" fmla="*/ 20 h 41"/>
                  <a:gd name="T12" fmla="*/ 98 w 98"/>
                  <a:gd name="T13" fmla="*/ 5 h 41"/>
                  <a:gd name="T14" fmla="*/ 96 w 98"/>
                  <a:gd name="T15" fmla="*/ 0 h 41"/>
                  <a:gd name="T16" fmla="*/ 49 w 98"/>
                  <a:gd name="T17" fmla="*/ 16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8" h="41">
                    <a:moveTo>
                      <a:pt x="49" y="16"/>
                    </a:moveTo>
                    <a:cubicBezTo>
                      <a:pt x="26" y="16"/>
                      <a:pt x="7" y="9"/>
                      <a:pt x="2" y="0"/>
                    </a:cubicBezTo>
                    <a:cubicBezTo>
                      <a:pt x="1" y="2"/>
                      <a:pt x="0" y="3"/>
                      <a:pt x="0" y="5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31"/>
                      <a:pt x="22" y="41"/>
                      <a:pt x="49" y="41"/>
                    </a:cubicBezTo>
                    <a:cubicBezTo>
                      <a:pt x="76" y="41"/>
                      <a:pt x="98" y="31"/>
                      <a:pt x="98" y="20"/>
                    </a:cubicBezTo>
                    <a:cubicBezTo>
                      <a:pt x="98" y="5"/>
                      <a:pt x="98" y="5"/>
                      <a:pt x="98" y="5"/>
                    </a:cubicBezTo>
                    <a:cubicBezTo>
                      <a:pt x="98" y="3"/>
                      <a:pt x="97" y="2"/>
                      <a:pt x="96" y="0"/>
                    </a:cubicBezTo>
                    <a:cubicBezTo>
                      <a:pt x="91" y="9"/>
                      <a:pt x="72" y="16"/>
                      <a:pt x="49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PE" sz="2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86" name="Freeform 20"/>
              <p:cNvSpPr>
                <a:spLocks/>
              </p:cNvSpPr>
              <p:nvPr/>
            </p:nvSpPr>
            <p:spPr bwMode="auto">
              <a:xfrm>
                <a:off x="6751638" y="2300288"/>
                <a:ext cx="158750" cy="65088"/>
              </a:xfrm>
              <a:custGeom>
                <a:avLst/>
                <a:gdLst>
                  <a:gd name="T0" fmla="*/ 96 w 98"/>
                  <a:gd name="T1" fmla="*/ 0 h 40"/>
                  <a:gd name="T2" fmla="*/ 49 w 98"/>
                  <a:gd name="T3" fmla="*/ 15 h 40"/>
                  <a:gd name="T4" fmla="*/ 2 w 98"/>
                  <a:gd name="T5" fmla="*/ 0 h 40"/>
                  <a:gd name="T6" fmla="*/ 0 w 98"/>
                  <a:gd name="T7" fmla="*/ 5 h 40"/>
                  <a:gd name="T8" fmla="*/ 0 w 98"/>
                  <a:gd name="T9" fmla="*/ 19 h 40"/>
                  <a:gd name="T10" fmla="*/ 49 w 98"/>
                  <a:gd name="T11" fmla="*/ 40 h 40"/>
                  <a:gd name="T12" fmla="*/ 98 w 98"/>
                  <a:gd name="T13" fmla="*/ 19 h 40"/>
                  <a:gd name="T14" fmla="*/ 98 w 98"/>
                  <a:gd name="T15" fmla="*/ 5 h 40"/>
                  <a:gd name="T16" fmla="*/ 96 w 98"/>
                  <a:gd name="T17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8" h="40">
                    <a:moveTo>
                      <a:pt x="96" y="0"/>
                    </a:moveTo>
                    <a:cubicBezTo>
                      <a:pt x="95" y="8"/>
                      <a:pt x="75" y="15"/>
                      <a:pt x="49" y="15"/>
                    </a:cubicBezTo>
                    <a:cubicBezTo>
                      <a:pt x="23" y="15"/>
                      <a:pt x="3" y="8"/>
                      <a:pt x="2" y="0"/>
                    </a:cubicBezTo>
                    <a:cubicBezTo>
                      <a:pt x="1" y="1"/>
                      <a:pt x="0" y="3"/>
                      <a:pt x="0" y="5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31"/>
                      <a:pt x="22" y="40"/>
                      <a:pt x="49" y="40"/>
                    </a:cubicBezTo>
                    <a:cubicBezTo>
                      <a:pt x="76" y="40"/>
                      <a:pt x="98" y="31"/>
                      <a:pt x="98" y="19"/>
                    </a:cubicBezTo>
                    <a:cubicBezTo>
                      <a:pt x="98" y="5"/>
                      <a:pt x="98" y="5"/>
                      <a:pt x="98" y="5"/>
                    </a:cubicBezTo>
                    <a:cubicBezTo>
                      <a:pt x="98" y="3"/>
                      <a:pt x="97" y="1"/>
                      <a:pt x="9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PE" sz="2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87" name="Oval 21"/>
              <p:cNvSpPr>
                <a:spLocks noChangeArrowheads="1"/>
              </p:cNvSpPr>
              <p:nvPr/>
            </p:nvSpPr>
            <p:spPr bwMode="auto">
              <a:xfrm>
                <a:off x="6754813" y="2265363"/>
                <a:ext cx="152400" cy="5080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PE" sz="2400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244" name="Group 243"/>
          <p:cNvGrpSpPr/>
          <p:nvPr/>
        </p:nvGrpSpPr>
        <p:grpSpPr>
          <a:xfrm>
            <a:off x="6623051" y="4019551"/>
            <a:ext cx="1282700" cy="1449917"/>
            <a:chOff x="6623051" y="4019551"/>
            <a:chExt cx="1282700" cy="1449917"/>
          </a:xfrm>
        </p:grpSpPr>
        <p:grpSp>
          <p:nvGrpSpPr>
            <p:cNvPr id="170" name="Group 169"/>
            <p:cNvGrpSpPr/>
            <p:nvPr/>
          </p:nvGrpSpPr>
          <p:grpSpPr>
            <a:xfrm>
              <a:off x="6623051" y="4019551"/>
              <a:ext cx="1282700" cy="1449917"/>
              <a:chOff x="4967288" y="3014663"/>
              <a:chExt cx="962025" cy="1087438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2064" name="Freeform 16"/>
              <p:cNvSpPr>
                <a:spLocks/>
              </p:cNvSpPr>
              <p:nvPr/>
            </p:nvSpPr>
            <p:spPr bwMode="auto">
              <a:xfrm>
                <a:off x="4967288" y="3014663"/>
                <a:ext cx="962025" cy="1087438"/>
              </a:xfrm>
              <a:custGeom>
                <a:avLst/>
                <a:gdLst/>
                <a:ahLst/>
                <a:cxnLst>
                  <a:cxn ang="0">
                    <a:pos x="527" y="0"/>
                  </a:cxn>
                  <a:cxn ang="0">
                    <a:pos x="550" y="10"/>
                  </a:cxn>
                  <a:cxn ang="0">
                    <a:pos x="558" y="34"/>
                  </a:cxn>
                  <a:cxn ang="0">
                    <a:pos x="455" y="370"/>
                  </a:cxn>
                  <a:cxn ang="0">
                    <a:pos x="216" y="627"/>
                  </a:cxn>
                  <a:cxn ang="0">
                    <a:pos x="198" y="632"/>
                  </a:cxn>
                  <a:cxn ang="0">
                    <a:pos x="171" y="616"/>
                  </a:cxn>
                  <a:cxn ang="0">
                    <a:pos x="8" y="335"/>
                  </a:cxn>
                  <a:cxn ang="0">
                    <a:pos x="17" y="294"/>
                  </a:cxn>
                  <a:cxn ang="0">
                    <a:pos x="120" y="176"/>
                  </a:cxn>
                  <a:cxn ang="0">
                    <a:pos x="171" y="28"/>
                  </a:cxn>
                  <a:cxn ang="0">
                    <a:pos x="202" y="0"/>
                  </a:cxn>
                  <a:cxn ang="0">
                    <a:pos x="527" y="0"/>
                  </a:cxn>
                </a:cxnLst>
                <a:rect l="0" t="0" r="r" b="b"/>
                <a:pathLst>
                  <a:path w="559" h="632">
                    <a:moveTo>
                      <a:pt x="527" y="0"/>
                    </a:moveTo>
                    <a:cubicBezTo>
                      <a:pt x="536" y="0"/>
                      <a:pt x="544" y="4"/>
                      <a:pt x="550" y="10"/>
                    </a:cubicBezTo>
                    <a:cubicBezTo>
                      <a:pt x="556" y="17"/>
                      <a:pt x="559" y="25"/>
                      <a:pt x="558" y="34"/>
                    </a:cubicBezTo>
                    <a:cubicBezTo>
                      <a:pt x="550" y="153"/>
                      <a:pt x="515" y="266"/>
                      <a:pt x="455" y="370"/>
                    </a:cubicBezTo>
                    <a:cubicBezTo>
                      <a:pt x="396" y="472"/>
                      <a:pt x="313" y="561"/>
                      <a:pt x="216" y="627"/>
                    </a:cubicBezTo>
                    <a:cubicBezTo>
                      <a:pt x="211" y="630"/>
                      <a:pt x="205" y="632"/>
                      <a:pt x="198" y="632"/>
                    </a:cubicBezTo>
                    <a:cubicBezTo>
                      <a:pt x="187" y="632"/>
                      <a:pt x="177" y="626"/>
                      <a:pt x="171" y="616"/>
                    </a:cubicBezTo>
                    <a:cubicBezTo>
                      <a:pt x="8" y="335"/>
                      <a:pt x="8" y="335"/>
                      <a:pt x="8" y="335"/>
                    </a:cubicBezTo>
                    <a:cubicBezTo>
                      <a:pt x="0" y="321"/>
                      <a:pt x="4" y="304"/>
                      <a:pt x="17" y="294"/>
                    </a:cubicBezTo>
                    <a:cubicBezTo>
                      <a:pt x="59" y="262"/>
                      <a:pt x="94" y="222"/>
                      <a:pt x="120" y="176"/>
                    </a:cubicBezTo>
                    <a:cubicBezTo>
                      <a:pt x="147" y="130"/>
                      <a:pt x="164" y="81"/>
                      <a:pt x="171" y="28"/>
                    </a:cubicBezTo>
                    <a:cubicBezTo>
                      <a:pt x="173" y="12"/>
                      <a:pt x="186" y="0"/>
                      <a:pt x="202" y="0"/>
                    </a:cubicBezTo>
                    <a:lnTo>
                      <a:pt x="527" y="0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PE" sz="2400" dirty="0"/>
              </a:p>
            </p:txBody>
          </p:sp>
          <p:sp>
            <p:nvSpPr>
              <p:cNvPr id="2070" name="Freeform 22"/>
              <p:cNvSpPr>
                <a:spLocks/>
              </p:cNvSpPr>
              <p:nvPr/>
            </p:nvSpPr>
            <p:spPr bwMode="auto">
              <a:xfrm>
                <a:off x="4984750" y="3055938"/>
                <a:ext cx="941388" cy="1046163"/>
              </a:xfrm>
              <a:custGeom>
                <a:avLst/>
                <a:gdLst/>
                <a:ahLst/>
                <a:cxnLst>
                  <a:cxn ang="0">
                    <a:pos x="206" y="603"/>
                  </a:cxn>
                  <a:cxn ang="0">
                    <a:pos x="445" y="346"/>
                  </a:cxn>
                  <a:cxn ang="0">
                    <a:pos x="548" y="13"/>
                  </a:cxn>
                  <a:cxn ang="0">
                    <a:pos x="546" y="10"/>
                  </a:cxn>
                  <a:cxn ang="0">
                    <a:pos x="522" y="0"/>
                  </a:cxn>
                  <a:cxn ang="0">
                    <a:pos x="197" y="0"/>
                  </a:cxn>
                  <a:cxn ang="0">
                    <a:pos x="166" y="28"/>
                  </a:cxn>
                  <a:cxn ang="0">
                    <a:pos x="116" y="177"/>
                  </a:cxn>
                  <a:cxn ang="0">
                    <a:pos x="13" y="294"/>
                  </a:cxn>
                  <a:cxn ang="0">
                    <a:pos x="0" y="314"/>
                  </a:cxn>
                  <a:cxn ang="0">
                    <a:pos x="161" y="592"/>
                  </a:cxn>
                  <a:cxn ang="0">
                    <a:pos x="188" y="608"/>
                  </a:cxn>
                  <a:cxn ang="0">
                    <a:pos x="206" y="603"/>
                  </a:cxn>
                </a:cxnLst>
                <a:rect l="0" t="0" r="r" b="b"/>
                <a:pathLst>
                  <a:path w="548" h="608">
                    <a:moveTo>
                      <a:pt x="206" y="603"/>
                    </a:moveTo>
                    <a:cubicBezTo>
                      <a:pt x="303" y="537"/>
                      <a:pt x="386" y="448"/>
                      <a:pt x="445" y="346"/>
                    </a:cubicBezTo>
                    <a:cubicBezTo>
                      <a:pt x="504" y="243"/>
                      <a:pt x="539" y="131"/>
                      <a:pt x="548" y="13"/>
                    </a:cubicBezTo>
                    <a:cubicBezTo>
                      <a:pt x="547" y="12"/>
                      <a:pt x="546" y="11"/>
                      <a:pt x="546" y="10"/>
                    </a:cubicBezTo>
                    <a:cubicBezTo>
                      <a:pt x="540" y="4"/>
                      <a:pt x="531" y="0"/>
                      <a:pt x="522" y="0"/>
                    </a:cubicBezTo>
                    <a:cubicBezTo>
                      <a:pt x="197" y="0"/>
                      <a:pt x="197" y="0"/>
                      <a:pt x="197" y="0"/>
                    </a:cubicBezTo>
                    <a:cubicBezTo>
                      <a:pt x="182" y="0"/>
                      <a:pt x="168" y="12"/>
                      <a:pt x="166" y="28"/>
                    </a:cubicBezTo>
                    <a:cubicBezTo>
                      <a:pt x="159" y="81"/>
                      <a:pt x="142" y="131"/>
                      <a:pt x="116" y="177"/>
                    </a:cubicBezTo>
                    <a:cubicBezTo>
                      <a:pt x="89" y="222"/>
                      <a:pt x="55" y="262"/>
                      <a:pt x="13" y="294"/>
                    </a:cubicBezTo>
                    <a:cubicBezTo>
                      <a:pt x="6" y="299"/>
                      <a:pt x="2" y="307"/>
                      <a:pt x="0" y="314"/>
                    </a:cubicBezTo>
                    <a:cubicBezTo>
                      <a:pt x="161" y="592"/>
                      <a:pt x="161" y="592"/>
                      <a:pt x="161" y="592"/>
                    </a:cubicBezTo>
                    <a:cubicBezTo>
                      <a:pt x="167" y="602"/>
                      <a:pt x="177" y="608"/>
                      <a:pt x="188" y="608"/>
                    </a:cubicBezTo>
                    <a:cubicBezTo>
                      <a:pt x="195" y="608"/>
                      <a:pt x="201" y="606"/>
                      <a:pt x="206" y="603"/>
                    </a:cubicBezTo>
                    <a:close/>
                  </a:path>
                </a:pathLst>
              </a:custGeom>
              <a:solidFill>
                <a:srgbClr val="FFC000"/>
              </a:solidFill>
              <a:ln w="3175">
                <a:solidFill>
                  <a:schemeClr val="accent4">
                    <a:lumMod val="7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PE" sz="2400" dirty="0"/>
              </a:p>
            </p:txBody>
          </p:sp>
        </p:grpSp>
        <p:sp>
          <p:nvSpPr>
            <p:cNvPr id="188" name="Freeform 236"/>
            <p:cNvSpPr>
              <a:spLocks noChangeAspect="1" noEditPoints="1"/>
            </p:cNvSpPr>
            <p:nvPr/>
          </p:nvSpPr>
          <p:spPr bwMode="auto">
            <a:xfrm>
              <a:off x="7026432" y="4417735"/>
              <a:ext cx="548640" cy="548640"/>
            </a:xfrm>
            <a:custGeom>
              <a:avLst/>
              <a:gdLst>
                <a:gd name="T0" fmla="*/ 111 w 114"/>
                <a:gd name="T1" fmla="*/ 48 h 114"/>
                <a:gd name="T2" fmla="*/ 104 w 114"/>
                <a:gd name="T3" fmla="*/ 48 h 114"/>
                <a:gd name="T4" fmla="*/ 96 w 114"/>
                <a:gd name="T5" fmla="*/ 29 h 114"/>
                <a:gd name="T6" fmla="*/ 101 w 114"/>
                <a:gd name="T7" fmla="*/ 24 h 114"/>
                <a:gd name="T8" fmla="*/ 102 w 114"/>
                <a:gd name="T9" fmla="*/ 22 h 114"/>
                <a:gd name="T10" fmla="*/ 101 w 114"/>
                <a:gd name="T11" fmla="*/ 20 h 114"/>
                <a:gd name="T12" fmla="*/ 92 w 114"/>
                <a:gd name="T13" fmla="*/ 12 h 114"/>
                <a:gd name="T14" fmla="*/ 89 w 114"/>
                <a:gd name="T15" fmla="*/ 12 h 114"/>
                <a:gd name="T16" fmla="*/ 84 w 114"/>
                <a:gd name="T17" fmla="*/ 17 h 114"/>
                <a:gd name="T18" fmla="*/ 65 w 114"/>
                <a:gd name="T19" fmla="*/ 9 h 114"/>
                <a:gd name="T20" fmla="*/ 65 w 114"/>
                <a:gd name="T21" fmla="*/ 2 h 114"/>
                <a:gd name="T22" fmla="*/ 62 w 114"/>
                <a:gd name="T23" fmla="*/ 0 h 114"/>
                <a:gd name="T24" fmla="*/ 50 w 114"/>
                <a:gd name="T25" fmla="*/ 0 h 114"/>
                <a:gd name="T26" fmla="*/ 48 w 114"/>
                <a:gd name="T27" fmla="*/ 2 h 114"/>
                <a:gd name="T28" fmla="*/ 48 w 114"/>
                <a:gd name="T29" fmla="*/ 9 h 114"/>
                <a:gd name="T30" fmla="*/ 29 w 114"/>
                <a:gd name="T31" fmla="*/ 17 h 114"/>
                <a:gd name="T32" fmla="*/ 24 w 114"/>
                <a:gd name="T33" fmla="*/ 12 h 114"/>
                <a:gd name="T34" fmla="*/ 20 w 114"/>
                <a:gd name="T35" fmla="*/ 12 h 114"/>
                <a:gd name="T36" fmla="*/ 12 w 114"/>
                <a:gd name="T37" fmla="*/ 21 h 114"/>
                <a:gd name="T38" fmla="*/ 11 w 114"/>
                <a:gd name="T39" fmla="*/ 22 h 114"/>
                <a:gd name="T40" fmla="*/ 12 w 114"/>
                <a:gd name="T41" fmla="*/ 24 h 114"/>
                <a:gd name="T42" fmla="*/ 17 w 114"/>
                <a:gd name="T43" fmla="*/ 29 h 114"/>
                <a:gd name="T44" fmla="*/ 8 w 114"/>
                <a:gd name="T45" fmla="*/ 48 h 114"/>
                <a:gd name="T46" fmla="*/ 2 w 114"/>
                <a:gd name="T47" fmla="*/ 48 h 114"/>
                <a:gd name="T48" fmla="*/ 0 w 114"/>
                <a:gd name="T49" fmla="*/ 51 h 114"/>
                <a:gd name="T50" fmla="*/ 0 w 114"/>
                <a:gd name="T51" fmla="*/ 63 h 114"/>
                <a:gd name="T52" fmla="*/ 2 w 114"/>
                <a:gd name="T53" fmla="*/ 65 h 114"/>
                <a:gd name="T54" fmla="*/ 8 w 114"/>
                <a:gd name="T55" fmla="*/ 65 h 114"/>
                <a:gd name="T56" fmla="*/ 16 w 114"/>
                <a:gd name="T57" fmla="*/ 85 h 114"/>
                <a:gd name="T58" fmla="*/ 12 w 114"/>
                <a:gd name="T59" fmla="*/ 89 h 114"/>
                <a:gd name="T60" fmla="*/ 12 w 114"/>
                <a:gd name="T61" fmla="*/ 93 h 114"/>
                <a:gd name="T62" fmla="*/ 20 w 114"/>
                <a:gd name="T63" fmla="*/ 101 h 114"/>
                <a:gd name="T64" fmla="*/ 22 w 114"/>
                <a:gd name="T65" fmla="*/ 102 h 114"/>
                <a:gd name="T66" fmla="*/ 24 w 114"/>
                <a:gd name="T67" fmla="*/ 101 h 114"/>
                <a:gd name="T68" fmla="*/ 28 w 114"/>
                <a:gd name="T69" fmla="*/ 97 h 114"/>
                <a:gd name="T70" fmla="*/ 48 w 114"/>
                <a:gd name="T71" fmla="*/ 105 h 114"/>
                <a:gd name="T72" fmla="*/ 48 w 114"/>
                <a:gd name="T73" fmla="*/ 111 h 114"/>
                <a:gd name="T74" fmla="*/ 50 w 114"/>
                <a:gd name="T75" fmla="*/ 114 h 114"/>
                <a:gd name="T76" fmla="*/ 62 w 114"/>
                <a:gd name="T77" fmla="*/ 114 h 114"/>
                <a:gd name="T78" fmla="*/ 65 w 114"/>
                <a:gd name="T79" fmla="*/ 111 h 114"/>
                <a:gd name="T80" fmla="*/ 65 w 114"/>
                <a:gd name="T81" fmla="*/ 105 h 114"/>
                <a:gd name="T82" fmla="*/ 85 w 114"/>
                <a:gd name="T83" fmla="*/ 97 h 114"/>
                <a:gd name="T84" fmla="*/ 89 w 114"/>
                <a:gd name="T85" fmla="*/ 102 h 114"/>
                <a:gd name="T86" fmla="*/ 93 w 114"/>
                <a:gd name="T87" fmla="*/ 102 h 114"/>
                <a:gd name="T88" fmla="*/ 101 w 114"/>
                <a:gd name="T89" fmla="*/ 93 h 114"/>
                <a:gd name="T90" fmla="*/ 101 w 114"/>
                <a:gd name="T91" fmla="*/ 89 h 114"/>
                <a:gd name="T92" fmla="*/ 97 w 114"/>
                <a:gd name="T93" fmla="*/ 85 h 114"/>
                <a:gd name="T94" fmla="*/ 104 w 114"/>
                <a:gd name="T95" fmla="*/ 65 h 114"/>
                <a:gd name="T96" fmla="*/ 111 w 114"/>
                <a:gd name="T97" fmla="*/ 65 h 114"/>
                <a:gd name="T98" fmla="*/ 114 w 114"/>
                <a:gd name="T99" fmla="*/ 63 h 114"/>
                <a:gd name="T100" fmla="*/ 114 w 114"/>
                <a:gd name="T101" fmla="*/ 51 h 114"/>
                <a:gd name="T102" fmla="*/ 111 w 114"/>
                <a:gd name="T103" fmla="*/ 48 h 114"/>
                <a:gd name="T104" fmla="*/ 67 w 114"/>
                <a:gd name="T105" fmla="*/ 57 h 114"/>
                <a:gd name="T106" fmla="*/ 57 w 114"/>
                <a:gd name="T107" fmla="*/ 67 h 114"/>
                <a:gd name="T108" fmla="*/ 47 w 114"/>
                <a:gd name="T109" fmla="*/ 57 h 114"/>
                <a:gd name="T110" fmla="*/ 57 w 114"/>
                <a:gd name="T111" fmla="*/ 47 h 114"/>
                <a:gd name="T112" fmla="*/ 67 w 114"/>
                <a:gd name="T113" fmla="*/ 57 h 114"/>
                <a:gd name="T114" fmla="*/ 57 w 114"/>
                <a:gd name="T115" fmla="*/ 83 h 114"/>
                <a:gd name="T116" fmla="*/ 30 w 114"/>
                <a:gd name="T117" fmla="*/ 57 h 114"/>
                <a:gd name="T118" fmla="*/ 57 w 114"/>
                <a:gd name="T119" fmla="*/ 30 h 114"/>
                <a:gd name="T120" fmla="*/ 83 w 114"/>
                <a:gd name="T121" fmla="*/ 57 h 114"/>
                <a:gd name="T122" fmla="*/ 57 w 114"/>
                <a:gd name="T123" fmla="*/ 83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4" h="114">
                  <a:moveTo>
                    <a:pt x="111" y="48"/>
                  </a:moveTo>
                  <a:cubicBezTo>
                    <a:pt x="104" y="48"/>
                    <a:pt x="104" y="48"/>
                    <a:pt x="104" y="48"/>
                  </a:cubicBezTo>
                  <a:cubicBezTo>
                    <a:pt x="103" y="41"/>
                    <a:pt x="100" y="35"/>
                    <a:pt x="96" y="29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1" y="24"/>
                    <a:pt x="102" y="23"/>
                    <a:pt x="102" y="22"/>
                  </a:cubicBezTo>
                  <a:cubicBezTo>
                    <a:pt x="102" y="22"/>
                    <a:pt x="101" y="21"/>
                    <a:pt x="101" y="20"/>
                  </a:cubicBezTo>
                  <a:cubicBezTo>
                    <a:pt x="92" y="12"/>
                    <a:pt x="92" y="12"/>
                    <a:pt x="92" y="12"/>
                  </a:cubicBezTo>
                  <a:cubicBezTo>
                    <a:pt x="91" y="11"/>
                    <a:pt x="90" y="11"/>
                    <a:pt x="89" y="12"/>
                  </a:cubicBezTo>
                  <a:cubicBezTo>
                    <a:pt x="84" y="17"/>
                    <a:pt x="84" y="17"/>
                    <a:pt x="84" y="17"/>
                  </a:cubicBezTo>
                  <a:cubicBezTo>
                    <a:pt x="78" y="13"/>
                    <a:pt x="72" y="10"/>
                    <a:pt x="65" y="9"/>
                  </a:cubicBezTo>
                  <a:cubicBezTo>
                    <a:pt x="65" y="2"/>
                    <a:pt x="65" y="2"/>
                    <a:pt x="65" y="2"/>
                  </a:cubicBezTo>
                  <a:cubicBezTo>
                    <a:pt x="65" y="1"/>
                    <a:pt x="64" y="0"/>
                    <a:pt x="62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49" y="0"/>
                    <a:pt x="48" y="1"/>
                    <a:pt x="48" y="2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1" y="10"/>
                    <a:pt x="34" y="13"/>
                    <a:pt x="29" y="17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23" y="11"/>
                    <a:pt x="21" y="11"/>
                    <a:pt x="20" y="12"/>
                  </a:cubicBezTo>
                  <a:cubicBezTo>
                    <a:pt x="12" y="21"/>
                    <a:pt x="12" y="21"/>
                    <a:pt x="12" y="21"/>
                  </a:cubicBezTo>
                  <a:cubicBezTo>
                    <a:pt x="11" y="21"/>
                    <a:pt x="11" y="22"/>
                    <a:pt x="11" y="22"/>
                  </a:cubicBezTo>
                  <a:cubicBezTo>
                    <a:pt x="11" y="23"/>
                    <a:pt x="11" y="24"/>
                    <a:pt x="12" y="24"/>
                  </a:cubicBezTo>
                  <a:cubicBezTo>
                    <a:pt x="17" y="29"/>
                    <a:pt x="17" y="29"/>
                    <a:pt x="17" y="29"/>
                  </a:cubicBezTo>
                  <a:cubicBezTo>
                    <a:pt x="13" y="35"/>
                    <a:pt x="10" y="41"/>
                    <a:pt x="8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1" y="48"/>
                    <a:pt x="0" y="49"/>
                    <a:pt x="0" y="51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4"/>
                    <a:pt x="1" y="65"/>
                    <a:pt x="2" y="65"/>
                  </a:cubicBezTo>
                  <a:cubicBezTo>
                    <a:pt x="8" y="65"/>
                    <a:pt x="8" y="65"/>
                    <a:pt x="8" y="65"/>
                  </a:cubicBezTo>
                  <a:cubicBezTo>
                    <a:pt x="9" y="72"/>
                    <a:pt x="12" y="79"/>
                    <a:pt x="16" y="85"/>
                  </a:cubicBezTo>
                  <a:cubicBezTo>
                    <a:pt x="12" y="89"/>
                    <a:pt x="12" y="89"/>
                    <a:pt x="12" y="89"/>
                  </a:cubicBezTo>
                  <a:cubicBezTo>
                    <a:pt x="11" y="90"/>
                    <a:pt x="11" y="92"/>
                    <a:pt x="12" y="93"/>
                  </a:cubicBezTo>
                  <a:cubicBezTo>
                    <a:pt x="20" y="101"/>
                    <a:pt x="20" y="101"/>
                    <a:pt x="20" y="101"/>
                  </a:cubicBezTo>
                  <a:cubicBezTo>
                    <a:pt x="21" y="102"/>
                    <a:pt x="21" y="102"/>
                    <a:pt x="22" y="102"/>
                  </a:cubicBezTo>
                  <a:cubicBezTo>
                    <a:pt x="23" y="102"/>
                    <a:pt x="23" y="102"/>
                    <a:pt x="24" y="101"/>
                  </a:cubicBezTo>
                  <a:cubicBezTo>
                    <a:pt x="28" y="97"/>
                    <a:pt x="28" y="97"/>
                    <a:pt x="28" y="97"/>
                  </a:cubicBezTo>
                  <a:cubicBezTo>
                    <a:pt x="34" y="101"/>
                    <a:pt x="41" y="104"/>
                    <a:pt x="48" y="105"/>
                  </a:cubicBezTo>
                  <a:cubicBezTo>
                    <a:pt x="48" y="111"/>
                    <a:pt x="48" y="111"/>
                    <a:pt x="48" y="111"/>
                  </a:cubicBezTo>
                  <a:cubicBezTo>
                    <a:pt x="48" y="113"/>
                    <a:pt x="49" y="114"/>
                    <a:pt x="50" y="114"/>
                  </a:cubicBezTo>
                  <a:cubicBezTo>
                    <a:pt x="62" y="114"/>
                    <a:pt x="62" y="114"/>
                    <a:pt x="62" y="114"/>
                  </a:cubicBezTo>
                  <a:cubicBezTo>
                    <a:pt x="64" y="114"/>
                    <a:pt x="65" y="113"/>
                    <a:pt x="65" y="111"/>
                  </a:cubicBezTo>
                  <a:cubicBezTo>
                    <a:pt x="65" y="105"/>
                    <a:pt x="65" y="105"/>
                    <a:pt x="65" y="105"/>
                  </a:cubicBezTo>
                  <a:cubicBezTo>
                    <a:pt x="72" y="104"/>
                    <a:pt x="79" y="101"/>
                    <a:pt x="85" y="97"/>
                  </a:cubicBezTo>
                  <a:cubicBezTo>
                    <a:pt x="89" y="102"/>
                    <a:pt x="89" y="102"/>
                    <a:pt x="89" y="102"/>
                  </a:cubicBezTo>
                  <a:cubicBezTo>
                    <a:pt x="90" y="102"/>
                    <a:pt x="92" y="102"/>
                    <a:pt x="93" y="102"/>
                  </a:cubicBezTo>
                  <a:cubicBezTo>
                    <a:pt x="101" y="93"/>
                    <a:pt x="101" y="93"/>
                    <a:pt x="101" y="93"/>
                  </a:cubicBezTo>
                  <a:cubicBezTo>
                    <a:pt x="102" y="92"/>
                    <a:pt x="102" y="90"/>
                    <a:pt x="101" y="89"/>
                  </a:cubicBezTo>
                  <a:cubicBezTo>
                    <a:pt x="97" y="85"/>
                    <a:pt x="97" y="85"/>
                    <a:pt x="97" y="85"/>
                  </a:cubicBezTo>
                  <a:cubicBezTo>
                    <a:pt x="101" y="79"/>
                    <a:pt x="103" y="72"/>
                    <a:pt x="104" y="65"/>
                  </a:cubicBezTo>
                  <a:cubicBezTo>
                    <a:pt x="111" y="65"/>
                    <a:pt x="111" y="65"/>
                    <a:pt x="111" y="65"/>
                  </a:cubicBezTo>
                  <a:cubicBezTo>
                    <a:pt x="113" y="65"/>
                    <a:pt x="114" y="64"/>
                    <a:pt x="114" y="63"/>
                  </a:cubicBezTo>
                  <a:cubicBezTo>
                    <a:pt x="114" y="51"/>
                    <a:pt x="114" y="51"/>
                    <a:pt x="114" y="51"/>
                  </a:cubicBezTo>
                  <a:cubicBezTo>
                    <a:pt x="114" y="49"/>
                    <a:pt x="113" y="48"/>
                    <a:pt x="111" y="48"/>
                  </a:cubicBezTo>
                  <a:close/>
                  <a:moveTo>
                    <a:pt x="67" y="57"/>
                  </a:moveTo>
                  <a:cubicBezTo>
                    <a:pt x="67" y="62"/>
                    <a:pt x="62" y="67"/>
                    <a:pt x="57" y="67"/>
                  </a:cubicBezTo>
                  <a:cubicBezTo>
                    <a:pt x="51" y="67"/>
                    <a:pt x="47" y="62"/>
                    <a:pt x="47" y="57"/>
                  </a:cubicBezTo>
                  <a:cubicBezTo>
                    <a:pt x="47" y="51"/>
                    <a:pt x="51" y="47"/>
                    <a:pt x="57" y="47"/>
                  </a:cubicBezTo>
                  <a:cubicBezTo>
                    <a:pt x="62" y="47"/>
                    <a:pt x="67" y="51"/>
                    <a:pt x="67" y="57"/>
                  </a:cubicBezTo>
                  <a:close/>
                  <a:moveTo>
                    <a:pt x="57" y="83"/>
                  </a:moveTo>
                  <a:cubicBezTo>
                    <a:pt x="42" y="83"/>
                    <a:pt x="30" y="71"/>
                    <a:pt x="30" y="57"/>
                  </a:cubicBezTo>
                  <a:cubicBezTo>
                    <a:pt x="30" y="42"/>
                    <a:pt x="42" y="30"/>
                    <a:pt x="57" y="30"/>
                  </a:cubicBezTo>
                  <a:cubicBezTo>
                    <a:pt x="71" y="30"/>
                    <a:pt x="83" y="42"/>
                    <a:pt x="83" y="57"/>
                  </a:cubicBezTo>
                  <a:cubicBezTo>
                    <a:pt x="83" y="71"/>
                    <a:pt x="71" y="83"/>
                    <a:pt x="57" y="8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45" name="Group 244"/>
          <p:cNvGrpSpPr/>
          <p:nvPr/>
        </p:nvGrpSpPr>
        <p:grpSpPr>
          <a:xfrm>
            <a:off x="5278967" y="4811184"/>
            <a:ext cx="1648884" cy="958851"/>
            <a:chOff x="5278967" y="4811184"/>
            <a:chExt cx="1648884" cy="958851"/>
          </a:xfrm>
        </p:grpSpPr>
        <p:grpSp>
          <p:nvGrpSpPr>
            <p:cNvPr id="171" name="Group 170"/>
            <p:cNvGrpSpPr/>
            <p:nvPr/>
          </p:nvGrpSpPr>
          <p:grpSpPr>
            <a:xfrm>
              <a:off x="5278967" y="4811184"/>
              <a:ext cx="1648884" cy="958851"/>
              <a:chOff x="3959225" y="3608388"/>
              <a:chExt cx="1236663" cy="719138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2059" name="Freeform 11"/>
              <p:cNvSpPr>
                <a:spLocks/>
              </p:cNvSpPr>
              <p:nvPr/>
            </p:nvSpPr>
            <p:spPr bwMode="auto">
              <a:xfrm>
                <a:off x="3959225" y="3608388"/>
                <a:ext cx="1236663" cy="719138"/>
              </a:xfrm>
              <a:custGeom>
                <a:avLst/>
                <a:gdLst/>
                <a:ahLst/>
                <a:cxnLst>
                  <a:cxn ang="0">
                    <a:pos x="195" y="0"/>
                  </a:cxn>
                  <a:cxn ang="0">
                    <a:pos x="210" y="3"/>
                  </a:cxn>
                  <a:cxn ang="0">
                    <a:pos x="359" y="32"/>
                  </a:cxn>
                  <a:cxn ang="0">
                    <a:pos x="508" y="3"/>
                  </a:cxn>
                  <a:cxn ang="0">
                    <a:pos x="523" y="0"/>
                  </a:cxn>
                  <a:cxn ang="0">
                    <a:pos x="555" y="18"/>
                  </a:cxn>
                  <a:cxn ang="0">
                    <a:pos x="712" y="291"/>
                  </a:cxn>
                  <a:cxn ang="0">
                    <a:pos x="715" y="320"/>
                  </a:cxn>
                  <a:cxn ang="0">
                    <a:pos x="696" y="343"/>
                  </a:cxn>
                  <a:cxn ang="0">
                    <a:pos x="359" y="418"/>
                  </a:cxn>
                  <a:cxn ang="0">
                    <a:pos x="22" y="343"/>
                  </a:cxn>
                  <a:cxn ang="0">
                    <a:pos x="3" y="320"/>
                  </a:cxn>
                  <a:cxn ang="0">
                    <a:pos x="6" y="291"/>
                  </a:cxn>
                  <a:cxn ang="0">
                    <a:pos x="163" y="18"/>
                  </a:cxn>
                  <a:cxn ang="0">
                    <a:pos x="195" y="0"/>
                  </a:cxn>
                  <a:cxn ang="0">
                    <a:pos x="195" y="0"/>
                  </a:cxn>
                </a:cxnLst>
                <a:rect l="0" t="0" r="r" b="b"/>
                <a:pathLst>
                  <a:path w="719" h="418">
                    <a:moveTo>
                      <a:pt x="195" y="0"/>
                    </a:moveTo>
                    <a:cubicBezTo>
                      <a:pt x="200" y="0"/>
                      <a:pt x="205" y="1"/>
                      <a:pt x="210" y="3"/>
                    </a:cubicBezTo>
                    <a:cubicBezTo>
                      <a:pt x="257" y="22"/>
                      <a:pt x="308" y="32"/>
                      <a:pt x="359" y="32"/>
                    </a:cubicBezTo>
                    <a:cubicBezTo>
                      <a:pt x="411" y="32"/>
                      <a:pt x="461" y="22"/>
                      <a:pt x="508" y="3"/>
                    </a:cubicBezTo>
                    <a:cubicBezTo>
                      <a:pt x="513" y="1"/>
                      <a:pt x="518" y="0"/>
                      <a:pt x="523" y="0"/>
                    </a:cubicBezTo>
                    <a:cubicBezTo>
                      <a:pt x="536" y="0"/>
                      <a:pt x="548" y="7"/>
                      <a:pt x="555" y="18"/>
                    </a:cubicBezTo>
                    <a:cubicBezTo>
                      <a:pt x="712" y="291"/>
                      <a:pt x="712" y="291"/>
                      <a:pt x="712" y="291"/>
                    </a:cubicBezTo>
                    <a:cubicBezTo>
                      <a:pt x="717" y="300"/>
                      <a:pt x="719" y="310"/>
                      <a:pt x="715" y="320"/>
                    </a:cubicBezTo>
                    <a:cubicBezTo>
                      <a:pt x="712" y="330"/>
                      <a:pt x="705" y="338"/>
                      <a:pt x="696" y="343"/>
                    </a:cubicBezTo>
                    <a:cubicBezTo>
                      <a:pt x="590" y="393"/>
                      <a:pt x="477" y="418"/>
                      <a:pt x="359" y="418"/>
                    </a:cubicBezTo>
                    <a:cubicBezTo>
                      <a:pt x="241" y="418"/>
                      <a:pt x="128" y="393"/>
                      <a:pt x="22" y="343"/>
                    </a:cubicBezTo>
                    <a:cubicBezTo>
                      <a:pt x="13" y="338"/>
                      <a:pt x="6" y="330"/>
                      <a:pt x="3" y="320"/>
                    </a:cubicBezTo>
                    <a:cubicBezTo>
                      <a:pt x="0" y="310"/>
                      <a:pt x="1" y="300"/>
                      <a:pt x="6" y="291"/>
                    </a:cubicBezTo>
                    <a:cubicBezTo>
                      <a:pt x="163" y="18"/>
                      <a:pt x="163" y="18"/>
                      <a:pt x="163" y="18"/>
                    </a:cubicBezTo>
                    <a:cubicBezTo>
                      <a:pt x="170" y="7"/>
                      <a:pt x="182" y="0"/>
                      <a:pt x="195" y="0"/>
                    </a:cubicBezTo>
                    <a:cubicBezTo>
                      <a:pt x="195" y="0"/>
                      <a:pt x="195" y="0"/>
                      <a:pt x="195" y="0"/>
                    </a:cubicBezTo>
                    <a:close/>
                  </a:path>
                </a:pathLst>
              </a:custGeom>
              <a:solidFill>
                <a:srgbClr val="2F378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PE" sz="2400" dirty="0"/>
              </a:p>
            </p:txBody>
          </p:sp>
          <p:sp>
            <p:nvSpPr>
              <p:cNvPr id="2065" name="Freeform 17"/>
              <p:cNvSpPr>
                <a:spLocks/>
              </p:cNvSpPr>
              <p:nvPr/>
            </p:nvSpPr>
            <p:spPr bwMode="auto">
              <a:xfrm>
                <a:off x="3971925" y="3649663"/>
                <a:ext cx="1220788" cy="677863"/>
              </a:xfrm>
              <a:custGeom>
                <a:avLst/>
                <a:gdLst/>
                <a:ahLst/>
                <a:cxnLst>
                  <a:cxn ang="0">
                    <a:pos x="162" y="19"/>
                  </a:cxn>
                  <a:cxn ang="0">
                    <a:pos x="5" y="291"/>
                  </a:cxn>
                  <a:cxn ang="0">
                    <a:pos x="0" y="305"/>
                  </a:cxn>
                  <a:cxn ang="0">
                    <a:pos x="15" y="319"/>
                  </a:cxn>
                  <a:cxn ang="0">
                    <a:pos x="352" y="394"/>
                  </a:cxn>
                  <a:cxn ang="0">
                    <a:pos x="689" y="319"/>
                  </a:cxn>
                  <a:cxn ang="0">
                    <a:pos x="708" y="296"/>
                  </a:cxn>
                  <a:cxn ang="0">
                    <a:pos x="710" y="289"/>
                  </a:cxn>
                  <a:cxn ang="0">
                    <a:pos x="554" y="19"/>
                  </a:cxn>
                  <a:cxn ang="0">
                    <a:pos x="521" y="0"/>
                  </a:cxn>
                  <a:cxn ang="0">
                    <a:pos x="507" y="3"/>
                  </a:cxn>
                  <a:cxn ang="0">
                    <a:pos x="358" y="32"/>
                  </a:cxn>
                  <a:cxn ang="0">
                    <a:pos x="209" y="3"/>
                  </a:cxn>
                  <a:cxn ang="0">
                    <a:pos x="194" y="0"/>
                  </a:cxn>
                  <a:cxn ang="0">
                    <a:pos x="194" y="0"/>
                  </a:cxn>
                  <a:cxn ang="0">
                    <a:pos x="162" y="19"/>
                  </a:cxn>
                </a:cxnLst>
                <a:rect l="0" t="0" r="r" b="b"/>
                <a:pathLst>
                  <a:path w="710" h="394">
                    <a:moveTo>
                      <a:pt x="162" y="19"/>
                    </a:moveTo>
                    <a:cubicBezTo>
                      <a:pt x="5" y="291"/>
                      <a:pt x="5" y="291"/>
                      <a:pt x="5" y="291"/>
                    </a:cubicBezTo>
                    <a:cubicBezTo>
                      <a:pt x="2" y="295"/>
                      <a:pt x="1" y="300"/>
                      <a:pt x="0" y="305"/>
                    </a:cubicBezTo>
                    <a:cubicBezTo>
                      <a:pt x="4" y="311"/>
                      <a:pt x="9" y="316"/>
                      <a:pt x="15" y="319"/>
                    </a:cubicBezTo>
                    <a:cubicBezTo>
                      <a:pt x="121" y="369"/>
                      <a:pt x="234" y="394"/>
                      <a:pt x="352" y="394"/>
                    </a:cubicBezTo>
                    <a:cubicBezTo>
                      <a:pt x="470" y="394"/>
                      <a:pt x="583" y="369"/>
                      <a:pt x="689" y="319"/>
                    </a:cubicBezTo>
                    <a:cubicBezTo>
                      <a:pt x="698" y="314"/>
                      <a:pt x="705" y="306"/>
                      <a:pt x="708" y="296"/>
                    </a:cubicBezTo>
                    <a:cubicBezTo>
                      <a:pt x="709" y="294"/>
                      <a:pt x="710" y="292"/>
                      <a:pt x="710" y="289"/>
                    </a:cubicBezTo>
                    <a:cubicBezTo>
                      <a:pt x="554" y="19"/>
                      <a:pt x="554" y="19"/>
                      <a:pt x="554" y="19"/>
                    </a:cubicBezTo>
                    <a:cubicBezTo>
                      <a:pt x="547" y="7"/>
                      <a:pt x="535" y="0"/>
                      <a:pt x="521" y="0"/>
                    </a:cubicBezTo>
                    <a:cubicBezTo>
                      <a:pt x="517" y="0"/>
                      <a:pt x="512" y="1"/>
                      <a:pt x="507" y="3"/>
                    </a:cubicBezTo>
                    <a:cubicBezTo>
                      <a:pt x="460" y="22"/>
                      <a:pt x="409" y="32"/>
                      <a:pt x="358" y="32"/>
                    </a:cubicBezTo>
                    <a:cubicBezTo>
                      <a:pt x="306" y="32"/>
                      <a:pt x="256" y="22"/>
                      <a:pt x="209" y="3"/>
                    </a:cubicBezTo>
                    <a:cubicBezTo>
                      <a:pt x="204" y="1"/>
                      <a:pt x="199" y="0"/>
                      <a:pt x="194" y="0"/>
                    </a:cubicBezTo>
                    <a:cubicBezTo>
                      <a:pt x="194" y="0"/>
                      <a:pt x="194" y="0"/>
                      <a:pt x="194" y="0"/>
                    </a:cubicBezTo>
                    <a:cubicBezTo>
                      <a:pt x="181" y="0"/>
                      <a:pt x="169" y="7"/>
                      <a:pt x="162" y="19"/>
                    </a:cubicBezTo>
                    <a:close/>
                  </a:path>
                </a:pathLst>
              </a:custGeom>
              <a:solidFill>
                <a:srgbClr val="2F5698"/>
              </a:solidFill>
              <a:ln w="3175">
                <a:solidFill>
                  <a:schemeClr val="accent5">
                    <a:lumMod val="7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PE" sz="2400" dirty="0"/>
              </a:p>
            </p:txBody>
          </p:sp>
        </p:grpSp>
        <p:grpSp>
          <p:nvGrpSpPr>
            <p:cNvPr id="189" name="Group 72"/>
            <p:cNvGrpSpPr>
              <a:grpSpLocks noChangeAspect="1"/>
            </p:cNvGrpSpPr>
            <p:nvPr/>
          </p:nvGrpSpPr>
          <p:grpSpPr>
            <a:xfrm>
              <a:off x="5798609" y="5041946"/>
              <a:ext cx="609600" cy="575736"/>
              <a:chOff x="5530851" y="1866899"/>
              <a:chExt cx="285750" cy="269875"/>
            </a:xfrm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90" name="Oval 190"/>
              <p:cNvSpPr>
                <a:spLocks noChangeArrowheads="1"/>
              </p:cNvSpPr>
              <p:nvPr/>
            </p:nvSpPr>
            <p:spPr bwMode="auto">
              <a:xfrm>
                <a:off x="5661026" y="1912936"/>
                <a:ext cx="68263" cy="68263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PE" sz="2400" dirty="0"/>
              </a:p>
            </p:txBody>
          </p:sp>
          <p:sp>
            <p:nvSpPr>
              <p:cNvPr id="191" name="Freeform 191"/>
              <p:cNvSpPr>
                <a:spLocks noEditPoints="1"/>
              </p:cNvSpPr>
              <p:nvPr/>
            </p:nvSpPr>
            <p:spPr bwMode="auto">
              <a:xfrm>
                <a:off x="5530851" y="1866899"/>
                <a:ext cx="285750" cy="269875"/>
              </a:xfrm>
              <a:custGeom>
                <a:avLst/>
                <a:gdLst/>
                <a:ahLst/>
                <a:cxnLst>
                  <a:cxn ang="0">
                    <a:pos x="100" y="75"/>
                  </a:cxn>
                  <a:cxn ang="0">
                    <a:pos x="97" y="77"/>
                  </a:cxn>
                  <a:cxn ang="0">
                    <a:pos x="96" y="77"/>
                  </a:cxn>
                  <a:cxn ang="0">
                    <a:pos x="90" y="57"/>
                  </a:cxn>
                  <a:cxn ang="0">
                    <a:pos x="84" y="53"/>
                  </a:cxn>
                  <a:cxn ang="0">
                    <a:pos x="82" y="53"/>
                  </a:cxn>
                  <a:cxn ang="0">
                    <a:pos x="60" y="53"/>
                  </a:cxn>
                  <a:cxn ang="0">
                    <a:pos x="55" y="57"/>
                  </a:cxn>
                  <a:cxn ang="0">
                    <a:pos x="48" y="76"/>
                  </a:cxn>
                  <a:cxn ang="0">
                    <a:pos x="47" y="76"/>
                  </a:cxn>
                  <a:cxn ang="0">
                    <a:pos x="46" y="75"/>
                  </a:cxn>
                  <a:cxn ang="0">
                    <a:pos x="46" y="20"/>
                  </a:cxn>
                  <a:cxn ang="0">
                    <a:pos x="73" y="9"/>
                  </a:cxn>
                  <a:cxn ang="0">
                    <a:pos x="100" y="20"/>
                  </a:cxn>
                  <a:cxn ang="0">
                    <a:pos x="111" y="48"/>
                  </a:cxn>
                  <a:cxn ang="0">
                    <a:pos x="100" y="75"/>
                  </a:cxn>
                  <a:cxn ang="0">
                    <a:pos x="78" y="78"/>
                  </a:cxn>
                  <a:cxn ang="0">
                    <a:pos x="73" y="83"/>
                  </a:cxn>
                  <a:cxn ang="0">
                    <a:pos x="71" y="83"/>
                  </a:cxn>
                  <a:cxn ang="0">
                    <a:pos x="66" y="78"/>
                  </a:cxn>
                  <a:cxn ang="0">
                    <a:pos x="66" y="76"/>
                  </a:cxn>
                  <a:cxn ang="0">
                    <a:pos x="68" y="63"/>
                  </a:cxn>
                  <a:cxn ang="0">
                    <a:pos x="68" y="60"/>
                  </a:cxn>
                  <a:cxn ang="0">
                    <a:pos x="69" y="59"/>
                  </a:cxn>
                  <a:cxn ang="0">
                    <a:pos x="75" y="59"/>
                  </a:cxn>
                  <a:cxn ang="0">
                    <a:pos x="76" y="60"/>
                  </a:cxn>
                  <a:cxn ang="0">
                    <a:pos x="76" y="63"/>
                  </a:cxn>
                  <a:cxn ang="0">
                    <a:pos x="79" y="76"/>
                  </a:cxn>
                  <a:cxn ang="0">
                    <a:pos x="78" y="78"/>
                  </a:cxn>
                  <a:cxn ang="0">
                    <a:pos x="106" y="14"/>
                  </a:cxn>
                  <a:cxn ang="0">
                    <a:pos x="73" y="0"/>
                  </a:cxn>
                  <a:cxn ang="0">
                    <a:pos x="39" y="14"/>
                  </a:cxn>
                  <a:cxn ang="0">
                    <a:pos x="25" y="42"/>
                  </a:cxn>
                  <a:cxn ang="0">
                    <a:pos x="32" y="71"/>
                  </a:cxn>
                  <a:cxn ang="0">
                    <a:pos x="31" y="76"/>
                  </a:cxn>
                  <a:cxn ang="0">
                    <a:pos x="6" y="101"/>
                  </a:cxn>
                  <a:cxn ang="0">
                    <a:pos x="4" y="115"/>
                  </a:cxn>
                  <a:cxn ang="0">
                    <a:pos x="5" y="116"/>
                  </a:cxn>
                  <a:cxn ang="0">
                    <a:pos x="10" y="118"/>
                  </a:cxn>
                  <a:cxn ang="0">
                    <a:pos x="19" y="114"/>
                  </a:cxn>
                  <a:cxn ang="0">
                    <a:pos x="44" y="89"/>
                  </a:cxn>
                  <a:cxn ang="0">
                    <a:pos x="44" y="89"/>
                  </a:cxn>
                  <a:cxn ang="0">
                    <a:pos x="47" y="88"/>
                  </a:cxn>
                  <a:cxn ang="0">
                    <a:pos x="49" y="88"/>
                  </a:cxn>
                  <a:cxn ang="0">
                    <a:pos x="54" y="91"/>
                  </a:cxn>
                  <a:cxn ang="0">
                    <a:pos x="57" y="92"/>
                  </a:cxn>
                  <a:cxn ang="0">
                    <a:pos x="61" y="94"/>
                  </a:cxn>
                  <a:cxn ang="0">
                    <a:pos x="73" y="95"/>
                  </a:cxn>
                  <a:cxn ang="0">
                    <a:pos x="88" y="93"/>
                  </a:cxn>
                  <a:cxn ang="0">
                    <a:pos x="90" y="92"/>
                  </a:cxn>
                  <a:cxn ang="0">
                    <a:pos x="100" y="87"/>
                  </a:cxn>
                  <a:cxn ang="0">
                    <a:pos x="106" y="81"/>
                  </a:cxn>
                  <a:cxn ang="0">
                    <a:pos x="106" y="14"/>
                  </a:cxn>
                </a:cxnLst>
                <a:rect l="0" t="0" r="r" b="b"/>
                <a:pathLst>
                  <a:path w="125" h="118">
                    <a:moveTo>
                      <a:pt x="100" y="75"/>
                    </a:moveTo>
                    <a:cubicBezTo>
                      <a:pt x="99" y="75"/>
                      <a:pt x="98" y="76"/>
                      <a:pt x="97" y="77"/>
                    </a:cubicBezTo>
                    <a:cubicBezTo>
                      <a:pt x="97" y="77"/>
                      <a:pt x="97" y="77"/>
                      <a:pt x="96" y="77"/>
                    </a:cubicBezTo>
                    <a:cubicBezTo>
                      <a:pt x="90" y="57"/>
                      <a:pt x="90" y="57"/>
                      <a:pt x="90" y="57"/>
                    </a:cubicBezTo>
                    <a:cubicBezTo>
                      <a:pt x="89" y="55"/>
                      <a:pt x="86" y="53"/>
                      <a:pt x="84" y="53"/>
                    </a:cubicBezTo>
                    <a:cubicBezTo>
                      <a:pt x="83" y="53"/>
                      <a:pt x="83" y="53"/>
                      <a:pt x="82" y="53"/>
                    </a:cubicBezTo>
                    <a:cubicBezTo>
                      <a:pt x="60" y="53"/>
                      <a:pt x="60" y="53"/>
                      <a:pt x="60" y="53"/>
                    </a:cubicBezTo>
                    <a:cubicBezTo>
                      <a:pt x="58" y="53"/>
                      <a:pt x="55" y="55"/>
                      <a:pt x="55" y="57"/>
                    </a:cubicBezTo>
                    <a:cubicBezTo>
                      <a:pt x="48" y="76"/>
                      <a:pt x="48" y="76"/>
                      <a:pt x="48" y="76"/>
                    </a:cubicBezTo>
                    <a:cubicBezTo>
                      <a:pt x="48" y="77"/>
                      <a:pt x="48" y="77"/>
                      <a:pt x="47" y="76"/>
                    </a:cubicBezTo>
                    <a:cubicBezTo>
                      <a:pt x="47" y="76"/>
                      <a:pt x="46" y="75"/>
                      <a:pt x="46" y="75"/>
                    </a:cubicBezTo>
                    <a:cubicBezTo>
                      <a:pt x="31" y="60"/>
                      <a:pt x="31" y="35"/>
                      <a:pt x="46" y="20"/>
                    </a:cubicBezTo>
                    <a:cubicBezTo>
                      <a:pt x="53" y="13"/>
                      <a:pt x="62" y="9"/>
                      <a:pt x="73" y="9"/>
                    </a:cubicBezTo>
                    <a:cubicBezTo>
                      <a:pt x="83" y="9"/>
                      <a:pt x="93" y="13"/>
                      <a:pt x="100" y="20"/>
                    </a:cubicBezTo>
                    <a:cubicBezTo>
                      <a:pt x="107" y="28"/>
                      <a:pt x="111" y="37"/>
                      <a:pt x="111" y="48"/>
                    </a:cubicBezTo>
                    <a:cubicBezTo>
                      <a:pt x="111" y="58"/>
                      <a:pt x="107" y="67"/>
                      <a:pt x="100" y="75"/>
                    </a:cubicBezTo>
                    <a:moveTo>
                      <a:pt x="78" y="78"/>
                    </a:moveTo>
                    <a:cubicBezTo>
                      <a:pt x="73" y="83"/>
                      <a:pt x="73" y="83"/>
                      <a:pt x="73" y="83"/>
                    </a:cubicBezTo>
                    <a:cubicBezTo>
                      <a:pt x="73" y="83"/>
                      <a:pt x="72" y="83"/>
                      <a:pt x="71" y="83"/>
                    </a:cubicBezTo>
                    <a:cubicBezTo>
                      <a:pt x="66" y="78"/>
                      <a:pt x="66" y="78"/>
                      <a:pt x="66" y="78"/>
                    </a:cubicBezTo>
                    <a:cubicBezTo>
                      <a:pt x="66" y="78"/>
                      <a:pt x="65" y="77"/>
                      <a:pt x="66" y="76"/>
                    </a:cubicBezTo>
                    <a:cubicBezTo>
                      <a:pt x="66" y="76"/>
                      <a:pt x="68" y="66"/>
                      <a:pt x="68" y="63"/>
                    </a:cubicBezTo>
                    <a:cubicBezTo>
                      <a:pt x="68" y="63"/>
                      <a:pt x="68" y="60"/>
                      <a:pt x="68" y="60"/>
                    </a:cubicBezTo>
                    <a:cubicBezTo>
                      <a:pt x="68" y="60"/>
                      <a:pt x="69" y="59"/>
                      <a:pt x="69" y="59"/>
                    </a:cubicBezTo>
                    <a:cubicBezTo>
                      <a:pt x="75" y="59"/>
                      <a:pt x="75" y="59"/>
                      <a:pt x="75" y="59"/>
                    </a:cubicBezTo>
                    <a:cubicBezTo>
                      <a:pt x="76" y="59"/>
                      <a:pt x="76" y="60"/>
                      <a:pt x="76" y="60"/>
                    </a:cubicBezTo>
                    <a:cubicBezTo>
                      <a:pt x="76" y="60"/>
                      <a:pt x="76" y="63"/>
                      <a:pt x="76" y="63"/>
                    </a:cubicBezTo>
                    <a:cubicBezTo>
                      <a:pt x="77" y="66"/>
                      <a:pt x="79" y="76"/>
                      <a:pt x="79" y="76"/>
                    </a:cubicBezTo>
                    <a:cubicBezTo>
                      <a:pt x="79" y="77"/>
                      <a:pt x="79" y="78"/>
                      <a:pt x="78" y="78"/>
                    </a:cubicBezTo>
                    <a:moveTo>
                      <a:pt x="106" y="14"/>
                    </a:moveTo>
                    <a:cubicBezTo>
                      <a:pt x="97" y="5"/>
                      <a:pt x="85" y="0"/>
                      <a:pt x="73" y="0"/>
                    </a:cubicBezTo>
                    <a:cubicBezTo>
                      <a:pt x="60" y="0"/>
                      <a:pt x="48" y="5"/>
                      <a:pt x="39" y="14"/>
                    </a:cubicBezTo>
                    <a:cubicBezTo>
                      <a:pt x="31" y="21"/>
                      <a:pt x="26" y="31"/>
                      <a:pt x="25" y="42"/>
                    </a:cubicBezTo>
                    <a:cubicBezTo>
                      <a:pt x="24" y="52"/>
                      <a:pt x="26" y="62"/>
                      <a:pt x="32" y="71"/>
                    </a:cubicBezTo>
                    <a:cubicBezTo>
                      <a:pt x="32" y="73"/>
                      <a:pt x="33" y="75"/>
                      <a:pt x="31" y="76"/>
                    </a:cubicBezTo>
                    <a:cubicBezTo>
                      <a:pt x="6" y="101"/>
                      <a:pt x="6" y="101"/>
                      <a:pt x="6" y="101"/>
                    </a:cubicBezTo>
                    <a:cubicBezTo>
                      <a:pt x="2" y="105"/>
                      <a:pt x="0" y="111"/>
                      <a:pt x="4" y="115"/>
                    </a:cubicBezTo>
                    <a:cubicBezTo>
                      <a:pt x="5" y="116"/>
                      <a:pt x="5" y="116"/>
                      <a:pt x="5" y="116"/>
                    </a:cubicBezTo>
                    <a:cubicBezTo>
                      <a:pt x="6" y="117"/>
                      <a:pt x="8" y="118"/>
                      <a:pt x="10" y="118"/>
                    </a:cubicBezTo>
                    <a:cubicBezTo>
                      <a:pt x="13" y="118"/>
                      <a:pt x="16" y="117"/>
                      <a:pt x="19" y="114"/>
                    </a:cubicBezTo>
                    <a:cubicBezTo>
                      <a:pt x="44" y="89"/>
                      <a:pt x="44" y="89"/>
                      <a:pt x="44" y="89"/>
                    </a:cubicBezTo>
                    <a:cubicBezTo>
                      <a:pt x="44" y="89"/>
                      <a:pt x="44" y="89"/>
                      <a:pt x="44" y="89"/>
                    </a:cubicBezTo>
                    <a:cubicBezTo>
                      <a:pt x="45" y="88"/>
                      <a:pt x="46" y="88"/>
                      <a:pt x="47" y="88"/>
                    </a:cubicBezTo>
                    <a:cubicBezTo>
                      <a:pt x="48" y="88"/>
                      <a:pt x="49" y="88"/>
                      <a:pt x="49" y="88"/>
                    </a:cubicBezTo>
                    <a:cubicBezTo>
                      <a:pt x="51" y="90"/>
                      <a:pt x="52" y="90"/>
                      <a:pt x="54" y="91"/>
                    </a:cubicBezTo>
                    <a:cubicBezTo>
                      <a:pt x="55" y="92"/>
                      <a:pt x="56" y="92"/>
                      <a:pt x="57" y="92"/>
                    </a:cubicBezTo>
                    <a:cubicBezTo>
                      <a:pt x="58" y="93"/>
                      <a:pt x="59" y="93"/>
                      <a:pt x="61" y="94"/>
                    </a:cubicBezTo>
                    <a:cubicBezTo>
                      <a:pt x="65" y="95"/>
                      <a:pt x="69" y="95"/>
                      <a:pt x="73" y="95"/>
                    </a:cubicBezTo>
                    <a:cubicBezTo>
                      <a:pt x="78" y="95"/>
                      <a:pt x="83" y="94"/>
                      <a:pt x="88" y="93"/>
                    </a:cubicBezTo>
                    <a:cubicBezTo>
                      <a:pt x="89" y="93"/>
                      <a:pt x="89" y="92"/>
                      <a:pt x="90" y="92"/>
                    </a:cubicBezTo>
                    <a:cubicBezTo>
                      <a:pt x="94" y="91"/>
                      <a:pt x="97" y="89"/>
                      <a:pt x="100" y="87"/>
                    </a:cubicBezTo>
                    <a:cubicBezTo>
                      <a:pt x="102" y="85"/>
                      <a:pt x="104" y="83"/>
                      <a:pt x="106" y="81"/>
                    </a:cubicBezTo>
                    <a:cubicBezTo>
                      <a:pt x="125" y="63"/>
                      <a:pt x="125" y="32"/>
                      <a:pt x="106" y="14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PE" sz="2400" dirty="0"/>
              </a:p>
            </p:txBody>
          </p:sp>
        </p:grpSp>
      </p:grpSp>
      <p:grpSp>
        <p:nvGrpSpPr>
          <p:cNvPr id="243" name="Group 242"/>
          <p:cNvGrpSpPr/>
          <p:nvPr/>
        </p:nvGrpSpPr>
        <p:grpSpPr>
          <a:xfrm>
            <a:off x="6625167" y="2461684"/>
            <a:ext cx="1280584" cy="1447800"/>
            <a:chOff x="6625167" y="2461684"/>
            <a:chExt cx="1280584" cy="1447800"/>
          </a:xfrm>
        </p:grpSpPr>
        <p:grpSp>
          <p:nvGrpSpPr>
            <p:cNvPr id="169" name="Group 168"/>
            <p:cNvGrpSpPr/>
            <p:nvPr/>
          </p:nvGrpSpPr>
          <p:grpSpPr>
            <a:xfrm>
              <a:off x="6625167" y="2461684"/>
              <a:ext cx="1280584" cy="1447800"/>
              <a:chOff x="4968875" y="1846263"/>
              <a:chExt cx="960438" cy="1085850"/>
            </a:xfrm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grpSpPr>
          <p:sp>
            <p:nvSpPr>
              <p:cNvPr id="2062" name="Freeform 14"/>
              <p:cNvSpPr>
                <a:spLocks/>
              </p:cNvSpPr>
              <p:nvPr/>
            </p:nvSpPr>
            <p:spPr bwMode="auto">
              <a:xfrm>
                <a:off x="4968875" y="1846263"/>
                <a:ext cx="960438" cy="1085850"/>
              </a:xfrm>
              <a:custGeom>
                <a:avLst/>
                <a:gdLst/>
                <a:ahLst/>
                <a:cxnLst>
                  <a:cxn ang="0">
                    <a:pos x="198" y="0"/>
                  </a:cxn>
                  <a:cxn ang="0">
                    <a:pos x="217" y="6"/>
                  </a:cxn>
                  <a:cxn ang="0">
                    <a:pos x="454" y="262"/>
                  </a:cxn>
                  <a:cxn ang="0">
                    <a:pos x="557" y="596"/>
                  </a:cxn>
                  <a:cxn ang="0">
                    <a:pos x="548" y="621"/>
                  </a:cxn>
                  <a:cxn ang="0">
                    <a:pos x="524" y="632"/>
                  </a:cxn>
                  <a:cxn ang="0">
                    <a:pos x="203" y="632"/>
                  </a:cxn>
                  <a:cxn ang="0">
                    <a:pos x="170" y="606"/>
                  </a:cxn>
                  <a:cxn ang="0">
                    <a:pos x="119" y="455"/>
                  </a:cxn>
                  <a:cxn ang="0">
                    <a:pos x="16" y="338"/>
                  </a:cxn>
                  <a:cxn ang="0">
                    <a:pos x="8" y="295"/>
                  </a:cxn>
                  <a:cxn ang="0">
                    <a:pos x="169" y="17"/>
                  </a:cxn>
                  <a:cxn ang="0">
                    <a:pos x="198" y="0"/>
                  </a:cxn>
                </a:cxnLst>
                <a:rect l="0" t="0" r="r" b="b"/>
                <a:pathLst>
                  <a:path w="558" h="632">
                    <a:moveTo>
                      <a:pt x="198" y="0"/>
                    </a:moveTo>
                    <a:cubicBezTo>
                      <a:pt x="205" y="0"/>
                      <a:pt x="211" y="3"/>
                      <a:pt x="217" y="6"/>
                    </a:cubicBezTo>
                    <a:cubicBezTo>
                      <a:pt x="313" y="73"/>
                      <a:pt x="395" y="161"/>
                      <a:pt x="454" y="262"/>
                    </a:cubicBezTo>
                    <a:cubicBezTo>
                      <a:pt x="514" y="365"/>
                      <a:pt x="548" y="478"/>
                      <a:pt x="557" y="596"/>
                    </a:cubicBezTo>
                    <a:cubicBezTo>
                      <a:pt x="558" y="605"/>
                      <a:pt x="555" y="614"/>
                      <a:pt x="548" y="621"/>
                    </a:cubicBezTo>
                    <a:cubicBezTo>
                      <a:pt x="542" y="628"/>
                      <a:pt x="533" y="632"/>
                      <a:pt x="524" y="632"/>
                    </a:cubicBezTo>
                    <a:cubicBezTo>
                      <a:pt x="203" y="632"/>
                      <a:pt x="203" y="632"/>
                      <a:pt x="203" y="632"/>
                    </a:cubicBezTo>
                    <a:cubicBezTo>
                      <a:pt x="197" y="631"/>
                      <a:pt x="172" y="625"/>
                      <a:pt x="170" y="606"/>
                    </a:cubicBezTo>
                    <a:cubicBezTo>
                      <a:pt x="164" y="554"/>
                      <a:pt x="147" y="503"/>
                      <a:pt x="119" y="455"/>
                    </a:cubicBezTo>
                    <a:cubicBezTo>
                      <a:pt x="93" y="410"/>
                      <a:pt x="58" y="370"/>
                      <a:pt x="16" y="338"/>
                    </a:cubicBezTo>
                    <a:cubicBezTo>
                      <a:pt x="3" y="328"/>
                      <a:pt x="0" y="310"/>
                      <a:pt x="8" y="295"/>
                    </a:cubicBezTo>
                    <a:cubicBezTo>
                      <a:pt x="169" y="17"/>
                      <a:pt x="169" y="17"/>
                      <a:pt x="169" y="17"/>
                    </a:cubicBezTo>
                    <a:cubicBezTo>
                      <a:pt x="175" y="7"/>
                      <a:pt x="186" y="0"/>
                      <a:pt x="198" y="0"/>
                    </a:cubicBez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PE" sz="2400" dirty="0"/>
              </a:p>
            </p:txBody>
          </p:sp>
          <p:sp>
            <p:nvSpPr>
              <p:cNvPr id="2068" name="Freeform 20"/>
              <p:cNvSpPr>
                <a:spLocks/>
              </p:cNvSpPr>
              <p:nvPr/>
            </p:nvSpPr>
            <p:spPr bwMode="auto">
              <a:xfrm>
                <a:off x="4986338" y="1889125"/>
                <a:ext cx="942975" cy="1042988"/>
              </a:xfrm>
              <a:custGeom>
                <a:avLst/>
                <a:gdLst/>
                <a:ahLst/>
                <a:cxnLst>
                  <a:cxn ang="0">
                    <a:pos x="109" y="430"/>
                  </a:cxn>
                  <a:cxn ang="0">
                    <a:pos x="155" y="552"/>
                  </a:cxn>
                  <a:cxn ang="0">
                    <a:pos x="163" y="591"/>
                  </a:cxn>
                  <a:cxn ang="0">
                    <a:pos x="193" y="607"/>
                  </a:cxn>
                  <a:cxn ang="0">
                    <a:pos x="514" y="607"/>
                  </a:cxn>
                  <a:cxn ang="0">
                    <a:pos x="538" y="596"/>
                  </a:cxn>
                  <a:cxn ang="0">
                    <a:pos x="547" y="571"/>
                  </a:cxn>
                  <a:cxn ang="0">
                    <a:pos x="532" y="464"/>
                  </a:cxn>
                  <a:cxn ang="0">
                    <a:pos x="450" y="262"/>
                  </a:cxn>
                  <a:cxn ang="0">
                    <a:pos x="213" y="6"/>
                  </a:cxn>
                  <a:cxn ang="0">
                    <a:pos x="193" y="0"/>
                  </a:cxn>
                  <a:cxn ang="0">
                    <a:pos x="165" y="16"/>
                  </a:cxn>
                  <a:cxn ang="0">
                    <a:pos x="4" y="295"/>
                  </a:cxn>
                  <a:cxn ang="0">
                    <a:pos x="0" y="306"/>
                  </a:cxn>
                  <a:cxn ang="0">
                    <a:pos x="6" y="313"/>
                  </a:cxn>
                  <a:cxn ang="0">
                    <a:pos x="109" y="430"/>
                  </a:cxn>
                </a:cxnLst>
                <a:rect l="0" t="0" r="r" b="b"/>
                <a:pathLst>
                  <a:path w="548" h="607">
                    <a:moveTo>
                      <a:pt x="109" y="430"/>
                    </a:moveTo>
                    <a:cubicBezTo>
                      <a:pt x="132" y="469"/>
                      <a:pt x="147" y="510"/>
                      <a:pt x="155" y="552"/>
                    </a:cubicBezTo>
                    <a:cubicBezTo>
                      <a:pt x="159" y="565"/>
                      <a:pt x="161" y="578"/>
                      <a:pt x="163" y="591"/>
                    </a:cubicBezTo>
                    <a:cubicBezTo>
                      <a:pt x="171" y="602"/>
                      <a:pt x="188" y="606"/>
                      <a:pt x="193" y="607"/>
                    </a:cubicBezTo>
                    <a:cubicBezTo>
                      <a:pt x="514" y="607"/>
                      <a:pt x="514" y="607"/>
                      <a:pt x="514" y="607"/>
                    </a:cubicBezTo>
                    <a:cubicBezTo>
                      <a:pt x="523" y="607"/>
                      <a:pt x="532" y="603"/>
                      <a:pt x="538" y="596"/>
                    </a:cubicBezTo>
                    <a:cubicBezTo>
                      <a:pt x="545" y="589"/>
                      <a:pt x="548" y="580"/>
                      <a:pt x="547" y="571"/>
                    </a:cubicBezTo>
                    <a:cubicBezTo>
                      <a:pt x="544" y="535"/>
                      <a:pt x="539" y="499"/>
                      <a:pt x="532" y="464"/>
                    </a:cubicBezTo>
                    <a:cubicBezTo>
                      <a:pt x="514" y="393"/>
                      <a:pt x="487" y="326"/>
                      <a:pt x="450" y="262"/>
                    </a:cubicBezTo>
                    <a:cubicBezTo>
                      <a:pt x="391" y="160"/>
                      <a:pt x="309" y="72"/>
                      <a:pt x="213" y="6"/>
                    </a:cubicBezTo>
                    <a:cubicBezTo>
                      <a:pt x="207" y="2"/>
                      <a:pt x="200" y="0"/>
                      <a:pt x="193" y="0"/>
                    </a:cubicBezTo>
                    <a:cubicBezTo>
                      <a:pt x="181" y="0"/>
                      <a:pt x="171" y="6"/>
                      <a:pt x="165" y="16"/>
                    </a:cubicBezTo>
                    <a:cubicBezTo>
                      <a:pt x="4" y="295"/>
                      <a:pt x="4" y="295"/>
                      <a:pt x="4" y="295"/>
                    </a:cubicBezTo>
                    <a:cubicBezTo>
                      <a:pt x="2" y="298"/>
                      <a:pt x="0" y="302"/>
                      <a:pt x="0" y="306"/>
                    </a:cubicBezTo>
                    <a:cubicBezTo>
                      <a:pt x="2" y="309"/>
                      <a:pt x="4" y="311"/>
                      <a:pt x="6" y="313"/>
                    </a:cubicBezTo>
                    <a:cubicBezTo>
                      <a:pt x="48" y="345"/>
                      <a:pt x="83" y="385"/>
                      <a:pt x="109" y="43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PE" sz="2400" dirty="0"/>
              </a:p>
            </p:txBody>
          </p:sp>
        </p:grpSp>
        <p:grpSp>
          <p:nvGrpSpPr>
            <p:cNvPr id="192" name="Group 67"/>
            <p:cNvGrpSpPr>
              <a:grpSpLocks noChangeAspect="1"/>
            </p:cNvGrpSpPr>
            <p:nvPr/>
          </p:nvGrpSpPr>
          <p:grpSpPr>
            <a:xfrm>
              <a:off x="7010885" y="3032297"/>
              <a:ext cx="575733" cy="569039"/>
              <a:chOff x="3959226" y="1355724"/>
              <a:chExt cx="273050" cy="269875"/>
            </a:xfrm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93" name="Freeform 108"/>
              <p:cNvSpPr>
                <a:spLocks/>
              </p:cNvSpPr>
              <p:nvPr/>
            </p:nvSpPr>
            <p:spPr bwMode="auto">
              <a:xfrm>
                <a:off x="3983038" y="1376361"/>
                <a:ext cx="249238" cy="249238"/>
              </a:xfrm>
              <a:custGeom>
                <a:avLst/>
                <a:gdLst/>
                <a:ahLst/>
                <a:cxnLst>
                  <a:cxn ang="0">
                    <a:pos x="54" y="0"/>
                  </a:cxn>
                  <a:cxn ang="0">
                    <a:pos x="25" y="9"/>
                  </a:cxn>
                  <a:cxn ang="0">
                    <a:pos x="25" y="10"/>
                  </a:cxn>
                  <a:cxn ang="0">
                    <a:pos x="30" y="16"/>
                  </a:cxn>
                  <a:cxn ang="0">
                    <a:pos x="32" y="16"/>
                  </a:cxn>
                  <a:cxn ang="0">
                    <a:pos x="54" y="10"/>
                  </a:cxn>
                  <a:cxn ang="0">
                    <a:pos x="99" y="54"/>
                  </a:cxn>
                  <a:cxn ang="0">
                    <a:pos x="54" y="99"/>
                  </a:cxn>
                  <a:cxn ang="0">
                    <a:pos x="10" y="54"/>
                  </a:cxn>
                  <a:cxn ang="0">
                    <a:pos x="14" y="34"/>
                  </a:cxn>
                  <a:cxn ang="0">
                    <a:pos x="15" y="32"/>
                  </a:cxn>
                  <a:cxn ang="0">
                    <a:pos x="9" y="27"/>
                  </a:cxn>
                  <a:cxn ang="0">
                    <a:pos x="7" y="27"/>
                  </a:cxn>
                  <a:cxn ang="0">
                    <a:pos x="0" y="54"/>
                  </a:cxn>
                  <a:cxn ang="0">
                    <a:pos x="54" y="109"/>
                  </a:cxn>
                  <a:cxn ang="0">
                    <a:pos x="109" y="54"/>
                  </a:cxn>
                  <a:cxn ang="0">
                    <a:pos x="54" y="0"/>
                  </a:cxn>
                </a:cxnLst>
                <a:rect l="0" t="0" r="r" b="b"/>
                <a:pathLst>
                  <a:path w="109" h="109">
                    <a:moveTo>
                      <a:pt x="54" y="0"/>
                    </a:moveTo>
                    <a:cubicBezTo>
                      <a:pt x="44" y="0"/>
                      <a:pt x="33" y="3"/>
                      <a:pt x="25" y="9"/>
                    </a:cubicBezTo>
                    <a:cubicBezTo>
                      <a:pt x="25" y="9"/>
                      <a:pt x="24" y="9"/>
                      <a:pt x="25" y="10"/>
                    </a:cubicBezTo>
                    <a:cubicBezTo>
                      <a:pt x="30" y="16"/>
                      <a:pt x="30" y="16"/>
                      <a:pt x="30" y="16"/>
                    </a:cubicBezTo>
                    <a:cubicBezTo>
                      <a:pt x="31" y="16"/>
                      <a:pt x="32" y="16"/>
                      <a:pt x="32" y="16"/>
                    </a:cubicBezTo>
                    <a:cubicBezTo>
                      <a:pt x="39" y="12"/>
                      <a:pt x="46" y="10"/>
                      <a:pt x="54" y="10"/>
                    </a:cubicBezTo>
                    <a:cubicBezTo>
                      <a:pt x="79" y="10"/>
                      <a:pt x="99" y="30"/>
                      <a:pt x="99" y="54"/>
                    </a:cubicBezTo>
                    <a:cubicBezTo>
                      <a:pt x="99" y="79"/>
                      <a:pt x="79" y="99"/>
                      <a:pt x="54" y="99"/>
                    </a:cubicBezTo>
                    <a:cubicBezTo>
                      <a:pt x="30" y="99"/>
                      <a:pt x="10" y="79"/>
                      <a:pt x="10" y="54"/>
                    </a:cubicBezTo>
                    <a:cubicBezTo>
                      <a:pt x="10" y="47"/>
                      <a:pt x="11" y="40"/>
                      <a:pt x="14" y="34"/>
                    </a:cubicBezTo>
                    <a:cubicBezTo>
                      <a:pt x="15" y="33"/>
                      <a:pt x="15" y="32"/>
                      <a:pt x="15" y="32"/>
                    </a:cubicBezTo>
                    <a:cubicBezTo>
                      <a:pt x="9" y="27"/>
                      <a:pt x="9" y="27"/>
                      <a:pt x="9" y="27"/>
                    </a:cubicBezTo>
                    <a:cubicBezTo>
                      <a:pt x="8" y="26"/>
                      <a:pt x="8" y="27"/>
                      <a:pt x="7" y="27"/>
                    </a:cubicBezTo>
                    <a:cubicBezTo>
                      <a:pt x="3" y="35"/>
                      <a:pt x="0" y="45"/>
                      <a:pt x="0" y="54"/>
                    </a:cubicBezTo>
                    <a:cubicBezTo>
                      <a:pt x="0" y="84"/>
                      <a:pt x="24" y="109"/>
                      <a:pt x="54" y="109"/>
                    </a:cubicBezTo>
                    <a:cubicBezTo>
                      <a:pt x="84" y="109"/>
                      <a:pt x="109" y="84"/>
                      <a:pt x="109" y="54"/>
                    </a:cubicBezTo>
                    <a:cubicBezTo>
                      <a:pt x="109" y="24"/>
                      <a:pt x="84" y="0"/>
                      <a:pt x="54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PE" sz="2400" dirty="0"/>
              </a:p>
            </p:txBody>
          </p:sp>
          <p:sp>
            <p:nvSpPr>
              <p:cNvPr id="194" name="Freeform 109"/>
              <p:cNvSpPr>
                <a:spLocks/>
              </p:cNvSpPr>
              <p:nvPr/>
            </p:nvSpPr>
            <p:spPr bwMode="auto">
              <a:xfrm>
                <a:off x="3959226" y="1355724"/>
                <a:ext cx="153988" cy="153988"/>
              </a:xfrm>
              <a:custGeom>
                <a:avLst/>
                <a:gdLst/>
                <a:ahLst/>
                <a:cxnLst>
                  <a:cxn ang="0">
                    <a:pos x="63" y="67"/>
                  </a:cxn>
                  <a:cxn ang="0">
                    <a:pos x="58" y="65"/>
                  </a:cxn>
                  <a:cxn ang="0">
                    <a:pos x="17" y="24"/>
                  </a:cxn>
                  <a:cxn ang="0">
                    <a:pos x="13" y="22"/>
                  </a:cxn>
                  <a:cxn ang="0">
                    <a:pos x="8" y="21"/>
                  </a:cxn>
                  <a:cxn ang="0">
                    <a:pos x="1" y="13"/>
                  </a:cxn>
                  <a:cxn ang="0">
                    <a:pos x="2" y="10"/>
                  </a:cxn>
                  <a:cxn ang="0">
                    <a:pos x="5" y="9"/>
                  </a:cxn>
                  <a:cxn ang="0">
                    <a:pos x="9" y="5"/>
                  </a:cxn>
                  <a:cxn ang="0">
                    <a:pos x="10" y="2"/>
                  </a:cxn>
                  <a:cxn ang="0">
                    <a:pos x="13" y="2"/>
                  </a:cxn>
                  <a:cxn ang="0">
                    <a:pos x="20" y="9"/>
                  </a:cxn>
                  <a:cxn ang="0">
                    <a:pos x="22" y="13"/>
                  </a:cxn>
                  <a:cxn ang="0">
                    <a:pos x="23" y="17"/>
                  </a:cxn>
                  <a:cxn ang="0">
                    <a:pos x="64" y="58"/>
                  </a:cxn>
                  <a:cxn ang="0">
                    <a:pos x="67" y="64"/>
                  </a:cxn>
                  <a:cxn ang="0">
                    <a:pos x="67" y="64"/>
                  </a:cxn>
                  <a:cxn ang="0">
                    <a:pos x="64" y="67"/>
                  </a:cxn>
                  <a:cxn ang="0">
                    <a:pos x="63" y="67"/>
                  </a:cxn>
                </a:cxnLst>
                <a:rect l="0" t="0" r="r" b="b"/>
                <a:pathLst>
                  <a:path w="67" h="67">
                    <a:moveTo>
                      <a:pt x="63" y="67"/>
                    </a:moveTo>
                    <a:cubicBezTo>
                      <a:pt x="62" y="67"/>
                      <a:pt x="59" y="66"/>
                      <a:pt x="58" y="65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6" y="22"/>
                      <a:pt x="14" y="22"/>
                      <a:pt x="13" y="22"/>
                    </a:cubicBezTo>
                    <a:cubicBezTo>
                      <a:pt x="12" y="23"/>
                      <a:pt x="10" y="22"/>
                      <a:pt x="8" y="21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0" y="12"/>
                      <a:pt x="0" y="11"/>
                      <a:pt x="2" y="10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7" y="9"/>
                      <a:pt x="8" y="7"/>
                      <a:pt x="9" y="5"/>
                    </a:cubicBezTo>
                    <a:cubicBezTo>
                      <a:pt x="10" y="2"/>
                      <a:pt x="10" y="2"/>
                      <a:pt x="10" y="2"/>
                    </a:cubicBezTo>
                    <a:cubicBezTo>
                      <a:pt x="10" y="1"/>
                      <a:pt x="12" y="0"/>
                      <a:pt x="13" y="2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22" y="10"/>
                      <a:pt x="22" y="12"/>
                      <a:pt x="22" y="13"/>
                    </a:cubicBezTo>
                    <a:cubicBezTo>
                      <a:pt x="21" y="14"/>
                      <a:pt x="22" y="16"/>
                      <a:pt x="23" y="17"/>
                    </a:cubicBezTo>
                    <a:cubicBezTo>
                      <a:pt x="64" y="58"/>
                      <a:pt x="64" y="58"/>
                      <a:pt x="64" y="58"/>
                    </a:cubicBezTo>
                    <a:cubicBezTo>
                      <a:pt x="66" y="59"/>
                      <a:pt x="67" y="62"/>
                      <a:pt x="67" y="64"/>
                    </a:cubicBezTo>
                    <a:cubicBezTo>
                      <a:pt x="67" y="64"/>
                      <a:pt x="67" y="64"/>
                      <a:pt x="67" y="64"/>
                    </a:cubicBezTo>
                    <a:cubicBezTo>
                      <a:pt x="67" y="66"/>
                      <a:pt x="66" y="67"/>
                      <a:pt x="64" y="67"/>
                    </a:cubicBezTo>
                    <a:lnTo>
                      <a:pt x="63" y="67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PE" sz="2400" dirty="0"/>
              </a:p>
            </p:txBody>
          </p:sp>
          <p:sp>
            <p:nvSpPr>
              <p:cNvPr id="195" name="Freeform 110"/>
              <p:cNvSpPr>
                <a:spLocks/>
              </p:cNvSpPr>
              <p:nvPr/>
            </p:nvSpPr>
            <p:spPr bwMode="auto">
              <a:xfrm>
                <a:off x="4071938" y="1465261"/>
                <a:ext cx="71438" cy="71438"/>
              </a:xfrm>
              <a:custGeom>
                <a:avLst/>
                <a:gdLst/>
                <a:ahLst/>
                <a:cxnLst>
                  <a:cxn ang="0">
                    <a:pos x="16" y="1"/>
                  </a:cxn>
                  <a:cxn ang="0">
                    <a:pos x="20" y="6"/>
                  </a:cxn>
                  <a:cxn ang="0">
                    <a:pos x="24" y="15"/>
                  </a:cxn>
                  <a:cxn ang="0">
                    <a:pos x="24" y="16"/>
                  </a:cxn>
                  <a:cxn ang="0">
                    <a:pos x="22" y="23"/>
                  </a:cxn>
                  <a:cxn ang="0">
                    <a:pos x="15" y="26"/>
                  </a:cxn>
                  <a:cxn ang="0">
                    <a:pos x="14" y="26"/>
                  </a:cxn>
                  <a:cxn ang="0">
                    <a:pos x="14" y="26"/>
                  </a:cxn>
                  <a:cxn ang="0">
                    <a:pos x="4" y="21"/>
                  </a:cxn>
                  <a:cxn ang="0">
                    <a:pos x="2" y="19"/>
                  </a:cxn>
                  <a:cxn ang="0">
                    <a:pos x="1" y="20"/>
                  </a:cxn>
                  <a:cxn ang="0">
                    <a:pos x="15" y="31"/>
                  </a:cxn>
                  <a:cxn ang="0">
                    <a:pos x="31" y="15"/>
                  </a:cxn>
                  <a:cxn ang="0">
                    <a:pos x="17" y="0"/>
                  </a:cxn>
                  <a:cxn ang="0">
                    <a:pos x="16" y="1"/>
                  </a:cxn>
                </a:cxnLst>
                <a:rect l="0" t="0" r="r" b="b"/>
                <a:pathLst>
                  <a:path w="31" h="31">
                    <a:moveTo>
                      <a:pt x="16" y="1"/>
                    </a:moveTo>
                    <a:cubicBezTo>
                      <a:pt x="20" y="6"/>
                      <a:pt x="20" y="6"/>
                      <a:pt x="20" y="6"/>
                    </a:cubicBezTo>
                    <a:cubicBezTo>
                      <a:pt x="22" y="8"/>
                      <a:pt x="24" y="12"/>
                      <a:pt x="24" y="15"/>
                    </a:cubicBezTo>
                    <a:cubicBezTo>
                      <a:pt x="24" y="16"/>
                      <a:pt x="24" y="16"/>
                      <a:pt x="24" y="16"/>
                    </a:cubicBezTo>
                    <a:cubicBezTo>
                      <a:pt x="25" y="19"/>
                      <a:pt x="24" y="21"/>
                      <a:pt x="22" y="23"/>
                    </a:cubicBezTo>
                    <a:cubicBezTo>
                      <a:pt x="20" y="25"/>
                      <a:pt x="18" y="26"/>
                      <a:pt x="15" y="26"/>
                    </a:cubicBezTo>
                    <a:cubicBezTo>
                      <a:pt x="15" y="26"/>
                      <a:pt x="14" y="26"/>
                      <a:pt x="14" y="26"/>
                    </a:cubicBezTo>
                    <a:cubicBezTo>
                      <a:pt x="14" y="26"/>
                      <a:pt x="14" y="26"/>
                      <a:pt x="14" y="26"/>
                    </a:cubicBezTo>
                    <a:cubicBezTo>
                      <a:pt x="10" y="26"/>
                      <a:pt x="6" y="24"/>
                      <a:pt x="4" y="21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0" y="17"/>
                      <a:pt x="0" y="19"/>
                      <a:pt x="1" y="20"/>
                    </a:cubicBezTo>
                    <a:cubicBezTo>
                      <a:pt x="2" y="26"/>
                      <a:pt x="8" y="31"/>
                      <a:pt x="15" y="31"/>
                    </a:cubicBezTo>
                    <a:cubicBezTo>
                      <a:pt x="24" y="31"/>
                      <a:pt x="31" y="24"/>
                      <a:pt x="31" y="15"/>
                    </a:cubicBezTo>
                    <a:cubicBezTo>
                      <a:pt x="31" y="8"/>
                      <a:pt x="25" y="1"/>
                      <a:pt x="17" y="0"/>
                    </a:cubicBezTo>
                    <a:cubicBezTo>
                      <a:pt x="17" y="0"/>
                      <a:pt x="14" y="0"/>
                      <a:pt x="16" y="1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PE" sz="2400" dirty="0"/>
              </a:p>
            </p:txBody>
          </p:sp>
          <p:sp>
            <p:nvSpPr>
              <p:cNvPr id="196" name="Freeform 111"/>
              <p:cNvSpPr>
                <a:spLocks/>
              </p:cNvSpPr>
              <p:nvPr/>
            </p:nvSpPr>
            <p:spPr bwMode="auto">
              <a:xfrm>
                <a:off x="4025901" y="1419224"/>
                <a:ext cx="160338" cy="161925"/>
              </a:xfrm>
              <a:custGeom>
                <a:avLst/>
                <a:gdLst/>
                <a:ahLst/>
                <a:cxnLst>
                  <a:cxn ang="0">
                    <a:pos x="35" y="0"/>
                  </a:cxn>
                  <a:cxn ang="0">
                    <a:pos x="20" y="4"/>
                  </a:cxn>
                  <a:cxn ang="0">
                    <a:pos x="20" y="6"/>
                  </a:cxn>
                  <a:cxn ang="0">
                    <a:pos x="25" y="11"/>
                  </a:cxn>
                  <a:cxn ang="0">
                    <a:pos x="28" y="11"/>
                  </a:cxn>
                  <a:cxn ang="0">
                    <a:pos x="35" y="10"/>
                  </a:cxn>
                  <a:cxn ang="0">
                    <a:pos x="61" y="35"/>
                  </a:cxn>
                  <a:cxn ang="0">
                    <a:pos x="35" y="61"/>
                  </a:cxn>
                  <a:cxn ang="0">
                    <a:pos x="10" y="35"/>
                  </a:cxn>
                  <a:cxn ang="0">
                    <a:pos x="11" y="30"/>
                  </a:cxn>
                  <a:cxn ang="0">
                    <a:pos x="10" y="28"/>
                  </a:cxn>
                  <a:cxn ang="0">
                    <a:pos x="5" y="22"/>
                  </a:cxn>
                  <a:cxn ang="0">
                    <a:pos x="3" y="22"/>
                  </a:cxn>
                  <a:cxn ang="0">
                    <a:pos x="0" y="35"/>
                  </a:cxn>
                  <a:cxn ang="0">
                    <a:pos x="35" y="70"/>
                  </a:cxn>
                  <a:cxn ang="0">
                    <a:pos x="70" y="35"/>
                  </a:cxn>
                  <a:cxn ang="0">
                    <a:pos x="35" y="0"/>
                  </a:cxn>
                </a:cxnLst>
                <a:rect l="0" t="0" r="r" b="b"/>
                <a:pathLst>
                  <a:path w="70" h="70">
                    <a:moveTo>
                      <a:pt x="35" y="0"/>
                    </a:moveTo>
                    <a:cubicBezTo>
                      <a:pt x="30" y="0"/>
                      <a:pt x="25" y="2"/>
                      <a:pt x="20" y="4"/>
                    </a:cubicBezTo>
                    <a:cubicBezTo>
                      <a:pt x="20" y="4"/>
                      <a:pt x="19" y="4"/>
                      <a:pt x="20" y="6"/>
                    </a:cubicBezTo>
                    <a:cubicBezTo>
                      <a:pt x="25" y="11"/>
                      <a:pt x="25" y="11"/>
                      <a:pt x="25" y="11"/>
                    </a:cubicBezTo>
                    <a:cubicBezTo>
                      <a:pt x="26" y="12"/>
                      <a:pt x="27" y="12"/>
                      <a:pt x="28" y="11"/>
                    </a:cubicBezTo>
                    <a:cubicBezTo>
                      <a:pt x="30" y="11"/>
                      <a:pt x="33" y="10"/>
                      <a:pt x="35" y="10"/>
                    </a:cubicBezTo>
                    <a:cubicBezTo>
                      <a:pt x="49" y="10"/>
                      <a:pt x="61" y="22"/>
                      <a:pt x="61" y="35"/>
                    </a:cubicBezTo>
                    <a:cubicBezTo>
                      <a:pt x="61" y="49"/>
                      <a:pt x="49" y="61"/>
                      <a:pt x="35" y="61"/>
                    </a:cubicBezTo>
                    <a:cubicBezTo>
                      <a:pt x="21" y="61"/>
                      <a:pt x="10" y="49"/>
                      <a:pt x="10" y="35"/>
                    </a:cubicBezTo>
                    <a:cubicBezTo>
                      <a:pt x="10" y="33"/>
                      <a:pt x="10" y="32"/>
                      <a:pt x="11" y="30"/>
                    </a:cubicBezTo>
                    <a:cubicBezTo>
                      <a:pt x="11" y="29"/>
                      <a:pt x="11" y="29"/>
                      <a:pt x="10" y="28"/>
                    </a:cubicBezTo>
                    <a:cubicBezTo>
                      <a:pt x="5" y="22"/>
                      <a:pt x="5" y="22"/>
                      <a:pt x="5" y="22"/>
                    </a:cubicBezTo>
                    <a:cubicBezTo>
                      <a:pt x="4" y="21"/>
                      <a:pt x="3" y="22"/>
                      <a:pt x="3" y="22"/>
                    </a:cubicBezTo>
                    <a:cubicBezTo>
                      <a:pt x="1" y="26"/>
                      <a:pt x="0" y="31"/>
                      <a:pt x="0" y="35"/>
                    </a:cubicBezTo>
                    <a:cubicBezTo>
                      <a:pt x="0" y="55"/>
                      <a:pt x="16" y="70"/>
                      <a:pt x="35" y="70"/>
                    </a:cubicBezTo>
                    <a:cubicBezTo>
                      <a:pt x="55" y="70"/>
                      <a:pt x="70" y="55"/>
                      <a:pt x="70" y="35"/>
                    </a:cubicBezTo>
                    <a:cubicBezTo>
                      <a:pt x="70" y="16"/>
                      <a:pt x="55" y="0"/>
                      <a:pt x="35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PE" sz="2400" dirty="0"/>
              </a:p>
            </p:txBody>
          </p:sp>
        </p:grpSp>
      </p:grpSp>
      <p:grpSp>
        <p:nvGrpSpPr>
          <p:cNvPr id="247" name="Group 246"/>
          <p:cNvGrpSpPr/>
          <p:nvPr/>
        </p:nvGrpSpPr>
        <p:grpSpPr>
          <a:xfrm>
            <a:off x="4282667" y="2451402"/>
            <a:ext cx="1276351" cy="1447800"/>
            <a:chOff x="4303185" y="2461684"/>
            <a:chExt cx="1276351" cy="1447800"/>
          </a:xfrm>
        </p:grpSpPr>
        <p:grpSp>
          <p:nvGrpSpPr>
            <p:cNvPr id="146" name="Group 145"/>
            <p:cNvGrpSpPr/>
            <p:nvPr/>
          </p:nvGrpSpPr>
          <p:grpSpPr>
            <a:xfrm>
              <a:off x="4303185" y="2461684"/>
              <a:ext cx="1276351" cy="1447800"/>
              <a:chOff x="3227388" y="1884363"/>
              <a:chExt cx="957263" cy="1085850"/>
            </a:xfrm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grpSpPr>
          <p:sp>
            <p:nvSpPr>
              <p:cNvPr id="2061" name="Freeform 13"/>
              <p:cNvSpPr>
                <a:spLocks/>
              </p:cNvSpPr>
              <p:nvPr/>
            </p:nvSpPr>
            <p:spPr bwMode="auto">
              <a:xfrm>
                <a:off x="3227388" y="1884363"/>
                <a:ext cx="957263" cy="1085850"/>
              </a:xfrm>
              <a:custGeom>
                <a:avLst/>
                <a:gdLst/>
                <a:ahLst/>
                <a:cxnLst>
                  <a:cxn ang="0">
                    <a:pos x="360" y="0"/>
                  </a:cxn>
                  <a:cxn ang="0">
                    <a:pos x="388" y="17"/>
                  </a:cxn>
                  <a:cxn ang="0">
                    <a:pos x="549" y="295"/>
                  </a:cxn>
                  <a:cxn ang="0">
                    <a:pos x="541" y="338"/>
                  </a:cxn>
                  <a:cxn ang="0">
                    <a:pos x="438" y="455"/>
                  </a:cxn>
                  <a:cxn ang="0">
                    <a:pos x="388" y="606"/>
                  </a:cxn>
                  <a:cxn ang="0">
                    <a:pos x="355" y="632"/>
                  </a:cxn>
                  <a:cxn ang="0">
                    <a:pos x="34" y="632"/>
                  </a:cxn>
                  <a:cxn ang="0">
                    <a:pos x="9" y="621"/>
                  </a:cxn>
                  <a:cxn ang="0">
                    <a:pos x="0" y="596"/>
                  </a:cxn>
                  <a:cxn ang="0">
                    <a:pos x="103" y="262"/>
                  </a:cxn>
                  <a:cxn ang="0">
                    <a:pos x="340" y="6"/>
                  </a:cxn>
                  <a:cxn ang="0">
                    <a:pos x="360" y="0"/>
                  </a:cxn>
                </a:cxnLst>
                <a:rect l="0" t="0" r="r" b="b"/>
                <a:pathLst>
                  <a:path w="557" h="632">
                    <a:moveTo>
                      <a:pt x="360" y="0"/>
                    </a:moveTo>
                    <a:cubicBezTo>
                      <a:pt x="372" y="0"/>
                      <a:pt x="382" y="7"/>
                      <a:pt x="388" y="17"/>
                    </a:cubicBezTo>
                    <a:cubicBezTo>
                      <a:pt x="549" y="295"/>
                      <a:pt x="549" y="295"/>
                      <a:pt x="549" y="295"/>
                    </a:cubicBezTo>
                    <a:cubicBezTo>
                      <a:pt x="557" y="310"/>
                      <a:pt x="554" y="328"/>
                      <a:pt x="541" y="338"/>
                    </a:cubicBezTo>
                    <a:cubicBezTo>
                      <a:pt x="499" y="370"/>
                      <a:pt x="465" y="410"/>
                      <a:pt x="438" y="455"/>
                    </a:cubicBezTo>
                    <a:cubicBezTo>
                      <a:pt x="411" y="503"/>
                      <a:pt x="394" y="554"/>
                      <a:pt x="388" y="606"/>
                    </a:cubicBezTo>
                    <a:cubicBezTo>
                      <a:pt x="385" y="625"/>
                      <a:pt x="361" y="631"/>
                      <a:pt x="355" y="632"/>
                    </a:cubicBezTo>
                    <a:cubicBezTo>
                      <a:pt x="34" y="632"/>
                      <a:pt x="34" y="632"/>
                      <a:pt x="34" y="632"/>
                    </a:cubicBezTo>
                    <a:cubicBezTo>
                      <a:pt x="24" y="632"/>
                      <a:pt x="15" y="628"/>
                      <a:pt x="9" y="621"/>
                    </a:cubicBezTo>
                    <a:cubicBezTo>
                      <a:pt x="3" y="614"/>
                      <a:pt x="0" y="605"/>
                      <a:pt x="0" y="596"/>
                    </a:cubicBezTo>
                    <a:cubicBezTo>
                      <a:pt x="9" y="478"/>
                      <a:pt x="44" y="365"/>
                      <a:pt x="103" y="262"/>
                    </a:cubicBezTo>
                    <a:cubicBezTo>
                      <a:pt x="162" y="161"/>
                      <a:pt x="244" y="73"/>
                      <a:pt x="340" y="6"/>
                    </a:cubicBezTo>
                    <a:cubicBezTo>
                      <a:pt x="346" y="3"/>
                      <a:pt x="353" y="0"/>
                      <a:pt x="360" y="0"/>
                    </a:cubicBezTo>
                    <a:close/>
                  </a:path>
                </a:pathLst>
              </a:custGeom>
              <a:solidFill>
                <a:srgbClr val="2E75DB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PE" sz="2400" dirty="0"/>
              </a:p>
            </p:txBody>
          </p:sp>
          <p:sp>
            <p:nvSpPr>
              <p:cNvPr id="2067" name="Freeform 19"/>
              <p:cNvSpPr>
                <a:spLocks/>
              </p:cNvSpPr>
              <p:nvPr/>
            </p:nvSpPr>
            <p:spPr bwMode="auto">
              <a:xfrm>
                <a:off x="3238500" y="1927225"/>
                <a:ext cx="939800" cy="1042988"/>
              </a:xfrm>
              <a:custGeom>
                <a:avLst/>
                <a:gdLst/>
                <a:ahLst/>
                <a:cxnLst>
                  <a:cxn ang="0">
                    <a:pos x="388" y="16"/>
                  </a:cxn>
                  <a:cxn ang="0">
                    <a:pos x="359" y="0"/>
                  </a:cxn>
                  <a:cxn ang="0">
                    <a:pos x="340" y="6"/>
                  </a:cxn>
                  <a:cxn ang="0">
                    <a:pos x="103" y="262"/>
                  </a:cxn>
                  <a:cxn ang="0">
                    <a:pos x="0" y="592"/>
                  </a:cxn>
                  <a:cxn ang="0">
                    <a:pos x="3" y="596"/>
                  </a:cxn>
                  <a:cxn ang="0">
                    <a:pos x="28" y="607"/>
                  </a:cxn>
                  <a:cxn ang="0">
                    <a:pos x="349" y="607"/>
                  </a:cxn>
                  <a:cxn ang="0">
                    <a:pos x="382" y="581"/>
                  </a:cxn>
                  <a:cxn ang="0">
                    <a:pos x="432" y="430"/>
                  </a:cxn>
                  <a:cxn ang="0">
                    <a:pos x="535" y="313"/>
                  </a:cxn>
                  <a:cxn ang="0">
                    <a:pos x="547" y="292"/>
                  </a:cxn>
                  <a:cxn ang="0">
                    <a:pos x="388" y="16"/>
                  </a:cxn>
                </a:cxnLst>
                <a:rect l="0" t="0" r="r" b="b"/>
                <a:pathLst>
                  <a:path w="547" h="607">
                    <a:moveTo>
                      <a:pt x="388" y="16"/>
                    </a:moveTo>
                    <a:cubicBezTo>
                      <a:pt x="382" y="6"/>
                      <a:pt x="371" y="0"/>
                      <a:pt x="359" y="0"/>
                    </a:cubicBezTo>
                    <a:cubicBezTo>
                      <a:pt x="352" y="0"/>
                      <a:pt x="346" y="2"/>
                      <a:pt x="340" y="6"/>
                    </a:cubicBezTo>
                    <a:cubicBezTo>
                      <a:pt x="243" y="72"/>
                      <a:pt x="162" y="160"/>
                      <a:pt x="103" y="262"/>
                    </a:cubicBezTo>
                    <a:cubicBezTo>
                      <a:pt x="44" y="364"/>
                      <a:pt x="9" y="475"/>
                      <a:pt x="0" y="592"/>
                    </a:cubicBezTo>
                    <a:cubicBezTo>
                      <a:pt x="1" y="594"/>
                      <a:pt x="2" y="595"/>
                      <a:pt x="3" y="596"/>
                    </a:cubicBezTo>
                    <a:cubicBezTo>
                      <a:pt x="9" y="603"/>
                      <a:pt x="18" y="607"/>
                      <a:pt x="28" y="607"/>
                    </a:cubicBezTo>
                    <a:cubicBezTo>
                      <a:pt x="349" y="607"/>
                      <a:pt x="349" y="607"/>
                      <a:pt x="349" y="607"/>
                    </a:cubicBezTo>
                    <a:cubicBezTo>
                      <a:pt x="355" y="606"/>
                      <a:pt x="379" y="600"/>
                      <a:pt x="382" y="581"/>
                    </a:cubicBezTo>
                    <a:cubicBezTo>
                      <a:pt x="388" y="529"/>
                      <a:pt x="405" y="478"/>
                      <a:pt x="432" y="430"/>
                    </a:cubicBezTo>
                    <a:cubicBezTo>
                      <a:pt x="459" y="385"/>
                      <a:pt x="493" y="345"/>
                      <a:pt x="535" y="313"/>
                    </a:cubicBezTo>
                    <a:cubicBezTo>
                      <a:pt x="542" y="308"/>
                      <a:pt x="546" y="300"/>
                      <a:pt x="547" y="292"/>
                    </a:cubicBezTo>
                    <a:lnTo>
                      <a:pt x="388" y="16"/>
                    </a:lnTo>
                    <a:close/>
                  </a:path>
                </a:pathLst>
              </a:custGeom>
              <a:solidFill>
                <a:srgbClr val="00B0F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PE" sz="2400" dirty="0"/>
              </a:p>
            </p:txBody>
          </p:sp>
        </p:grpSp>
        <p:grpSp>
          <p:nvGrpSpPr>
            <p:cNvPr id="197" name="Group 61"/>
            <p:cNvGrpSpPr>
              <a:grpSpLocks noChangeAspect="1"/>
            </p:cNvGrpSpPr>
            <p:nvPr/>
          </p:nvGrpSpPr>
          <p:grpSpPr>
            <a:xfrm>
              <a:off x="4681126" y="2992399"/>
              <a:ext cx="600507" cy="618067"/>
              <a:chOff x="2700338" y="1350961"/>
              <a:chExt cx="271463" cy="279401"/>
            </a:xfrm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198" name="Group 405"/>
              <p:cNvGrpSpPr/>
              <p:nvPr/>
            </p:nvGrpSpPr>
            <p:grpSpPr>
              <a:xfrm>
                <a:off x="2808288" y="1350961"/>
                <a:ext cx="163513" cy="171450"/>
                <a:chOff x="2808288" y="1350961"/>
                <a:chExt cx="163513" cy="171450"/>
              </a:xfrm>
              <a:grpFill/>
            </p:grpSpPr>
            <p:sp>
              <p:nvSpPr>
                <p:cNvPr id="200" name="Freeform 73"/>
                <p:cNvSpPr>
                  <a:spLocks/>
                </p:cNvSpPr>
                <p:nvPr/>
              </p:nvSpPr>
              <p:spPr bwMode="auto">
                <a:xfrm>
                  <a:off x="2808288" y="1468436"/>
                  <a:ext cx="55563" cy="53975"/>
                </a:xfrm>
                <a:custGeom>
                  <a:avLst/>
                  <a:gdLst/>
                  <a:ahLst/>
                  <a:cxnLst>
                    <a:cxn ang="0">
                      <a:pos x="6" y="18"/>
                    </a:cxn>
                    <a:cxn ang="0">
                      <a:pos x="5" y="17"/>
                    </a:cxn>
                    <a:cxn ang="0">
                      <a:pos x="5" y="1"/>
                    </a:cxn>
                    <a:cxn ang="0">
                      <a:pos x="4" y="0"/>
                    </a:cxn>
                    <a:cxn ang="0">
                      <a:pos x="1" y="0"/>
                    </a:cxn>
                    <a:cxn ang="0">
                      <a:pos x="0" y="1"/>
                    </a:cxn>
                    <a:cxn ang="0">
                      <a:pos x="0" y="23"/>
                    </a:cxn>
                    <a:cxn ang="0">
                      <a:pos x="1" y="24"/>
                    </a:cxn>
                    <a:cxn ang="0">
                      <a:pos x="23" y="24"/>
                    </a:cxn>
                    <a:cxn ang="0">
                      <a:pos x="24" y="23"/>
                    </a:cxn>
                    <a:cxn ang="0">
                      <a:pos x="24" y="19"/>
                    </a:cxn>
                    <a:cxn ang="0">
                      <a:pos x="23" y="18"/>
                    </a:cxn>
                    <a:cxn ang="0">
                      <a:pos x="6" y="18"/>
                    </a:cxn>
                  </a:cxnLst>
                  <a:rect l="0" t="0" r="r" b="b"/>
                  <a:pathLst>
                    <a:path w="24" h="24">
                      <a:moveTo>
                        <a:pt x="6" y="18"/>
                      </a:moveTo>
                      <a:cubicBezTo>
                        <a:pt x="6" y="18"/>
                        <a:pt x="5" y="18"/>
                        <a:pt x="5" y="17"/>
                      </a:cubicBezTo>
                      <a:cubicBezTo>
                        <a:pt x="5" y="1"/>
                        <a:pt x="5" y="1"/>
                        <a:pt x="5" y="1"/>
                      </a:cubicBezTo>
                      <a:cubicBezTo>
                        <a:pt x="5" y="0"/>
                        <a:pt x="5" y="0"/>
                        <a:pt x="4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0" y="23"/>
                        <a:pt x="0" y="23"/>
                        <a:pt x="0" y="23"/>
                      </a:cubicBezTo>
                      <a:cubicBezTo>
                        <a:pt x="0" y="24"/>
                        <a:pt x="0" y="24"/>
                        <a:pt x="1" y="24"/>
                      </a:cubicBezTo>
                      <a:cubicBezTo>
                        <a:pt x="23" y="24"/>
                        <a:pt x="23" y="24"/>
                        <a:pt x="23" y="24"/>
                      </a:cubicBezTo>
                      <a:cubicBezTo>
                        <a:pt x="24" y="24"/>
                        <a:pt x="24" y="24"/>
                        <a:pt x="24" y="23"/>
                      </a:cubicBezTo>
                      <a:cubicBezTo>
                        <a:pt x="24" y="19"/>
                        <a:pt x="24" y="19"/>
                        <a:pt x="24" y="19"/>
                      </a:cubicBezTo>
                      <a:cubicBezTo>
                        <a:pt x="24" y="19"/>
                        <a:pt x="24" y="18"/>
                        <a:pt x="23" y="18"/>
                      </a:cubicBezTo>
                      <a:lnTo>
                        <a:pt x="6" y="18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s-PE" sz="2400" dirty="0"/>
                </a:p>
              </p:txBody>
            </p:sp>
            <p:sp>
              <p:nvSpPr>
                <p:cNvPr id="201" name="Freeform 74"/>
                <p:cNvSpPr>
                  <a:spLocks/>
                </p:cNvSpPr>
                <p:nvPr/>
              </p:nvSpPr>
              <p:spPr bwMode="auto">
                <a:xfrm>
                  <a:off x="2881313" y="1385886"/>
                  <a:ext cx="38100" cy="74613"/>
                </a:xfrm>
                <a:custGeom>
                  <a:avLst/>
                  <a:gdLst/>
                  <a:ahLst/>
                  <a:cxnLst>
                    <a:cxn ang="0">
                      <a:pos x="10" y="14"/>
                    </a:cxn>
                    <a:cxn ang="0">
                      <a:pos x="5" y="10"/>
                    </a:cxn>
                    <a:cxn ang="0">
                      <a:pos x="9" y="8"/>
                    </a:cxn>
                    <a:cxn ang="0">
                      <a:pos x="13" y="8"/>
                    </a:cxn>
                    <a:cxn ang="0">
                      <a:pos x="13" y="9"/>
                    </a:cxn>
                    <a:cxn ang="0">
                      <a:pos x="15" y="8"/>
                    </a:cxn>
                    <a:cxn ang="0">
                      <a:pos x="15" y="6"/>
                    </a:cxn>
                    <a:cxn ang="0">
                      <a:pos x="15" y="5"/>
                    </a:cxn>
                    <a:cxn ang="0">
                      <a:pos x="10" y="4"/>
                    </a:cxn>
                    <a:cxn ang="0">
                      <a:pos x="10" y="4"/>
                    </a:cxn>
                    <a:cxn ang="0">
                      <a:pos x="10" y="1"/>
                    </a:cxn>
                    <a:cxn ang="0">
                      <a:pos x="9" y="0"/>
                    </a:cxn>
                    <a:cxn ang="0">
                      <a:pos x="8" y="0"/>
                    </a:cxn>
                    <a:cxn ang="0">
                      <a:pos x="6" y="1"/>
                    </a:cxn>
                    <a:cxn ang="0">
                      <a:pos x="6" y="4"/>
                    </a:cxn>
                    <a:cxn ang="0">
                      <a:pos x="6" y="4"/>
                    </a:cxn>
                    <a:cxn ang="0">
                      <a:pos x="0" y="11"/>
                    </a:cxn>
                    <a:cxn ang="0">
                      <a:pos x="7" y="18"/>
                    </a:cxn>
                    <a:cxn ang="0">
                      <a:pos x="11" y="22"/>
                    </a:cxn>
                    <a:cxn ang="0">
                      <a:pos x="7" y="25"/>
                    </a:cxn>
                    <a:cxn ang="0">
                      <a:pos x="2" y="24"/>
                    </a:cxn>
                    <a:cxn ang="0">
                      <a:pos x="2" y="24"/>
                    </a:cxn>
                    <a:cxn ang="0">
                      <a:pos x="1" y="24"/>
                    </a:cxn>
                    <a:cxn ang="0">
                      <a:pos x="0" y="26"/>
                    </a:cxn>
                    <a:cxn ang="0">
                      <a:pos x="1" y="27"/>
                    </a:cxn>
                    <a:cxn ang="0">
                      <a:pos x="6" y="29"/>
                    </a:cxn>
                    <a:cxn ang="0">
                      <a:pos x="6" y="29"/>
                    </a:cxn>
                    <a:cxn ang="0">
                      <a:pos x="6" y="32"/>
                    </a:cxn>
                    <a:cxn ang="0">
                      <a:pos x="7" y="33"/>
                    </a:cxn>
                    <a:cxn ang="0">
                      <a:pos x="9" y="33"/>
                    </a:cxn>
                    <a:cxn ang="0">
                      <a:pos x="10" y="32"/>
                    </a:cxn>
                    <a:cxn ang="0">
                      <a:pos x="10" y="29"/>
                    </a:cxn>
                    <a:cxn ang="0">
                      <a:pos x="10" y="29"/>
                    </a:cxn>
                    <a:cxn ang="0">
                      <a:pos x="16" y="22"/>
                    </a:cxn>
                    <a:cxn ang="0">
                      <a:pos x="10" y="14"/>
                    </a:cxn>
                  </a:cxnLst>
                  <a:rect l="0" t="0" r="r" b="b"/>
                  <a:pathLst>
                    <a:path w="16" h="33">
                      <a:moveTo>
                        <a:pt x="10" y="14"/>
                      </a:moveTo>
                      <a:cubicBezTo>
                        <a:pt x="6" y="13"/>
                        <a:pt x="5" y="12"/>
                        <a:pt x="5" y="10"/>
                      </a:cubicBezTo>
                      <a:cubicBezTo>
                        <a:pt x="5" y="9"/>
                        <a:pt x="6" y="8"/>
                        <a:pt x="9" y="8"/>
                      </a:cubicBezTo>
                      <a:cubicBezTo>
                        <a:pt x="11" y="8"/>
                        <a:pt x="13" y="8"/>
                        <a:pt x="13" y="8"/>
                      </a:cubicBezTo>
                      <a:cubicBezTo>
                        <a:pt x="13" y="9"/>
                        <a:pt x="13" y="9"/>
                        <a:pt x="13" y="9"/>
                      </a:cubicBezTo>
                      <a:cubicBezTo>
                        <a:pt x="14" y="9"/>
                        <a:pt x="14" y="8"/>
                        <a:pt x="15" y="8"/>
                      </a:cubicBezTo>
                      <a:cubicBezTo>
                        <a:pt x="15" y="6"/>
                        <a:pt x="15" y="6"/>
                        <a:pt x="15" y="6"/>
                      </a:cubicBezTo>
                      <a:cubicBezTo>
                        <a:pt x="15" y="6"/>
                        <a:pt x="15" y="5"/>
                        <a:pt x="15" y="5"/>
                      </a:cubicBezTo>
                      <a:cubicBezTo>
                        <a:pt x="13" y="4"/>
                        <a:pt x="10" y="4"/>
                        <a:pt x="10" y="4"/>
                      </a:cubicBezTo>
                      <a:cubicBezTo>
                        <a:pt x="10" y="4"/>
                        <a:pt x="10" y="4"/>
                        <a:pt x="10" y="4"/>
                      </a:cubicBezTo>
                      <a:cubicBezTo>
                        <a:pt x="10" y="1"/>
                        <a:pt x="10" y="1"/>
                        <a:pt x="10" y="1"/>
                      </a:cubicBezTo>
                      <a:cubicBezTo>
                        <a:pt x="10" y="0"/>
                        <a:pt x="10" y="0"/>
                        <a:pt x="9" y="0"/>
                      </a:cubicBezTo>
                      <a:cubicBezTo>
                        <a:pt x="8" y="0"/>
                        <a:pt x="8" y="0"/>
                        <a:pt x="8" y="0"/>
                      </a:cubicBezTo>
                      <a:cubicBezTo>
                        <a:pt x="7" y="0"/>
                        <a:pt x="6" y="0"/>
                        <a:pt x="6" y="1"/>
                      </a:cubicBezTo>
                      <a:cubicBezTo>
                        <a:pt x="6" y="4"/>
                        <a:pt x="6" y="4"/>
                        <a:pt x="6" y="4"/>
                      </a:cubicBezTo>
                      <a:cubicBezTo>
                        <a:pt x="6" y="4"/>
                        <a:pt x="6" y="4"/>
                        <a:pt x="6" y="4"/>
                      </a:cubicBezTo>
                      <a:cubicBezTo>
                        <a:pt x="3" y="5"/>
                        <a:pt x="0" y="7"/>
                        <a:pt x="0" y="11"/>
                      </a:cubicBezTo>
                      <a:cubicBezTo>
                        <a:pt x="0" y="15"/>
                        <a:pt x="4" y="17"/>
                        <a:pt x="7" y="18"/>
                      </a:cubicBezTo>
                      <a:cubicBezTo>
                        <a:pt x="10" y="19"/>
                        <a:pt x="11" y="20"/>
                        <a:pt x="11" y="22"/>
                      </a:cubicBezTo>
                      <a:cubicBezTo>
                        <a:pt x="11" y="24"/>
                        <a:pt x="10" y="25"/>
                        <a:pt x="7" y="25"/>
                      </a:cubicBezTo>
                      <a:cubicBezTo>
                        <a:pt x="5" y="25"/>
                        <a:pt x="2" y="24"/>
                        <a:pt x="2" y="24"/>
                      </a:cubicBezTo>
                      <a:cubicBezTo>
                        <a:pt x="2" y="24"/>
                        <a:pt x="2" y="24"/>
                        <a:pt x="2" y="24"/>
                      </a:cubicBezTo>
                      <a:cubicBezTo>
                        <a:pt x="1" y="24"/>
                        <a:pt x="1" y="24"/>
                        <a:pt x="1" y="24"/>
                      </a:cubicBezTo>
                      <a:cubicBezTo>
                        <a:pt x="0" y="26"/>
                        <a:pt x="0" y="26"/>
                        <a:pt x="0" y="26"/>
                      </a:cubicBezTo>
                      <a:cubicBezTo>
                        <a:pt x="0" y="27"/>
                        <a:pt x="0" y="27"/>
                        <a:pt x="1" y="27"/>
                      </a:cubicBezTo>
                      <a:cubicBezTo>
                        <a:pt x="2" y="28"/>
                        <a:pt x="6" y="29"/>
                        <a:pt x="6" y="29"/>
                      </a:cubicBezTo>
                      <a:cubicBezTo>
                        <a:pt x="6" y="29"/>
                        <a:pt x="6" y="29"/>
                        <a:pt x="6" y="29"/>
                      </a:cubicBezTo>
                      <a:cubicBezTo>
                        <a:pt x="6" y="32"/>
                        <a:pt x="6" y="32"/>
                        <a:pt x="6" y="32"/>
                      </a:cubicBezTo>
                      <a:cubicBezTo>
                        <a:pt x="6" y="32"/>
                        <a:pt x="7" y="33"/>
                        <a:pt x="7" y="33"/>
                      </a:cubicBezTo>
                      <a:cubicBezTo>
                        <a:pt x="9" y="33"/>
                        <a:pt x="9" y="33"/>
                        <a:pt x="9" y="33"/>
                      </a:cubicBezTo>
                      <a:cubicBezTo>
                        <a:pt x="9" y="33"/>
                        <a:pt x="10" y="32"/>
                        <a:pt x="10" y="32"/>
                      </a:cubicBezTo>
                      <a:cubicBezTo>
                        <a:pt x="10" y="29"/>
                        <a:pt x="10" y="29"/>
                        <a:pt x="10" y="29"/>
                      </a:cubicBezTo>
                      <a:cubicBezTo>
                        <a:pt x="10" y="29"/>
                        <a:pt x="10" y="29"/>
                        <a:pt x="10" y="29"/>
                      </a:cubicBezTo>
                      <a:cubicBezTo>
                        <a:pt x="14" y="28"/>
                        <a:pt x="16" y="25"/>
                        <a:pt x="16" y="22"/>
                      </a:cubicBezTo>
                      <a:cubicBezTo>
                        <a:pt x="16" y="18"/>
                        <a:pt x="14" y="16"/>
                        <a:pt x="10" y="14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s-PE" sz="2400" dirty="0"/>
                </a:p>
              </p:txBody>
            </p:sp>
            <p:sp>
              <p:nvSpPr>
                <p:cNvPr id="202" name="Freeform 75"/>
                <p:cNvSpPr>
                  <a:spLocks noEditPoints="1"/>
                </p:cNvSpPr>
                <p:nvPr/>
              </p:nvSpPr>
              <p:spPr bwMode="auto">
                <a:xfrm>
                  <a:off x="2828926" y="1350961"/>
                  <a:ext cx="142875" cy="144463"/>
                </a:xfrm>
                <a:custGeom>
                  <a:avLst/>
                  <a:gdLst/>
                  <a:ahLst/>
                  <a:cxnLst>
                    <a:cxn ang="0">
                      <a:pos x="31" y="55"/>
                    </a:cxn>
                    <a:cxn ang="0">
                      <a:pos x="7" y="31"/>
                    </a:cxn>
                    <a:cxn ang="0">
                      <a:pos x="31" y="7"/>
                    </a:cxn>
                    <a:cxn ang="0">
                      <a:pos x="55" y="31"/>
                    </a:cxn>
                    <a:cxn ang="0">
                      <a:pos x="31" y="55"/>
                    </a:cxn>
                    <a:cxn ang="0">
                      <a:pos x="31" y="0"/>
                    </a:cxn>
                    <a:cxn ang="0">
                      <a:pos x="0" y="31"/>
                    </a:cxn>
                    <a:cxn ang="0">
                      <a:pos x="31" y="63"/>
                    </a:cxn>
                    <a:cxn ang="0">
                      <a:pos x="62" y="31"/>
                    </a:cxn>
                    <a:cxn ang="0">
                      <a:pos x="31" y="0"/>
                    </a:cxn>
                  </a:cxnLst>
                  <a:rect l="0" t="0" r="r" b="b"/>
                  <a:pathLst>
                    <a:path w="62" h="63">
                      <a:moveTo>
                        <a:pt x="31" y="55"/>
                      </a:moveTo>
                      <a:cubicBezTo>
                        <a:pt x="18" y="55"/>
                        <a:pt x="7" y="45"/>
                        <a:pt x="7" y="31"/>
                      </a:cubicBezTo>
                      <a:cubicBezTo>
                        <a:pt x="7" y="18"/>
                        <a:pt x="18" y="7"/>
                        <a:pt x="31" y="7"/>
                      </a:cubicBezTo>
                      <a:cubicBezTo>
                        <a:pt x="44" y="7"/>
                        <a:pt x="55" y="18"/>
                        <a:pt x="55" y="31"/>
                      </a:cubicBezTo>
                      <a:cubicBezTo>
                        <a:pt x="55" y="45"/>
                        <a:pt x="44" y="55"/>
                        <a:pt x="31" y="55"/>
                      </a:cubicBezTo>
                      <a:moveTo>
                        <a:pt x="31" y="0"/>
                      </a:moveTo>
                      <a:cubicBezTo>
                        <a:pt x="14" y="0"/>
                        <a:pt x="0" y="14"/>
                        <a:pt x="0" y="31"/>
                      </a:cubicBezTo>
                      <a:cubicBezTo>
                        <a:pt x="0" y="49"/>
                        <a:pt x="14" y="63"/>
                        <a:pt x="31" y="63"/>
                      </a:cubicBezTo>
                      <a:cubicBezTo>
                        <a:pt x="48" y="63"/>
                        <a:pt x="62" y="49"/>
                        <a:pt x="62" y="31"/>
                      </a:cubicBezTo>
                      <a:cubicBezTo>
                        <a:pt x="62" y="14"/>
                        <a:pt x="48" y="0"/>
                        <a:pt x="31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s-PE" sz="2400" dirty="0"/>
                </a:p>
              </p:txBody>
            </p:sp>
          </p:grpSp>
          <p:sp>
            <p:nvSpPr>
              <p:cNvPr id="199" name="Freeform 76"/>
              <p:cNvSpPr>
                <a:spLocks/>
              </p:cNvSpPr>
              <p:nvPr/>
            </p:nvSpPr>
            <p:spPr bwMode="auto">
              <a:xfrm>
                <a:off x="2700338" y="1406524"/>
                <a:ext cx="225425" cy="223838"/>
              </a:xfrm>
              <a:custGeom>
                <a:avLst/>
                <a:gdLst/>
                <a:ahLst/>
                <a:cxnLst>
                  <a:cxn ang="0">
                    <a:pos x="90" y="47"/>
                  </a:cxn>
                  <a:cxn ang="0">
                    <a:pos x="88" y="49"/>
                  </a:cxn>
                  <a:cxn ang="0">
                    <a:pos x="88" y="53"/>
                  </a:cxn>
                  <a:cxn ang="0">
                    <a:pos x="49" y="89"/>
                  </a:cxn>
                  <a:cxn ang="0">
                    <a:pos x="9" y="49"/>
                  </a:cxn>
                  <a:cxn ang="0">
                    <a:pos x="19" y="23"/>
                  </a:cxn>
                  <a:cxn ang="0">
                    <a:pos x="47" y="9"/>
                  </a:cxn>
                  <a:cxn ang="0">
                    <a:pos x="48" y="9"/>
                  </a:cxn>
                  <a:cxn ang="0">
                    <a:pos x="49" y="1"/>
                  </a:cxn>
                  <a:cxn ang="0">
                    <a:pos x="48" y="0"/>
                  </a:cxn>
                  <a:cxn ang="0">
                    <a:pos x="12" y="16"/>
                  </a:cxn>
                  <a:cxn ang="0">
                    <a:pos x="0" y="49"/>
                  </a:cxn>
                  <a:cxn ang="0">
                    <a:pos x="49" y="98"/>
                  </a:cxn>
                  <a:cxn ang="0">
                    <a:pos x="98" y="53"/>
                  </a:cxn>
                  <a:cxn ang="0">
                    <a:pos x="98" y="49"/>
                  </a:cxn>
                  <a:cxn ang="0">
                    <a:pos x="98" y="47"/>
                  </a:cxn>
                  <a:cxn ang="0">
                    <a:pos x="97" y="45"/>
                  </a:cxn>
                  <a:cxn ang="0">
                    <a:pos x="90" y="47"/>
                  </a:cxn>
                </a:cxnLst>
                <a:rect l="0" t="0" r="r" b="b"/>
                <a:pathLst>
                  <a:path w="98" h="98">
                    <a:moveTo>
                      <a:pt x="90" y="47"/>
                    </a:moveTo>
                    <a:cubicBezTo>
                      <a:pt x="88" y="47"/>
                      <a:pt x="88" y="48"/>
                      <a:pt x="88" y="49"/>
                    </a:cubicBezTo>
                    <a:cubicBezTo>
                      <a:pt x="88" y="51"/>
                      <a:pt x="88" y="52"/>
                      <a:pt x="88" y="53"/>
                    </a:cubicBezTo>
                    <a:cubicBezTo>
                      <a:pt x="86" y="73"/>
                      <a:pt x="69" y="89"/>
                      <a:pt x="49" y="89"/>
                    </a:cubicBezTo>
                    <a:cubicBezTo>
                      <a:pt x="27" y="89"/>
                      <a:pt x="9" y="71"/>
                      <a:pt x="9" y="49"/>
                    </a:cubicBezTo>
                    <a:cubicBezTo>
                      <a:pt x="9" y="39"/>
                      <a:pt x="13" y="30"/>
                      <a:pt x="19" y="23"/>
                    </a:cubicBezTo>
                    <a:cubicBezTo>
                      <a:pt x="26" y="15"/>
                      <a:pt x="36" y="10"/>
                      <a:pt x="47" y="9"/>
                    </a:cubicBezTo>
                    <a:cubicBezTo>
                      <a:pt x="48" y="9"/>
                      <a:pt x="48" y="9"/>
                      <a:pt x="48" y="9"/>
                    </a:cubicBezTo>
                    <a:cubicBezTo>
                      <a:pt x="48" y="6"/>
                      <a:pt x="48" y="4"/>
                      <a:pt x="49" y="1"/>
                    </a:cubicBezTo>
                    <a:cubicBezTo>
                      <a:pt x="49" y="0"/>
                      <a:pt x="48" y="0"/>
                      <a:pt x="48" y="0"/>
                    </a:cubicBezTo>
                    <a:cubicBezTo>
                      <a:pt x="34" y="0"/>
                      <a:pt x="21" y="6"/>
                      <a:pt x="12" y="16"/>
                    </a:cubicBezTo>
                    <a:cubicBezTo>
                      <a:pt x="4" y="25"/>
                      <a:pt x="0" y="37"/>
                      <a:pt x="0" y="49"/>
                    </a:cubicBezTo>
                    <a:cubicBezTo>
                      <a:pt x="0" y="76"/>
                      <a:pt x="22" y="98"/>
                      <a:pt x="49" y="98"/>
                    </a:cubicBezTo>
                    <a:cubicBezTo>
                      <a:pt x="74" y="98"/>
                      <a:pt x="96" y="78"/>
                      <a:pt x="98" y="53"/>
                    </a:cubicBezTo>
                    <a:cubicBezTo>
                      <a:pt x="98" y="52"/>
                      <a:pt x="98" y="51"/>
                      <a:pt x="98" y="49"/>
                    </a:cubicBezTo>
                    <a:cubicBezTo>
                      <a:pt x="98" y="48"/>
                      <a:pt x="98" y="47"/>
                      <a:pt x="98" y="47"/>
                    </a:cubicBezTo>
                    <a:cubicBezTo>
                      <a:pt x="98" y="46"/>
                      <a:pt x="98" y="45"/>
                      <a:pt x="97" y="45"/>
                    </a:cubicBezTo>
                    <a:cubicBezTo>
                      <a:pt x="94" y="46"/>
                      <a:pt x="93" y="46"/>
                      <a:pt x="90" y="47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PE" sz="2400" dirty="0"/>
              </a:p>
            </p:txBody>
          </p:sp>
        </p:grpSp>
      </p:grpSp>
      <p:grpSp>
        <p:nvGrpSpPr>
          <p:cNvPr id="242" name="Group 241"/>
          <p:cNvGrpSpPr/>
          <p:nvPr/>
        </p:nvGrpSpPr>
        <p:grpSpPr>
          <a:xfrm>
            <a:off x="5278967" y="2161117"/>
            <a:ext cx="1648884" cy="958851"/>
            <a:chOff x="5278967" y="2161117"/>
            <a:chExt cx="1648884" cy="958851"/>
          </a:xfrm>
        </p:grpSpPr>
        <p:grpSp>
          <p:nvGrpSpPr>
            <p:cNvPr id="168" name="Group 167"/>
            <p:cNvGrpSpPr/>
            <p:nvPr/>
          </p:nvGrpSpPr>
          <p:grpSpPr>
            <a:xfrm>
              <a:off x="5278967" y="2161117"/>
              <a:ext cx="1648884" cy="958851"/>
              <a:chOff x="3959225" y="1620838"/>
              <a:chExt cx="1236663" cy="719138"/>
            </a:xfrm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grpSpPr>
          <p:sp>
            <p:nvSpPr>
              <p:cNvPr id="2063" name="Freeform 15"/>
              <p:cNvSpPr>
                <a:spLocks/>
              </p:cNvSpPr>
              <p:nvPr/>
            </p:nvSpPr>
            <p:spPr bwMode="auto">
              <a:xfrm>
                <a:off x="3959225" y="1620838"/>
                <a:ext cx="1236663" cy="719138"/>
              </a:xfrm>
              <a:custGeom>
                <a:avLst/>
                <a:gdLst/>
                <a:ahLst/>
                <a:cxnLst>
                  <a:cxn ang="0">
                    <a:pos x="359" y="0"/>
                  </a:cxn>
                  <a:cxn ang="0">
                    <a:pos x="697" y="76"/>
                  </a:cxn>
                  <a:cxn ang="0">
                    <a:pos x="716" y="98"/>
                  </a:cxn>
                  <a:cxn ang="0">
                    <a:pos x="712" y="127"/>
                  </a:cxn>
                  <a:cxn ang="0">
                    <a:pos x="555" y="400"/>
                  </a:cxn>
                  <a:cxn ang="0">
                    <a:pos x="523" y="418"/>
                  </a:cxn>
                  <a:cxn ang="0">
                    <a:pos x="509" y="415"/>
                  </a:cxn>
                  <a:cxn ang="0">
                    <a:pos x="359" y="386"/>
                  </a:cxn>
                  <a:cxn ang="0">
                    <a:pos x="209" y="415"/>
                  </a:cxn>
                  <a:cxn ang="0">
                    <a:pos x="195" y="418"/>
                  </a:cxn>
                  <a:cxn ang="0">
                    <a:pos x="164" y="400"/>
                  </a:cxn>
                  <a:cxn ang="0">
                    <a:pos x="6" y="127"/>
                  </a:cxn>
                  <a:cxn ang="0">
                    <a:pos x="3" y="98"/>
                  </a:cxn>
                  <a:cxn ang="0">
                    <a:pos x="22" y="76"/>
                  </a:cxn>
                  <a:cxn ang="0">
                    <a:pos x="359" y="0"/>
                  </a:cxn>
                </a:cxnLst>
                <a:rect l="0" t="0" r="r" b="b"/>
                <a:pathLst>
                  <a:path w="719" h="418">
                    <a:moveTo>
                      <a:pt x="359" y="0"/>
                    </a:moveTo>
                    <a:cubicBezTo>
                      <a:pt x="477" y="0"/>
                      <a:pt x="591" y="25"/>
                      <a:pt x="697" y="76"/>
                    </a:cubicBezTo>
                    <a:cubicBezTo>
                      <a:pt x="706" y="80"/>
                      <a:pt x="713" y="88"/>
                      <a:pt x="716" y="98"/>
                    </a:cubicBezTo>
                    <a:cubicBezTo>
                      <a:pt x="719" y="107"/>
                      <a:pt x="718" y="118"/>
                      <a:pt x="712" y="127"/>
                    </a:cubicBezTo>
                    <a:cubicBezTo>
                      <a:pt x="555" y="400"/>
                      <a:pt x="555" y="400"/>
                      <a:pt x="555" y="400"/>
                    </a:cubicBezTo>
                    <a:cubicBezTo>
                      <a:pt x="548" y="411"/>
                      <a:pt x="536" y="418"/>
                      <a:pt x="523" y="418"/>
                    </a:cubicBezTo>
                    <a:cubicBezTo>
                      <a:pt x="518" y="418"/>
                      <a:pt x="514" y="417"/>
                      <a:pt x="509" y="415"/>
                    </a:cubicBezTo>
                    <a:cubicBezTo>
                      <a:pt x="461" y="396"/>
                      <a:pt x="411" y="386"/>
                      <a:pt x="359" y="386"/>
                    </a:cubicBezTo>
                    <a:cubicBezTo>
                      <a:pt x="307" y="386"/>
                      <a:pt x="257" y="396"/>
                      <a:pt x="209" y="415"/>
                    </a:cubicBezTo>
                    <a:cubicBezTo>
                      <a:pt x="205" y="417"/>
                      <a:pt x="200" y="418"/>
                      <a:pt x="195" y="418"/>
                    </a:cubicBezTo>
                    <a:cubicBezTo>
                      <a:pt x="182" y="418"/>
                      <a:pt x="170" y="411"/>
                      <a:pt x="164" y="400"/>
                    </a:cubicBezTo>
                    <a:cubicBezTo>
                      <a:pt x="6" y="127"/>
                      <a:pt x="6" y="127"/>
                      <a:pt x="6" y="127"/>
                    </a:cubicBezTo>
                    <a:cubicBezTo>
                      <a:pt x="1" y="118"/>
                      <a:pt x="0" y="107"/>
                      <a:pt x="3" y="98"/>
                    </a:cubicBezTo>
                    <a:cubicBezTo>
                      <a:pt x="6" y="88"/>
                      <a:pt x="13" y="80"/>
                      <a:pt x="22" y="76"/>
                    </a:cubicBezTo>
                    <a:cubicBezTo>
                      <a:pt x="128" y="25"/>
                      <a:pt x="241" y="0"/>
                      <a:pt x="359" y="0"/>
                    </a:cubicBez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PE" sz="2400" dirty="0"/>
              </a:p>
            </p:txBody>
          </p:sp>
          <p:sp>
            <p:nvSpPr>
              <p:cNvPr id="2069" name="Freeform 21"/>
              <p:cNvSpPr>
                <a:spLocks/>
              </p:cNvSpPr>
              <p:nvPr/>
            </p:nvSpPr>
            <p:spPr bwMode="auto">
              <a:xfrm>
                <a:off x="3971925" y="1662113"/>
                <a:ext cx="1220788" cy="677863"/>
              </a:xfrm>
              <a:custGeom>
                <a:avLst/>
                <a:gdLst/>
                <a:ahLst/>
                <a:cxnLst>
                  <a:cxn ang="0">
                    <a:pos x="695" y="76"/>
                  </a:cxn>
                  <a:cxn ang="0">
                    <a:pos x="358" y="0"/>
                  </a:cxn>
                  <a:cxn ang="0">
                    <a:pos x="20" y="76"/>
                  </a:cxn>
                  <a:cxn ang="0">
                    <a:pos x="1" y="98"/>
                  </a:cxn>
                  <a:cxn ang="0">
                    <a:pos x="0" y="104"/>
                  </a:cxn>
                  <a:cxn ang="0">
                    <a:pos x="157" y="376"/>
                  </a:cxn>
                  <a:cxn ang="0">
                    <a:pos x="188" y="394"/>
                  </a:cxn>
                  <a:cxn ang="0">
                    <a:pos x="202" y="391"/>
                  </a:cxn>
                  <a:cxn ang="0">
                    <a:pos x="352" y="362"/>
                  </a:cxn>
                  <a:cxn ang="0">
                    <a:pos x="502" y="391"/>
                  </a:cxn>
                  <a:cxn ang="0">
                    <a:pos x="516" y="394"/>
                  </a:cxn>
                  <a:cxn ang="0">
                    <a:pos x="548" y="376"/>
                  </a:cxn>
                  <a:cxn ang="0">
                    <a:pos x="705" y="103"/>
                  </a:cxn>
                  <a:cxn ang="0">
                    <a:pos x="710" y="89"/>
                  </a:cxn>
                  <a:cxn ang="0">
                    <a:pos x="695" y="76"/>
                  </a:cxn>
                </a:cxnLst>
                <a:rect l="0" t="0" r="r" b="b"/>
                <a:pathLst>
                  <a:path w="710" h="394">
                    <a:moveTo>
                      <a:pt x="695" y="76"/>
                    </a:moveTo>
                    <a:cubicBezTo>
                      <a:pt x="589" y="25"/>
                      <a:pt x="476" y="0"/>
                      <a:pt x="358" y="0"/>
                    </a:cubicBezTo>
                    <a:cubicBezTo>
                      <a:pt x="240" y="0"/>
                      <a:pt x="126" y="25"/>
                      <a:pt x="20" y="76"/>
                    </a:cubicBezTo>
                    <a:cubicBezTo>
                      <a:pt x="11" y="80"/>
                      <a:pt x="4" y="88"/>
                      <a:pt x="1" y="98"/>
                    </a:cubicBezTo>
                    <a:cubicBezTo>
                      <a:pt x="1" y="100"/>
                      <a:pt x="0" y="102"/>
                      <a:pt x="0" y="104"/>
                    </a:cubicBezTo>
                    <a:cubicBezTo>
                      <a:pt x="157" y="376"/>
                      <a:pt x="157" y="376"/>
                      <a:pt x="157" y="376"/>
                    </a:cubicBezTo>
                    <a:cubicBezTo>
                      <a:pt x="163" y="387"/>
                      <a:pt x="175" y="394"/>
                      <a:pt x="188" y="394"/>
                    </a:cubicBezTo>
                    <a:cubicBezTo>
                      <a:pt x="193" y="394"/>
                      <a:pt x="198" y="393"/>
                      <a:pt x="202" y="391"/>
                    </a:cubicBezTo>
                    <a:cubicBezTo>
                      <a:pt x="250" y="372"/>
                      <a:pt x="300" y="362"/>
                      <a:pt x="352" y="362"/>
                    </a:cubicBezTo>
                    <a:cubicBezTo>
                      <a:pt x="404" y="362"/>
                      <a:pt x="454" y="372"/>
                      <a:pt x="502" y="391"/>
                    </a:cubicBezTo>
                    <a:cubicBezTo>
                      <a:pt x="507" y="393"/>
                      <a:pt x="511" y="394"/>
                      <a:pt x="516" y="394"/>
                    </a:cubicBezTo>
                    <a:cubicBezTo>
                      <a:pt x="529" y="394"/>
                      <a:pt x="541" y="387"/>
                      <a:pt x="548" y="376"/>
                    </a:cubicBezTo>
                    <a:cubicBezTo>
                      <a:pt x="705" y="103"/>
                      <a:pt x="705" y="103"/>
                      <a:pt x="705" y="103"/>
                    </a:cubicBezTo>
                    <a:cubicBezTo>
                      <a:pt x="708" y="98"/>
                      <a:pt x="710" y="94"/>
                      <a:pt x="710" y="89"/>
                    </a:cubicBezTo>
                    <a:cubicBezTo>
                      <a:pt x="706" y="83"/>
                      <a:pt x="701" y="79"/>
                      <a:pt x="695" y="76"/>
                    </a:cubicBezTo>
                    <a:close/>
                  </a:path>
                </a:pathLst>
              </a:custGeom>
              <a:solidFill>
                <a:srgbClr val="ED7D3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PE" sz="2400" dirty="0"/>
              </a:p>
            </p:txBody>
          </p:sp>
        </p:grpSp>
        <p:grpSp>
          <p:nvGrpSpPr>
            <p:cNvPr id="203" name="Group 75"/>
            <p:cNvGrpSpPr>
              <a:grpSpLocks noChangeAspect="1"/>
            </p:cNvGrpSpPr>
            <p:nvPr/>
          </p:nvGrpSpPr>
          <p:grpSpPr>
            <a:xfrm>
              <a:off x="5883911" y="2350079"/>
              <a:ext cx="436880" cy="548640"/>
              <a:chOff x="6743700" y="2347912"/>
              <a:chExt cx="273050" cy="342900"/>
            </a:xfrm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204" name="Freeform 268"/>
              <p:cNvSpPr>
                <a:spLocks noEditPoints="1"/>
              </p:cNvSpPr>
              <p:nvPr/>
            </p:nvSpPr>
            <p:spPr bwMode="auto">
              <a:xfrm>
                <a:off x="6743700" y="2347912"/>
                <a:ext cx="273050" cy="342900"/>
              </a:xfrm>
              <a:custGeom>
                <a:avLst/>
                <a:gdLst/>
                <a:ahLst/>
                <a:cxnLst>
                  <a:cxn ang="0">
                    <a:pos x="17" y="57"/>
                  </a:cxn>
                  <a:cxn ang="0">
                    <a:pos x="59" y="15"/>
                  </a:cxn>
                  <a:cxn ang="0">
                    <a:pos x="102" y="57"/>
                  </a:cxn>
                  <a:cxn ang="0">
                    <a:pos x="89" y="89"/>
                  </a:cxn>
                  <a:cxn ang="0">
                    <a:pos x="87" y="89"/>
                  </a:cxn>
                  <a:cxn ang="0">
                    <a:pos x="80" y="66"/>
                  </a:cxn>
                  <a:cxn ang="0">
                    <a:pos x="73" y="62"/>
                  </a:cxn>
                  <a:cxn ang="0">
                    <a:pos x="71" y="62"/>
                  </a:cxn>
                  <a:cxn ang="0">
                    <a:pos x="45" y="62"/>
                  </a:cxn>
                  <a:cxn ang="0">
                    <a:pos x="39" y="66"/>
                  </a:cxn>
                  <a:cxn ang="0">
                    <a:pos x="32" y="88"/>
                  </a:cxn>
                  <a:cxn ang="0">
                    <a:pos x="30" y="89"/>
                  </a:cxn>
                  <a:cxn ang="0">
                    <a:pos x="17" y="57"/>
                  </a:cxn>
                  <a:cxn ang="0">
                    <a:pos x="55" y="70"/>
                  </a:cxn>
                  <a:cxn ang="0">
                    <a:pos x="56" y="69"/>
                  </a:cxn>
                  <a:cxn ang="0">
                    <a:pos x="63" y="69"/>
                  </a:cxn>
                  <a:cxn ang="0">
                    <a:pos x="64" y="70"/>
                  </a:cxn>
                  <a:cxn ang="0">
                    <a:pos x="64" y="74"/>
                  </a:cxn>
                  <a:cxn ang="0">
                    <a:pos x="68" y="89"/>
                  </a:cxn>
                  <a:cxn ang="0">
                    <a:pos x="67" y="91"/>
                  </a:cxn>
                  <a:cxn ang="0">
                    <a:pos x="61" y="97"/>
                  </a:cxn>
                  <a:cxn ang="0">
                    <a:pos x="59" y="97"/>
                  </a:cxn>
                  <a:cxn ang="0">
                    <a:pos x="53" y="91"/>
                  </a:cxn>
                  <a:cxn ang="0">
                    <a:pos x="52" y="89"/>
                  </a:cxn>
                  <a:cxn ang="0">
                    <a:pos x="55" y="74"/>
                  </a:cxn>
                  <a:cxn ang="0">
                    <a:pos x="55" y="70"/>
                  </a:cxn>
                  <a:cxn ang="0">
                    <a:pos x="59" y="0"/>
                  </a:cxn>
                  <a:cxn ang="0">
                    <a:pos x="0" y="59"/>
                  </a:cxn>
                  <a:cxn ang="0">
                    <a:pos x="59" y="149"/>
                  </a:cxn>
                  <a:cxn ang="0">
                    <a:pos x="119" y="59"/>
                  </a:cxn>
                  <a:cxn ang="0">
                    <a:pos x="59" y="0"/>
                  </a:cxn>
                </a:cxnLst>
                <a:rect l="0" t="0" r="r" b="b"/>
                <a:pathLst>
                  <a:path w="119" h="149">
                    <a:moveTo>
                      <a:pt x="17" y="57"/>
                    </a:moveTo>
                    <a:cubicBezTo>
                      <a:pt x="17" y="34"/>
                      <a:pt x="36" y="15"/>
                      <a:pt x="59" y="15"/>
                    </a:cubicBezTo>
                    <a:cubicBezTo>
                      <a:pt x="83" y="15"/>
                      <a:pt x="102" y="34"/>
                      <a:pt x="102" y="57"/>
                    </a:cubicBezTo>
                    <a:cubicBezTo>
                      <a:pt x="102" y="70"/>
                      <a:pt x="97" y="81"/>
                      <a:pt x="89" y="89"/>
                    </a:cubicBezTo>
                    <a:cubicBezTo>
                      <a:pt x="89" y="89"/>
                      <a:pt x="88" y="89"/>
                      <a:pt x="87" y="89"/>
                    </a:cubicBezTo>
                    <a:cubicBezTo>
                      <a:pt x="80" y="66"/>
                      <a:pt x="80" y="66"/>
                      <a:pt x="80" y="66"/>
                    </a:cubicBezTo>
                    <a:cubicBezTo>
                      <a:pt x="79" y="64"/>
                      <a:pt x="76" y="62"/>
                      <a:pt x="73" y="62"/>
                    </a:cubicBezTo>
                    <a:cubicBezTo>
                      <a:pt x="72" y="62"/>
                      <a:pt x="72" y="62"/>
                      <a:pt x="71" y="62"/>
                    </a:cubicBezTo>
                    <a:cubicBezTo>
                      <a:pt x="45" y="62"/>
                      <a:pt x="45" y="62"/>
                      <a:pt x="45" y="62"/>
                    </a:cubicBezTo>
                    <a:cubicBezTo>
                      <a:pt x="42" y="62"/>
                      <a:pt x="40" y="64"/>
                      <a:pt x="39" y="66"/>
                    </a:cubicBezTo>
                    <a:cubicBezTo>
                      <a:pt x="32" y="88"/>
                      <a:pt x="32" y="88"/>
                      <a:pt x="32" y="88"/>
                    </a:cubicBezTo>
                    <a:cubicBezTo>
                      <a:pt x="31" y="89"/>
                      <a:pt x="30" y="89"/>
                      <a:pt x="30" y="89"/>
                    </a:cubicBezTo>
                    <a:cubicBezTo>
                      <a:pt x="22" y="81"/>
                      <a:pt x="17" y="70"/>
                      <a:pt x="17" y="57"/>
                    </a:cubicBezTo>
                    <a:moveTo>
                      <a:pt x="55" y="70"/>
                    </a:moveTo>
                    <a:cubicBezTo>
                      <a:pt x="55" y="69"/>
                      <a:pt x="55" y="69"/>
                      <a:pt x="56" y="69"/>
                    </a:cubicBezTo>
                    <a:cubicBezTo>
                      <a:pt x="63" y="69"/>
                      <a:pt x="63" y="69"/>
                      <a:pt x="63" y="69"/>
                    </a:cubicBezTo>
                    <a:cubicBezTo>
                      <a:pt x="64" y="69"/>
                      <a:pt x="65" y="69"/>
                      <a:pt x="64" y="70"/>
                    </a:cubicBezTo>
                    <a:cubicBezTo>
                      <a:pt x="64" y="70"/>
                      <a:pt x="64" y="73"/>
                      <a:pt x="64" y="74"/>
                    </a:cubicBezTo>
                    <a:cubicBezTo>
                      <a:pt x="65" y="77"/>
                      <a:pt x="68" y="89"/>
                      <a:pt x="68" y="89"/>
                    </a:cubicBezTo>
                    <a:cubicBezTo>
                      <a:pt x="68" y="90"/>
                      <a:pt x="67" y="91"/>
                      <a:pt x="67" y="91"/>
                    </a:cubicBezTo>
                    <a:cubicBezTo>
                      <a:pt x="61" y="97"/>
                      <a:pt x="61" y="97"/>
                      <a:pt x="61" y="97"/>
                    </a:cubicBezTo>
                    <a:cubicBezTo>
                      <a:pt x="60" y="97"/>
                      <a:pt x="59" y="97"/>
                      <a:pt x="59" y="97"/>
                    </a:cubicBezTo>
                    <a:cubicBezTo>
                      <a:pt x="53" y="91"/>
                      <a:pt x="53" y="91"/>
                      <a:pt x="53" y="91"/>
                    </a:cubicBezTo>
                    <a:cubicBezTo>
                      <a:pt x="52" y="91"/>
                      <a:pt x="52" y="90"/>
                      <a:pt x="52" y="89"/>
                    </a:cubicBezTo>
                    <a:cubicBezTo>
                      <a:pt x="52" y="89"/>
                      <a:pt x="54" y="77"/>
                      <a:pt x="55" y="74"/>
                    </a:cubicBezTo>
                    <a:cubicBezTo>
                      <a:pt x="55" y="73"/>
                      <a:pt x="55" y="70"/>
                      <a:pt x="55" y="70"/>
                    </a:cubicBezTo>
                    <a:moveTo>
                      <a:pt x="59" y="0"/>
                    </a:moveTo>
                    <a:cubicBezTo>
                      <a:pt x="27" y="0"/>
                      <a:pt x="0" y="26"/>
                      <a:pt x="0" y="59"/>
                    </a:cubicBezTo>
                    <a:cubicBezTo>
                      <a:pt x="0" y="92"/>
                      <a:pt x="53" y="149"/>
                      <a:pt x="59" y="149"/>
                    </a:cubicBezTo>
                    <a:cubicBezTo>
                      <a:pt x="66" y="149"/>
                      <a:pt x="119" y="92"/>
                      <a:pt x="119" y="59"/>
                    </a:cubicBezTo>
                    <a:cubicBezTo>
                      <a:pt x="119" y="26"/>
                      <a:pt x="92" y="0"/>
                      <a:pt x="59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PE" sz="2400" dirty="0"/>
              </a:p>
            </p:txBody>
          </p:sp>
          <p:sp>
            <p:nvSpPr>
              <p:cNvPr id="205" name="Oval 269"/>
              <p:cNvSpPr>
                <a:spLocks noChangeArrowheads="1"/>
              </p:cNvSpPr>
              <p:nvPr/>
            </p:nvSpPr>
            <p:spPr bwMode="auto">
              <a:xfrm>
                <a:off x="6838950" y="2401887"/>
                <a:ext cx="80962" cy="79375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PE" sz="2400" dirty="0"/>
              </a:p>
            </p:txBody>
          </p:sp>
        </p:grpSp>
      </p:grpSp>
      <p:sp>
        <p:nvSpPr>
          <p:cNvPr id="211" name="Oval 70"/>
          <p:cNvSpPr>
            <a:spLocks noChangeAspect="1" noChangeArrowheads="1"/>
          </p:cNvSpPr>
          <p:nvPr/>
        </p:nvSpPr>
        <p:spPr bwMode="auto">
          <a:xfrm>
            <a:off x="5408544" y="3300251"/>
            <a:ext cx="1367982" cy="1371600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PE" sz="2400" dirty="0"/>
          </a:p>
        </p:txBody>
      </p:sp>
      <p:sp>
        <p:nvSpPr>
          <p:cNvPr id="214" name="Text Box 10"/>
          <p:cNvSpPr txBox="1">
            <a:spLocks noChangeArrowheads="1"/>
          </p:cNvSpPr>
          <p:nvPr/>
        </p:nvSpPr>
        <p:spPr bwMode="auto">
          <a:xfrm>
            <a:off x="181380" y="1848682"/>
            <a:ext cx="2482851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0960" tIns="30480" rIns="60960" bIns="30480">
            <a:spAutoFit/>
          </a:bodyPr>
          <a:lstStyle/>
          <a:p>
            <a:pPr defTabSz="1219170">
              <a:spcBef>
                <a:spcPct val="20000"/>
              </a:spcBef>
              <a:defRPr/>
            </a:pP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Lorem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ipsum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dolor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sit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amet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,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consectetur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adipiscing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elit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, sed do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eiusmod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tempor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incididunt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utdse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ut labore et</a:t>
            </a:r>
            <a:endParaRPr lang="es-PE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248" name="Group 247"/>
          <p:cNvGrpSpPr/>
          <p:nvPr/>
        </p:nvGrpSpPr>
        <p:grpSpPr>
          <a:xfrm>
            <a:off x="232149" y="1461597"/>
            <a:ext cx="5545049" cy="526258"/>
            <a:chOff x="232149" y="1461597"/>
            <a:chExt cx="5545049" cy="526258"/>
          </a:xfrm>
        </p:grpSpPr>
        <p:cxnSp>
          <p:nvCxnSpPr>
            <p:cNvPr id="212" name="Elbow Connector 211"/>
            <p:cNvCxnSpPr/>
            <p:nvPr/>
          </p:nvCxnSpPr>
          <p:spPr>
            <a:xfrm>
              <a:off x="1804840" y="1461597"/>
              <a:ext cx="3972358" cy="526258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ED7D3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5" name="Rectangle 214"/>
            <p:cNvSpPr/>
            <p:nvPr/>
          </p:nvSpPr>
          <p:spPr>
            <a:xfrm>
              <a:off x="232149" y="1464125"/>
              <a:ext cx="1586554" cy="369333"/>
            </a:xfrm>
            <a:prstGeom prst="rect">
              <a:avLst/>
            </a:prstGeom>
            <a:solidFill>
              <a:srgbClr val="ED7D31"/>
            </a:solidFill>
          </p:spPr>
          <p:txBody>
            <a:bodyPr wrap="square">
              <a:spAutoFit/>
            </a:bodyPr>
            <a:lstStyle/>
            <a:p>
              <a:pPr algn="ctr" defTabSz="1450940"/>
              <a:r>
                <a:rPr lang="es-PE" b="1" dirty="0" err="1" smtClean="0">
                  <a:solidFill>
                    <a:schemeClr val="bg1"/>
                  </a:solidFill>
                  <a:ea typeface="Open Sans" pitchFamily="34" charset="0"/>
                  <a:cs typeface="Open Sans" pitchFamily="34" charset="0"/>
                </a:rPr>
                <a:t>Lorem</a:t>
              </a:r>
              <a:r>
                <a:rPr lang="es-PE" b="1" dirty="0" smtClean="0">
                  <a:solidFill>
                    <a:schemeClr val="bg1"/>
                  </a:solidFill>
                  <a:ea typeface="Open Sans" pitchFamily="34" charset="0"/>
                  <a:cs typeface="Open Sans" pitchFamily="34" charset="0"/>
                </a:rPr>
                <a:t> </a:t>
              </a:r>
              <a:r>
                <a:rPr lang="es-PE" b="1" dirty="0" err="1" smtClean="0">
                  <a:solidFill>
                    <a:schemeClr val="bg1"/>
                  </a:solidFill>
                  <a:ea typeface="Open Sans" pitchFamily="34" charset="0"/>
                  <a:cs typeface="Open Sans" pitchFamily="34" charset="0"/>
                </a:rPr>
                <a:t>Ipsum</a:t>
              </a:r>
              <a:endParaRPr lang="es-PE" b="1" dirty="0">
                <a:solidFill>
                  <a:schemeClr val="bg1"/>
                </a:solidFill>
                <a:ea typeface="Open Sans" pitchFamily="34" charset="0"/>
                <a:cs typeface="Open Sans" pitchFamily="34" charset="0"/>
              </a:endParaRPr>
            </a:p>
          </p:txBody>
        </p:sp>
      </p:grpSp>
      <p:sp>
        <p:nvSpPr>
          <p:cNvPr id="218" name="Text Box 10"/>
          <p:cNvSpPr txBox="1">
            <a:spLocks noChangeArrowheads="1"/>
          </p:cNvSpPr>
          <p:nvPr/>
        </p:nvSpPr>
        <p:spPr bwMode="auto">
          <a:xfrm>
            <a:off x="183474" y="3522859"/>
            <a:ext cx="2482851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0960" tIns="30480" rIns="60960" bIns="30480">
            <a:spAutoFit/>
          </a:bodyPr>
          <a:lstStyle/>
          <a:p>
            <a:pPr defTabSz="1219170">
              <a:spcBef>
                <a:spcPct val="20000"/>
              </a:spcBef>
              <a:defRPr/>
            </a:pP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Lorem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ipsum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dolor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sit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amet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,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consectetur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adipiscing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elit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, sed do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eiusmod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tempor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incididunt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utdse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ut labore et</a:t>
            </a:r>
            <a:endParaRPr lang="es-PE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249" name="Group 248"/>
          <p:cNvGrpSpPr/>
          <p:nvPr/>
        </p:nvGrpSpPr>
        <p:grpSpPr>
          <a:xfrm>
            <a:off x="234243" y="2838785"/>
            <a:ext cx="3819036" cy="668850"/>
            <a:chOff x="234243" y="2838785"/>
            <a:chExt cx="3819036" cy="668850"/>
          </a:xfrm>
        </p:grpSpPr>
        <p:cxnSp>
          <p:nvCxnSpPr>
            <p:cNvPr id="216" name="Elbow Connector 215"/>
            <p:cNvCxnSpPr/>
            <p:nvPr/>
          </p:nvCxnSpPr>
          <p:spPr>
            <a:xfrm flipV="1">
              <a:off x="1804840" y="2838785"/>
              <a:ext cx="2248439" cy="297082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00B0F0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9" name="Rectangle 218"/>
            <p:cNvSpPr/>
            <p:nvPr/>
          </p:nvSpPr>
          <p:spPr>
            <a:xfrm>
              <a:off x="234243" y="3138302"/>
              <a:ext cx="1586554" cy="369333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>
              <a:spAutoFit/>
            </a:bodyPr>
            <a:lstStyle/>
            <a:p>
              <a:pPr algn="ctr" defTabSz="1450940"/>
              <a:r>
                <a:rPr lang="es-PE" b="1" dirty="0" err="1" smtClean="0">
                  <a:solidFill>
                    <a:schemeClr val="bg1"/>
                  </a:solidFill>
                  <a:ea typeface="Open Sans" pitchFamily="34" charset="0"/>
                  <a:cs typeface="Open Sans" pitchFamily="34" charset="0"/>
                </a:rPr>
                <a:t>Lorem</a:t>
              </a:r>
              <a:r>
                <a:rPr lang="es-PE" b="1" dirty="0" smtClean="0">
                  <a:solidFill>
                    <a:schemeClr val="bg1"/>
                  </a:solidFill>
                  <a:ea typeface="Open Sans" pitchFamily="34" charset="0"/>
                  <a:cs typeface="Open Sans" pitchFamily="34" charset="0"/>
                </a:rPr>
                <a:t> </a:t>
              </a:r>
              <a:r>
                <a:rPr lang="es-PE" b="1" dirty="0" err="1" smtClean="0">
                  <a:solidFill>
                    <a:schemeClr val="bg1"/>
                  </a:solidFill>
                  <a:ea typeface="Open Sans" pitchFamily="34" charset="0"/>
                  <a:cs typeface="Open Sans" pitchFamily="34" charset="0"/>
                </a:rPr>
                <a:t>Ipsum</a:t>
              </a:r>
              <a:endParaRPr lang="es-PE" b="1" dirty="0">
                <a:solidFill>
                  <a:schemeClr val="bg1"/>
                </a:solidFill>
                <a:ea typeface="Open Sans" pitchFamily="34" charset="0"/>
                <a:cs typeface="Open Sans" pitchFamily="34" charset="0"/>
              </a:endParaRPr>
            </a:p>
          </p:txBody>
        </p:sp>
      </p:grpSp>
      <p:sp>
        <p:nvSpPr>
          <p:cNvPr id="222" name="Text Box 10"/>
          <p:cNvSpPr txBox="1">
            <a:spLocks noChangeArrowheads="1"/>
          </p:cNvSpPr>
          <p:nvPr/>
        </p:nvSpPr>
        <p:spPr bwMode="auto">
          <a:xfrm>
            <a:off x="197227" y="5200361"/>
            <a:ext cx="2482851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0960" tIns="30480" rIns="60960" bIns="30480">
            <a:spAutoFit/>
          </a:bodyPr>
          <a:lstStyle/>
          <a:p>
            <a:pPr defTabSz="1219170">
              <a:spcBef>
                <a:spcPct val="20000"/>
              </a:spcBef>
              <a:defRPr/>
            </a:pP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Lorem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ipsum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dolor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sit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amet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,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consectetur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adipiscing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elit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, sed do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eiusmod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tempor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incididunt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utdse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ut labore et</a:t>
            </a:r>
            <a:endParaRPr lang="es-PE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250" name="Group 249"/>
          <p:cNvGrpSpPr/>
          <p:nvPr/>
        </p:nvGrpSpPr>
        <p:grpSpPr>
          <a:xfrm>
            <a:off x="247996" y="4811184"/>
            <a:ext cx="3771171" cy="373953"/>
            <a:chOff x="247996" y="4811184"/>
            <a:chExt cx="3771171" cy="373953"/>
          </a:xfrm>
        </p:grpSpPr>
        <p:cxnSp>
          <p:nvCxnSpPr>
            <p:cNvPr id="220" name="Elbow Connector 219"/>
            <p:cNvCxnSpPr/>
            <p:nvPr/>
          </p:nvCxnSpPr>
          <p:spPr>
            <a:xfrm>
              <a:off x="1834550" y="4811184"/>
              <a:ext cx="2184617" cy="211660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70AD47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3" name="Rectangle 222"/>
            <p:cNvSpPr/>
            <p:nvPr/>
          </p:nvSpPr>
          <p:spPr>
            <a:xfrm>
              <a:off x="247996" y="4815804"/>
              <a:ext cx="1586554" cy="369333"/>
            </a:xfrm>
            <a:prstGeom prst="rect">
              <a:avLst/>
            </a:prstGeom>
            <a:solidFill>
              <a:srgbClr val="70AD47"/>
            </a:solidFill>
          </p:spPr>
          <p:txBody>
            <a:bodyPr wrap="square">
              <a:spAutoFit/>
            </a:bodyPr>
            <a:lstStyle/>
            <a:p>
              <a:pPr algn="ctr" defTabSz="1450940"/>
              <a:r>
                <a:rPr lang="es-PE" b="1" dirty="0" err="1" smtClean="0">
                  <a:solidFill>
                    <a:schemeClr val="bg1"/>
                  </a:solidFill>
                  <a:ea typeface="Open Sans" pitchFamily="34" charset="0"/>
                  <a:cs typeface="Open Sans" pitchFamily="34" charset="0"/>
                </a:rPr>
                <a:t>Lorem</a:t>
              </a:r>
              <a:r>
                <a:rPr lang="es-PE" b="1" dirty="0" smtClean="0">
                  <a:solidFill>
                    <a:schemeClr val="bg1"/>
                  </a:solidFill>
                  <a:ea typeface="Open Sans" pitchFamily="34" charset="0"/>
                  <a:cs typeface="Open Sans" pitchFamily="34" charset="0"/>
                </a:rPr>
                <a:t> </a:t>
              </a:r>
              <a:r>
                <a:rPr lang="es-PE" b="1" dirty="0" err="1" smtClean="0">
                  <a:solidFill>
                    <a:schemeClr val="bg1"/>
                  </a:solidFill>
                  <a:ea typeface="Open Sans" pitchFamily="34" charset="0"/>
                  <a:cs typeface="Open Sans" pitchFamily="34" charset="0"/>
                </a:rPr>
                <a:t>Ipsum</a:t>
              </a:r>
              <a:endParaRPr lang="es-PE" b="1" dirty="0">
                <a:solidFill>
                  <a:schemeClr val="bg1"/>
                </a:solidFill>
                <a:ea typeface="Open Sans" pitchFamily="34" charset="0"/>
                <a:cs typeface="Open Sans" pitchFamily="34" charset="0"/>
              </a:endParaRPr>
            </a:p>
          </p:txBody>
        </p:sp>
      </p:grpSp>
      <p:sp>
        <p:nvSpPr>
          <p:cNvPr id="226" name="Text Box 10"/>
          <p:cNvSpPr txBox="1">
            <a:spLocks noChangeArrowheads="1"/>
          </p:cNvSpPr>
          <p:nvPr/>
        </p:nvSpPr>
        <p:spPr bwMode="auto">
          <a:xfrm>
            <a:off x="9428672" y="1848682"/>
            <a:ext cx="2482851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0960" tIns="30480" rIns="60960" bIns="30480">
            <a:spAutoFit/>
          </a:bodyPr>
          <a:lstStyle/>
          <a:p>
            <a:pPr defTabSz="1219170">
              <a:spcBef>
                <a:spcPct val="20000"/>
              </a:spcBef>
              <a:defRPr/>
            </a:pP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Lorem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ipsum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dolor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sit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amet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,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consectetur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adipiscing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elit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, sed do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eiusmod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tempor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incididunt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utdse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ut labore et</a:t>
            </a:r>
            <a:endParaRPr lang="es-PE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251" name="Group 250"/>
          <p:cNvGrpSpPr/>
          <p:nvPr/>
        </p:nvGrpSpPr>
        <p:grpSpPr>
          <a:xfrm>
            <a:off x="8123771" y="1461597"/>
            <a:ext cx="2942224" cy="1322570"/>
            <a:chOff x="8123771" y="1461597"/>
            <a:chExt cx="2942224" cy="1322570"/>
          </a:xfrm>
        </p:grpSpPr>
        <p:cxnSp>
          <p:nvCxnSpPr>
            <p:cNvPr id="224" name="Elbow Connector 223"/>
            <p:cNvCxnSpPr/>
            <p:nvPr/>
          </p:nvCxnSpPr>
          <p:spPr>
            <a:xfrm flipV="1">
              <a:off x="8123771" y="1461597"/>
              <a:ext cx="1367194" cy="1322570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A5A5A5"/>
              </a:solidFill>
              <a:headEnd type="stealt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7" name="Rectangle 226"/>
            <p:cNvSpPr/>
            <p:nvPr/>
          </p:nvSpPr>
          <p:spPr>
            <a:xfrm>
              <a:off x="9479441" y="1464125"/>
              <a:ext cx="1586554" cy="369333"/>
            </a:xfrm>
            <a:prstGeom prst="rect">
              <a:avLst/>
            </a:prstGeom>
            <a:solidFill>
              <a:srgbClr val="A5A5A5"/>
            </a:solidFill>
          </p:spPr>
          <p:txBody>
            <a:bodyPr wrap="square">
              <a:spAutoFit/>
            </a:bodyPr>
            <a:lstStyle/>
            <a:p>
              <a:pPr algn="ctr" defTabSz="1450940"/>
              <a:r>
                <a:rPr lang="es-PE" b="1" dirty="0" err="1" smtClean="0">
                  <a:solidFill>
                    <a:schemeClr val="bg1"/>
                  </a:solidFill>
                  <a:ea typeface="Open Sans" pitchFamily="34" charset="0"/>
                  <a:cs typeface="Open Sans" pitchFamily="34" charset="0"/>
                </a:rPr>
                <a:t>Lorem</a:t>
              </a:r>
              <a:r>
                <a:rPr lang="es-PE" b="1" dirty="0" smtClean="0">
                  <a:solidFill>
                    <a:schemeClr val="bg1"/>
                  </a:solidFill>
                  <a:ea typeface="Open Sans" pitchFamily="34" charset="0"/>
                  <a:cs typeface="Open Sans" pitchFamily="34" charset="0"/>
                </a:rPr>
                <a:t> </a:t>
              </a:r>
              <a:r>
                <a:rPr lang="es-PE" b="1" dirty="0" err="1" smtClean="0">
                  <a:solidFill>
                    <a:schemeClr val="bg1"/>
                  </a:solidFill>
                  <a:ea typeface="Open Sans" pitchFamily="34" charset="0"/>
                  <a:cs typeface="Open Sans" pitchFamily="34" charset="0"/>
                </a:rPr>
                <a:t>Ipsum</a:t>
              </a:r>
              <a:endParaRPr lang="es-PE" b="1" dirty="0">
                <a:solidFill>
                  <a:schemeClr val="bg1"/>
                </a:solidFill>
                <a:ea typeface="Open Sans" pitchFamily="34" charset="0"/>
                <a:cs typeface="Open Sans" pitchFamily="34" charset="0"/>
              </a:endParaRPr>
            </a:p>
          </p:txBody>
        </p:sp>
      </p:grpSp>
      <p:sp>
        <p:nvSpPr>
          <p:cNvPr id="230" name="Text Box 10"/>
          <p:cNvSpPr txBox="1">
            <a:spLocks noChangeArrowheads="1"/>
          </p:cNvSpPr>
          <p:nvPr/>
        </p:nvSpPr>
        <p:spPr bwMode="auto">
          <a:xfrm>
            <a:off x="9479441" y="3522859"/>
            <a:ext cx="2482851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0960" tIns="30480" rIns="60960" bIns="30480">
            <a:spAutoFit/>
          </a:bodyPr>
          <a:lstStyle/>
          <a:p>
            <a:pPr defTabSz="1219170">
              <a:spcBef>
                <a:spcPct val="20000"/>
              </a:spcBef>
              <a:defRPr/>
            </a:pP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Lorem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ipsum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dolor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sit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amet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,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consectetur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adipiscing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elit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, sed do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eiusmod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tempor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incididunt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utdse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ut labore et</a:t>
            </a:r>
            <a:endParaRPr lang="es-PE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34" name="Text Box 10"/>
          <p:cNvSpPr txBox="1">
            <a:spLocks noChangeArrowheads="1"/>
          </p:cNvSpPr>
          <p:nvPr/>
        </p:nvSpPr>
        <p:spPr bwMode="auto">
          <a:xfrm>
            <a:off x="9493863" y="5109516"/>
            <a:ext cx="2482851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0960" tIns="30480" rIns="60960" bIns="30480">
            <a:spAutoFit/>
          </a:bodyPr>
          <a:lstStyle/>
          <a:p>
            <a:pPr defTabSz="1219170">
              <a:spcBef>
                <a:spcPct val="20000"/>
              </a:spcBef>
              <a:defRPr/>
            </a:pP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Lorem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ipsum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dolor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sit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amet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,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consectetur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adipiscing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elit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, sed do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eiusmod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tempor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incididunt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utdse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ut labore et</a:t>
            </a:r>
            <a:endParaRPr lang="es-PE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253" name="Group 252"/>
          <p:cNvGrpSpPr/>
          <p:nvPr/>
        </p:nvGrpSpPr>
        <p:grpSpPr>
          <a:xfrm>
            <a:off x="6378028" y="4722743"/>
            <a:ext cx="4753158" cy="1368367"/>
            <a:chOff x="6378028" y="4722743"/>
            <a:chExt cx="4753158" cy="1368367"/>
          </a:xfrm>
        </p:grpSpPr>
        <p:cxnSp>
          <p:nvCxnSpPr>
            <p:cNvPr id="232" name="Elbow Connector 231"/>
            <p:cNvCxnSpPr/>
            <p:nvPr/>
          </p:nvCxnSpPr>
          <p:spPr>
            <a:xfrm flipV="1">
              <a:off x="6378028" y="4722743"/>
              <a:ext cx="3166460" cy="1368367"/>
            </a:xfrm>
            <a:prstGeom prst="bentConnector3">
              <a:avLst>
                <a:gd name="adj1" fmla="val 77159"/>
              </a:avLst>
            </a:prstGeom>
            <a:ln>
              <a:solidFill>
                <a:srgbClr val="2F5698"/>
              </a:solidFill>
              <a:headEnd type="stealt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5" name="Rectangle 234"/>
            <p:cNvSpPr/>
            <p:nvPr/>
          </p:nvSpPr>
          <p:spPr>
            <a:xfrm>
              <a:off x="9544632" y="4724959"/>
              <a:ext cx="1586554" cy="369333"/>
            </a:xfrm>
            <a:prstGeom prst="rect">
              <a:avLst/>
            </a:prstGeom>
            <a:solidFill>
              <a:srgbClr val="2F5698"/>
            </a:solidFill>
          </p:spPr>
          <p:txBody>
            <a:bodyPr wrap="square">
              <a:spAutoFit/>
            </a:bodyPr>
            <a:lstStyle/>
            <a:p>
              <a:pPr algn="ctr" defTabSz="1450940"/>
              <a:r>
                <a:rPr lang="es-PE" b="1" dirty="0" err="1" smtClean="0">
                  <a:solidFill>
                    <a:schemeClr val="bg1"/>
                  </a:solidFill>
                  <a:ea typeface="Open Sans" pitchFamily="34" charset="0"/>
                  <a:cs typeface="Open Sans" pitchFamily="34" charset="0"/>
                </a:rPr>
                <a:t>Lorem</a:t>
              </a:r>
              <a:r>
                <a:rPr lang="es-PE" b="1" dirty="0" smtClean="0">
                  <a:solidFill>
                    <a:schemeClr val="bg1"/>
                  </a:solidFill>
                  <a:ea typeface="Open Sans" pitchFamily="34" charset="0"/>
                  <a:cs typeface="Open Sans" pitchFamily="34" charset="0"/>
                </a:rPr>
                <a:t> </a:t>
              </a:r>
              <a:r>
                <a:rPr lang="es-PE" b="1" dirty="0" err="1" smtClean="0">
                  <a:solidFill>
                    <a:schemeClr val="bg1"/>
                  </a:solidFill>
                  <a:ea typeface="Open Sans" pitchFamily="34" charset="0"/>
                  <a:cs typeface="Open Sans" pitchFamily="34" charset="0"/>
                </a:rPr>
                <a:t>Ipsum</a:t>
              </a:r>
              <a:endParaRPr lang="es-PE" b="1" dirty="0">
                <a:solidFill>
                  <a:schemeClr val="bg1"/>
                </a:solidFill>
                <a:ea typeface="Open Sans" pitchFamily="34" charset="0"/>
                <a:cs typeface="Open Sans" pitchFamily="34" charset="0"/>
              </a:endParaRPr>
            </a:p>
          </p:txBody>
        </p:sp>
      </p:grpSp>
      <p:grpSp>
        <p:nvGrpSpPr>
          <p:cNvPr id="252" name="Group 251"/>
          <p:cNvGrpSpPr/>
          <p:nvPr/>
        </p:nvGrpSpPr>
        <p:grpSpPr>
          <a:xfrm>
            <a:off x="8023852" y="3132158"/>
            <a:ext cx="3092912" cy="1644160"/>
            <a:chOff x="8023852" y="3132158"/>
            <a:chExt cx="3092912" cy="1644160"/>
          </a:xfrm>
        </p:grpSpPr>
        <p:sp>
          <p:nvSpPr>
            <p:cNvPr id="231" name="Rectangle 230"/>
            <p:cNvSpPr/>
            <p:nvPr/>
          </p:nvSpPr>
          <p:spPr>
            <a:xfrm>
              <a:off x="9530210" y="3138302"/>
              <a:ext cx="1586554" cy="369333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>
              <a:spAutoFit/>
            </a:bodyPr>
            <a:lstStyle/>
            <a:p>
              <a:pPr algn="ctr" defTabSz="1450940"/>
              <a:r>
                <a:rPr lang="es-PE" b="1" dirty="0" err="1" smtClean="0">
                  <a:solidFill>
                    <a:schemeClr val="bg1"/>
                  </a:solidFill>
                  <a:ea typeface="Open Sans" pitchFamily="34" charset="0"/>
                  <a:cs typeface="Open Sans" pitchFamily="34" charset="0"/>
                </a:rPr>
                <a:t>Lorem</a:t>
              </a:r>
              <a:r>
                <a:rPr lang="es-PE" b="1" dirty="0" smtClean="0">
                  <a:solidFill>
                    <a:schemeClr val="bg1"/>
                  </a:solidFill>
                  <a:ea typeface="Open Sans" pitchFamily="34" charset="0"/>
                  <a:cs typeface="Open Sans" pitchFamily="34" charset="0"/>
                </a:rPr>
                <a:t> </a:t>
              </a:r>
              <a:r>
                <a:rPr lang="es-PE" b="1" dirty="0" err="1" smtClean="0">
                  <a:solidFill>
                    <a:schemeClr val="bg1"/>
                  </a:solidFill>
                  <a:ea typeface="Open Sans" pitchFamily="34" charset="0"/>
                  <a:cs typeface="Open Sans" pitchFamily="34" charset="0"/>
                </a:rPr>
                <a:t>Ipsum</a:t>
              </a:r>
              <a:endParaRPr lang="es-PE" b="1" dirty="0">
                <a:solidFill>
                  <a:schemeClr val="bg1"/>
                </a:solidFill>
                <a:ea typeface="Open Sans" pitchFamily="34" charset="0"/>
                <a:cs typeface="Open Sans" pitchFamily="34" charset="0"/>
              </a:endParaRPr>
            </a:p>
          </p:txBody>
        </p:sp>
        <p:cxnSp>
          <p:nvCxnSpPr>
            <p:cNvPr id="240" name="Elbow Connector 239"/>
            <p:cNvCxnSpPr/>
            <p:nvPr/>
          </p:nvCxnSpPr>
          <p:spPr>
            <a:xfrm rot="5400000" flipH="1" flipV="1">
              <a:off x="7954951" y="3201059"/>
              <a:ext cx="1644160" cy="1506358"/>
            </a:xfrm>
            <a:prstGeom prst="bentConnector3">
              <a:avLst>
                <a:gd name="adj1" fmla="val 78470"/>
              </a:avLst>
            </a:prstGeom>
            <a:ln>
              <a:solidFill>
                <a:srgbClr val="FFC000"/>
              </a:solidFill>
              <a:miter lim="800000"/>
              <a:headEnd type="stealt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935044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00"/>
                            </p:stCondLst>
                            <p:childTnLst>
                              <p:par>
                                <p:cTn id="4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500"/>
                            </p:stCondLst>
                            <p:childTnLst>
                              <p:par>
                                <p:cTn id="4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75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250"/>
                            </p:stCondLst>
                            <p:childTnLst>
                              <p:par>
                                <p:cTn id="4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250"/>
                            </p:stCondLst>
                            <p:childTnLst>
                              <p:par>
                                <p:cTn id="5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750"/>
                            </p:stCondLst>
                            <p:childTnLst>
                              <p:par>
                                <p:cTn id="5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75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500"/>
                            </p:stCondLst>
                            <p:childTnLst>
                              <p:par>
                                <p:cTn id="6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6500"/>
                            </p:stCondLst>
                            <p:childTnLst>
                              <p:par>
                                <p:cTn id="6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0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7000"/>
                            </p:stCondLst>
                            <p:childTnLst>
                              <p:par>
                                <p:cTn id="7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75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7750"/>
                            </p:stCondLst>
                            <p:childTnLst>
                              <p:par>
                                <p:cTn id="7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8750"/>
                            </p:stCondLst>
                            <p:childTnLst>
                              <p:par>
                                <p:cTn id="8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4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9250"/>
                            </p:stCondLst>
                            <p:childTnLst>
                              <p:par>
                                <p:cTn id="8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8" dur="75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0000"/>
                            </p:stCondLst>
                            <p:childTnLst>
                              <p:par>
                                <p:cTn id="9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11000"/>
                            </p:stCondLst>
                            <p:childTnLst>
                              <p:par>
                                <p:cTn id="9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8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11500"/>
                            </p:stCondLst>
                            <p:childTnLst>
                              <p:par>
                                <p:cTn id="10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2" dur="75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12250"/>
                            </p:stCondLst>
                            <p:childTnLst>
                              <p:par>
                                <p:cTn id="10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3250"/>
                            </p:stCondLst>
                            <p:childTnLst>
                              <p:par>
                                <p:cTn id="11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13750"/>
                            </p:stCondLst>
                            <p:childTnLst>
                              <p:par>
                                <p:cTn id="11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6" dur="75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14500"/>
                            </p:stCondLst>
                            <p:childTnLst>
                              <p:par>
                                <p:cTn id="11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10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9" grpId="0" animBg="1"/>
      <p:bldP spid="211" grpId="0" animBg="1"/>
      <p:bldP spid="214" grpId="0"/>
      <p:bldP spid="218" grpId="0"/>
      <p:bldP spid="222" grpId="0"/>
      <p:bldP spid="226" grpId="0"/>
      <p:bldP spid="230" grpId="0"/>
      <p:bldP spid="23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3">
            <a:lum/>
          </a:blip>
          <a:srcRect/>
          <a:stretch>
            <a:fillRect t="-16000" b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/>
          <p:nvPr/>
        </p:nvSpPr>
        <p:spPr bwMode="auto">
          <a:xfrm>
            <a:off x="0" y="1288973"/>
            <a:ext cx="12192000" cy="5223038"/>
          </a:xfrm>
          <a:prstGeom prst="rect">
            <a:avLst/>
          </a:prstGeom>
          <a:solidFill>
            <a:schemeClr val="tx1">
              <a:alpha val="75000"/>
            </a:schemeClr>
          </a:solidFill>
          <a:ln w="6350">
            <a:noFill/>
            <a:round/>
            <a:headEnd/>
            <a:tailEnd/>
          </a:ln>
        </p:spPr>
        <p:txBody>
          <a:bodyPr vert="horz" wrap="none" lIns="121920" tIns="60960" rIns="121920" bIns="60960" numCol="1" rtlCol="0" anchor="ctr" anchorCtr="1" compatLnSpc="1">
            <a:prstTxWarp prst="textNoShape">
              <a:avLst/>
            </a:prstTxWarp>
          </a:bodyPr>
          <a:lstStyle/>
          <a:p>
            <a:pPr algn="ctr"/>
            <a:endParaRPr lang="es-PE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" name="Sev04"/>
          <p:cNvSpPr/>
          <p:nvPr/>
        </p:nvSpPr>
        <p:spPr>
          <a:xfrm rot="18900000">
            <a:off x="9327958" y="1919639"/>
            <a:ext cx="1612996" cy="161299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5333" dirty="0">
              <a:solidFill>
                <a:schemeClr val="accent4">
                  <a:lumMod val="50000"/>
                </a:schemeClr>
              </a:solidFill>
              <a:latin typeface="FontAwesome" pitchFamily="2" charset="0"/>
            </a:endParaRPr>
          </a:p>
        </p:txBody>
      </p:sp>
      <p:sp>
        <p:nvSpPr>
          <p:cNvPr id="20" name="Sev03"/>
          <p:cNvSpPr/>
          <p:nvPr/>
        </p:nvSpPr>
        <p:spPr>
          <a:xfrm rot="18900000">
            <a:off x="6678191" y="2389439"/>
            <a:ext cx="1612996" cy="161299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5333" dirty="0">
              <a:solidFill>
                <a:schemeClr val="accent3">
                  <a:lumMod val="50000"/>
                </a:schemeClr>
              </a:solidFill>
              <a:latin typeface="FontAwesome" pitchFamily="2" charset="0"/>
              <a:cs typeface="+mj-cs"/>
            </a:endParaRPr>
          </a:p>
        </p:txBody>
      </p:sp>
      <p:sp>
        <p:nvSpPr>
          <p:cNvPr id="19" name="Sev02"/>
          <p:cNvSpPr/>
          <p:nvPr/>
        </p:nvSpPr>
        <p:spPr>
          <a:xfrm rot="18900000">
            <a:off x="3962583" y="1919639"/>
            <a:ext cx="1612996" cy="1612996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8000" dirty="0">
              <a:solidFill>
                <a:schemeClr val="accent2">
                  <a:lumMod val="50000"/>
                </a:schemeClr>
              </a:solidFill>
              <a:latin typeface="FontAwesome" pitchFamily="2" charset="0"/>
            </a:endParaRPr>
          </a:p>
        </p:txBody>
      </p:sp>
      <p:sp>
        <p:nvSpPr>
          <p:cNvPr id="17" name="Sev01"/>
          <p:cNvSpPr/>
          <p:nvPr/>
        </p:nvSpPr>
        <p:spPr>
          <a:xfrm rot="18900000">
            <a:off x="1263443" y="2389439"/>
            <a:ext cx="1612996" cy="161299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5333" dirty="0">
              <a:solidFill>
                <a:schemeClr val="accent1">
                  <a:lumMod val="50000"/>
                </a:schemeClr>
              </a:solidFill>
              <a:latin typeface="FontAwesome" pitchFamily="2" charset="0"/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127357" y="-21594"/>
            <a:ext cx="2524868" cy="613385"/>
            <a:chOff x="127357" y="-6354"/>
            <a:chExt cx="2524868" cy="613385"/>
          </a:xfrm>
        </p:grpSpPr>
        <p:sp>
          <p:nvSpPr>
            <p:cNvPr id="36" name="Round Same Side Corner Rectangle 35"/>
            <p:cNvSpPr/>
            <p:nvPr/>
          </p:nvSpPr>
          <p:spPr bwMode="auto">
            <a:xfrm rot="10800000" flipH="1">
              <a:off x="127357" y="-6354"/>
              <a:ext cx="2524868" cy="613385"/>
            </a:xfrm>
            <a:prstGeom prst="round2SameRect">
              <a:avLst>
                <a:gd name="adj1" fmla="val 35205"/>
                <a:gd name="adj2" fmla="val 0"/>
              </a:avLst>
            </a:prstGeom>
            <a:solidFill>
              <a:schemeClr val="tx1">
                <a:alpha val="50000"/>
              </a:schemeClr>
            </a:solidFill>
            <a:ln w="19050">
              <a:solidFill>
                <a:schemeClr val="tx1"/>
              </a:solidFill>
              <a:round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vert="horz" wrap="none" lIns="121920" tIns="60960" rIns="121920" bIns="6096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s-PE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127357" y="54118"/>
              <a:ext cx="252486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PE" sz="2400" dirty="0" err="1" smtClean="0">
                  <a:solidFill>
                    <a:schemeClr val="bg1"/>
                  </a:solidFill>
                </a:rPr>
                <a:t>Slide</a:t>
              </a:r>
              <a:r>
                <a:rPr lang="es-PE" sz="2400" dirty="0" smtClean="0">
                  <a:solidFill>
                    <a:schemeClr val="bg1"/>
                  </a:solidFill>
                </a:rPr>
                <a:t> </a:t>
              </a:r>
              <a:r>
                <a:rPr lang="es-PE" sz="2400" dirty="0" err="1" smtClean="0">
                  <a:solidFill>
                    <a:schemeClr val="bg1"/>
                  </a:solidFill>
                </a:rPr>
                <a:t>Title</a:t>
              </a:r>
              <a:endParaRPr lang="es-PE" sz="2400" dirty="0">
                <a:solidFill>
                  <a:schemeClr val="bg1"/>
                </a:solidFill>
              </a:endParaRPr>
            </a:p>
          </p:txBody>
        </p:sp>
      </p:grpSp>
      <p:sp>
        <p:nvSpPr>
          <p:cNvPr id="46" name="TextBox 45"/>
          <p:cNvSpPr txBox="1"/>
          <p:nvPr/>
        </p:nvSpPr>
        <p:spPr>
          <a:xfrm>
            <a:off x="774757" y="4463602"/>
            <a:ext cx="2560320" cy="1920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9170">
              <a:spcBef>
                <a:spcPct val="20000"/>
              </a:spcBef>
              <a:defRPr/>
            </a:pPr>
            <a:r>
              <a:rPr lang="es-PE" b="1" dirty="0" err="1" smtClean="0">
                <a:solidFill>
                  <a:srgbClr val="00B0F0"/>
                </a:solidFill>
              </a:rPr>
              <a:t>Lorem</a:t>
            </a:r>
            <a:r>
              <a:rPr lang="es-PE" b="1" dirty="0" smtClean="0">
                <a:solidFill>
                  <a:srgbClr val="00B0F0"/>
                </a:solidFill>
              </a:rPr>
              <a:t> </a:t>
            </a:r>
            <a:r>
              <a:rPr lang="es-PE" b="1" dirty="0" err="1" smtClean="0">
                <a:solidFill>
                  <a:srgbClr val="00B0F0"/>
                </a:solidFill>
              </a:rPr>
              <a:t>Ipsum</a:t>
            </a:r>
            <a:endParaRPr lang="es-PE" b="1" dirty="0" smtClean="0">
              <a:solidFill>
                <a:srgbClr val="00B0F0"/>
              </a:solidFill>
            </a:endParaRPr>
          </a:p>
          <a:p>
            <a:pPr algn="ctr" defTabSz="1219170">
              <a:spcBef>
                <a:spcPct val="20000"/>
              </a:spcBef>
              <a:defRPr/>
            </a:pP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Lorem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ipsum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dolor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sit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amet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consectetur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adipiscing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elit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, sed do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eiusmod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tempor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incididunt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utdse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ut labore et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dolore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magna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aliqua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. Ut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enim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ad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minim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veniam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quis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nostrud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exercitation</a:t>
            </a:r>
            <a:endParaRPr lang="es-PE" sz="14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3475632" y="4418287"/>
            <a:ext cx="2560320" cy="1920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9170">
              <a:spcBef>
                <a:spcPct val="20000"/>
              </a:spcBef>
              <a:defRPr/>
            </a:pPr>
            <a:r>
              <a:rPr lang="es-PE" b="1" dirty="0" err="1" smtClean="0">
                <a:solidFill>
                  <a:srgbClr val="ED7D31"/>
                </a:solidFill>
              </a:rPr>
              <a:t>Lorem</a:t>
            </a:r>
            <a:r>
              <a:rPr lang="es-PE" b="1" dirty="0" smtClean="0">
                <a:solidFill>
                  <a:srgbClr val="ED7D31"/>
                </a:solidFill>
              </a:rPr>
              <a:t> </a:t>
            </a:r>
            <a:r>
              <a:rPr lang="es-PE" b="1" dirty="0" err="1" smtClean="0">
                <a:solidFill>
                  <a:srgbClr val="ED7D31"/>
                </a:solidFill>
              </a:rPr>
              <a:t>Ipsum</a:t>
            </a:r>
            <a:endParaRPr lang="es-PE" b="1" dirty="0" smtClean="0">
              <a:solidFill>
                <a:srgbClr val="ED7D31"/>
              </a:solidFill>
            </a:endParaRPr>
          </a:p>
          <a:p>
            <a:pPr algn="ctr" defTabSz="1219170">
              <a:spcBef>
                <a:spcPct val="20000"/>
              </a:spcBef>
              <a:defRPr/>
            </a:pP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Lorem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ipsum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dolor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sit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amet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consectetur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adipiscing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elit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, sed do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eiusmod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tempor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incididunt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utdse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ut labore et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dolore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magna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aliqua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. Ut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enim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ad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minim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veniam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quis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nostrud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exercitation</a:t>
            </a:r>
            <a:endParaRPr lang="es-PE" sz="14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6194976" y="4418287"/>
            <a:ext cx="2560320" cy="1920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9170">
              <a:spcBef>
                <a:spcPct val="20000"/>
              </a:spcBef>
              <a:defRPr/>
            </a:pPr>
            <a:r>
              <a:rPr lang="es-PE" b="1" dirty="0" err="1" smtClean="0">
                <a:solidFill>
                  <a:srgbClr val="A5A5A5"/>
                </a:solidFill>
              </a:rPr>
              <a:t>Lorem</a:t>
            </a:r>
            <a:r>
              <a:rPr lang="es-PE" b="1" dirty="0" smtClean="0">
                <a:solidFill>
                  <a:srgbClr val="A5A5A5"/>
                </a:solidFill>
              </a:rPr>
              <a:t> </a:t>
            </a:r>
            <a:r>
              <a:rPr lang="es-PE" b="1" dirty="0" err="1" smtClean="0">
                <a:solidFill>
                  <a:srgbClr val="A5A5A5"/>
                </a:solidFill>
              </a:rPr>
              <a:t>Ipsum</a:t>
            </a:r>
            <a:endParaRPr lang="es-PE" b="1" dirty="0" smtClean="0">
              <a:solidFill>
                <a:srgbClr val="A5A5A5"/>
              </a:solidFill>
            </a:endParaRPr>
          </a:p>
          <a:p>
            <a:pPr algn="ctr" defTabSz="1219170">
              <a:spcBef>
                <a:spcPct val="20000"/>
              </a:spcBef>
              <a:defRPr/>
            </a:pP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Lorem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ipsum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dolor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sit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amet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consectetur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adipiscing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elit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, sed do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eiusmod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tempor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incididunt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utdse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ut labore et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dolore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magna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aliqua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. Ut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enim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ad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minim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veniam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quis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nostrud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exercitation</a:t>
            </a:r>
            <a:endParaRPr lang="es-PE" sz="14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8844744" y="4340773"/>
            <a:ext cx="2560320" cy="1920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9170">
              <a:spcBef>
                <a:spcPct val="20000"/>
              </a:spcBef>
              <a:defRPr/>
            </a:pPr>
            <a:r>
              <a:rPr lang="es-PE" b="1" dirty="0" err="1" smtClean="0">
                <a:solidFill>
                  <a:srgbClr val="FFC000"/>
                </a:solidFill>
              </a:rPr>
              <a:t>Lorem</a:t>
            </a:r>
            <a:r>
              <a:rPr lang="es-PE" b="1" dirty="0" smtClean="0">
                <a:solidFill>
                  <a:srgbClr val="FFC000"/>
                </a:solidFill>
              </a:rPr>
              <a:t> </a:t>
            </a:r>
            <a:r>
              <a:rPr lang="es-PE" b="1" dirty="0" err="1" smtClean="0">
                <a:solidFill>
                  <a:srgbClr val="FFC000"/>
                </a:solidFill>
              </a:rPr>
              <a:t>Ipsum</a:t>
            </a:r>
            <a:endParaRPr lang="es-PE" b="1" dirty="0" smtClean="0">
              <a:solidFill>
                <a:srgbClr val="FFC000"/>
              </a:solidFill>
            </a:endParaRPr>
          </a:p>
          <a:p>
            <a:pPr algn="ctr" defTabSz="1219170">
              <a:spcBef>
                <a:spcPct val="20000"/>
              </a:spcBef>
              <a:defRPr/>
            </a:pP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Lorem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ipsum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dolor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sit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amet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consectetur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adipiscing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elit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, sed do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eiusmod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tempor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incididunt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utdse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ut labore et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dolore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magna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aliqua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. Ut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enim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ad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minim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veniam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quis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nostrud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exercitation</a:t>
            </a:r>
            <a:endParaRPr lang="es-PE" sz="1400" dirty="0">
              <a:solidFill>
                <a:schemeClr val="bg1">
                  <a:lumMod val="75000"/>
                </a:schemeClr>
              </a:solidFill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962583" y="2136014"/>
            <a:ext cx="1612996" cy="1612996"/>
            <a:chOff x="3962583" y="2136014"/>
            <a:chExt cx="1612996" cy="1612996"/>
          </a:xfrm>
        </p:grpSpPr>
        <p:sp>
          <p:nvSpPr>
            <p:cNvPr id="34" name="Sev02"/>
            <p:cNvSpPr/>
            <p:nvPr/>
          </p:nvSpPr>
          <p:spPr>
            <a:xfrm rot="18900000">
              <a:off x="3962583" y="2136014"/>
              <a:ext cx="1612996" cy="161299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sz="8000" dirty="0">
                <a:solidFill>
                  <a:schemeClr val="accent2">
                    <a:lumMod val="50000"/>
                  </a:schemeClr>
                </a:solidFill>
                <a:latin typeface="FontAwesome" pitchFamily="2" charset="0"/>
              </a:endParaRPr>
            </a:p>
          </p:txBody>
        </p:sp>
        <p:grpSp>
          <p:nvGrpSpPr>
            <p:cNvPr id="57" name="Group 72"/>
            <p:cNvGrpSpPr>
              <a:grpSpLocks noChangeAspect="1"/>
            </p:cNvGrpSpPr>
            <p:nvPr/>
          </p:nvGrpSpPr>
          <p:grpSpPr>
            <a:xfrm>
              <a:off x="4365355" y="2557459"/>
              <a:ext cx="774547" cy="731520"/>
              <a:chOff x="5530851" y="1866899"/>
              <a:chExt cx="285750" cy="269875"/>
            </a:xfrm>
            <a:solidFill>
              <a:srgbClr val="ED7D31"/>
            </a:solidFill>
          </p:grpSpPr>
          <p:sp>
            <p:nvSpPr>
              <p:cNvPr id="58" name="Oval 190"/>
              <p:cNvSpPr>
                <a:spLocks noChangeArrowheads="1"/>
              </p:cNvSpPr>
              <p:nvPr/>
            </p:nvSpPr>
            <p:spPr bwMode="auto">
              <a:xfrm>
                <a:off x="5661026" y="1912936"/>
                <a:ext cx="68263" cy="68263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PE" sz="2400" dirty="0"/>
              </a:p>
            </p:txBody>
          </p:sp>
          <p:sp>
            <p:nvSpPr>
              <p:cNvPr id="59" name="Freeform 191"/>
              <p:cNvSpPr>
                <a:spLocks noEditPoints="1"/>
              </p:cNvSpPr>
              <p:nvPr/>
            </p:nvSpPr>
            <p:spPr bwMode="auto">
              <a:xfrm>
                <a:off x="5530851" y="1866899"/>
                <a:ext cx="285750" cy="269875"/>
              </a:xfrm>
              <a:custGeom>
                <a:avLst/>
                <a:gdLst/>
                <a:ahLst/>
                <a:cxnLst>
                  <a:cxn ang="0">
                    <a:pos x="100" y="75"/>
                  </a:cxn>
                  <a:cxn ang="0">
                    <a:pos x="97" y="77"/>
                  </a:cxn>
                  <a:cxn ang="0">
                    <a:pos x="96" y="77"/>
                  </a:cxn>
                  <a:cxn ang="0">
                    <a:pos x="90" y="57"/>
                  </a:cxn>
                  <a:cxn ang="0">
                    <a:pos x="84" y="53"/>
                  </a:cxn>
                  <a:cxn ang="0">
                    <a:pos x="82" y="53"/>
                  </a:cxn>
                  <a:cxn ang="0">
                    <a:pos x="60" y="53"/>
                  </a:cxn>
                  <a:cxn ang="0">
                    <a:pos x="55" y="57"/>
                  </a:cxn>
                  <a:cxn ang="0">
                    <a:pos x="48" y="76"/>
                  </a:cxn>
                  <a:cxn ang="0">
                    <a:pos x="47" y="76"/>
                  </a:cxn>
                  <a:cxn ang="0">
                    <a:pos x="46" y="75"/>
                  </a:cxn>
                  <a:cxn ang="0">
                    <a:pos x="46" y="20"/>
                  </a:cxn>
                  <a:cxn ang="0">
                    <a:pos x="73" y="9"/>
                  </a:cxn>
                  <a:cxn ang="0">
                    <a:pos x="100" y="20"/>
                  </a:cxn>
                  <a:cxn ang="0">
                    <a:pos x="111" y="48"/>
                  </a:cxn>
                  <a:cxn ang="0">
                    <a:pos x="100" y="75"/>
                  </a:cxn>
                  <a:cxn ang="0">
                    <a:pos x="78" y="78"/>
                  </a:cxn>
                  <a:cxn ang="0">
                    <a:pos x="73" y="83"/>
                  </a:cxn>
                  <a:cxn ang="0">
                    <a:pos x="71" y="83"/>
                  </a:cxn>
                  <a:cxn ang="0">
                    <a:pos x="66" y="78"/>
                  </a:cxn>
                  <a:cxn ang="0">
                    <a:pos x="66" y="76"/>
                  </a:cxn>
                  <a:cxn ang="0">
                    <a:pos x="68" y="63"/>
                  </a:cxn>
                  <a:cxn ang="0">
                    <a:pos x="68" y="60"/>
                  </a:cxn>
                  <a:cxn ang="0">
                    <a:pos x="69" y="59"/>
                  </a:cxn>
                  <a:cxn ang="0">
                    <a:pos x="75" y="59"/>
                  </a:cxn>
                  <a:cxn ang="0">
                    <a:pos x="76" y="60"/>
                  </a:cxn>
                  <a:cxn ang="0">
                    <a:pos x="76" y="63"/>
                  </a:cxn>
                  <a:cxn ang="0">
                    <a:pos x="79" y="76"/>
                  </a:cxn>
                  <a:cxn ang="0">
                    <a:pos x="78" y="78"/>
                  </a:cxn>
                  <a:cxn ang="0">
                    <a:pos x="106" y="14"/>
                  </a:cxn>
                  <a:cxn ang="0">
                    <a:pos x="73" y="0"/>
                  </a:cxn>
                  <a:cxn ang="0">
                    <a:pos x="39" y="14"/>
                  </a:cxn>
                  <a:cxn ang="0">
                    <a:pos x="25" y="42"/>
                  </a:cxn>
                  <a:cxn ang="0">
                    <a:pos x="32" y="71"/>
                  </a:cxn>
                  <a:cxn ang="0">
                    <a:pos x="31" y="76"/>
                  </a:cxn>
                  <a:cxn ang="0">
                    <a:pos x="6" y="101"/>
                  </a:cxn>
                  <a:cxn ang="0">
                    <a:pos x="4" y="115"/>
                  </a:cxn>
                  <a:cxn ang="0">
                    <a:pos x="5" y="116"/>
                  </a:cxn>
                  <a:cxn ang="0">
                    <a:pos x="10" y="118"/>
                  </a:cxn>
                  <a:cxn ang="0">
                    <a:pos x="19" y="114"/>
                  </a:cxn>
                  <a:cxn ang="0">
                    <a:pos x="44" y="89"/>
                  </a:cxn>
                  <a:cxn ang="0">
                    <a:pos x="44" y="89"/>
                  </a:cxn>
                  <a:cxn ang="0">
                    <a:pos x="47" y="88"/>
                  </a:cxn>
                  <a:cxn ang="0">
                    <a:pos x="49" y="88"/>
                  </a:cxn>
                  <a:cxn ang="0">
                    <a:pos x="54" y="91"/>
                  </a:cxn>
                  <a:cxn ang="0">
                    <a:pos x="57" y="92"/>
                  </a:cxn>
                  <a:cxn ang="0">
                    <a:pos x="61" y="94"/>
                  </a:cxn>
                  <a:cxn ang="0">
                    <a:pos x="73" y="95"/>
                  </a:cxn>
                  <a:cxn ang="0">
                    <a:pos x="88" y="93"/>
                  </a:cxn>
                  <a:cxn ang="0">
                    <a:pos x="90" y="92"/>
                  </a:cxn>
                  <a:cxn ang="0">
                    <a:pos x="100" y="87"/>
                  </a:cxn>
                  <a:cxn ang="0">
                    <a:pos x="106" y="81"/>
                  </a:cxn>
                  <a:cxn ang="0">
                    <a:pos x="106" y="14"/>
                  </a:cxn>
                </a:cxnLst>
                <a:rect l="0" t="0" r="r" b="b"/>
                <a:pathLst>
                  <a:path w="125" h="118">
                    <a:moveTo>
                      <a:pt x="100" y="75"/>
                    </a:moveTo>
                    <a:cubicBezTo>
                      <a:pt x="99" y="75"/>
                      <a:pt x="98" y="76"/>
                      <a:pt x="97" y="77"/>
                    </a:cubicBezTo>
                    <a:cubicBezTo>
                      <a:pt x="97" y="77"/>
                      <a:pt x="97" y="77"/>
                      <a:pt x="96" y="77"/>
                    </a:cubicBezTo>
                    <a:cubicBezTo>
                      <a:pt x="90" y="57"/>
                      <a:pt x="90" y="57"/>
                      <a:pt x="90" y="57"/>
                    </a:cubicBezTo>
                    <a:cubicBezTo>
                      <a:pt x="89" y="55"/>
                      <a:pt x="86" y="53"/>
                      <a:pt x="84" y="53"/>
                    </a:cubicBezTo>
                    <a:cubicBezTo>
                      <a:pt x="83" y="53"/>
                      <a:pt x="83" y="53"/>
                      <a:pt x="82" y="53"/>
                    </a:cubicBezTo>
                    <a:cubicBezTo>
                      <a:pt x="60" y="53"/>
                      <a:pt x="60" y="53"/>
                      <a:pt x="60" y="53"/>
                    </a:cubicBezTo>
                    <a:cubicBezTo>
                      <a:pt x="58" y="53"/>
                      <a:pt x="55" y="55"/>
                      <a:pt x="55" y="57"/>
                    </a:cubicBezTo>
                    <a:cubicBezTo>
                      <a:pt x="48" y="76"/>
                      <a:pt x="48" y="76"/>
                      <a:pt x="48" y="76"/>
                    </a:cubicBezTo>
                    <a:cubicBezTo>
                      <a:pt x="48" y="77"/>
                      <a:pt x="48" y="77"/>
                      <a:pt x="47" y="76"/>
                    </a:cubicBezTo>
                    <a:cubicBezTo>
                      <a:pt x="47" y="76"/>
                      <a:pt x="46" y="75"/>
                      <a:pt x="46" y="75"/>
                    </a:cubicBezTo>
                    <a:cubicBezTo>
                      <a:pt x="31" y="60"/>
                      <a:pt x="31" y="35"/>
                      <a:pt x="46" y="20"/>
                    </a:cubicBezTo>
                    <a:cubicBezTo>
                      <a:pt x="53" y="13"/>
                      <a:pt x="62" y="9"/>
                      <a:pt x="73" y="9"/>
                    </a:cubicBezTo>
                    <a:cubicBezTo>
                      <a:pt x="83" y="9"/>
                      <a:pt x="93" y="13"/>
                      <a:pt x="100" y="20"/>
                    </a:cubicBezTo>
                    <a:cubicBezTo>
                      <a:pt x="107" y="28"/>
                      <a:pt x="111" y="37"/>
                      <a:pt x="111" y="48"/>
                    </a:cubicBezTo>
                    <a:cubicBezTo>
                      <a:pt x="111" y="58"/>
                      <a:pt x="107" y="67"/>
                      <a:pt x="100" y="75"/>
                    </a:cubicBezTo>
                    <a:moveTo>
                      <a:pt x="78" y="78"/>
                    </a:moveTo>
                    <a:cubicBezTo>
                      <a:pt x="73" y="83"/>
                      <a:pt x="73" y="83"/>
                      <a:pt x="73" y="83"/>
                    </a:cubicBezTo>
                    <a:cubicBezTo>
                      <a:pt x="73" y="83"/>
                      <a:pt x="72" y="83"/>
                      <a:pt x="71" y="83"/>
                    </a:cubicBezTo>
                    <a:cubicBezTo>
                      <a:pt x="66" y="78"/>
                      <a:pt x="66" y="78"/>
                      <a:pt x="66" y="78"/>
                    </a:cubicBezTo>
                    <a:cubicBezTo>
                      <a:pt x="66" y="78"/>
                      <a:pt x="65" y="77"/>
                      <a:pt x="66" y="76"/>
                    </a:cubicBezTo>
                    <a:cubicBezTo>
                      <a:pt x="66" y="76"/>
                      <a:pt x="68" y="66"/>
                      <a:pt x="68" y="63"/>
                    </a:cubicBezTo>
                    <a:cubicBezTo>
                      <a:pt x="68" y="63"/>
                      <a:pt x="68" y="60"/>
                      <a:pt x="68" y="60"/>
                    </a:cubicBezTo>
                    <a:cubicBezTo>
                      <a:pt x="68" y="60"/>
                      <a:pt x="69" y="59"/>
                      <a:pt x="69" y="59"/>
                    </a:cubicBezTo>
                    <a:cubicBezTo>
                      <a:pt x="75" y="59"/>
                      <a:pt x="75" y="59"/>
                      <a:pt x="75" y="59"/>
                    </a:cubicBezTo>
                    <a:cubicBezTo>
                      <a:pt x="76" y="59"/>
                      <a:pt x="76" y="60"/>
                      <a:pt x="76" y="60"/>
                    </a:cubicBezTo>
                    <a:cubicBezTo>
                      <a:pt x="76" y="60"/>
                      <a:pt x="76" y="63"/>
                      <a:pt x="76" y="63"/>
                    </a:cubicBezTo>
                    <a:cubicBezTo>
                      <a:pt x="77" y="66"/>
                      <a:pt x="79" y="76"/>
                      <a:pt x="79" y="76"/>
                    </a:cubicBezTo>
                    <a:cubicBezTo>
                      <a:pt x="79" y="77"/>
                      <a:pt x="79" y="78"/>
                      <a:pt x="78" y="78"/>
                    </a:cubicBezTo>
                    <a:moveTo>
                      <a:pt x="106" y="14"/>
                    </a:moveTo>
                    <a:cubicBezTo>
                      <a:pt x="97" y="5"/>
                      <a:pt x="85" y="0"/>
                      <a:pt x="73" y="0"/>
                    </a:cubicBezTo>
                    <a:cubicBezTo>
                      <a:pt x="60" y="0"/>
                      <a:pt x="48" y="5"/>
                      <a:pt x="39" y="14"/>
                    </a:cubicBezTo>
                    <a:cubicBezTo>
                      <a:pt x="31" y="21"/>
                      <a:pt x="26" y="31"/>
                      <a:pt x="25" y="42"/>
                    </a:cubicBezTo>
                    <a:cubicBezTo>
                      <a:pt x="24" y="52"/>
                      <a:pt x="26" y="62"/>
                      <a:pt x="32" y="71"/>
                    </a:cubicBezTo>
                    <a:cubicBezTo>
                      <a:pt x="32" y="73"/>
                      <a:pt x="33" y="75"/>
                      <a:pt x="31" y="76"/>
                    </a:cubicBezTo>
                    <a:cubicBezTo>
                      <a:pt x="6" y="101"/>
                      <a:pt x="6" y="101"/>
                      <a:pt x="6" y="101"/>
                    </a:cubicBezTo>
                    <a:cubicBezTo>
                      <a:pt x="2" y="105"/>
                      <a:pt x="0" y="111"/>
                      <a:pt x="4" y="115"/>
                    </a:cubicBezTo>
                    <a:cubicBezTo>
                      <a:pt x="5" y="116"/>
                      <a:pt x="5" y="116"/>
                      <a:pt x="5" y="116"/>
                    </a:cubicBezTo>
                    <a:cubicBezTo>
                      <a:pt x="6" y="117"/>
                      <a:pt x="8" y="118"/>
                      <a:pt x="10" y="118"/>
                    </a:cubicBezTo>
                    <a:cubicBezTo>
                      <a:pt x="13" y="118"/>
                      <a:pt x="16" y="117"/>
                      <a:pt x="19" y="114"/>
                    </a:cubicBezTo>
                    <a:cubicBezTo>
                      <a:pt x="44" y="89"/>
                      <a:pt x="44" y="89"/>
                      <a:pt x="44" y="89"/>
                    </a:cubicBezTo>
                    <a:cubicBezTo>
                      <a:pt x="44" y="89"/>
                      <a:pt x="44" y="89"/>
                      <a:pt x="44" y="89"/>
                    </a:cubicBezTo>
                    <a:cubicBezTo>
                      <a:pt x="45" y="88"/>
                      <a:pt x="46" y="88"/>
                      <a:pt x="47" y="88"/>
                    </a:cubicBezTo>
                    <a:cubicBezTo>
                      <a:pt x="48" y="88"/>
                      <a:pt x="49" y="88"/>
                      <a:pt x="49" y="88"/>
                    </a:cubicBezTo>
                    <a:cubicBezTo>
                      <a:pt x="51" y="90"/>
                      <a:pt x="52" y="90"/>
                      <a:pt x="54" y="91"/>
                    </a:cubicBezTo>
                    <a:cubicBezTo>
                      <a:pt x="55" y="92"/>
                      <a:pt x="56" y="92"/>
                      <a:pt x="57" y="92"/>
                    </a:cubicBezTo>
                    <a:cubicBezTo>
                      <a:pt x="58" y="93"/>
                      <a:pt x="59" y="93"/>
                      <a:pt x="61" y="94"/>
                    </a:cubicBezTo>
                    <a:cubicBezTo>
                      <a:pt x="65" y="95"/>
                      <a:pt x="69" y="95"/>
                      <a:pt x="73" y="95"/>
                    </a:cubicBezTo>
                    <a:cubicBezTo>
                      <a:pt x="78" y="95"/>
                      <a:pt x="83" y="94"/>
                      <a:pt x="88" y="93"/>
                    </a:cubicBezTo>
                    <a:cubicBezTo>
                      <a:pt x="89" y="93"/>
                      <a:pt x="89" y="92"/>
                      <a:pt x="90" y="92"/>
                    </a:cubicBezTo>
                    <a:cubicBezTo>
                      <a:pt x="94" y="91"/>
                      <a:pt x="97" y="89"/>
                      <a:pt x="100" y="87"/>
                    </a:cubicBezTo>
                    <a:cubicBezTo>
                      <a:pt x="102" y="85"/>
                      <a:pt x="104" y="83"/>
                      <a:pt x="106" y="81"/>
                    </a:cubicBezTo>
                    <a:cubicBezTo>
                      <a:pt x="125" y="63"/>
                      <a:pt x="125" y="32"/>
                      <a:pt x="106" y="14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PE" sz="2400" dirty="0"/>
              </a:p>
            </p:txBody>
          </p:sp>
        </p:grpSp>
      </p:grpSp>
      <p:grpSp>
        <p:nvGrpSpPr>
          <p:cNvPr id="9" name="Group 8"/>
          <p:cNvGrpSpPr/>
          <p:nvPr/>
        </p:nvGrpSpPr>
        <p:grpSpPr>
          <a:xfrm>
            <a:off x="6678191" y="2136014"/>
            <a:ext cx="1612996" cy="1612996"/>
            <a:chOff x="6678191" y="2136014"/>
            <a:chExt cx="1612996" cy="1612996"/>
          </a:xfrm>
        </p:grpSpPr>
        <p:sp>
          <p:nvSpPr>
            <p:cNvPr id="38" name="Sev03"/>
            <p:cNvSpPr/>
            <p:nvPr/>
          </p:nvSpPr>
          <p:spPr>
            <a:xfrm rot="18900000">
              <a:off x="6678191" y="2136014"/>
              <a:ext cx="1612996" cy="161299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sz="5333" dirty="0">
                <a:solidFill>
                  <a:schemeClr val="accent3">
                    <a:lumMod val="50000"/>
                  </a:schemeClr>
                </a:solidFill>
                <a:latin typeface="FontAwesome" pitchFamily="2" charset="0"/>
                <a:cs typeface="+mj-cs"/>
              </a:endParaRPr>
            </a:p>
          </p:txBody>
        </p:sp>
        <p:grpSp>
          <p:nvGrpSpPr>
            <p:cNvPr id="60" name="Group 67"/>
            <p:cNvGrpSpPr>
              <a:grpSpLocks noChangeAspect="1"/>
            </p:cNvGrpSpPr>
            <p:nvPr/>
          </p:nvGrpSpPr>
          <p:grpSpPr>
            <a:xfrm>
              <a:off x="7116755" y="2535263"/>
              <a:ext cx="740126" cy="731520"/>
              <a:chOff x="3959226" y="1355724"/>
              <a:chExt cx="273050" cy="269875"/>
            </a:xfrm>
            <a:solidFill>
              <a:srgbClr val="A5A5A5"/>
            </a:solidFill>
          </p:grpSpPr>
          <p:sp>
            <p:nvSpPr>
              <p:cNvPr id="61" name="Freeform 108"/>
              <p:cNvSpPr>
                <a:spLocks/>
              </p:cNvSpPr>
              <p:nvPr/>
            </p:nvSpPr>
            <p:spPr bwMode="auto">
              <a:xfrm>
                <a:off x="3983038" y="1376361"/>
                <a:ext cx="249238" cy="249238"/>
              </a:xfrm>
              <a:custGeom>
                <a:avLst/>
                <a:gdLst/>
                <a:ahLst/>
                <a:cxnLst>
                  <a:cxn ang="0">
                    <a:pos x="54" y="0"/>
                  </a:cxn>
                  <a:cxn ang="0">
                    <a:pos x="25" y="9"/>
                  </a:cxn>
                  <a:cxn ang="0">
                    <a:pos x="25" y="10"/>
                  </a:cxn>
                  <a:cxn ang="0">
                    <a:pos x="30" y="16"/>
                  </a:cxn>
                  <a:cxn ang="0">
                    <a:pos x="32" y="16"/>
                  </a:cxn>
                  <a:cxn ang="0">
                    <a:pos x="54" y="10"/>
                  </a:cxn>
                  <a:cxn ang="0">
                    <a:pos x="99" y="54"/>
                  </a:cxn>
                  <a:cxn ang="0">
                    <a:pos x="54" y="99"/>
                  </a:cxn>
                  <a:cxn ang="0">
                    <a:pos x="10" y="54"/>
                  </a:cxn>
                  <a:cxn ang="0">
                    <a:pos x="14" y="34"/>
                  </a:cxn>
                  <a:cxn ang="0">
                    <a:pos x="15" y="32"/>
                  </a:cxn>
                  <a:cxn ang="0">
                    <a:pos x="9" y="27"/>
                  </a:cxn>
                  <a:cxn ang="0">
                    <a:pos x="7" y="27"/>
                  </a:cxn>
                  <a:cxn ang="0">
                    <a:pos x="0" y="54"/>
                  </a:cxn>
                  <a:cxn ang="0">
                    <a:pos x="54" y="109"/>
                  </a:cxn>
                  <a:cxn ang="0">
                    <a:pos x="109" y="54"/>
                  </a:cxn>
                  <a:cxn ang="0">
                    <a:pos x="54" y="0"/>
                  </a:cxn>
                </a:cxnLst>
                <a:rect l="0" t="0" r="r" b="b"/>
                <a:pathLst>
                  <a:path w="109" h="109">
                    <a:moveTo>
                      <a:pt x="54" y="0"/>
                    </a:moveTo>
                    <a:cubicBezTo>
                      <a:pt x="44" y="0"/>
                      <a:pt x="33" y="3"/>
                      <a:pt x="25" y="9"/>
                    </a:cubicBezTo>
                    <a:cubicBezTo>
                      <a:pt x="25" y="9"/>
                      <a:pt x="24" y="9"/>
                      <a:pt x="25" y="10"/>
                    </a:cubicBezTo>
                    <a:cubicBezTo>
                      <a:pt x="30" y="16"/>
                      <a:pt x="30" y="16"/>
                      <a:pt x="30" y="16"/>
                    </a:cubicBezTo>
                    <a:cubicBezTo>
                      <a:pt x="31" y="16"/>
                      <a:pt x="32" y="16"/>
                      <a:pt x="32" y="16"/>
                    </a:cubicBezTo>
                    <a:cubicBezTo>
                      <a:pt x="39" y="12"/>
                      <a:pt x="46" y="10"/>
                      <a:pt x="54" y="10"/>
                    </a:cubicBezTo>
                    <a:cubicBezTo>
                      <a:pt x="79" y="10"/>
                      <a:pt x="99" y="30"/>
                      <a:pt x="99" y="54"/>
                    </a:cubicBezTo>
                    <a:cubicBezTo>
                      <a:pt x="99" y="79"/>
                      <a:pt x="79" y="99"/>
                      <a:pt x="54" y="99"/>
                    </a:cubicBezTo>
                    <a:cubicBezTo>
                      <a:pt x="30" y="99"/>
                      <a:pt x="10" y="79"/>
                      <a:pt x="10" y="54"/>
                    </a:cubicBezTo>
                    <a:cubicBezTo>
                      <a:pt x="10" y="47"/>
                      <a:pt x="11" y="40"/>
                      <a:pt x="14" y="34"/>
                    </a:cubicBezTo>
                    <a:cubicBezTo>
                      <a:pt x="15" y="33"/>
                      <a:pt x="15" y="32"/>
                      <a:pt x="15" y="32"/>
                    </a:cubicBezTo>
                    <a:cubicBezTo>
                      <a:pt x="9" y="27"/>
                      <a:pt x="9" y="27"/>
                      <a:pt x="9" y="27"/>
                    </a:cubicBezTo>
                    <a:cubicBezTo>
                      <a:pt x="8" y="26"/>
                      <a:pt x="8" y="27"/>
                      <a:pt x="7" y="27"/>
                    </a:cubicBezTo>
                    <a:cubicBezTo>
                      <a:pt x="3" y="35"/>
                      <a:pt x="0" y="45"/>
                      <a:pt x="0" y="54"/>
                    </a:cubicBezTo>
                    <a:cubicBezTo>
                      <a:pt x="0" y="84"/>
                      <a:pt x="24" y="109"/>
                      <a:pt x="54" y="109"/>
                    </a:cubicBezTo>
                    <a:cubicBezTo>
                      <a:pt x="84" y="109"/>
                      <a:pt x="109" y="84"/>
                      <a:pt x="109" y="54"/>
                    </a:cubicBezTo>
                    <a:cubicBezTo>
                      <a:pt x="109" y="24"/>
                      <a:pt x="84" y="0"/>
                      <a:pt x="54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PE" sz="2400" dirty="0"/>
              </a:p>
            </p:txBody>
          </p:sp>
          <p:sp>
            <p:nvSpPr>
              <p:cNvPr id="62" name="Freeform 109"/>
              <p:cNvSpPr>
                <a:spLocks/>
              </p:cNvSpPr>
              <p:nvPr/>
            </p:nvSpPr>
            <p:spPr bwMode="auto">
              <a:xfrm>
                <a:off x="3959226" y="1355724"/>
                <a:ext cx="153988" cy="153988"/>
              </a:xfrm>
              <a:custGeom>
                <a:avLst/>
                <a:gdLst/>
                <a:ahLst/>
                <a:cxnLst>
                  <a:cxn ang="0">
                    <a:pos x="63" y="67"/>
                  </a:cxn>
                  <a:cxn ang="0">
                    <a:pos x="58" y="65"/>
                  </a:cxn>
                  <a:cxn ang="0">
                    <a:pos x="17" y="24"/>
                  </a:cxn>
                  <a:cxn ang="0">
                    <a:pos x="13" y="22"/>
                  </a:cxn>
                  <a:cxn ang="0">
                    <a:pos x="8" y="21"/>
                  </a:cxn>
                  <a:cxn ang="0">
                    <a:pos x="1" y="13"/>
                  </a:cxn>
                  <a:cxn ang="0">
                    <a:pos x="2" y="10"/>
                  </a:cxn>
                  <a:cxn ang="0">
                    <a:pos x="5" y="9"/>
                  </a:cxn>
                  <a:cxn ang="0">
                    <a:pos x="9" y="5"/>
                  </a:cxn>
                  <a:cxn ang="0">
                    <a:pos x="10" y="2"/>
                  </a:cxn>
                  <a:cxn ang="0">
                    <a:pos x="13" y="2"/>
                  </a:cxn>
                  <a:cxn ang="0">
                    <a:pos x="20" y="9"/>
                  </a:cxn>
                  <a:cxn ang="0">
                    <a:pos x="22" y="13"/>
                  </a:cxn>
                  <a:cxn ang="0">
                    <a:pos x="23" y="17"/>
                  </a:cxn>
                  <a:cxn ang="0">
                    <a:pos x="64" y="58"/>
                  </a:cxn>
                  <a:cxn ang="0">
                    <a:pos x="67" y="64"/>
                  </a:cxn>
                  <a:cxn ang="0">
                    <a:pos x="67" y="64"/>
                  </a:cxn>
                  <a:cxn ang="0">
                    <a:pos x="64" y="67"/>
                  </a:cxn>
                  <a:cxn ang="0">
                    <a:pos x="63" y="67"/>
                  </a:cxn>
                </a:cxnLst>
                <a:rect l="0" t="0" r="r" b="b"/>
                <a:pathLst>
                  <a:path w="67" h="67">
                    <a:moveTo>
                      <a:pt x="63" y="67"/>
                    </a:moveTo>
                    <a:cubicBezTo>
                      <a:pt x="62" y="67"/>
                      <a:pt x="59" y="66"/>
                      <a:pt x="58" y="65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6" y="22"/>
                      <a:pt x="14" y="22"/>
                      <a:pt x="13" y="22"/>
                    </a:cubicBezTo>
                    <a:cubicBezTo>
                      <a:pt x="12" y="23"/>
                      <a:pt x="10" y="22"/>
                      <a:pt x="8" y="21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0" y="12"/>
                      <a:pt x="0" y="11"/>
                      <a:pt x="2" y="10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7" y="9"/>
                      <a:pt x="8" y="7"/>
                      <a:pt x="9" y="5"/>
                    </a:cubicBezTo>
                    <a:cubicBezTo>
                      <a:pt x="10" y="2"/>
                      <a:pt x="10" y="2"/>
                      <a:pt x="10" y="2"/>
                    </a:cubicBezTo>
                    <a:cubicBezTo>
                      <a:pt x="10" y="1"/>
                      <a:pt x="12" y="0"/>
                      <a:pt x="13" y="2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22" y="10"/>
                      <a:pt x="22" y="12"/>
                      <a:pt x="22" y="13"/>
                    </a:cubicBezTo>
                    <a:cubicBezTo>
                      <a:pt x="21" y="14"/>
                      <a:pt x="22" y="16"/>
                      <a:pt x="23" y="17"/>
                    </a:cubicBezTo>
                    <a:cubicBezTo>
                      <a:pt x="64" y="58"/>
                      <a:pt x="64" y="58"/>
                      <a:pt x="64" y="58"/>
                    </a:cubicBezTo>
                    <a:cubicBezTo>
                      <a:pt x="66" y="59"/>
                      <a:pt x="67" y="62"/>
                      <a:pt x="67" y="64"/>
                    </a:cubicBezTo>
                    <a:cubicBezTo>
                      <a:pt x="67" y="64"/>
                      <a:pt x="67" y="64"/>
                      <a:pt x="67" y="64"/>
                    </a:cubicBezTo>
                    <a:cubicBezTo>
                      <a:pt x="67" y="66"/>
                      <a:pt x="66" y="67"/>
                      <a:pt x="64" y="67"/>
                    </a:cubicBezTo>
                    <a:lnTo>
                      <a:pt x="63" y="67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PE" sz="2400" dirty="0"/>
              </a:p>
            </p:txBody>
          </p:sp>
          <p:sp>
            <p:nvSpPr>
              <p:cNvPr id="63" name="Freeform 110"/>
              <p:cNvSpPr>
                <a:spLocks/>
              </p:cNvSpPr>
              <p:nvPr/>
            </p:nvSpPr>
            <p:spPr bwMode="auto">
              <a:xfrm>
                <a:off x="4071938" y="1465261"/>
                <a:ext cx="71438" cy="71438"/>
              </a:xfrm>
              <a:custGeom>
                <a:avLst/>
                <a:gdLst/>
                <a:ahLst/>
                <a:cxnLst>
                  <a:cxn ang="0">
                    <a:pos x="16" y="1"/>
                  </a:cxn>
                  <a:cxn ang="0">
                    <a:pos x="20" y="6"/>
                  </a:cxn>
                  <a:cxn ang="0">
                    <a:pos x="24" y="15"/>
                  </a:cxn>
                  <a:cxn ang="0">
                    <a:pos x="24" y="16"/>
                  </a:cxn>
                  <a:cxn ang="0">
                    <a:pos x="22" y="23"/>
                  </a:cxn>
                  <a:cxn ang="0">
                    <a:pos x="15" y="26"/>
                  </a:cxn>
                  <a:cxn ang="0">
                    <a:pos x="14" y="26"/>
                  </a:cxn>
                  <a:cxn ang="0">
                    <a:pos x="14" y="26"/>
                  </a:cxn>
                  <a:cxn ang="0">
                    <a:pos x="4" y="21"/>
                  </a:cxn>
                  <a:cxn ang="0">
                    <a:pos x="2" y="19"/>
                  </a:cxn>
                  <a:cxn ang="0">
                    <a:pos x="1" y="20"/>
                  </a:cxn>
                  <a:cxn ang="0">
                    <a:pos x="15" y="31"/>
                  </a:cxn>
                  <a:cxn ang="0">
                    <a:pos x="31" y="15"/>
                  </a:cxn>
                  <a:cxn ang="0">
                    <a:pos x="17" y="0"/>
                  </a:cxn>
                  <a:cxn ang="0">
                    <a:pos x="16" y="1"/>
                  </a:cxn>
                </a:cxnLst>
                <a:rect l="0" t="0" r="r" b="b"/>
                <a:pathLst>
                  <a:path w="31" h="31">
                    <a:moveTo>
                      <a:pt x="16" y="1"/>
                    </a:moveTo>
                    <a:cubicBezTo>
                      <a:pt x="20" y="6"/>
                      <a:pt x="20" y="6"/>
                      <a:pt x="20" y="6"/>
                    </a:cubicBezTo>
                    <a:cubicBezTo>
                      <a:pt x="22" y="8"/>
                      <a:pt x="24" y="12"/>
                      <a:pt x="24" y="15"/>
                    </a:cubicBezTo>
                    <a:cubicBezTo>
                      <a:pt x="24" y="16"/>
                      <a:pt x="24" y="16"/>
                      <a:pt x="24" y="16"/>
                    </a:cubicBezTo>
                    <a:cubicBezTo>
                      <a:pt x="25" y="19"/>
                      <a:pt x="24" y="21"/>
                      <a:pt x="22" y="23"/>
                    </a:cubicBezTo>
                    <a:cubicBezTo>
                      <a:pt x="20" y="25"/>
                      <a:pt x="18" y="26"/>
                      <a:pt x="15" y="26"/>
                    </a:cubicBezTo>
                    <a:cubicBezTo>
                      <a:pt x="15" y="26"/>
                      <a:pt x="14" y="26"/>
                      <a:pt x="14" y="26"/>
                    </a:cubicBezTo>
                    <a:cubicBezTo>
                      <a:pt x="14" y="26"/>
                      <a:pt x="14" y="26"/>
                      <a:pt x="14" y="26"/>
                    </a:cubicBezTo>
                    <a:cubicBezTo>
                      <a:pt x="10" y="26"/>
                      <a:pt x="6" y="24"/>
                      <a:pt x="4" y="21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0" y="17"/>
                      <a:pt x="0" y="19"/>
                      <a:pt x="1" y="20"/>
                    </a:cubicBezTo>
                    <a:cubicBezTo>
                      <a:pt x="2" y="26"/>
                      <a:pt x="8" y="31"/>
                      <a:pt x="15" y="31"/>
                    </a:cubicBezTo>
                    <a:cubicBezTo>
                      <a:pt x="24" y="31"/>
                      <a:pt x="31" y="24"/>
                      <a:pt x="31" y="15"/>
                    </a:cubicBezTo>
                    <a:cubicBezTo>
                      <a:pt x="31" y="8"/>
                      <a:pt x="25" y="1"/>
                      <a:pt x="17" y="0"/>
                    </a:cubicBezTo>
                    <a:cubicBezTo>
                      <a:pt x="17" y="0"/>
                      <a:pt x="14" y="0"/>
                      <a:pt x="16" y="1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PE" sz="2400" dirty="0"/>
              </a:p>
            </p:txBody>
          </p:sp>
          <p:sp>
            <p:nvSpPr>
              <p:cNvPr id="64" name="Freeform 111"/>
              <p:cNvSpPr>
                <a:spLocks/>
              </p:cNvSpPr>
              <p:nvPr/>
            </p:nvSpPr>
            <p:spPr bwMode="auto">
              <a:xfrm>
                <a:off x="4025901" y="1419224"/>
                <a:ext cx="160338" cy="161925"/>
              </a:xfrm>
              <a:custGeom>
                <a:avLst/>
                <a:gdLst/>
                <a:ahLst/>
                <a:cxnLst>
                  <a:cxn ang="0">
                    <a:pos x="35" y="0"/>
                  </a:cxn>
                  <a:cxn ang="0">
                    <a:pos x="20" y="4"/>
                  </a:cxn>
                  <a:cxn ang="0">
                    <a:pos x="20" y="6"/>
                  </a:cxn>
                  <a:cxn ang="0">
                    <a:pos x="25" y="11"/>
                  </a:cxn>
                  <a:cxn ang="0">
                    <a:pos x="28" y="11"/>
                  </a:cxn>
                  <a:cxn ang="0">
                    <a:pos x="35" y="10"/>
                  </a:cxn>
                  <a:cxn ang="0">
                    <a:pos x="61" y="35"/>
                  </a:cxn>
                  <a:cxn ang="0">
                    <a:pos x="35" y="61"/>
                  </a:cxn>
                  <a:cxn ang="0">
                    <a:pos x="10" y="35"/>
                  </a:cxn>
                  <a:cxn ang="0">
                    <a:pos x="11" y="30"/>
                  </a:cxn>
                  <a:cxn ang="0">
                    <a:pos x="10" y="28"/>
                  </a:cxn>
                  <a:cxn ang="0">
                    <a:pos x="5" y="22"/>
                  </a:cxn>
                  <a:cxn ang="0">
                    <a:pos x="3" y="22"/>
                  </a:cxn>
                  <a:cxn ang="0">
                    <a:pos x="0" y="35"/>
                  </a:cxn>
                  <a:cxn ang="0">
                    <a:pos x="35" y="70"/>
                  </a:cxn>
                  <a:cxn ang="0">
                    <a:pos x="70" y="35"/>
                  </a:cxn>
                  <a:cxn ang="0">
                    <a:pos x="35" y="0"/>
                  </a:cxn>
                </a:cxnLst>
                <a:rect l="0" t="0" r="r" b="b"/>
                <a:pathLst>
                  <a:path w="70" h="70">
                    <a:moveTo>
                      <a:pt x="35" y="0"/>
                    </a:moveTo>
                    <a:cubicBezTo>
                      <a:pt x="30" y="0"/>
                      <a:pt x="25" y="2"/>
                      <a:pt x="20" y="4"/>
                    </a:cubicBezTo>
                    <a:cubicBezTo>
                      <a:pt x="20" y="4"/>
                      <a:pt x="19" y="4"/>
                      <a:pt x="20" y="6"/>
                    </a:cubicBezTo>
                    <a:cubicBezTo>
                      <a:pt x="25" y="11"/>
                      <a:pt x="25" y="11"/>
                      <a:pt x="25" y="11"/>
                    </a:cubicBezTo>
                    <a:cubicBezTo>
                      <a:pt x="26" y="12"/>
                      <a:pt x="27" y="12"/>
                      <a:pt x="28" y="11"/>
                    </a:cubicBezTo>
                    <a:cubicBezTo>
                      <a:pt x="30" y="11"/>
                      <a:pt x="33" y="10"/>
                      <a:pt x="35" y="10"/>
                    </a:cubicBezTo>
                    <a:cubicBezTo>
                      <a:pt x="49" y="10"/>
                      <a:pt x="61" y="22"/>
                      <a:pt x="61" y="35"/>
                    </a:cubicBezTo>
                    <a:cubicBezTo>
                      <a:pt x="61" y="49"/>
                      <a:pt x="49" y="61"/>
                      <a:pt x="35" y="61"/>
                    </a:cubicBezTo>
                    <a:cubicBezTo>
                      <a:pt x="21" y="61"/>
                      <a:pt x="10" y="49"/>
                      <a:pt x="10" y="35"/>
                    </a:cubicBezTo>
                    <a:cubicBezTo>
                      <a:pt x="10" y="33"/>
                      <a:pt x="10" y="32"/>
                      <a:pt x="11" y="30"/>
                    </a:cubicBezTo>
                    <a:cubicBezTo>
                      <a:pt x="11" y="29"/>
                      <a:pt x="11" y="29"/>
                      <a:pt x="10" y="28"/>
                    </a:cubicBezTo>
                    <a:cubicBezTo>
                      <a:pt x="5" y="22"/>
                      <a:pt x="5" y="22"/>
                      <a:pt x="5" y="22"/>
                    </a:cubicBezTo>
                    <a:cubicBezTo>
                      <a:pt x="4" y="21"/>
                      <a:pt x="3" y="22"/>
                      <a:pt x="3" y="22"/>
                    </a:cubicBezTo>
                    <a:cubicBezTo>
                      <a:pt x="1" y="26"/>
                      <a:pt x="0" y="31"/>
                      <a:pt x="0" y="35"/>
                    </a:cubicBezTo>
                    <a:cubicBezTo>
                      <a:pt x="0" y="55"/>
                      <a:pt x="16" y="70"/>
                      <a:pt x="35" y="70"/>
                    </a:cubicBezTo>
                    <a:cubicBezTo>
                      <a:pt x="55" y="70"/>
                      <a:pt x="70" y="55"/>
                      <a:pt x="70" y="35"/>
                    </a:cubicBezTo>
                    <a:cubicBezTo>
                      <a:pt x="70" y="16"/>
                      <a:pt x="55" y="0"/>
                      <a:pt x="35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PE" sz="2400" dirty="0"/>
              </a:p>
            </p:txBody>
          </p:sp>
        </p:grpSp>
      </p:grpSp>
      <p:grpSp>
        <p:nvGrpSpPr>
          <p:cNvPr id="8" name="Group 7"/>
          <p:cNvGrpSpPr/>
          <p:nvPr/>
        </p:nvGrpSpPr>
        <p:grpSpPr>
          <a:xfrm>
            <a:off x="9327958" y="2136014"/>
            <a:ext cx="1612996" cy="1612996"/>
            <a:chOff x="9327958" y="2136014"/>
            <a:chExt cx="1612996" cy="1612996"/>
          </a:xfrm>
        </p:grpSpPr>
        <p:sp>
          <p:nvSpPr>
            <p:cNvPr id="40" name="Sev04"/>
            <p:cNvSpPr/>
            <p:nvPr/>
          </p:nvSpPr>
          <p:spPr>
            <a:xfrm rot="18900000">
              <a:off x="9327958" y="2136014"/>
              <a:ext cx="1612996" cy="161299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sz="5333" dirty="0">
                <a:solidFill>
                  <a:schemeClr val="accent4">
                    <a:lumMod val="50000"/>
                  </a:schemeClr>
                </a:solidFill>
                <a:latin typeface="FontAwesome" pitchFamily="2" charset="0"/>
              </a:endParaRPr>
            </a:p>
          </p:txBody>
        </p:sp>
        <p:grpSp>
          <p:nvGrpSpPr>
            <p:cNvPr id="65" name="Group 61"/>
            <p:cNvGrpSpPr>
              <a:grpSpLocks noChangeAspect="1"/>
            </p:cNvGrpSpPr>
            <p:nvPr/>
          </p:nvGrpSpPr>
          <p:grpSpPr>
            <a:xfrm>
              <a:off x="9779087" y="2501519"/>
              <a:ext cx="710737" cy="731520"/>
              <a:chOff x="2700338" y="1350961"/>
              <a:chExt cx="271463" cy="279401"/>
            </a:xfrm>
            <a:solidFill>
              <a:srgbClr val="FFC000"/>
            </a:solidFill>
          </p:grpSpPr>
          <p:grpSp>
            <p:nvGrpSpPr>
              <p:cNvPr id="66" name="Group 405"/>
              <p:cNvGrpSpPr/>
              <p:nvPr/>
            </p:nvGrpSpPr>
            <p:grpSpPr>
              <a:xfrm>
                <a:off x="2808288" y="1350961"/>
                <a:ext cx="163513" cy="171450"/>
                <a:chOff x="2808288" y="1350961"/>
                <a:chExt cx="163513" cy="171450"/>
              </a:xfrm>
              <a:grpFill/>
            </p:grpSpPr>
            <p:sp>
              <p:nvSpPr>
                <p:cNvPr id="68" name="Freeform 73"/>
                <p:cNvSpPr>
                  <a:spLocks/>
                </p:cNvSpPr>
                <p:nvPr/>
              </p:nvSpPr>
              <p:spPr bwMode="auto">
                <a:xfrm>
                  <a:off x="2808288" y="1468436"/>
                  <a:ext cx="55563" cy="53975"/>
                </a:xfrm>
                <a:custGeom>
                  <a:avLst/>
                  <a:gdLst/>
                  <a:ahLst/>
                  <a:cxnLst>
                    <a:cxn ang="0">
                      <a:pos x="6" y="18"/>
                    </a:cxn>
                    <a:cxn ang="0">
                      <a:pos x="5" y="17"/>
                    </a:cxn>
                    <a:cxn ang="0">
                      <a:pos x="5" y="1"/>
                    </a:cxn>
                    <a:cxn ang="0">
                      <a:pos x="4" y="0"/>
                    </a:cxn>
                    <a:cxn ang="0">
                      <a:pos x="1" y="0"/>
                    </a:cxn>
                    <a:cxn ang="0">
                      <a:pos x="0" y="1"/>
                    </a:cxn>
                    <a:cxn ang="0">
                      <a:pos x="0" y="23"/>
                    </a:cxn>
                    <a:cxn ang="0">
                      <a:pos x="1" y="24"/>
                    </a:cxn>
                    <a:cxn ang="0">
                      <a:pos x="23" y="24"/>
                    </a:cxn>
                    <a:cxn ang="0">
                      <a:pos x="24" y="23"/>
                    </a:cxn>
                    <a:cxn ang="0">
                      <a:pos x="24" y="19"/>
                    </a:cxn>
                    <a:cxn ang="0">
                      <a:pos x="23" y="18"/>
                    </a:cxn>
                    <a:cxn ang="0">
                      <a:pos x="6" y="18"/>
                    </a:cxn>
                  </a:cxnLst>
                  <a:rect l="0" t="0" r="r" b="b"/>
                  <a:pathLst>
                    <a:path w="24" h="24">
                      <a:moveTo>
                        <a:pt x="6" y="18"/>
                      </a:moveTo>
                      <a:cubicBezTo>
                        <a:pt x="6" y="18"/>
                        <a:pt x="5" y="18"/>
                        <a:pt x="5" y="17"/>
                      </a:cubicBezTo>
                      <a:cubicBezTo>
                        <a:pt x="5" y="1"/>
                        <a:pt x="5" y="1"/>
                        <a:pt x="5" y="1"/>
                      </a:cubicBezTo>
                      <a:cubicBezTo>
                        <a:pt x="5" y="0"/>
                        <a:pt x="5" y="0"/>
                        <a:pt x="4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0" y="23"/>
                        <a:pt x="0" y="23"/>
                        <a:pt x="0" y="23"/>
                      </a:cubicBezTo>
                      <a:cubicBezTo>
                        <a:pt x="0" y="24"/>
                        <a:pt x="0" y="24"/>
                        <a:pt x="1" y="24"/>
                      </a:cubicBezTo>
                      <a:cubicBezTo>
                        <a:pt x="23" y="24"/>
                        <a:pt x="23" y="24"/>
                        <a:pt x="23" y="24"/>
                      </a:cubicBezTo>
                      <a:cubicBezTo>
                        <a:pt x="24" y="24"/>
                        <a:pt x="24" y="24"/>
                        <a:pt x="24" y="23"/>
                      </a:cubicBezTo>
                      <a:cubicBezTo>
                        <a:pt x="24" y="19"/>
                        <a:pt x="24" y="19"/>
                        <a:pt x="24" y="19"/>
                      </a:cubicBezTo>
                      <a:cubicBezTo>
                        <a:pt x="24" y="19"/>
                        <a:pt x="24" y="18"/>
                        <a:pt x="23" y="18"/>
                      </a:cubicBezTo>
                      <a:lnTo>
                        <a:pt x="6" y="18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s-PE" sz="2400" dirty="0"/>
                </a:p>
              </p:txBody>
            </p:sp>
            <p:sp>
              <p:nvSpPr>
                <p:cNvPr id="69" name="Freeform 74"/>
                <p:cNvSpPr>
                  <a:spLocks/>
                </p:cNvSpPr>
                <p:nvPr/>
              </p:nvSpPr>
              <p:spPr bwMode="auto">
                <a:xfrm>
                  <a:off x="2881313" y="1385886"/>
                  <a:ext cx="38100" cy="74613"/>
                </a:xfrm>
                <a:custGeom>
                  <a:avLst/>
                  <a:gdLst/>
                  <a:ahLst/>
                  <a:cxnLst>
                    <a:cxn ang="0">
                      <a:pos x="10" y="14"/>
                    </a:cxn>
                    <a:cxn ang="0">
                      <a:pos x="5" y="10"/>
                    </a:cxn>
                    <a:cxn ang="0">
                      <a:pos x="9" y="8"/>
                    </a:cxn>
                    <a:cxn ang="0">
                      <a:pos x="13" y="8"/>
                    </a:cxn>
                    <a:cxn ang="0">
                      <a:pos x="13" y="9"/>
                    </a:cxn>
                    <a:cxn ang="0">
                      <a:pos x="15" y="8"/>
                    </a:cxn>
                    <a:cxn ang="0">
                      <a:pos x="15" y="6"/>
                    </a:cxn>
                    <a:cxn ang="0">
                      <a:pos x="15" y="5"/>
                    </a:cxn>
                    <a:cxn ang="0">
                      <a:pos x="10" y="4"/>
                    </a:cxn>
                    <a:cxn ang="0">
                      <a:pos x="10" y="4"/>
                    </a:cxn>
                    <a:cxn ang="0">
                      <a:pos x="10" y="1"/>
                    </a:cxn>
                    <a:cxn ang="0">
                      <a:pos x="9" y="0"/>
                    </a:cxn>
                    <a:cxn ang="0">
                      <a:pos x="8" y="0"/>
                    </a:cxn>
                    <a:cxn ang="0">
                      <a:pos x="6" y="1"/>
                    </a:cxn>
                    <a:cxn ang="0">
                      <a:pos x="6" y="4"/>
                    </a:cxn>
                    <a:cxn ang="0">
                      <a:pos x="6" y="4"/>
                    </a:cxn>
                    <a:cxn ang="0">
                      <a:pos x="0" y="11"/>
                    </a:cxn>
                    <a:cxn ang="0">
                      <a:pos x="7" y="18"/>
                    </a:cxn>
                    <a:cxn ang="0">
                      <a:pos x="11" y="22"/>
                    </a:cxn>
                    <a:cxn ang="0">
                      <a:pos x="7" y="25"/>
                    </a:cxn>
                    <a:cxn ang="0">
                      <a:pos x="2" y="24"/>
                    </a:cxn>
                    <a:cxn ang="0">
                      <a:pos x="2" y="24"/>
                    </a:cxn>
                    <a:cxn ang="0">
                      <a:pos x="1" y="24"/>
                    </a:cxn>
                    <a:cxn ang="0">
                      <a:pos x="0" y="26"/>
                    </a:cxn>
                    <a:cxn ang="0">
                      <a:pos x="1" y="27"/>
                    </a:cxn>
                    <a:cxn ang="0">
                      <a:pos x="6" y="29"/>
                    </a:cxn>
                    <a:cxn ang="0">
                      <a:pos x="6" y="29"/>
                    </a:cxn>
                    <a:cxn ang="0">
                      <a:pos x="6" y="32"/>
                    </a:cxn>
                    <a:cxn ang="0">
                      <a:pos x="7" y="33"/>
                    </a:cxn>
                    <a:cxn ang="0">
                      <a:pos x="9" y="33"/>
                    </a:cxn>
                    <a:cxn ang="0">
                      <a:pos x="10" y="32"/>
                    </a:cxn>
                    <a:cxn ang="0">
                      <a:pos x="10" y="29"/>
                    </a:cxn>
                    <a:cxn ang="0">
                      <a:pos x="10" y="29"/>
                    </a:cxn>
                    <a:cxn ang="0">
                      <a:pos x="16" y="22"/>
                    </a:cxn>
                    <a:cxn ang="0">
                      <a:pos x="10" y="14"/>
                    </a:cxn>
                  </a:cxnLst>
                  <a:rect l="0" t="0" r="r" b="b"/>
                  <a:pathLst>
                    <a:path w="16" h="33">
                      <a:moveTo>
                        <a:pt x="10" y="14"/>
                      </a:moveTo>
                      <a:cubicBezTo>
                        <a:pt x="6" y="13"/>
                        <a:pt x="5" y="12"/>
                        <a:pt x="5" y="10"/>
                      </a:cubicBezTo>
                      <a:cubicBezTo>
                        <a:pt x="5" y="9"/>
                        <a:pt x="6" y="8"/>
                        <a:pt x="9" y="8"/>
                      </a:cubicBezTo>
                      <a:cubicBezTo>
                        <a:pt x="11" y="8"/>
                        <a:pt x="13" y="8"/>
                        <a:pt x="13" y="8"/>
                      </a:cubicBezTo>
                      <a:cubicBezTo>
                        <a:pt x="13" y="9"/>
                        <a:pt x="13" y="9"/>
                        <a:pt x="13" y="9"/>
                      </a:cubicBezTo>
                      <a:cubicBezTo>
                        <a:pt x="14" y="9"/>
                        <a:pt x="14" y="8"/>
                        <a:pt x="15" y="8"/>
                      </a:cubicBezTo>
                      <a:cubicBezTo>
                        <a:pt x="15" y="6"/>
                        <a:pt x="15" y="6"/>
                        <a:pt x="15" y="6"/>
                      </a:cubicBezTo>
                      <a:cubicBezTo>
                        <a:pt x="15" y="6"/>
                        <a:pt x="15" y="5"/>
                        <a:pt x="15" y="5"/>
                      </a:cubicBezTo>
                      <a:cubicBezTo>
                        <a:pt x="13" y="4"/>
                        <a:pt x="10" y="4"/>
                        <a:pt x="10" y="4"/>
                      </a:cubicBezTo>
                      <a:cubicBezTo>
                        <a:pt x="10" y="4"/>
                        <a:pt x="10" y="4"/>
                        <a:pt x="10" y="4"/>
                      </a:cubicBezTo>
                      <a:cubicBezTo>
                        <a:pt x="10" y="1"/>
                        <a:pt x="10" y="1"/>
                        <a:pt x="10" y="1"/>
                      </a:cubicBezTo>
                      <a:cubicBezTo>
                        <a:pt x="10" y="0"/>
                        <a:pt x="10" y="0"/>
                        <a:pt x="9" y="0"/>
                      </a:cubicBezTo>
                      <a:cubicBezTo>
                        <a:pt x="8" y="0"/>
                        <a:pt x="8" y="0"/>
                        <a:pt x="8" y="0"/>
                      </a:cubicBezTo>
                      <a:cubicBezTo>
                        <a:pt x="7" y="0"/>
                        <a:pt x="6" y="0"/>
                        <a:pt x="6" y="1"/>
                      </a:cubicBezTo>
                      <a:cubicBezTo>
                        <a:pt x="6" y="4"/>
                        <a:pt x="6" y="4"/>
                        <a:pt x="6" y="4"/>
                      </a:cubicBezTo>
                      <a:cubicBezTo>
                        <a:pt x="6" y="4"/>
                        <a:pt x="6" y="4"/>
                        <a:pt x="6" y="4"/>
                      </a:cubicBezTo>
                      <a:cubicBezTo>
                        <a:pt x="3" y="5"/>
                        <a:pt x="0" y="7"/>
                        <a:pt x="0" y="11"/>
                      </a:cubicBezTo>
                      <a:cubicBezTo>
                        <a:pt x="0" y="15"/>
                        <a:pt x="4" y="17"/>
                        <a:pt x="7" y="18"/>
                      </a:cubicBezTo>
                      <a:cubicBezTo>
                        <a:pt x="10" y="19"/>
                        <a:pt x="11" y="20"/>
                        <a:pt x="11" y="22"/>
                      </a:cubicBezTo>
                      <a:cubicBezTo>
                        <a:pt x="11" y="24"/>
                        <a:pt x="10" y="25"/>
                        <a:pt x="7" y="25"/>
                      </a:cubicBezTo>
                      <a:cubicBezTo>
                        <a:pt x="5" y="25"/>
                        <a:pt x="2" y="24"/>
                        <a:pt x="2" y="24"/>
                      </a:cubicBezTo>
                      <a:cubicBezTo>
                        <a:pt x="2" y="24"/>
                        <a:pt x="2" y="24"/>
                        <a:pt x="2" y="24"/>
                      </a:cubicBezTo>
                      <a:cubicBezTo>
                        <a:pt x="1" y="24"/>
                        <a:pt x="1" y="24"/>
                        <a:pt x="1" y="24"/>
                      </a:cubicBezTo>
                      <a:cubicBezTo>
                        <a:pt x="0" y="26"/>
                        <a:pt x="0" y="26"/>
                        <a:pt x="0" y="26"/>
                      </a:cubicBezTo>
                      <a:cubicBezTo>
                        <a:pt x="0" y="27"/>
                        <a:pt x="0" y="27"/>
                        <a:pt x="1" y="27"/>
                      </a:cubicBezTo>
                      <a:cubicBezTo>
                        <a:pt x="2" y="28"/>
                        <a:pt x="6" y="29"/>
                        <a:pt x="6" y="29"/>
                      </a:cubicBezTo>
                      <a:cubicBezTo>
                        <a:pt x="6" y="29"/>
                        <a:pt x="6" y="29"/>
                        <a:pt x="6" y="29"/>
                      </a:cubicBezTo>
                      <a:cubicBezTo>
                        <a:pt x="6" y="32"/>
                        <a:pt x="6" y="32"/>
                        <a:pt x="6" y="32"/>
                      </a:cubicBezTo>
                      <a:cubicBezTo>
                        <a:pt x="6" y="32"/>
                        <a:pt x="7" y="33"/>
                        <a:pt x="7" y="33"/>
                      </a:cubicBezTo>
                      <a:cubicBezTo>
                        <a:pt x="9" y="33"/>
                        <a:pt x="9" y="33"/>
                        <a:pt x="9" y="33"/>
                      </a:cubicBezTo>
                      <a:cubicBezTo>
                        <a:pt x="9" y="33"/>
                        <a:pt x="10" y="32"/>
                        <a:pt x="10" y="32"/>
                      </a:cubicBezTo>
                      <a:cubicBezTo>
                        <a:pt x="10" y="29"/>
                        <a:pt x="10" y="29"/>
                        <a:pt x="10" y="29"/>
                      </a:cubicBezTo>
                      <a:cubicBezTo>
                        <a:pt x="10" y="29"/>
                        <a:pt x="10" y="29"/>
                        <a:pt x="10" y="29"/>
                      </a:cubicBezTo>
                      <a:cubicBezTo>
                        <a:pt x="14" y="28"/>
                        <a:pt x="16" y="25"/>
                        <a:pt x="16" y="22"/>
                      </a:cubicBezTo>
                      <a:cubicBezTo>
                        <a:pt x="16" y="18"/>
                        <a:pt x="14" y="16"/>
                        <a:pt x="10" y="14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s-PE" sz="2400" dirty="0"/>
                </a:p>
              </p:txBody>
            </p:sp>
            <p:sp>
              <p:nvSpPr>
                <p:cNvPr id="70" name="Freeform 75"/>
                <p:cNvSpPr>
                  <a:spLocks noEditPoints="1"/>
                </p:cNvSpPr>
                <p:nvPr/>
              </p:nvSpPr>
              <p:spPr bwMode="auto">
                <a:xfrm>
                  <a:off x="2828926" y="1350961"/>
                  <a:ext cx="142875" cy="144463"/>
                </a:xfrm>
                <a:custGeom>
                  <a:avLst/>
                  <a:gdLst/>
                  <a:ahLst/>
                  <a:cxnLst>
                    <a:cxn ang="0">
                      <a:pos x="31" y="55"/>
                    </a:cxn>
                    <a:cxn ang="0">
                      <a:pos x="7" y="31"/>
                    </a:cxn>
                    <a:cxn ang="0">
                      <a:pos x="31" y="7"/>
                    </a:cxn>
                    <a:cxn ang="0">
                      <a:pos x="55" y="31"/>
                    </a:cxn>
                    <a:cxn ang="0">
                      <a:pos x="31" y="55"/>
                    </a:cxn>
                    <a:cxn ang="0">
                      <a:pos x="31" y="0"/>
                    </a:cxn>
                    <a:cxn ang="0">
                      <a:pos x="0" y="31"/>
                    </a:cxn>
                    <a:cxn ang="0">
                      <a:pos x="31" y="63"/>
                    </a:cxn>
                    <a:cxn ang="0">
                      <a:pos x="62" y="31"/>
                    </a:cxn>
                    <a:cxn ang="0">
                      <a:pos x="31" y="0"/>
                    </a:cxn>
                  </a:cxnLst>
                  <a:rect l="0" t="0" r="r" b="b"/>
                  <a:pathLst>
                    <a:path w="62" h="63">
                      <a:moveTo>
                        <a:pt x="31" y="55"/>
                      </a:moveTo>
                      <a:cubicBezTo>
                        <a:pt x="18" y="55"/>
                        <a:pt x="7" y="45"/>
                        <a:pt x="7" y="31"/>
                      </a:cubicBezTo>
                      <a:cubicBezTo>
                        <a:pt x="7" y="18"/>
                        <a:pt x="18" y="7"/>
                        <a:pt x="31" y="7"/>
                      </a:cubicBezTo>
                      <a:cubicBezTo>
                        <a:pt x="44" y="7"/>
                        <a:pt x="55" y="18"/>
                        <a:pt x="55" y="31"/>
                      </a:cubicBezTo>
                      <a:cubicBezTo>
                        <a:pt x="55" y="45"/>
                        <a:pt x="44" y="55"/>
                        <a:pt x="31" y="55"/>
                      </a:cubicBezTo>
                      <a:moveTo>
                        <a:pt x="31" y="0"/>
                      </a:moveTo>
                      <a:cubicBezTo>
                        <a:pt x="14" y="0"/>
                        <a:pt x="0" y="14"/>
                        <a:pt x="0" y="31"/>
                      </a:cubicBezTo>
                      <a:cubicBezTo>
                        <a:pt x="0" y="49"/>
                        <a:pt x="14" y="63"/>
                        <a:pt x="31" y="63"/>
                      </a:cubicBezTo>
                      <a:cubicBezTo>
                        <a:pt x="48" y="63"/>
                        <a:pt x="62" y="49"/>
                        <a:pt x="62" y="31"/>
                      </a:cubicBezTo>
                      <a:cubicBezTo>
                        <a:pt x="62" y="14"/>
                        <a:pt x="48" y="0"/>
                        <a:pt x="31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s-PE" sz="2400" dirty="0"/>
                </a:p>
              </p:txBody>
            </p:sp>
          </p:grpSp>
          <p:sp>
            <p:nvSpPr>
              <p:cNvPr id="67" name="Freeform 76"/>
              <p:cNvSpPr>
                <a:spLocks/>
              </p:cNvSpPr>
              <p:nvPr/>
            </p:nvSpPr>
            <p:spPr bwMode="auto">
              <a:xfrm>
                <a:off x="2700338" y="1406524"/>
                <a:ext cx="225425" cy="223838"/>
              </a:xfrm>
              <a:custGeom>
                <a:avLst/>
                <a:gdLst/>
                <a:ahLst/>
                <a:cxnLst>
                  <a:cxn ang="0">
                    <a:pos x="90" y="47"/>
                  </a:cxn>
                  <a:cxn ang="0">
                    <a:pos x="88" y="49"/>
                  </a:cxn>
                  <a:cxn ang="0">
                    <a:pos x="88" y="53"/>
                  </a:cxn>
                  <a:cxn ang="0">
                    <a:pos x="49" y="89"/>
                  </a:cxn>
                  <a:cxn ang="0">
                    <a:pos x="9" y="49"/>
                  </a:cxn>
                  <a:cxn ang="0">
                    <a:pos x="19" y="23"/>
                  </a:cxn>
                  <a:cxn ang="0">
                    <a:pos x="47" y="9"/>
                  </a:cxn>
                  <a:cxn ang="0">
                    <a:pos x="48" y="9"/>
                  </a:cxn>
                  <a:cxn ang="0">
                    <a:pos x="49" y="1"/>
                  </a:cxn>
                  <a:cxn ang="0">
                    <a:pos x="48" y="0"/>
                  </a:cxn>
                  <a:cxn ang="0">
                    <a:pos x="12" y="16"/>
                  </a:cxn>
                  <a:cxn ang="0">
                    <a:pos x="0" y="49"/>
                  </a:cxn>
                  <a:cxn ang="0">
                    <a:pos x="49" y="98"/>
                  </a:cxn>
                  <a:cxn ang="0">
                    <a:pos x="98" y="53"/>
                  </a:cxn>
                  <a:cxn ang="0">
                    <a:pos x="98" y="49"/>
                  </a:cxn>
                  <a:cxn ang="0">
                    <a:pos x="98" y="47"/>
                  </a:cxn>
                  <a:cxn ang="0">
                    <a:pos x="97" y="45"/>
                  </a:cxn>
                  <a:cxn ang="0">
                    <a:pos x="90" y="47"/>
                  </a:cxn>
                </a:cxnLst>
                <a:rect l="0" t="0" r="r" b="b"/>
                <a:pathLst>
                  <a:path w="98" h="98">
                    <a:moveTo>
                      <a:pt x="90" y="47"/>
                    </a:moveTo>
                    <a:cubicBezTo>
                      <a:pt x="88" y="47"/>
                      <a:pt x="88" y="48"/>
                      <a:pt x="88" y="49"/>
                    </a:cubicBezTo>
                    <a:cubicBezTo>
                      <a:pt x="88" y="51"/>
                      <a:pt x="88" y="52"/>
                      <a:pt x="88" y="53"/>
                    </a:cubicBezTo>
                    <a:cubicBezTo>
                      <a:pt x="86" y="73"/>
                      <a:pt x="69" y="89"/>
                      <a:pt x="49" y="89"/>
                    </a:cubicBezTo>
                    <a:cubicBezTo>
                      <a:pt x="27" y="89"/>
                      <a:pt x="9" y="71"/>
                      <a:pt x="9" y="49"/>
                    </a:cubicBezTo>
                    <a:cubicBezTo>
                      <a:pt x="9" y="39"/>
                      <a:pt x="13" y="30"/>
                      <a:pt x="19" y="23"/>
                    </a:cubicBezTo>
                    <a:cubicBezTo>
                      <a:pt x="26" y="15"/>
                      <a:pt x="36" y="10"/>
                      <a:pt x="47" y="9"/>
                    </a:cubicBezTo>
                    <a:cubicBezTo>
                      <a:pt x="48" y="9"/>
                      <a:pt x="48" y="9"/>
                      <a:pt x="48" y="9"/>
                    </a:cubicBezTo>
                    <a:cubicBezTo>
                      <a:pt x="48" y="6"/>
                      <a:pt x="48" y="4"/>
                      <a:pt x="49" y="1"/>
                    </a:cubicBezTo>
                    <a:cubicBezTo>
                      <a:pt x="49" y="0"/>
                      <a:pt x="48" y="0"/>
                      <a:pt x="48" y="0"/>
                    </a:cubicBezTo>
                    <a:cubicBezTo>
                      <a:pt x="34" y="0"/>
                      <a:pt x="21" y="6"/>
                      <a:pt x="12" y="16"/>
                    </a:cubicBezTo>
                    <a:cubicBezTo>
                      <a:pt x="4" y="25"/>
                      <a:pt x="0" y="37"/>
                      <a:pt x="0" y="49"/>
                    </a:cubicBezTo>
                    <a:cubicBezTo>
                      <a:pt x="0" y="76"/>
                      <a:pt x="22" y="98"/>
                      <a:pt x="49" y="98"/>
                    </a:cubicBezTo>
                    <a:cubicBezTo>
                      <a:pt x="74" y="98"/>
                      <a:pt x="96" y="78"/>
                      <a:pt x="98" y="53"/>
                    </a:cubicBezTo>
                    <a:cubicBezTo>
                      <a:pt x="98" y="52"/>
                      <a:pt x="98" y="51"/>
                      <a:pt x="98" y="49"/>
                    </a:cubicBezTo>
                    <a:cubicBezTo>
                      <a:pt x="98" y="48"/>
                      <a:pt x="98" y="47"/>
                      <a:pt x="98" y="47"/>
                    </a:cubicBezTo>
                    <a:cubicBezTo>
                      <a:pt x="98" y="46"/>
                      <a:pt x="98" y="45"/>
                      <a:pt x="97" y="45"/>
                    </a:cubicBezTo>
                    <a:cubicBezTo>
                      <a:pt x="94" y="46"/>
                      <a:pt x="93" y="46"/>
                      <a:pt x="90" y="47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PE" sz="2400" dirty="0"/>
              </a:p>
            </p:txBody>
          </p:sp>
        </p:grpSp>
      </p:grpSp>
      <p:grpSp>
        <p:nvGrpSpPr>
          <p:cNvPr id="6" name="Group 5"/>
          <p:cNvGrpSpPr/>
          <p:nvPr/>
        </p:nvGrpSpPr>
        <p:grpSpPr>
          <a:xfrm>
            <a:off x="1263443" y="2136014"/>
            <a:ext cx="1612996" cy="1612996"/>
            <a:chOff x="1263443" y="2136014"/>
            <a:chExt cx="1612996" cy="1612996"/>
          </a:xfrm>
        </p:grpSpPr>
        <p:sp>
          <p:nvSpPr>
            <p:cNvPr id="29" name="Sev01"/>
            <p:cNvSpPr/>
            <p:nvPr/>
          </p:nvSpPr>
          <p:spPr>
            <a:xfrm rot="18900000">
              <a:off x="1263443" y="2136014"/>
              <a:ext cx="1612996" cy="161299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sz="5333" dirty="0">
                <a:solidFill>
                  <a:schemeClr val="accent1">
                    <a:lumMod val="50000"/>
                  </a:schemeClr>
                </a:solidFill>
                <a:latin typeface="FontAwesome" pitchFamily="2" charset="0"/>
              </a:endParaRPr>
            </a:p>
          </p:txBody>
        </p:sp>
        <p:grpSp>
          <p:nvGrpSpPr>
            <p:cNvPr id="71" name="Group 75"/>
            <p:cNvGrpSpPr>
              <a:grpSpLocks noChangeAspect="1"/>
            </p:cNvGrpSpPr>
            <p:nvPr/>
          </p:nvGrpSpPr>
          <p:grpSpPr>
            <a:xfrm>
              <a:off x="1778688" y="2591201"/>
              <a:ext cx="582506" cy="731520"/>
              <a:chOff x="6743700" y="2347912"/>
              <a:chExt cx="273050" cy="342900"/>
            </a:xfrm>
            <a:solidFill>
              <a:srgbClr val="00B0F0"/>
            </a:solidFill>
            <a:effectLst/>
          </p:grpSpPr>
          <p:sp>
            <p:nvSpPr>
              <p:cNvPr id="72" name="Freeform 268"/>
              <p:cNvSpPr>
                <a:spLocks noEditPoints="1"/>
              </p:cNvSpPr>
              <p:nvPr/>
            </p:nvSpPr>
            <p:spPr bwMode="auto">
              <a:xfrm>
                <a:off x="6743700" y="2347912"/>
                <a:ext cx="273050" cy="342900"/>
              </a:xfrm>
              <a:custGeom>
                <a:avLst/>
                <a:gdLst/>
                <a:ahLst/>
                <a:cxnLst>
                  <a:cxn ang="0">
                    <a:pos x="17" y="57"/>
                  </a:cxn>
                  <a:cxn ang="0">
                    <a:pos x="59" y="15"/>
                  </a:cxn>
                  <a:cxn ang="0">
                    <a:pos x="102" y="57"/>
                  </a:cxn>
                  <a:cxn ang="0">
                    <a:pos x="89" y="89"/>
                  </a:cxn>
                  <a:cxn ang="0">
                    <a:pos x="87" y="89"/>
                  </a:cxn>
                  <a:cxn ang="0">
                    <a:pos x="80" y="66"/>
                  </a:cxn>
                  <a:cxn ang="0">
                    <a:pos x="73" y="62"/>
                  </a:cxn>
                  <a:cxn ang="0">
                    <a:pos x="71" y="62"/>
                  </a:cxn>
                  <a:cxn ang="0">
                    <a:pos x="45" y="62"/>
                  </a:cxn>
                  <a:cxn ang="0">
                    <a:pos x="39" y="66"/>
                  </a:cxn>
                  <a:cxn ang="0">
                    <a:pos x="32" y="88"/>
                  </a:cxn>
                  <a:cxn ang="0">
                    <a:pos x="30" y="89"/>
                  </a:cxn>
                  <a:cxn ang="0">
                    <a:pos x="17" y="57"/>
                  </a:cxn>
                  <a:cxn ang="0">
                    <a:pos x="55" y="70"/>
                  </a:cxn>
                  <a:cxn ang="0">
                    <a:pos x="56" y="69"/>
                  </a:cxn>
                  <a:cxn ang="0">
                    <a:pos x="63" y="69"/>
                  </a:cxn>
                  <a:cxn ang="0">
                    <a:pos x="64" y="70"/>
                  </a:cxn>
                  <a:cxn ang="0">
                    <a:pos x="64" y="74"/>
                  </a:cxn>
                  <a:cxn ang="0">
                    <a:pos x="68" y="89"/>
                  </a:cxn>
                  <a:cxn ang="0">
                    <a:pos x="67" y="91"/>
                  </a:cxn>
                  <a:cxn ang="0">
                    <a:pos x="61" y="97"/>
                  </a:cxn>
                  <a:cxn ang="0">
                    <a:pos x="59" y="97"/>
                  </a:cxn>
                  <a:cxn ang="0">
                    <a:pos x="53" y="91"/>
                  </a:cxn>
                  <a:cxn ang="0">
                    <a:pos x="52" y="89"/>
                  </a:cxn>
                  <a:cxn ang="0">
                    <a:pos x="55" y="74"/>
                  </a:cxn>
                  <a:cxn ang="0">
                    <a:pos x="55" y="70"/>
                  </a:cxn>
                  <a:cxn ang="0">
                    <a:pos x="59" y="0"/>
                  </a:cxn>
                  <a:cxn ang="0">
                    <a:pos x="0" y="59"/>
                  </a:cxn>
                  <a:cxn ang="0">
                    <a:pos x="59" y="149"/>
                  </a:cxn>
                  <a:cxn ang="0">
                    <a:pos x="119" y="59"/>
                  </a:cxn>
                  <a:cxn ang="0">
                    <a:pos x="59" y="0"/>
                  </a:cxn>
                </a:cxnLst>
                <a:rect l="0" t="0" r="r" b="b"/>
                <a:pathLst>
                  <a:path w="119" h="149">
                    <a:moveTo>
                      <a:pt x="17" y="57"/>
                    </a:moveTo>
                    <a:cubicBezTo>
                      <a:pt x="17" y="34"/>
                      <a:pt x="36" y="15"/>
                      <a:pt x="59" y="15"/>
                    </a:cubicBezTo>
                    <a:cubicBezTo>
                      <a:pt x="83" y="15"/>
                      <a:pt x="102" y="34"/>
                      <a:pt x="102" y="57"/>
                    </a:cubicBezTo>
                    <a:cubicBezTo>
                      <a:pt x="102" y="70"/>
                      <a:pt x="97" y="81"/>
                      <a:pt x="89" y="89"/>
                    </a:cubicBezTo>
                    <a:cubicBezTo>
                      <a:pt x="89" y="89"/>
                      <a:pt x="88" y="89"/>
                      <a:pt x="87" y="89"/>
                    </a:cubicBezTo>
                    <a:cubicBezTo>
                      <a:pt x="80" y="66"/>
                      <a:pt x="80" y="66"/>
                      <a:pt x="80" y="66"/>
                    </a:cubicBezTo>
                    <a:cubicBezTo>
                      <a:pt x="79" y="64"/>
                      <a:pt x="76" y="62"/>
                      <a:pt x="73" y="62"/>
                    </a:cubicBezTo>
                    <a:cubicBezTo>
                      <a:pt x="72" y="62"/>
                      <a:pt x="72" y="62"/>
                      <a:pt x="71" y="62"/>
                    </a:cubicBezTo>
                    <a:cubicBezTo>
                      <a:pt x="45" y="62"/>
                      <a:pt x="45" y="62"/>
                      <a:pt x="45" y="62"/>
                    </a:cubicBezTo>
                    <a:cubicBezTo>
                      <a:pt x="42" y="62"/>
                      <a:pt x="40" y="64"/>
                      <a:pt x="39" y="66"/>
                    </a:cubicBezTo>
                    <a:cubicBezTo>
                      <a:pt x="32" y="88"/>
                      <a:pt x="32" y="88"/>
                      <a:pt x="32" y="88"/>
                    </a:cubicBezTo>
                    <a:cubicBezTo>
                      <a:pt x="31" y="89"/>
                      <a:pt x="30" y="89"/>
                      <a:pt x="30" y="89"/>
                    </a:cubicBezTo>
                    <a:cubicBezTo>
                      <a:pt x="22" y="81"/>
                      <a:pt x="17" y="70"/>
                      <a:pt x="17" y="57"/>
                    </a:cubicBezTo>
                    <a:moveTo>
                      <a:pt x="55" y="70"/>
                    </a:moveTo>
                    <a:cubicBezTo>
                      <a:pt x="55" y="69"/>
                      <a:pt x="55" y="69"/>
                      <a:pt x="56" y="69"/>
                    </a:cubicBezTo>
                    <a:cubicBezTo>
                      <a:pt x="63" y="69"/>
                      <a:pt x="63" y="69"/>
                      <a:pt x="63" y="69"/>
                    </a:cubicBezTo>
                    <a:cubicBezTo>
                      <a:pt x="64" y="69"/>
                      <a:pt x="65" y="69"/>
                      <a:pt x="64" y="70"/>
                    </a:cubicBezTo>
                    <a:cubicBezTo>
                      <a:pt x="64" y="70"/>
                      <a:pt x="64" y="73"/>
                      <a:pt x="64" y="74"/>
                    </a:cubicBezTo>
                    <a:cubicBezTo>
                      <a:pt x="65" y="77"/>
                      <a:pt x="68" y="89"/>
                      <a:pt x="68" y="89"/>
                    </a:cubicBezTo>
                    <a:cubicBezTo>
                      <a:pt x="68" y="90"/>
                      <a:pt x="67" y="91"/>
                      <a:pt x="67" y="91"/>
                    </a:cubicBezTo>
                    <a:cubicBezTo>
                      <a:pt x="61" y="97"/>
                      <a:pt x="61" y="97"/>
                      <a:pt x="61" y="97"/>
                    </a:cubicBezTo>
                    <a:cubicBezTo>
                      <a:pt x="60" y="97"/>
                      <a:pt x="59" y="97"/>
                      <a:pt x="59" y="97"/>
                    </a:cubicBezTo>
                    <a:cubicBezTo>
                      <a:pt x="53" y="91"/>
                      <a:pt x="53" y="91"/>
                      <a:pt x="53" y="91"/>
                    </a:cubicBezTo>
                    <a:cubicBezTo>
                      <a:pt x="52" y="91"/>
                      <a:pt x="52" y="90"/>
                      <a:pt x="52" y="89"/>
                    </a:cubicBezTo>
                    <a:cubicBezTo>
                      <a:pt x="52" y="89"/>
                      <a:pt x="54" y="77"/>
                      <a:pt x="55" y="74"/>
                    </a:cubicBezTo>
                    <a:cubicBezTo>
                      <a:pt x="55" y="73"/>
                      <a:pt x="55" y="70"/>
                      <a:pt x="55" y="70"/>
                    </a:cubicBezTo>
                    <a:moveTo>
                      <a:pt x="59" y="0"/>
                    </a:moveTo>
                    <a:cubicBezTo>
                      <a:pt x="27" y="0"/>
                      <a:pt x="0" y="26"/>
                      <a:pt x="0" y="59"/>
                    </a:cubicBezTo>
                    <a:cubicBezTo>
                      <a:pt x="0" y="92"/>
                      <a:pt x="53" y="149"/>
                      <a:pt x="59" y="149"/>
                    </a:cubicBezTo>
                    <a:cubicBezTo>
                      <a:pt x="66" y="149"/>
                      <a:pt x="119" y="92"/>
                      <a:pt x="119" y="59"/>
                    </a:cubicBezTo>
                    <a:cubicBezTo>
                      <a:pt x="119" y="26"/>
                      <a:pt x="92" y="0"/>
                      <a:pt x="59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PE" sz="2400" dirty="0"/>
              </a:p>
            </p:txBody>
          </p:sp>
          <p:sp>
            <p:nvSpPr>
              <p:cNvPr id="73" name="Oval 269"/>
              <p:cNvSpPr>
                <a:spLocks noChangeArrowheads="1"/>
              </p:cNvSpPr>
              <p:nvPr/>
            </p:nvSpPr>
            <p:spPr bwMode="auto">
              <a:xfrm>
                <a:off x="6838950" y="2401887"/>
                <a:ext cx="80962" cy="79375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PE" sz="24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866984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500"/>
                            </p:stCondLst>
                            <p:childTnLst>
                              <p:par>
                                <p:cTn id="42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0"/>
                            </p:stCondLst>
                            <p:childTnLst>
                              <p:par>
                                <p:cTn id="4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500"/>
                            </p:stCondLst>
                            <p:childTnLst>
                              <p:par>
                                <p:cTn id="51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6000"/>
                            </p:stCondLst>
                            <p:childTnLst>
                              <p:par>
                                <p:cTn id="5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6500"/>
                            </p:stCondLst>
                            <p:childTnLst>
                              <p:par>
                                <p:cTn id="6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21" grpId="0" animBg="1"/>
      <p:bldP spid="20" grpId="0" animBg="1"/>
      <p:bldP spid="19" grpId="0" animBg="1"/>
      <p:bldP spid="17" grpId="0" animBg="1"/>
      <p:bldP spid="46" grpId="0"/>
      <p:bldP spid="48" grpId="0"/>
      <p:bldP spid="49" grpId="0"/>
      <p:bldP spid="5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2">
            <a:lum/>
          </a:blip>
          <a:srcRect/>
          <a:stretch>
            <a:fillRect t="-16000" b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/>
          <p:cNvSpPr/>
          <p:nvPr/>
        </p:nvSpPr>
        <p:spPr bwMode="auto">
          <a:xfrm>
            <a:off x="0" y="950026"/>
            <a:ext cx="12192000" cy="5561985"/>
          </a:xfrm>
          <a:prstGeom prst="rect">
            <a:avLst/>
          </a:prstGeom>
          <a:solidFill>
            <a:schemeClr val="tx1">
              <a:alpha val="75000"/>
            </a:schemeClr>
          </a:solidFill>
          <a:ln w="6350">
            <a:noFill/>
            <a:round/>
            <a:headEnd/>
            <a:tailEnd/>
          </a:ln>
        </p:spPr>
        <p:txBody>
          <a:bodyPr vert="horz" wrap="none" lIns="121920" tIns="60960" rIns="121920" bIns="60960" numCol="1" rtlCol="0" anchor="ctr" anchorCtr="1" compatLnSpc="1">
            <a:prstTxWarp prst="textNoShape">
              <a:avLst/>
            </a:prstTxWarp>
          </a:bodyPr>
          <a:lstStyle/>
          <a:p>
            <a:pPr algn="ctr"/>
            <a:endParaRPr lang="es-PE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0" name="Elbow Connector 9"/>
          <p:cNvCxnSpPr>
            <a:stCxn id="45" idx="6"/>
          </p:cNvCxnSpPr>
          <p:nvPr/>
        </p:nvCxnSpPr>
        <p:spPr>
          <a:xfrm>
            <a:off x="3044410" y="1817845"/>
            <a:ext cx="4467336" cy="1012047"/>
          </a:xfrm>
          <a:prstGeom prst="bentConnector3">
            <a:avLst>
              <a:gd name="adj1" fmla="val 86966"/>
            </a:avLst>
          </a:prstGeom>
          <a:ln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Elbow Connector 12"/>
          <p:cNvCxnSpPr>
            <a:stCxn id="60" idx="6"/>
          </p:cNvCxnSpPr>
          <p:nvPr/>
        </p:nvCxnSpPr>
        <p:spPr>
          <a:xfrm>
            <a:off x="5686849" y="2731460"/>
            <a:ext cx="1824898" cy="421474"/>
          </a:xfrm>
          <a:prstGeom prst="bentConnector3">
            <a:avLst>
              <a:gd name="adj1" fmla="val 50000"/>
            </a:avLst>
          </a:prstGeom>
          <a:ln>
            <a:solidFill>
              <a:srgbClr val="ED7D3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Elbow Connector 21"/>
          <p:cNvCxnSpPr>
            <a:stCxn id="63" idx="6"/>
          </p:cNvCxnSpPr>
          <p:nvPr/>
        </p:nvCxnSpPr>
        <p:spPr>
          <a:xfrm flipV="1">
            <a:off x="6245237" y="4411151"/>
            <a:ext cx="1241515" cy="717928"/>
          </a:xfrm>
          <a:prstGeom prst="bentConnector3">
            <a:avLst>
              <a:gd name="adj1" fmla="val 50000"/>
            </a:avLst>
          </a:prstGeom>
          <a:ln>
            <a:solidFill>
              <a:srgbClr val="38572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24"/>
          <p:cNvCxnSpPr/>
          <p:nvPr/>
        </p:nvCxnSpPr>
        <p:spPr>
          <a:xfrm flipV="1">
            <a:off x="3960264" y="4042927"/>
            <a:ext cx="3551483" cy="711937"/>
          </a:xfrm>
          <a:prstGeom prst="bentConnector3">
            <a:avLst>
              <a:gd name="adj1" fmla="val 31939"/>
            </a:avLst>
          </a:prstGeom>
          <a:ln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Group 32"/>
          <p:cNvGrpSpPr>
            <a:grpSpLocks noChangeAspect="1"/>
          </p:cNvGrpSpPr>
          <p:nvPr/>
        </p:nvGrpSpPr>
        <p:grpSpPr>
          <a:xfrm>
            <a:off x="7488479" y="1757950"/>
            <a:ext cx="4635670" cy="4206240"/>
            <a:chOff x="521002" y="1609116"/>
            <a:chExt cx="3429000" cy="3111348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34" t="10550" r="21733" b="13050"/>
            <a:stretch/>
          </p:blipFill>
          <p:spPr>
            <a:xfrm>
              <a:off x="521002" y="1609116"/>
              <a:ext cx="3429000" cy="3111348"/>
            </a:xfrm>
            <a:prstGeom prst="rect">
              <a:avLst/>
            </a:prstGeom>
          </p:spPr>
        </p:pic>
        <p:sp>
          <p:nvSpPr>
            <p:cNvPr id="35" name="Rectangle 34"/>
            <p:cNvSpPr/>
            <p:nvPr/>
          </p:nvSpPr>
          <p:spPr>
            <a:xfrm>
              <a:off x="741310" y="1955649"/>
              <a:ext cx="2990088" cy="1846708"/>
            </a:xfrm>
            <a:prstGeom prst="rect">
              <a:avLst/>
            </a:prstGeom>
            <a:blipFill>
              <a:blip r:embed="rId4"/>
              <a:stretch>
                <a:fillRect/>
              </a:stretch>
            </a:blip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sz="240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64" name="Elbow Connector 63"/>
          <p:cNvCxnSpPr>
            <a:stCxn id="61" idx="6"/>
          </p:cNvCxnSpPr>
          <p:nvPr/>
        </p:nvCxnSpPr>
        <p:spPr>
          <a:xfrm flipV="1">
            <a:off x="1426787" y="3612358"/>
            <a:ext cx="6059965" cy="298975"/>
          </a:xfrm>
          <a:prstGeom prst="bentConnector3">
            <a:avLst>
              <a:gd name="adj1" fmla="val 50000"/>
            </a:avLst>
          </a:prstGeom>
          <a:ln>
            <a:solidFill>
              <a:srgbClr val="A5A5A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Group 41"/>
          <p:cNvGrpSpPr/>
          <p:nvPr/>
        </p:nvGrpSpPr>
        <p:grpSpPr>
          <a:xfrm>
            <a:off x="127357" y="-21594"/>
            <a:ext cx="2524868" cy="613385"/>
            <a:chOff x="127357" y="-6354"/>
            <a:chExt cx="2524868" cy="613385"/>
          </a:xfrm>
        </p:grpSpPr>
        <p:sp>
          <p:nvSpPr>
            <p:cNvPr id="43" name="Round Same Side Corner Rectangle 42"/>
            <p:cNvSpPr/>
            <p:nvPr/>
          </p:nvSpPr>
          <p:spPr bwMode="auto">
            <a:xfrm rot="10800000" flipH="1">
              <a:off x="127357" y="-6354"/>
              <a:ext cx="2524868" cy="613385"/>
            </a:xfrm>
            <a:prstGeom prst="round2SameRect">
              <a:avLst>
                <a:gd name="adj1" fmla="val 35205"/>
                <a:gd name="adj2" fmla="val 0"/>
              </a:avLst>
            </a:prstGeom>
            <a:solidFill>
              <a:schemeClr val="tx1">
                <a:alpha val="50000"/>
              </a:schemeClr>
            </a:solidFill>
            <a:ln w="19050">
              <a:solidFill>
                <a:schemeClr val="tx1"/>
              </a:solidFill>
              <a:round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vert="horz" wrap="none" lIns="121920" tIns="60960" rIns="121920" bIns="6096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s-PE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127357" y="54118"/>
              <a:ext cx="252486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PE" sz="2400" dirty="0" err="1" smtClean="0">
                  <a:solidFill>
                    <a:schemeClr val="bg1"/>
                  </a:solidFill>
                </a:rPr>
                <a:t>Slide</a:t>
              </a:r>
              <a:r>
                <a:rPr lang="es-PE" sz="2400" dirty="0" smtClean="0">
                  <a:solidFill>
                    <a:schemeClr val="bg1"/>
                  </a:solidFill>
                </a:rPr>
                <a:t> </a:t>
              </a:r>
              <a:r>
                <a:rPr lang="es-PE" sz="2400" dirty="0" err="1" smtClean="0">
                  <a:solidFill>
                    <a:schemeClr val="bg1"/>
                  </a:solidFill>
                </a:rPr>
                <a:t>Title</a:t>
              </a:r>
              <a:endParaRPr lang="es-PE" sz="2400" dirty="0">
                <a:solidFill>
                  <a:schemeClr val="bg1"/>
                </a:solidFill>
              </a:endParaRPr>
            </a:p>
          </p:txBody>
        </p:sp>
      </p:grpSp>
      <p:sp>
        <p:nvSpPr>
          <p:cNvPr id="45" name="Oval 44"/>
          <p:cNvSpPr/>
          <p:nvPr/>
        </p:nvSpPr>
        <p:spPr bwMode="auto">
          <a:xfrm>
            <a:off x="2113077" y="1352178"/>
            <a:ext cx="931333" cy="931333"/>
          </a:xfrm>
          <a:prstGeom prst="ellipse">
            <a:avLst/>
          </a:prstGeom>
          <a:noFill/>
          <a:ln w="19050">
            <a:solidFill>
              <a:srgbClr val="00B0F0"/>
            </a:solidFill>
            <a:round/>
            <a:headEnd/>
            <a:tailEnd/>
          </a:ln>
        </p:spPr>
        <p:txBody>
          <a:bodyPr vert="horz" wrap="none" lIns="121920" tIns="60960" rIns="121920" bIns="60960" numCol="1" rtlCol="0" anchor="ctr" anchorCtr="1" compatLnSpc="1">
            <a:prstTxWarp prst="textNoShape">
              <a:avLst/>
            </a:prstTxWarp>
          </a:bodyPr>
          <a:lstStyle/>
          <a:p>
            <a:pPr algn="ctr"/>
            <a:r>
              <a:rPr lang="es-PE" sz="3733" b="1" dirty="0" smtClean="0">
                <a:solidFill>
                  <a:srgbClr val="00B0F0"/>
                </a:solidFill>
              </a:rPr>
              <a:t>01</a:t>
            </a:r>
            <a:endParaRPr lang="es-PE" sz="3733" b="1" dirty="0">
              <a:solidFill>
                <a:srgbClr val="00B0F0"/>
              </a:solidFill>
            </a:endParaRPr>
          </a:p>
        </p:txBody>
      </p:sp>
      <p:grpSp>
        <p:nvGrpSpPr>
          <p:cNvPr id="46" name="Group 45"/>
          <p:cNvGrpSpPr/>
          <p:nvPr/>
        </p:nvGrpSpPr>
        <p:grpSpPr>
          <a:xfrm>
            <a:off x="159588" y="1757950"/>
            <a:ext cx="2482851" cy="1307887"/>
            <a:chOff x="1879600" y="3087314"/>
            <a:chExt cx="3098800" cy="1097664"/>
          </a:xfrm>
        </p:grpSpPr>
        <p:sp>
          <p:nvSpPr>
            <p:cNvPr id="47" name="Text Box 10"/>
            <p:cNvSpPr txBox="1">
              <a:spLocks noChangeArrowheads="1"/>
            </p:cNvSpPr>
            <p:nvPr/>
          </p:nvSpPr>
          <p:spPr bwMode="auto">
            <a:xfrm>
              <a:off x="1879600" y="3410059"/>
              <a:ext cx="3098800" cy="7749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60960" tIns="30480" rIns="60960" bIns="30480">
              <a:spAutoFit/>
            </a:bodyPr>
            <a:lstStyle/>
            <a:p>
              <a:pPr defTabSz="1219170">
                <a:spcBef>
                  <a:spcPct val="20000"/>
                </a:spcBef>
                <a:defRPr/>
              </a:pP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Lorem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ipsum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dolor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sit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amet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,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consectetur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adipiscing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elit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, sed do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eiusmod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tempor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incididunt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utdse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ut labore et</a:t>
              </a:r>
              <a:endParaRPr lang="es-PE" sz="1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1942964" y="3087314"/>
              <a:ext cx="1980148" cy="309968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>
              <a:spAutoFit/>
            </a:bodyPr>
            <a:lstStyle/>
            <a:p>
              <a:pPr algn="ctr" defTabSz="1450940"/>
              <a:r>
                <a:rPr lang="es-PE" b="1" dirty="0" err="1" smtClean="0">
                  <a:solidFill>
                    <a:schemeClr val="bg1"/>
                  </a:solidFill>
                  <a:ea typeface="Open Sans" pitchFamily="34" charset="0"/>
                  <a:cs typeface="Open Sans" pitchFamily="34" charset="0"/>
                </a:rPr>
                <a:t>Lorem</a:t>
              </a:r>
              <a:r>
                <a:rPr lang="es-PE" b="1" dirty="0" smtClean="0">
                  <a:solidFill>
                    <a:schemeClr val="bg1"/>
                  </a:solidFill>
                  <a:ea typeface="Open Sans" pitchFamily="34" charset="0"/>
                  <a:cs typeface="Open Sans" pitchFamily="34" charset="0"/>
                </a:rPr>
                <a:t> </a:t>
              </a:r>
              <a:r>
                <a:rPr lang="es-PE" b="1" dirty="0" err="1" smtClean="0">
                  <a:solidFill>
                    <a:schemeClr val="bg1"/>
                  </a:solidFill>
                  <a:ea typeface="Open Sans" pitchFamily="34" charset="0"/>
                  <a:cs typeface="Open Sans" pitchFamily="34" charset="0"/>
                </a:rPr>
                <a:t>Ipsum</a:t>
              </a:r>
              <a:endParaRPr lang="es-PE" b="1" dirty="0">
                <a:solidFill>
                  <a:schemeClr val="bg1"/>
                </a:solidFill>
                <a:ea typeface="Open Sans" pitchFamily="34" charset="0"/>
                <a:cs typeface="Open Sans" pitchFamily="34" charset="0"/>
              </a:endParaRPr>
            </a:p>
          </p:txBody>
        </p:sp>
      </p:grpSp>
      <p:sp>
        <p:nvSpPr>
          <p:cNvPr id="60" name="Oval 59"/>
          <p:cNvSpPr/>
          <p:nvPr/>
        </p:nvSpPr>
        <p:spPr bwMode="auto">
          <a:xfrm>
            <a:off x="4755516" y="2265793"/>
            <a:ext cx="931333" cy="931333"/>
          </a:xfrm>
          <a:prstGeom prst="ellipse">
            <a:avLst/>
          </a:prstGeom>
          <a:noFill/>
          <a:ln w="19050">
            <a:solidFill>
              <a:srgbClr val="ED7D31"/>
            </a:solidFill>
            <a:round/>
            <a:headEnd/>
            <a:tailEnd/>
          </a:ln>
        </p:spPr>
        <p:txBody>
          <a:bodyPr vert="horz" wrap="none" lIns="121920" tIns="60960" rIns="121920" bIns="60960" numCol="1" rtlCol="0" anchor="ctr" anchorCtr="1" compatLnSpc="1">
            <a:prstTxWarp prst="textNoShape">
              <a:avLst/>
            </a:prstTxWarp>
          </a:bodyPr>
          <a:lstStyle/>
          <a:p>
            <a:pPr algn="ctr"/>
            <a:r>
              <a:rPr lang="es-PE" sz="3733" b="1" dirty="0" smtClean="0">
                <a:solidFill>
                  <a:srgbClr val="ED7D31"/>
                </a:solidFill>
              </a:rPr>
              <a:t>02</a:t>
            </a:r>
            <a:endParaRPr lang="es-PE" sz="3733" b="1" dirty="0">
              <a:solidFill>
                <a:srgbClr val="ED7D31"/>
              </a:solidFill>
            </a:endParaRPr>
          </a:p>
        </p:txBody>
      </p:sp>
      <p:sp>
        <p:nvSpPr>
          <p:cNvPr id="61" name="Oval 60"/>
          <p:cNvSpPr/>
          <p:nvPr/>
        </p:nvSpPr>
        <p:spPr bwMode="auto">
          <a:xfrm>
            <a:off x="495454" y="3445666"/>
            <a:ext cx="931333" cy="931333"/>
          </a:xfrm>
          <a:prstGeom prst="ellipse">
            <a:avLst/>
          </a:prstGeom>
          <a:noFill/>
          <a:ln w="19050">
            <a:solidFill>
              <a:srgbClr val="A5A5A5"/>
            </a:solidFill>
            <a:round/>
            <a:headEnd/>
            <a:tailEnd/>
          </a:ln>
        </p:spPr>
        <p:txBody>
          <a:bodyPr vert="horz" wrap="none" lIns="121920" tIns="60960" rIns="121920" bIns="60960" numCol="1" rtlCol="0" anchor="ctr" anchorCtr="1" compatLnSpc="1">
            <a:prstTxWarp prst="textNoShape">
              <a:avLst/>
            </a:prstTxWarp>
          </a:bodyPr>
          <a:lstStyle/>
          <a:p>
            <a:pPr algn="ctr"/>
            <a:r>
              <a:rPr lang="es-PE" sz="3733" b="1" dirty="0" smtClean="0">
                <a:solidFill>
                  <a:srgbClr val="A5A5A5"/>
                </a:solidFill>
              </a:rPr>
              <a:t>03</a:t>
            </a:r>
            <a:endParaRPr lang="es-PE" sz="3733" b="1" dirty="0">
              <a:solidFill>
                <a:srgbClr val="A5A5A5"/>
              </a:solidFill>
            </a:endParaRPr>
          </a:p>
        </p:txBody>
      </p:sp>
      <p:sp>
        <p:nvSpPr>
          <p:cNvPr id="62" name="Oval 61"/>
          <p:cNvSpPr/>
          <p:nvPr/>
        </p:nvSpPr>
        <p:spPr bwMode="auto">
          <a:xfrm>
            <a:off x="3025499" y="4282266"/>
            <a:ext cx="931333" cy="931333"/>
          </a:xfrm>
          <a:prstGeom prst="ellipse">
            <a:avLst/>
          </a:prstGeom>
          <a:noFill/>
          <a:ln w="19050">
            <a:solidFill>
              <a:srgbClr val="FFC000"/>
            </a:solidFill>
            <a:round/>
            <a:headEnd/>
            <a:tailEnd/>
          </a:ln>
        </p:spPr>
        <p:txBody>
          <a:bodyPr vert="horz" wrap="none" lIns="121920" tIns="60960" rIns="121920" bIns="60960" numCol="1" rtlCol="0" anchor="ctr" anchorCtr="1" compatLnSpc="1">
            <a:prstTxWarp prst="textNoShape">
              <a:avLst/>
            </a:prstTxWarp>
          </a:bodyPr>
          <a:lstStyle/>
          <a:p>
            <a:pPr algn="ctr"/>
            <a:r>
              <a:rPr lang="es-PE" sz="3733" b="1" dirty="0" smtClean="0">
                <a:solidFill>
                  <a:srgbClr val="FFC000"/>
                </a:solidFill>
              </a:rPr>
              <a:t>04</a:t>
            </a:r>
            <a:endParaRPr lang="es-PE" sz="3733" b="1" dirty="0">
              <a:solidFill>
                <a:srgbClr val="FFC000"/>
              </a:solidFill>
            </a:endParaRPr>
          </a:p>
        </p:txBody>
      </p:sp>
      <p:sp>
        <p:nvSpPr>
          <p:cNvPr id="63" name="Oval 62"/>
          <p:cNvSpPr/>
          <p:nvPr/>
        </p:nvSpPr>
        <p:spPr bwMode="auto">
          <a:xfrm>
            <a:off x="5313904" y="4663412"/>
            <a:ext cx="931333" cy="931333"/>
          </a:xfrm>
          <a:prstGeom prst="ellipse">
            <a:avLst/>
          </a:prstGeom>
          <a:noFill/>
          <a:ln w="19050">
            <a:solidFill>
              <a:srgbClr val="385723"/>
            </a:solidFill>
            <a:round/>
            <a:headEnd/>
            <a:tailEnd/>
          </a:ln>
        </p:spPr>
        <p:txBody>
          <a:bodyPr vert="horz" wrap="none" lIns="121920" tIns="60960" rIns="121920" bIns="60960" numCol="1" rtlCol="0" anchor="ctr" anchorCtr="1" compatLnSpc="1">
            <a:prstTxWarp prst="textNoShape">
              <a:avLst/>
            </a:prstTxWarp>
          </a:bodyPr>
          <a:lstStyle/>
          <a:p>
            <a:pPr algn="ctr"/>
            <a:r>
              <a:rPr lang="es-PE" sz="3733" b="1" dirty="0" smtClean="0">
                <a:solidFill>
                  <a:srgbClr val="385723"/>
                </a:solidFill>
              </a:rPr>
              <a:t>05</a:t>
            </a:r>
            <a:endParaRPr lang="es-PE" sz="3733" b="1" dirty="0">
              <a:solidFill>
                <a:srgbClr val="385723"/>
              </a:solidFill>
            </a:endParaRPr>
          </a:p>
        </p:txBody>
      </p:sp>
      <p:grpSp>
        <p:nvGrpSpPr>
          <p:cNvPr id="65" name="Group 64"/>
          <p:cNvGrpSpPr/>
          <p:nvPr/>
        </p:nvGrpSpPr>
        <p:grpSpPr>
          <a:xfrm>
            <a:off x="6270321" y="5334277"/>
            <a:ext cx="2482851" cy="1307887"/>
            <a:chOff x="1879600" y="3087314"/>
            <a:chExt cx="3098800" cy="1097664"/>
          </a:xfrm>
        </p:grpSpPr>
        <p:sp>
          <p:nvSpPr>
            <p:cNvPr id="66" name="Text Box 10"/>
            <p:cNvSpPr txBox="1">
              <a:spLocks noChangeArrowheads="1"/>
            </p:cNvSpPr>
            <p:nvPr/>
          </p:nvSpPr>
          <p:spPr bwMode="auto">
            <a:xfrm>
              <a:off x="1879600" y="3410059"/>
              <a:ext cx="3098800" cy="7749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60960" tIns="30480" rIns="60960" bIns="30480">
              <a:spAutoFit/>
            </a:bodyPr>
            <a:lstStyle/>
            <a:p>
              <a:pPr defTabSz="1219170">
                <a:spcBef>
                  <a:spcPct val="20000"/>
                </a:spcBef>
                <a:defRPr/>
              </a:pP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Lorem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ipsum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dolor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sit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amet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,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consectetur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adipiscing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elit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, sed do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eiusmod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tempor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incididunt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utdse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ut labore et</a:t>
              </a:r>
              <a:endParaRPr lang="es-PE" sz="1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72" name="Rectangle 71"/>
            <p:cNvSpPr/>
            <p:nvPr/>
          </p:nvSpPr>
          <p:spPr>
            <a:xfrm>
              <a:off x="1942964" y="3087314"/>
              <a:ext cx="1980148" cy="309968"/>
            </a:xfrm>
            <a:prstGeom prst="rect">
              <a:avLst/>
            </a:prstGeom>
            <a:solidFill>
              <a:srgbClr val="385723"/>
            </a:solidFill>
          </p:spPr>
          <p:txBody>
            <a:bodyPr wrap="square">
              <a:spAutoFit/>
            </a:bodyPr>
            <a:lstStyle/>
            <a:p>
              <a:pPr algn="ctr" defTabSz="1450940"/>
              <a:r>
                <a:rPr lang="es-PE" b="1" dirty="0" err="1" smtClean="0">
                  <a:solidFill>
                    <a:schemeClr val="bg1"/>
                  </a:solidFill>
                  <a:ea typeface="Open Sans" pitchFamily="34" charset="0"/>
                  <a:cs typeface="Open Sans" pitchFamily="34" charset="0"/>
                </a:rPr>
                <a:t>Lorem</a:t>
              </a:r>
              <a:r>
                <a:rPr lang="es-PE" b="1" dirty="0" smtClean="0">
                  <a:solidFill>
                    <a:schemeClr val="bg1"/>
                  </a:solidFill>
                  <a:ea typeface="Open Sans" pitchFamily="34" charset="0"/>
                  <a:cs typeface="Open Sans" pitchFamily="34" charset="0"/>
                </a:rPr>
                <a:t> </a:t>
              </a:r>
              <a:r>
                <a:rPr lang="es-PE" b="1" dirty="0" err="1" smtClean="0">
                  <a:solidFill>
                    <a:schemeClr val="bg1"/>
                  </a:solidFill>
                  <a:ea typeface="Open Sans" pitchFamily="34" charset="0"/>
                  <a:cs typeface="Open Sans" pitchFamily="34" charset="0"/>
                </a:rPr>
                <a:t>Ipsum</a:t>
              </a:r>
              <a:endParaRPr lang="es-PE" b="1" dirty="0">
                <a:solidFill>
                  <a:schemeClr val="bg1"/>
                </a:solidFill>
                <a:ea typeface="Open Sans" pitchFamily="34" charset="0"/>
                <a:cs typeface="Open Sans" pitchFamily="34" charset="0"/>
              </a:endParaRPr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3003998" y="5331784"/>
            <a:ext cx="2482851" cy="1307887"/>
            <a:chOff x="1879600" y="3087314"/>
            <a:chExt cx="3098800" cy="1097664"/>
          </a:xfrm>
        </p:grpSpPr>
        <p:sp>
          <p:nvSpPr>
            <p:cNvPr id="74" name="Text Box 10"/>
            <p:cNvSpPr txBox="1">
              <a:spLocks noChangeArrowheads="1"/>
            </p:cNvSpPr>
            <p:nvPr/>
          </p:nvSpPr>
          <p:spPr bwMode="auto">
            <a:xfrm>
              <a:off x="1879600" y="3410059"/>
              <a:ext cx="3098800" cy="7749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60960" tIns="30480" rIns="60960" bIns="30480">
              <a:spAutoFit/>
            </a:bodyPr>
            <a:lstStyle/>
            <a:p>
              <a:pPr defTabSz="1219170">
                <a:spcBef>
                  <a:spcPct val="20000"/>
                </a:spcBef>
                <a:defRPr/>
              </a:pP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Lorem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ipsum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dolor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sit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amet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,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consectetur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adipiscing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elit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, sed do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eiusmod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tempor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incididunt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utdse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ut labore et</a:t>
              </a:r>
              <a:endParaRPr lang="es-PE" sz="1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1942964" y="3087314"/>
              <a:ext cx="1980148" cy="309968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>
              <a:spAutoFit/>
            </a:bodyPr>
            <a:lstStyle/>
            <a:p>
              <a:pPr algn="ctr" defTabSz="1450940"/>
              <a:r>
                <a:rPr lang="es-PE" b="1" dirty="0" err="1" smtClean="0">
                  <a:solidFill>
                    <a:schemeClr val="bg1"/>
                  </a:solidFill>
                  <a:ea typeface="Open Sans" pitchFamily="34" charset="0"/>
                  <a:cs typeface="Open Sans" pitchFamily="34" charset="0"/>
                </a:rPr>
                <a:t>Lorem</a:t>
              </a:r>
              <a:r>
                <a:rPr lang="es-PE" b="1" dirty="0" smtClean="0">
                  <a:solidFill>
                    <a:schemeClr val="bg1"/>
                  </a:solidFill>
                  <a:ea typeface="Open Sans" pitchFamily="34" charset="0"/>
                  <a:cs typeface="Open Sans" pitchFamily="34" charset="0"/>
                </a:rPr>
                <a:t> </a:t>
              </a:r>
              <a:r>
                <a:rPr lang="es-PE" b="1" dirty="0" err="1" smtClean="0">
                  <a:solidFill>
                    <a:schemeClr val="bg1"/>
                  </a:solidFill>
                  <a:ea typeface="Open Sans" pitchFamily="34" charset="0"/>
                  <a:cs typeface="Open Sans" pitchFamily="34" charset="0"/>
                </a:rPr>
                <a:t>Ipsum</a:t>
              </a:r>
              <a:endParaRPr lang="es-PE" b="1" dirty="0">
                <a:solidFill>
                  <a:schemeClr val="bg1"/>
                </a:solidFill>
                <a:ea typeface="Open Sans" pitchFamily="34" charset="0"/>
                <a:cs typeface="Open Sans" pitchFamily="34" charset="0"/>
              </a:endParaRPr>
            </a:p>
          </p:txBody>
        </p:sp>
      </p:grpSp>
      <p:grpSp>
        <p:nvGrpSpPr>
          <p:cNvPr id="76" name="Group 75"/>
          <p:cNvGrpSpPr/>
          <p:nvPr/>
        </p:nvGrpSpPr>
        <p:grpSpPr>
          <a:xfrm>
            <a:off x="2577197" y="2512310"/>
            <a:ext cx="2482851" cy="1307887"/>
            <a:chOff x="1879600" y="3087314"/>
            <a:chExt cx="3098800" cy="1097664"/>
          </a:xfrm>
        </p:grpSpPr>
        <p:sp>
          <p:nvSpPr>
            <p:cNvPr id="77" name="Text Box 10"/>
            <p:cNvSpPr txBox="1">
              <a:spLocks noChangeArrowheads="1"/>
            </p:cNvSpPr>
            <p:nvPr/>
          </p:nvSpPr>
          <p:spPr bwMode="auto">
            <a:xfrm>
              <a:off x="1879600" y="3410059"/>
              <a:ext cx="3098800" cy="7749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60960" tIns="30480" rIns="60960" bIns="30480">
              <a:spAutoFit/>
            </a:bodyPr>
            <a:lstStyle/>
            <a:p>
              <a:pPr defTabSz="1219170">
                <a:spcBef>
                  <a:spcPct val="20000"/>
                </a:spcBef>
                <a:defRPr/>
              </a:pP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Lorem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ipsum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dolor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sit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amet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,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consectetur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adipiscing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elit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, sed do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eiusmod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tempor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incididunt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utdse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ut labore et</a:t>
              </a:r>
              <a:endParaRPr lang="es-PE" sz="1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78" name="Rectangle 77"/>
            <p:cNvSpPr/>
            <p:nvPr/>
          </p:nvSpPr>
          <p:spPr>
            <a:xfrm>
              <a:off x="1942964" y="3087314"/>
              <a:ext cx="1980148" cy="309968"/>
            </a:xfrm>
            <a:prstGeom prst="rect">
              <a:avLst/>
            </a:prstGeom>
            <a:solidFill>
              <a:srgbClr val="ED7D31"/>
            </a:solidFill>
          </p:spPr>
          <p:txBody>
            <a:bodyPr wrap="square">
              <a:spAutoFit/>
            </a:bodyPr>
            <a:lstStyle/>
            <a:p>
              <a:pPr algn="ctr" defTabSz="1450940"/>
              <a:r>
                <a:rPr lang="es-PE" b="1" dirty="0" err="1" smtClean="0">
                  <a:solidFill>
                    <a:schemeClr val="bg1"/>
                  </a:solidFill>
                  <a:ea typeface="Open Sans" pitchFamily="34" charset="0"/>
                  <a:cs typeface="Open Sans" pitchFamily="34" charset="0"/>
                </a:rPr>
                <a:t>Lorem</a:t>
              </a:r>
              <a:r>
                <a:rPr lang="es-PE" b="1" dirty="0" smtClean="0">
                  <a:solidFill>
                    <a:schemeClr val="bg1"/>
                  </a:solidFill>
                  <a:ea typeface="Open Sans" pitchFamily="34" charset="0"/>
                  <a:cs typeface="Open Sans" pitchFamily="34" charset="0"/>
                </a:rPr>
                <a:t> </a:t>
              </a:r>
              <a:r>
                <a:rPr lang="es-PE" b="1" dirty="0" err="1" smtClean="0">
                  <a:solidFill>
                    <a:schemeClr val="bg1"/>
                  </a:solidFill>
                  <a:ea typeface="Open Sans" pitchFamily="34" charset="0"/>
                  <a:cs typeface="Open Sans" pitchFamily="34" charset="0"/>
                </a:rPr>
                <a:t>Ipsum</a:t>
              </a:r>
              <a:endParaRPr lang="es-PE" b="1" dirty="0">
                <a:solidFill>
                  <a:schemeClr val="bg1"/>
                </a:solidFill>
                <a:ea typeface="Open Sans" pitchFamily="34" charset="0"/>
                <a:cs typeface="Open Sans" pitchFamily="34" charset="0"/>
              </a:endParaRPr>
            </a:p>
          </p:txBody>
        </p:sp>
      </p:grpSp>
      <p:grpSp>
        <p:nvGrpSpPr>
          <p:cNvPr id="79" name="Group 78"/>
          <p:cNvGrpSpPr/>
          <p:nvPr/>
        </p:nvGrpSpPr>
        <p:grpSpPr>
          <a:xfrm>
            <a:off x="185362" y="4557787"/>
            <a:ext cx="2482851" cy="1307887"/>
            <a:chOff x="1879600" y="3087314"/>
            <a:chExt cx="3098800" cy="1097664"/>
          </a:xfrm>
        </p:grpSpPr>
        <p:sp>
          <p:nvSpPr>
            <p:cNvPr id="80" name="Text Box 10"/>
            <p:cNvSpPr txBox="1">
              <a:spLocks noChangeArrowheads="1"/>
            </p:cNvSpPr>
            <p:nvPr/>
          </p:nvSpPr>
          <p:spPr bwMode="auto">
            <a:xfrm>
              <a:off x="1879600" y="3410059"/>
              <a:ext cx="3098800" cy="7749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60960" tIns="30480" rIns="60960" bIns="30480">
              <a:spAutoFit/>
            </a:bodyPr>
            <a:lstStyle/>
            <a:p>
              <a:pPr defTabSz="1219170">
                <a:spcBef>
                  <a:spcPct val="20000"/>
                </a:spcBef>
                <a:defRPr/>
              </a:pP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Lorem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ipsum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dolor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sit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amet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,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consectetur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adipiscing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elit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, sed do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eiusmod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tempor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incididunt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utdse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ut labore et</a:t>
              </a:r>
              <a:endParaRPr lang="es-PE" sz="1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81" name="Rectangle 80"/>
            <p:cNvSpPr/>
            <p:nvPr/>
          </p:nvSpPr>
          <p:spPr>
            <a:xfrm>
              <a:off x="1942964" y="3087314"/>
              <a:ext cx="1980148" cy="309968"/>
            </a:xfrm>
            <a:prstGeom prst="rect">
              <a:avLst/>
            </a:prstGeom>
            <a:solidFill>
              <a:srgbClr val="A5A5A5"/>
            </a:solidFill>
          </p:spPr>
          <p:txBody>
            <a:bodyPr wrap="square">
              <a:spAutoFit/>
            </a:bodyPr>
            <a:lstStyle/>
            <a:p>
              <a:pPr algn="ctr" defTabSz="1450940"/>
              <a:r>
                <a:rPr lang="es-PE" b="1" dirty="0" err="1" smtClean="0">
                  <a:solidFill>
                    <a:schemeClr val="bg1"/>
                  </a:solidFill>
                  <a:ea typeface="Open Sans" pitchFamily="34" charset="0"/>
                  <a:cs typeface="Open Sans" pitchFamily="34" charset="0"/>
                </a:rPr>
                <a:t>Lorem</a:t>
              </a:r>
              <a:r>
                <a:rPr lang="es-PE" b="1" dirty="0" smtClean="0">
                  <a:solidFill>
                    <a:schemeClr val="bg1"/>
                  </a:solidFill>
                  <a:ea typeface="Open Sans" pitchFamily="34" charset="0"/>
                  <a:cs typeface="Open Sans" pitchFamily="34" charset="0"/>
                </a:rPr>
                <a:t> </a:t>
              </a:r>
              <a:r>
                <a:rPr lang="es-PE" b="1" dirty="0" err="1" smtClean="0">
                  <a:solidFill>
                    <a:schemeClr val="bg1"/>
                  </a:solidFill>
                  <a:ea typeface="Open Sans" pitchFamily="34" charset="0"/>
                  <a:cs typeface="Open Sans" pitchFamily="34" charset="0"/>
                </a:rPr>
                <a:t>Ipsum</a:t>
              </a:r>
              <a:endParaRPr lang="es-PE" b="1" dirty="0">
                <a:solidFill>
                  <a:schemeClr val="bg1"/>
                </a:solidFill>
                <a:ea typeface="Open Sans" pitchFamily="34" charset="0"/>
                <a:cs typeface="Open Sans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576602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500"/>
                            </p:stCondLst>
                            <p:childTnLst>
                              <p:par>
                                <p:cTn id="3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500"/>
                            </p:stCondLst>
                            <p:childTnLst>
                              <p:par>
                                <p:cTn id="3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0"/>
                            </p:stCondLst>
                            <p:childTnLst>
                              <p:par>
                                <p:cTn id="4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500"/>
                            </p:stCondLst>
                            <p:childTnLst>
                              <p:par>
                                <p:cTn id="4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500"/>
                            </p:stCondLst>
                            <p:childTnLst>
                              <p:par>
                                <p:cTn id="5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7000"/>
                            </p:stCondLst>
                            <p:childTnLst>
                              <p:par>
                                <p:cTn id="5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7500"/>
                            </p:stCondLst>
                            <p:childTnLst>
                              <p:par>
                                <p:cTn id="6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500"/>
                            </p:stCondLst>
                            <p:childTnLst>
                              <p:par>
                                <p:cTn id="6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9000"/>
                            </p:stCondLst>
                            <p:childTnLst>
                              <p:par>
                                <p:cTn id="7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9500"/>
                            </p:stCondLst>
                            <p:childTnLst>
                              <p:par>
                                <p:cTn id="7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0500"/>
                            </p:stCondLst>
                            <p:childTnLst>
                              <p:par>
                                <p:cTn id="8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1000"/>
                            </p:stCondLst>
                            <p:childTnLst>
                              <p:par>
                                <p:cTn id="9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5" grpId="0" animBg="1"/>
      <p:bldP spid="60" grpId="0" animBg="1"/>
      <p:bldP spid="61" grpId="0" animBg="1"/>
      <p:bldP spid="62" grpId="0" animBg="1"/>
      <p:bldP spid="63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2">
            <a:lum/>
          </a:blip>
          <a:srcRect/>
          <a:stretch>
            <a:fillRect t="-16000" b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 74"/>
          <p:cNvSpPr/>
          <p:nvPr/>
        </p:nvSpPr>
        <p:spPr bwMode="auto">
          <a:xfrm>
            <a:off x="0" y="950026"/>
            <a:ext cx="12192000" cy="5561985"/>
          </a:xfrm>
          <a:prstGeom prst="rect">
            <a:avLst/>
          </a:prstGeom>
          <a:solidFill>
            <a:schemeClr val="tx1">
              <a:alpha val="75000"/>
            </a:schemeClr>
          </a:solidFill>
          <a:ln w="6350">
            <a:noFill/>
            <a:round/>
            <a:headEnd/>
            <a:tailEnd/>
          </a:ln>
        </p:spPr>
        <p:txBody>
          <a:bodyPr vert="horz" wrap="none" lIns="121920" tIns="60960" rIns="121920" bIns="60960" numCol="1" rtlCol="0" anchor="ctr" anchorCtr="1" compatLnSpc="1">
            <a:prstTxWarp prst="textNoShape">
              <a:avLst/>
            </a:prstTxWarp>
          </a:bodyPr>
          <a:lstStyle/>
          <a:p>
            <a:pPr algn="ctr"/>
            <a:endParaRPr lang="es-PE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59" name="Group 58"/>
          <p:cNvGrpSpPr/>
          <p:nvPr/>
        </p:nvGrpSpPr>
        <p:grpSpPr>
          <a:xfrm>
            <a:off x="6267451" y="4157558"/>
            <a:ext cx="1238251" cy="2702983"/>
            <a:chOff x="4700588" y="3125788"/>
            <a:chExt cx="928688" cy="2027237"/>
          </a:xfrm>
        </p:grpSpPr>
        <p:sp>
          <p:nvSpPr>
            <p:cNvPr id="1029" name="Freeform 5"/>
            <p:cNvSpPr>
              <a:spLocks/>
            </p:cNvSpPr>
            <p:nvPr/>
          </p:nvSpPr>
          <p:spPr bwMode="auto">
            <a:xfrm>
              <a:off x="4700588" y="3244850"/>
              <a:ext cx="673100" cy="1908175"/>
            </a:xfrm>
            <a:custGeom>
              <a:avLst/>
              <a:gdLst/>
              <a:ahLst/>
              <a:cxnLst>
                <a:cxn ang="0">
                  <a:pos x="0" y="179"/>
                </a:cxn>
                <a:cxn ang="0">
                  <a:pos x="0" y="507"/>
                </a:cxn>
                <a:cxn ang="0">
                  <a:pos x="74" y="507"/>
                </a:cxn>
                <a:cxn ang="0">
                  <a:pos x="74" y="179"/>
                </a:cxn>
                <a:cxn ang="0">
                  <a:pos x="179" y="75"/>
                </a:cxn>
                <a:cxn ang="0">
                  <a:pos x="179" y="0"/>
                </a:cxn>
                <a:cxn ang="0">
                  <a:pos x="0" y="179"/>
                </a:cxn>
              </a:cxnLst>
              <a:rect l="0" t="0" r="r" b="b"/>
              <a:pathLst>
                <a:path w="179" h="507">
                  <a:moveTo>
                    <a:pt x="0" y="179"/>
                  </a:moveTo>
                  <a:cubicBezTo>
                    <a:pt x="0" y="507"/>
                    <a:pt x="0" y="507"/>
                    <a:pt x="0" y="507"/>
                  </a:cubicBezTo>
                  <a:cubicBezTo>
                    <a:pt x="74" y="507"/>
                    <a:pt x="74" y="507"/>
                    <a:pt x="74" y="507"/>
                  </a:cubicBezTo>
                  <a:cubicBezTo>
                    <a:pt x="74" y="179"/>
                    <a:pt x="74" y="179"/>
                    <a:pt x="74" y="179"/>
                  </a:cubicBezTo>
                  <a:cubicBezTo>
                    <a:pt x="74" y="122"/>
                    <a:pt x="121" y="75"/>
                    <a:pt x="179" y="75"/>
                  </a:cubicBezTo>
                  <a:cubicBezTo>
                    <a:pt x="179" y="0"/>
                    <a:pt x="179" y="0"/>
                    <a:pt x="179" y="0"/>
                  </a:cubicBezTo>
                  <a:cubicBezTo>
                    <a:pt x="80" y="0"/>
                    <a:pt x="0" y="81"/>
                    <a:pt x="0" y="179"/>
                  </a:cubicBezTo>
                  <a:close/>
                </a:path>
              </a:pathLst>
            </a:custGeom>
            <a:solidFill>
              <a:srgbClr val="FFC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/>
            </a:p>
          </p:txBody>
        </p:sp>
        <p:sp>
          <p:nvSpPr>
            <p:cNvPr id="1030" name="Freeform 6"/>
            <p:cNvSpPr>
              <a:spLocks/>
            </p:cNvSpPr>
            <p:nvPr/>
          </p:nvSpPr>
          <p:spPr bwMode="auto">
            <a:xfrm>
              <a:off x="5373688" y="3125788"/>
              <a:ext cx="255588" cy="508000"/>
            </a:xfrm>
            <a:custGeom>
              <a:avLst/>
              <a:gdLst/>
              <a:ahLst/>
              <a:cxnLst>
                <a:cxn ang="0">
                  <a:pos x="0" y="320"/>
                </a:cxn>
                <a:cxn ang="0">
                  <a:pos x="161" y="161"/>
                </a:cxn>
                <a:cxn ang="0">
                  <a:pos x="0" y="0"/>
                </a:cxn>
                <a:cxn ang="0">
                  <a:pos x="0" y="320"/>
                </a:cxn>
              </a:cxnLst>
              <a:rect l="0" t="0" r="r" b="b"/>
              <a:pathLst>
                <a:path w="161" h="320">
                  <a:moveTo>
                    <a:pt x="0" y="320"/>
                  </a:moveTo>
                  <a:lnTo>
                    <a:pt x="161" y="161"/>
                  </a:lnTo>
                  <a:lnTo>
                    <a:pt x="0" y="0"/>
                  </a:lnTo>
                  <a:lnTo>
                    <a:pt x="0" y="320"/>
                  </a:lnTo>
                  <a:close/>
                </a:path>
              </a:pathLst>
            </a:custGeom>
            <a:solidFill>
              <a:srgbClr val="FFC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/>
            </a:p>
          </p:txBody>
        </p:sp>
        <p:sp>
          <p:nvSpPr>
            <p:cNvPr id="1041" name="Freeform 17"/>
            <p:cNvSpPr>
              <a:spLocks/>
            </p:cNvSpPr>
            <p:nvPr/>
          </p:nvSpPr>
          <p:spPr bwMode="auto">
            <a:xfrm>
              <a:off x="5319713" y="3365500"/>
              <a:ext cx="53975" cy="46038"/>
            </a:xfrm>
            <a:custGeom>
              <a:avLst/>
              <a:gdLst/>
              <a:ahLst/>
              <a:cxnLst>
                <a:cxn ang="0">
                  <a:pos x="14" y="0"/>
                </a:cxn>
                <a:cxn ang="0">
                  <a:pos x="0" y="1"/>
                </a:cxn>
                <a:cxn ang="0">
                  <a:pos x="0" y="12"/>
                </a:cxn>
                <a:cxn ang="0">
                  <a:pos x="14" y="11"/>
                </a:cxn>
                <a:cxn ang="0">
                  <a:pos x="14" y="0"/>
                </a:cxn>
              </a:cxnLst>
              <a:rect l="0" t="0" r="r" b="b"/>
              <a:pathLst>
                <a:path w="14" h="12">
                  <a:moveTo>
                    <a:pt x="14" y="0"/>
                  </a:moveTo>
                  <a:cubicBezTo>
                    <a:pt x="9" y="0"/>
                    <a:pt x="5" y="0"/>
                    <a:pt x="0" y="1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4" y="11"/>
                    <a:pt x="9" y="11"/>
                    <a:pt x="14" y="11"/>
                  </a:cubicBezTo>
                  <a:lnTo>
                    <a:pt x="14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/>
            </a:p>
          </p:txBody>
        </p:sp>
        <p:sp>
          <p:nvSpPr>
            <p:cNvPr id="1044" name="Rectangle 20"/>
            <p:cNvSpPr>
              <a:spLocks noChangeArrowheads="1"/>
            </p:cNvSpPr>
            <p:nvPr/>
          </p:nvSpPr>
          <p:spPr bwMode="auto">
            <a:xfrm>
              <a:off x="4816475" y="4911725"/>
              <a:ext cx="44450" cy="158750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/>
            </a:p>
          </p:txBody>
        </p:sp>
        <p:sp>
          <p:nvSpPr>
            <p:cNvPr id="1047" name="Rectangle 23"/>
            <p:cNvSpPr>
              <a:spLocks noChangeArrowheads="1"/>
            </p:cNvSpPr>
            <p:nvPr/>
          </p:nvSpPr>
          <p:spPr bwMode="auto">
            <a:xfrm>
              <a:off x="4816475" y="4532313"/>
              <a:ext cx="44450" cy="161925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/>
            </a:p>
          </p:txBody>
        </p:sp>
        <p:sp>
          <p:nvSpPr>
            <p:cNvPr id="1050" name="Rectangle 26"/>
            <p:cNvSpPr>
              <a:spLocks noChangeArrowheads="1"/>
            </p:cNvSpPr>
            <p:nvPr/>
          </p:nvSpPr>
          <p:spPr bwMode="auto">
            <a:xfrm>
              <a:off x="4816475" y="4156075"/>
              <a:ext cx="44450" cy="161925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/>
            </a:p>
          </p:txBody>
        </p:sp>
        <p:sp>
          <p:nvSpPr>
            <p:cNvPr id="1055" name="Freeform 31"/>
            <p:cNvSpPr>
              <a:spLocks/>
            </p:cNvSpPr>
            <p:nvPr/>
          </p:nvSpPr>
          <p:spPr bwMode="auto">
            <a:xfrm>
              <a:off x="4816475" y="3783013"/>
              <a:ext cx="60325" cy="166688"/>
            </a:xfrm>
            <a:custGeom>
              <a:avLst/>
              <a:gdLst/>
              <a:ahLst/>
              <a:cxnLst>
                <a:cxn ang="0">
                  <a:pos x="12" y="44"/>
                </a:cxn>
                <a:cxn ang="0">
                  <a:pos x="16" y="1"/>
                </a:cxn>
                <a:cxn ang="0">
                  <a:pos x="5" y="0"/>
                </a:cxn>
                <a:cxn ang="0">
                  <a:pos x="1" y="42"/>
                </a:cxn>
                <a:cxn ang="0">
                  <a:pos x="12" y="44"/>
                </a:cxn>
              </a:cxnLst>
              <a:rect l="0" t="0" r="r" b="b"/>
              <a:pathLst>
                <a:path w="16" h="44">
                  <a:moveTo>
                    <a:pt x="12" y="44"/>
                  </a:moveTo>
                  <a:cubicBezTo>
                    <a:pt x="11" y="29"/>
                    <a:pt x="13" y="15"/>
                    <a:pt x="16" y="1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14"/>
                    <a:pt x="0" y="28"/>
                    <a:pt x="1" y="42"/>
                  </a:cubicBezTo>
                  <a:lnTo>
                    <a:pt x="12" y="44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/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5382685" y="3348991"/>
            <a:ext cx="3071284" cy="3511549"/>
            <a:chOff x="4037013" y="2519363"/>
            <a:chExt cx="2303463" cy="2633662"/>
          </a:xfrm>
        </p:grpSpPr>
        <p:sp>
          <p:nvSpPr>
            <p:cNvPr id="1038" name="Freeform 14"/>
            <p:cNvSpPr>
              <a:spLocks/>
            </p:cNvSpPr>
            <p:nvPr/>
          </p:nvSpPr>
          <p:spPr bwMode="auto">
            <a:xfrm>
              <a:off x="4037013" y="2647950"/>
              <a:ext cx="2047875" cy="2505075"/>
            </a:xfrm>
            <a:custGeom>
              <a:avLst/>
              <a:gdLst/>
              <a:ahLst/>
              <a:cxnLst>
                <a:cxn ang="0">
                  <a:pos x="403" y="0"/>
                </a:cxn>
                <a:cxn ang="0">
                  <a:pos x="403" y="0"/>
                </a:cxn>
                <a:cxn ang="0">
                  <a:pos x="0" y="404"/>
                </a:cxn>
                <a:cxn ang="0">
                  <a:pos x="0" y="666"/>
                </a:cxn>
                <a:cxn ang="0">
                  <a:pos x="74" y="666"/>
                </a:cxn>
                <a:cxn ang="0">
                  <a:pos x="74" y="404"/>
                </a:cxn>
                <a:cxn ang="0">
                  <a:pos x="405" y="74"/>
                </a:cxn>
                <a:cxn ang="0">
                  <a:pos x="544" y="74"/>
                </a:cxn>
                <a:cxn ang="0">
                  <a:pos x="544" y="0"/>
                </a:cxn>
                <a:cxn ang="0">
                  <a:pos x="403" y="0"/>
                </a:cxn>
              </a:cxnLst>
              <a:rect l="0" t="0" r="r" b="b"/>
              <a:pathLst>
                <a:path w="544" h="666">
                  <a:moveTo>
                    <a:pt x="403" y="0"/>
                  </a:moveTo>
                  <a:cubicBezTo>
                    <a:pt x="403" y="0"/>
                    <a:pt x="403" y="0"/>
                    <a:pt x="403" y="0"/>
                  </a:cubicBezTo>
                  <a:cubicBezTo>
                    <a:pt x="180" y="1"/>
                    <a:pt x="0" y="182"/>
                    <a:pt x="0" y="404"/>
                  </a:cubicBezTo>
                  <a:cubicBezTo>
                    <a:pt x="0" y="666"/>
                    <a:pt x="0" y="666"/>
                    <a:pt x="0" y="666"/>
                  </a:cubicBezTo>
                  <a:cubicBezTo>
                    <a:pt x="74" y="666"/>
                    <a:pt x="74" y="666"/>
                    <a:pt x="74" y="666"/>
                  </a:cubicBezTo>
                  <a:cubicBezTo>
                    <a:pt x="74" y="404"/>
                    <a:pt x="74" y="404"/>
                    <a:pt x="74" y="404"/>
                  </a:cubicBezTo>
                  <a:cubicBezTo>
                    <a:pt x="74" y="222"/>
                    <a:pt x="223" y="74"/>
                    <a:pt x="405" y="74"/>
                  </a:cubicBezTo>
                  <a:cubicBezTo>
                    <a:pt x="544" y="74"/>
                    <a:pt x="544" y="74"/>
                    <a:pt x="544" y="74"/>
                  </a:cubicBezTo>
                  <a:cubicBezTo>
                    <a:pt x="544" y="0"/>
                    <a:pt x="544" y="0"/>
                    <a:pt x="544" y="0"/>
                  </a:cubicBezTo>
                  <a:lnTo>
                    <a:pt x="403" y="0"/>
                  </a:lnTo>
                  <a:close/>
                </a:path>
              </a:pathLst>
            </a:custGeom>
            <a:solidFill>
              <a:srgbClr val="ED7D3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/>
            </a:p>
          </p:txBody>
        </p:sp>
        <p:sp>
          <p:nvSpPr>
            <p:cNvPr id="1040" name="Freeform 16"/>
            <p:cNvSpPr>
              <a:spLocks/>
            </p:cNvSpPr>
            <p:nvPr/>
          </p:nvSpPr>
          <p:spPr bwMode="auto">
            <a:xfrm>
              <a:off x="6084888" y="2519363"/>
              <a:ext cx="255588" cy="508000"/>
            </a:xfrm>
            <a:custGeom>
              <a:avLst/>
              <a:gdLst/>
              <a:ahLst/>
              <a:cxnLst>
                <a:cxn ang="0">
                  <a:pos x="0" y="320"/>
                </a:cxn>
                <a:cxn ang="0">
                  <a:pos x="161" y="159"/>
                </a:cxn>
                <a:cxn ang="0">
                  <a:pos x="0" y="0"/>
                </a:cxn>
                <a:cxn ang="0">
                  <a:pos x="0" y="320"/>
                </a:cxn>
              </a:cxnLst>
              <a:rect l="0" t="0" r="r" b="b"/>
              <a:pathLst>
                <a:path w="161" h="320">
                  <a:moveTo>
                    <a:pt x="0" y="320"/>
                  </a:moveTo>
                  <a:lnTo>
                    <a:pt x="161" y="159"/>
                  </a:lnTo>
                  <a:lnTo>
                    <a:pt x="0" y="0"/>
                  </a:lnTo>
                  <a:lnTo>
                    <a:pt x="0" y="320"/>
                  </a:lnTo>
                  <a:close/>
                </a:path>
              </a:pathLst>
            </a:custGeom>
            <a:solidFill>
              <a:srgbClr val="ED7D3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/>
            </a:p>
          </p:txBody>
        </p:sp>
        <p:sp>
          <p:nvSpPr>
            <p:cNvPr id="1051" name="Freeform 27"/>
            <p:cNvSpPr>
              <a:spLocks/>
            </p:cNvSpPr>
            <p:nvPr/>
          </p:nvSpPr>
          <p:spPr bwMode="auto">
            <a:xfrm>
              <a:off x="4830763" y="2895600"/>
              <a:ext cx="161925" cy="109538"/>
            </a:xfrm>
            <a:custGeom>
              <a:avLst/>
              <a:gdLst/>
              <a:ahLst/>
              <a:cxnLst>
                <a:cxn ang="0">
                  <a:pos x="5" y="29"/>
                </a:cxn>
                <a:cxn ang="0">
                  <a:pos x="43" y="10"/>
                </a:cxn>
                <a:cxn ang="0">
                  <a:pos x="37" y="0"/>
                </a:cxn>
                <a:cxn ang="0">
                  <a:pos x="0" y="20"/>
                </a:cxn>
                <a:cxn ang="0">
                  <a:pos x="5" y="29"/>
                </a:cxn>
              </a:cxnLst>
              <a:rect l="0" t="0" r="r" b="b"/>
              <a:pathLst>
                <a:path w="43" h="29">
                  <a:moveTo>
                    <a:pt x="5" y="29"/>
                  </a:moveTo>
                  <a:cubicBezTo>
                    <a:pt x="17" y="22"/>
                    <a:pt x="30" y="16"/>
                    <a:pt x="43" y="1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25" y="6"/>
                    <a:pt x="12" y="12"/>
                    <a:pt x="0" y="20"/>
                  </a:cubicBezTo>
                  <a:lnTo>
                    <a:pt x="5" y="2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/>
            </a:p>
          </p:txBody>
        </p:sp>
        <p:sp>
          <p:nvSpPr>
            <p:cNvPr id="1061" name="Freeform 37"/>
            <p:cNvSpPr>
              <a:spLocks/>
            </p:cNvSpPr>
            <p:nvPr/>
          </p:nvSpPr>
          <p:spPr bwMode="auto">
            <a:xfrm>
              <a:off x="5203825" y="2779713"/>
              <a:ext cx="161925" cy="74613"/>
            </a:xfrm>
            <a:custGeom>
              <a:avLst/>
              <a:gdLst/>
              <a:ahLst/>
              <a:cxnLst>
                <a:cxn ang="0">
                  <a:pos x="2" y="20"/>
                </a:cxn>
                <a:cxn ang="0">
                  <a:pos x="43" y="11"/>
                </a:cxn>
                <a:cxn ang="0">
                  <a:pos x="41" y="0"/>
                </a:cxn>
                <a:cxn ang="0">
                  <a:pos x="0" y="9"/>
                </a:cxn>
                <a:cxn ang="0">
                  <a:pos x="2" y="20"/>
                </a:cxn>
              </a:cxnLst>
              <a:rect l="0" t="0" r="r" b="b"/>
              <a:pathLst>
                <a:path w="43" h="20">
                  <a:moveTo>
                    <a:pt x="2" y="20"/>
                  </a:moveTo>
                  <a:cubicBezTo>
                    <a:pt x="15" y="16"/>
                    <a:pt x="29" y="13"/>
                    <a:pt x="43" y="11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27" y="2"/>
                    <a:pt x="13" y="5"/>
                    <a:pt x="0" y="9"/>
                  </a:cubicBezTo>
                  <a:lnTo>
                    <a:pt x="2" y="2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/>
            </a:p>
          </p:txBody>
        </p:sp>
        <p:sp>
          <p:nvSpPr>
            <p:cNvPr id="1062" name="Rectangle 38"/>
            <p:cNvSpPr>
              <a:spLocks noChangeArrowheads="1"/>
            </p:cNvSpPr>
            <p:nvPr/>
          </p:nvSpPr>
          <p:spPr bwMode="auto">
            <a:xfrm>
              <a:off x="5583238" y="2763838"/>
              <a:ext cx="161925" cy="41275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/>
            </a:p>
          </p:txBody>
        </p:sp>
        <p:sp>
          <p:nvSpPr>
            <p:cNvPr id="1063" name="Rectangle 39"/>
            <p:cNvSpPr>
              <a:spLocks noChangeArrowheads="1"/>
            </p:cNvSpPr>
            <p:nvPr/>
          </p:nvSpPr>
          <p:spPr bwMode="auto">
            <a:xfrm>
              <a:off x="5964238" y="2763838"/>
              <a:ext cx="120650" cy="41275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/>
            </a:p>
          </p:txBody>
        </p:sp>
        <p:sp>
          <p:nvSpPr>
            <p:cNvPr id="1064" name="Freeform 40"/>
            <p:cNvSpPr>
              <a:spLocks/>
            </p:cNvSpPr>
            <p:nvPr/>
          </p:nvSpPr>
          <p:spPr bwMode="auto">
            <a:xfrm>
              <a:off x="4527550" y="3109913"/>
              <a:ext cx="142875" cy="139700"/>
            </a:xfrm>
            <a:custGeom>
              <a:avLst/>
              <a:gdLst/>
              <a:ahLst/>
              <a:cxnLst>
                <a:cxn ang="0">
                  <a:pos x="8" y="37"/>
                </a:cxn>
                <a:cxn ang="0">
                  <a:pos x="38" y="8"/>
                </a:cxn>
                <a:cxn ang="0">
                  <a:pos x="30" y="0"/>
                </a:cxn>
                <a:cxn ang="0">
                  <a:pos x="0" y="29"/>
                </a:cxn>
                <a:cxn ang="0">
                  <a:pos x="8" y="37"/>
                </a:cxn>
              </a:cxnLst>
              <a:rect l="0" t="0" r="r" b="b"/>
              <a:pathLst>
                <a:path w="38" h="37">
                  <a:moveTo>
                    <a:pt x="8" y="37"/>
                  </a:moveTo>
                  <a:cubicBezTo>
                    <a:pt x="17" y="27"/>
                    <a:pt x="27" y="17"/>
                    <a:pt x="38" y="8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20" y="9"/>
                    <a:pt x="10" y="19"/>
                    <a:pt x="0" y="29"/>
                  </a:cubicBezTo>
                  <a:lnTo>
                    <a:pt x="8" y="37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/>
            </a:p>
          </p:txBody>
        </p:sp>
        <p:sp>
          <p:nvSpPr>
            <p:cNvPr id="1065" name="Freeform 41"/>
            <p:cNvSpPr>
              <a:spLocks/>
            </p:cNvSpPr>
            <p:nvPr/>
          </p:nvSpPr>
          <p:spPr bwMode="auto">
            <a:xfrm>
              <a:off x="4297363" y="3422650"/>
              <a:ext cx="112713" cy="157163"/>
            </a:xfrm>
            <a:custGeom>
              <a:avLst/>
              <a:gdLst/>
              <a:ahLst/>
              <a:cxnLst>
                <a:cxn ang="0">
                  <a:pos x="10" y="42"/>
                </a:cxn>
                <a:cxn ang="0">
                  <a:pos x="30" y="5"/>
                </a:cxn>
                <a:cxn ang="0">
                  <a:pos x="20" y="0"/>
                </a:cxn>
                <a:cxn ang="0">
                  <a:pos x="0" y="37"/>
                </a:cxn>
                <a:cxn ang="0">
                  <a:pos x="10" y="42"/>
                </a:cxn>
              </a:cxnLst>
              <a:rect l="0" t="0" r="r" b="b"/>
              <a:pathLst>
                <a:path w="30" h="42">
                  <a:moveTo>
                    <a:pt x="10" y="42"/>
                  </a:moveTo>
                  <a:cubicBezTo>
                    <a:pt x="16" y="29"/>
                    <a:pt x="23" y="17"/>
                    <a:pt x="30" y="5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13" y="12"/>
                    <a:pt x="6" y="24"/>
                    <a:pt x="0" y="37"/>
                  </a:cubicBezTo>
                  <a:lnTo>
                    <a:pt x="10" y="4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/>
            </a:p>
          </p:txBody>
        </p:sp>
        <p:sp>
          <p:nvSpPr>
            <p:cNvPr id="1066" name="Freeform 42"/>
            <p:cNvSpPr>
              <a:spLocks/>
            </p:cNvSpPr>
            <p:nvPr/>
          </p:nvSpPr>
          <p:spPr bwMode="auto">
            <a:xfrm>
              <a:off x="4176713" y="3787775"/>
              <a:ext cx="76200" cy="165100"/>
            </a:xfrm>
            <a:custGeom>
              <a:avLst/>
              <a:gdLst/>
              <a:ahLst/>
              <a:cxnLst>
                <a:cxn ang="0">
                  <a:pos x="11" y="44"/>
                </a:cxn>
                <a:cxn ang="0">
                  <a:pos x="20" y="3"/>
                </a:cxn>
                <a:cxn ang="0">
                  <a:pos x="9" y="0"/>
                </a:cxn>
                <a:cxn ang="0">
                  <a:pos x="0" y="41"/>
                </a:cxn>
                <a:cxn ang="0">
                  <a:pos x="11" y="44"/>
                </a:cxn>
              </a:cxnLst>
              <a:rect l="0" t="0" r="r" b="b"/>
              <a:pathLst>
                <a:path w="20" h="44">
                  <a:moveTo>
                    <a:pt x="11" y="44"/>
                  </a:moveTo>
                  <a:cubicBezTo>
                    <a:pt x="13" y="30"/>
                    <a:pt x="16" y="16"/>
                    <a:pt x="20" y="3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5" y="14"/>
                    <a:pt x="2" y="27"/>
                    <a:pt x="0" y="41"/>
                  </a:cubicBezTo>
                  <a:lnTo>
                    <a:pt x="11" y="44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/>
            </a:p>
          </p:txBody>
        </p:sp>
        <p:sp>
          <p:nvSpPr>
            <p:cNvPr id="1067" name="Rectangle 43"/>
            <p:cNvSpPr>
              <a:spLocks noChangeArrowheads="1"/>
            </p:cNvSpPr>
            <p:nvPr/>
          </p:nvSpPr>
          <p:spPr bwMode="auto">
            <a:xfrm>
              <a:off x="4157663" y="4156075"/>
              <a:ext cx="41275" cy="161925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/>
            </a:p>
          </p:txBody>
        </p:sp>
        <p:sp>
          <p:nvSpPr>
            <p:cNvPr id="1069" name="Rectangle 45"/>
            <p:cNvSpPr>
              <a:spLocks noChangeArrowheads="1"/>
            </p:cNvSpPr>
            <p:nvPr/>
          </p:nvSpPr>
          <p:spPr bwMode="auto">
            <a:xfrm>
              <a:off x="4157663" y="4911725"/>
              <a:ext cx="41275" cy="158750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/>
            </a:p>
          </p:txBody>
        </p:sp>
        <p:sp>
          <p:nvSpPr>
            <p:cNvPr id="1071" name="Rectangle 47"/>
            <p:cNvSpPr>
              <a:spLocks noChangeArrowheads="1"/>
            </p:cNvSpPr>
            <p:nvPr/>
          </p:nvSpPr>
          <p:spPr bwMode="auto">
            <a:xfrm>
              <a:off x="4157663" y="4532313"/>
              <a:ext cx="41275" cy="161925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/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5670551" y="2165774"/>
            <a:ext cx="681567" cy="4694767"/>
            <a:chOff x="4252913" y="1631950"/>
            <a:chExt cx="511175" cy="3521075"/>
          </a:xfrm>
        </p:grpSpPr>
        <p:sp>
          <p:nvSpPr>
            <p:cNvPr id="1039" name="Freeform 15"/>
            <p:cNvSpPr>
              <a:spLocks/>
            </p:cNvSpPr>
            <p:nvPr/>
          </p:nvSpPr>
          <p:spPr bwMode="auto">
            <a:xfrm>
              <a:off x="4252913" y="1631950"/>
              <a:ext cx="511175" cy="255588"/>
            </a:xfrm>
            <a:custGeom>
              <a:avLst/>
              <a:gdLst/>
              <a:ahLst/>
              <a:cxnLst>
                <a:cxn ang="0">
                  <a:pos x="322" y="161"/>
                </a:cxn>
                <a:cxn ang="0">
                  <a:pos x="161" y="0"/>
                </a:cxn>
                <a:cxn ang="0">
                  <a:pos x="0" y="161"/>
                </a:cxn>
                <a:cxn ang="0">
                  <a:pos x="322" y="161"/>
                </a:cxn>
              </a:cxnLst>
              <a:rect l="0" t="0" r="r" b="b"/>
              <a:pathLst>
                <a:path w="322" h="161">
                  <a:moveTo>
                    <a:pt x="322" y="161"/>
                  </a:moveTo>
                  <a:lnTo>
                    <a:pt x="161" y="0"/>
                  </a:lnTo>
                  <a:lnTo>
                    <a:pt x="0" y="161"/>
                  </a:lnTo>
                  <a:lnTo>
                    <a:pt x="322" y="161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/>
            </a:p>
          </p:txBody>
        </p:sp>
        <p:grpSp>
          <p:nvGrpSpPr>
            <p:cNvPr id="61" name="Group 60"/>
            <p:cNvGrpSpPr/>
            <p:nvPr/>
          </p:nvGrpSpPr>
          <p:grpSpPr>
            <a:xfrm>
              <a:off x="4368800" y="1879600"/>
              <a:ext cx="277813" cy="3273425"/>
              <a:chOff x="4368800" y="1879600"/>
              <a:chExt cx="277813" cy="3273425"/>
            </a:xfrm>
          </p:grpSpPr>
          <p:sp>
            <p:nvSpPr>
              <p:cNvPr id="1034" name="Rectangle 10"/>
              <p:cNvSpPr>
                <a:spLocks noChangeArrowheads="1"/>
              </p:cNvSpPr>
              <p:nvPr/>
            </p:nvSpPr>
            <p:spPr bwMode="auto">
              <a:xfrm>
                <a:off x="4368800" y="1879600"/>
                <a:ext cx="277813" cy="3273425"/>
              </a:xfrm>
              <a:prstGeom prst="rect">
                <a:avLst/>
              </a:prstGeom>
              <a:solidFill>
                <a:schemeClr val="accent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PE" sz="2400" dirty="0"/>
              </a:p>
            </p:txBody>
          </p:sp>
          <p:sp>
            <p:nvSpPr>
              <p:cNvPr id="1035" name="Rectangle 11"/>
              <p:cNvSpPr>
                <a:spLocks noChangeArrowheads="1"/>
              </p:cNvSpPr>
              <p:nvPr/>
            </p:nvSpPr>
            <p:spPr bwMode="auto">
              <a:xfrm>
                <a:off x="4489450" y="3400425"/>
                <a:ext cx="41275" cy="161925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PE" sz="2400" dirty="0"/>
              </a:p>
            </p:txBody>
          </p:sp>
          <p:sp>
            <p:nvSpPr>
              <p:cNvPr id="1036" name="Rectangle 12"/>
              <p:cNvSpPr>
                <a:spLocks noChangeArrowheads="1"/>
              </p:cNvSpPr>
              <p:nvPr/>
            </p:nvSpPr>
            <p:spPr bwMode="auto">
              <a:xfrm>
                <a:off x="4489450" y="3024188"/>
                <a:ext cx="41275" cy="161925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PE" sz="2400" dirty="0"/>
              </a:p>
            </p:txBody>
          </p:sp>
          <p:sp>
            <p:nvSpPr>
              <p:cNvPr id="1068" name="Rectangle 44"/>
              <p:cNvSpPr>
                <a:spLocks noChangeArrowheads="1"/>
              </p:cNvSpPr>
              <p:nvPr/>
            </p:nvSpPr>
            <p:spPr bwMode="auto">
              <a:xfrm>
                <a:off x="4489450" y="4911725"/>
                <a:ext cx="41275" cy="158750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PE" sz="2400" dirty="0"/>
              </a:p>
            </p:txBody>
          </p:sp>
          <p:sp>
            <p:nvSpPr>
              <p:cNvPr id="1070" name="Rectangle 46"/>
              <p:cNvSpPr>
                <a:spLocks noChangeArrowheads="1"/>
              </p:cNvSpPr>
              <p:nvPr/>
            </p:nvSpPr>
            <p:spPr bwMode="auto">
              <a:xfrm>
                <a:off x="4489450" y="4532313"/>
                <a:ext cx="41275" cy="161925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PE" sz="2400" dirty="0"/>
              </a:p>
            </p:txBody>
          </p:sp>
          <p:sp>
            <p:nvSpPr>
              <p:cNvPr id="1072" name="Rectangle 48"/>
              <p:cNvSpPr>
                <a:spLocks noChangeArrowheads="1"/>
              </p:cNvSpPr>
              <p:nvPr/>
            </p:nvSpPr>
            <p:spPr bwMode="auto">
              <a:xfrm>
                <a:off x="4489450" y="4156075"/>
                <a:ext cx="41275" cy="161925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PE" sz="2400" dirty="0"/>
              </a:p>
            </p:txBody>
          </p:sp>
          <p:sp>
            <p:nvSpPr>
              <p:cNvPr id="1073" name="Rectangle 49"/>
              <p:cNvSpPr>
                <a:spLocks noChangeArrowheads="1"/>
              </p:cNvSpPr>
              <p:nvPr/>
            </p:nvSpPr>
            <p:spPr bwMode="auto">
              <a:xfrm>
                <a:off x="4489450" y="3779838"/>
                <a:ext cx="41275" cy="161925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PE" sz="2400" dirty="0"/>
              </a:p>
            </p:txBody>
          </p:sp>
          <p:sp>
            <p:nvSpPr>
              <p:cNvPr id="1074" name="Rectangle 50"/>
              <p:cNvSpPr>
                <a:spLocks noChangeArrowheads="1"/>
              </p:cNvSpPr>
              <p:nvPr/>
            </p:nvSpPr>
            <p:spPr bwMode="auto">
              <a:xfrm>
                <a:off x="4489450" y="2647950"/>
                <a:ext cx="41275" cy="161925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PE" sz="2400" dirty="0"/>
              </a:p>
            </p:txBody>
          </p:sp>
          <p:sp>
            <p:nvSpPr>
              <p:cNvPr id="1075" name="Rectangle 51"/>
              <p:cNvSpPr>
                <a:spLocks noChangeArrowheads="1"/>
              </p:cNvSpPr>
              <p:nvPr/>
            </p:nvSpPr>
            <p:spPr bwMode="auto">
              <a:xfrm>
                <a:off x="4489450" y="2266950"/>
                <a:ext cx="41275" cy="161925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PE" sz="2400" dirty="0"/>
              </a:p>
            </p:txBody>
          </p:sp>
          <p:sp>
            <p:nvSpPr>
              <p:cNvPr id="1076" name="Rectangle 52"/>
              <p:cNvSpPr>
                <a:spLocks noChangeArrowheads="1"/>
              </p:cNvSpPr>
              <p:nvPr/>
            </p:nvSpPr>
            <p:spPr bwMode="auto">
              <a:xfrm>
                <a:off x="4489450" y="1890713"/>
                <a:ext cx="41275" cy="161925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PE" sz="2400" dirty="0"/>
              </a:p>
            </p:txBody>
          </p:sp>
        </p:grpSp>
      </p:grpSp>
      <p:grpSp>
        <p:nvGrpSpPr>
          <p:cNvPr id="57" name="Group 56"/>
          <p:cNvGrpSpPr/>
          <p:nvPr/>
        </p:nvGrpSpPr>
        <p:grpSpPr>
          <a:xfrm>
            <a:off x="3729568" y="5095241"/>
            <a:ext cx="1589617" cy="1765300"/>
            <a:chOff x="2797175" y="3829050"/>
            <a:chExt cx="1192213" cy="1323975"/>
          </a:xfrm>
        </p:grpSpPr>
        <p:sp>
          <p:nvSpPr>
            <p:cNvPr id="1033" name="Freeform 9"/>
            <p:cNvSpPr>
              <a:spLocks/>
            </p:cNvSpPr>
            <p:nvPr/>
          </p:nvSpPr>
          <p:spPr bwMode="auto">
            <a:xfrm>
              <a:off x="2913063" y="3829050"/>
              <a:ext cx="1076325" cy="1323975"/>
            </a:xfrm>
            <a:custGeom>
              <a:avLst/>
              <a:gdLst/>
              <a:ahLst/>
              <a:cxnLst>
                <a:cxn ang="0">
                  <a:pos x="143" y="0"/>
                </a:cxn>
                <a:cxn ang="0">
                  <a:pos x="0" y="142"/>
                </a:cxn>
                <a:cxn ang="0">
                  <a:pos x="75" y="142"/>
                </a:cxn>
                <a:cxn ang="0">
                  <a:pos x="143" y="74"/>
                </a:cxn>
                <a:cxn ang="0">
                  <a:pos x="211" y="142"/>
                </a:cxn>
                <a:cxn ang="0">
                  <a:pos x="211" y="352"/>
                </a:cxn>
                <a:cxn ang="0">
                  <a:pos x="286" y="352"/>
                </a:cxn>
                <a:cxn ang="0">
                  <a:pos x="286" y="142"/>
                </a:cxn>
                <a:cxn ang="0">
                  <a:pos x="143" y="0"/>
                </a:cxn>
              </a:cxnLst>
              <a:rect l="0" t="0" r="r" b="b"/>
              <a:pathLst>
                <a:path w="286" h="352">
                  <a:moveTo>
                    <a:pt x="143" y="0"/>
                  </a:moveTo>
                  <a:cubicBezTo>
                    <a:pt x="64" y="0"/>
                    <a:pt x="0" y="64"/>
                    <a:pt x="0" y="142"/>
                  </a:cubicBezTo>
                  <a:cubicBezTo>
                    <a:pt x="75" y="142"/>
                    <a:pt x="75" y="142"/>
                    <a:pt x="75" y="142"/>
                  </a:cubicBezTo>
                  <a:cubicBezTo>
                    <a:pt x="75" y="105"/>
                    <a:pt x="105" y="74"/>
                    <a:pt x="143" y="74"/>
                  </a:cubicBezTo>
                  <a:cubicBezTo>
                    <a:pt x="181" y="74"/>
                    <a:pt x="211" y="105"/>
                    <a:pt x="211" y="142"/>
                  </a:cubicBezTo>
                  <a:cubicBezTo>
                    <a:pt x="211" y="352"/>
                    <a:pt x="211" y="352"/>
                    <a:pt x="211" y="352"/>
                  </a:cubicBezTo>
                  <a:cubicBezTo>
                    <a:pt x="286" y="352"/>
                    <a:pt x="286" y="352"/>
                    <a:pt x="286" y="352"/>
                  </a:cubicBezTo>
                  <a:cubicBezTo>
                    <a:pt x="286" y="142"/>
                    <a:pt x="286" y="142"/>
                    <a:pt x="286" y="142"/>
                  </a:cubicBezTo>
                  <a:cubicBezTo>
                    <a:pt x="286" y="64"/>
                    <a:pt x="222" y="0"/>
                    <a:pt x="143" y="0"/>
                  </a:cubicBezTo>
                  <a:close/>
                </a:path>
              </a:pathLst>
            </a:custGeom>
            <a:solidFill>
              <a:srgbClr val="00B0F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/>
            </a:p>
          </p:txBody>
        </p:sp>
        <p:sp>
          <p:nvSpPr>
            <p:cNvPr id="1045" name="Rectangle 21"/>
            <p:cNvSpPr>
              <a:spLocks noChangeArrowheads="1"/>
            </p:cNvSpPr>
            <p:nvPr/>
          </p:nvSpPr>
          <p:spPr bwMode="auto">
            <a:xfrm>
              <a:off x="3827463" y="4911725"/>
              <a:ext cx="41275" cy="158750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/>
            </a:p>
          </p:txBody>
        </p:sp>
        <p:sp>
          <p:nvSpPr>
            <p:cNvPr id="1048" name="Rectangle 24"/>
            <p:cNvSpPr>
              <a:spLocks noChangeArrowheads="1"/>
            </p:cNvSpPr>
            <p:nvPr/>
          </p:nvSpPr>
          <p:spPr bwMode="auto">
            <a:xfrm>
              <a:off x="3827463" y="4532313"/>
              <a:ext cx="41275" cy="157163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/>
            </a:p>
          </p:txBody>
        </p:sp>
        <p:sp>
          <p:nvSpPr>
            <p:cNvPr id="1057" name="Freeform 33"/>
            <p:cNvSpPr>
              <a:spLocks/>
            </p:cNvSpPr>
            <p:nvPr/>
          </p:nvSpPr>
          <p:spPr bwMode="auto">
            <a:xfrm>
              <a:off x="3781425" y="4164013"/>
              <a:ext cx="87313" cy="173038"/>
            </a:xfrm>
            <a:custGeom>
              <a:avLst/>
              <a:gdLst/>
              <a:ahLst/>
              <a:cxnLst>
                <a:cxn ang="0">
                  <a:pos x="19" y="22"/>
                </a:cxn>
                <a:cxn ang="0">
                  <a:pos x="10" y="0"/>
                </a:cxn>
                <a:cxn ang="0">
                  <a:pos x="0" y="5"/>
                </a:cxn>
                <a:cxn ang="0">
                  <a:pos x="8" y="25"/>
                </a:cxn>
                <a:cxn ang="0">
                  <a:pos x="12" y="46"/>
                </a:cxn>
                <a:cxn ang="0">
                  <a:pos x="23" y="46"/>
                </a:cxn>
                <a:cxn ang="0">
                  <a:pos x="19" y="22"/>
                </a:cxn>
              </a:cxnLst>
              <a:rect l="0" t="0" r="r" b="b"/>
              <a:pathLst>
                <a:path w="23" h="46">
                  <a:moveTo>
                    <a:pt x="19" y="22"/>
                  </a:moveTo>
                  <a:cubicBezTo>
                    <a:pt x="17" y="14"/>
                    <a:pt x="14" y="7"/>
                    <a:pt x="10" y="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3" y="12"/>
                    <a:pt x="6" y="18"/>
                    <a:pt x="8" y="25"/>
                  </a:cubicBezTo>
                  <a:cubicBezTo>
                    <a:pt x="10" y="32"/>
                    <a:pt x="11" y="39"/>
                    <a:pt x="12" y="46"/>
                  </a:cubicBezTo>
                  <a:cubicBezTo>
                    <a:pt x="23" y="46"/>
                    <a:pt x="23" y="46"/>
                    <a:pt x="23" y="46"/>
                  </a:cubicBezTo>
                  <a:cubicBezTo>
                    <a:pt x="22" y="38"/>
                    <a:pt x="21" y="30"/>
                    <a:pt x="19" y="22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/>
            </a:p>
          </p:txBody>
        </p:sp>
        <p:sp>
          <p:nvSpPr>
            <p:cNvPr id="1058" name="Freeform 34"/>
            <p:cNvSpPr>
              <a:spLocks/>
            </p:cNvSpPr>
            <p:nvPr/>
          </p:nvSpPr>
          <p:spPr bwMode="auto">
            <a:xfrm>
              <a:off x="3517900" y="3949700"/>
              <a:ext cx="173038" cy="104775"/>
            </a:xfrm>
            <a:custGeom>
              <a:avLst/>
              <a:gdLst/>
              <a:ahLst/>
              <a:cxnLst>
                <a:cxn ang="0">
                  <a:pos x="25" y="7"/>
                </a:cxn>
                <a:cxn ang="0">
                  <a:pos x="2" y="0"/>
                </a:cxn>
                <a:cxn ang="0">
                  <a:pos x="0" y="11"/>
                </a:cxn>
                <a:cxn ang="0">
                  <a:pos x="20" y="17"/>
                </a:cxn>
                <a:cxn ang="0">
                  <a:pos x="39" y="28"/>
                </a:cxn>
                <a:cxn ang="0">
                  <a:pos x="46" y="18"/>
                </a:cxn>
                <a:cxn ang="0">
                  <a:pos x="25" y="7"/>
                </a:cxn>
              </a:cxnLst>
              <a:rect l="0" t="0" r="r" b="b"/>
              <a:pathLst>
                <a:path w="46" h="28">
                  <a:moveTo>
                    <a:pt x="25" y="7"/>
                  </a:moveTo>
                  <a:cubicBezTo>
                    <a:pt x="17" y="4"/>
                    <a:pt x="10" y="2"/>
                    <a:pt x="2" y="0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7" y="12"/>
                    <a:pt x="14" y="14"/>
                    <a:pt x="20" y="17"/>
                  </a:cubicBezTo>
                  <a:cubicBezTo>
                    <a:pt x="27" y="20"/>
                    <a:pt x="33" y="24"/>
                    <a:pt x="39" y="28"/>
                  </a:cubicBezTo>
                  <a:cubicBezTo>
                    <a:pt x="46" y="18"/>
                    <a:pt x="46" y="18"/>
                    <a:pt x="46" y="18"/>
                  </a:cubicBezTo>
                  <a:cubicBezTo>
                    <a:pt x="39" y="14"/>
                    <a:pt x="32" y="10"/>
                    <a:pt x="25" y="7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/>
            </a:p>
          </p:txBody>
        </p:sp>
        <p:sp>
          <p:nvSpPr>
            <p:cNvPr id="1059" name="Freeform 35"/>
            <p:cNvSpPr>
              <a:spLocks/>
            </p:cNvSpPr>
            <p:nvPr/>
          </p:nvSpPr>
          <p:spPr bwMode="auto">
            <a:xfrm>
              <a:off x="3154363" y="3967163"/>
              <a:ext cx="165100" cy="128588"/>
            </a:xfrm>
            <a:custGeom>
              <a:avLst/>
              <a:gdLst/>
              <a:ahLst/>
              <a:cxnLst>
                <a:cxn ang="0">
                  <a:pos x="19" y="11"/>
                </a:cxn>
                <a:cxn ang="0">
                  <a:pos x="0" y="26"/>
                </a:cxn>
                <a:cxn ang="0">
                  <a:pos x="8" y="34"/>
                </a:cxn>
                <a:cxn ang="0">
                  <a:pos x="25" y="20"/>
                </a:cxn>
                <a:cxn ang="0">
                  <a:pos x="44" y="11"/>
                </a:cxn>
                <a:cxn ang="0">
                  <a:pos x="40" y="0"/>
                </a:cxn>
                <a:cxn ang="0">
                  <a:pos x="19" y="11"/>
                </a:cxn>
              </a:cxnLst>
              <a:rect l="0" t="0" r="r" b="b"/>
              <a:pathLst>
                <a:path w="44" h="34">
                  <a:moveTo>
                    <a:pt x="19" y="11"/>
                  </a:moveTo>
                  <a:cubicBezTo>
                    <a:pt x="12" y="15"/>
                    <a:pt x="6" y="20"/>
                    <a:pt x="0" y="26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13" y="29"/>
                    <a:pt x="19" y="24"/>
                    <a:pt x="25" y="20"/>
                  </a:cubicBezTo>
                  <a:cubicBezTo>
                    <a:pt x="31" y="16"/>
                    <a:pt x="37" y="13"/>
                    <a:pt x="44" y="11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33" y="3"/>
                    <a:pt x="26" y="7"/>
                    <a:pt x="19" y="11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/>
            </a:p>
          </p:txBody>
        </p:sp>
        <p:sp>
          <p:nvSpPr>
            <p:cNvPr id="1060" name="Freeform 36"/>
            <p:cNvSpPr>
              <a:spLocks/>
            </p:cNvSpPr>
            <p:nvPr/>
          </p:nvSpPr>
          <p:spPr bwMode="auto">
            <a:xfrm>
              <a:off x="3033713" y="4254500"/>
              <a:ext cx="52388" cy="107950"/>
            </a:xfrm>
            <a:custGeom>
              <a:avLst/>
              <a:gdLst/>
              <a:ahLst/>
              <a:cxnLst>
                <a:cxn ang="0">
                  <a:pos x="0" y="24"/>
                </a:cxn>
                <a:cxn ang="0">
                  <a:pos x="0" y="29"/>
                </a:cxn>
                <a:cxn ang="0">
                  <a:pos x="11" y="29"/>
                </a:cxn>
                <a:cxn ang="0">
                  <a:pos x="11" y="24"/>
                </a:cxn>
                <a:cxn ang="0">
                  <a:pos x="14" y="3"/>
                </a:cxn>
                <a:cxn ang="0">
                  <a:pos x="3" y="0"/>
                </a:cxn>
                <a:cxn ang="0">
                  <a:pos x="0" y="24"/>
                </a:cxn>
              </a:cxnLst>
              <a:rect l="0" t="0" r="r" b="b"/>
              <a:pathLst>
                <a:path w="14" h="29">
                  <a:moveTo>
                    <a:pt x="0" y="24"/>
                  </a:moveTo>
                  <a:cubicBezTo>
                    <a:pt x="0" y="26"/>
                    <a:pt x="0" y="28"/>
                    <a:pt x="0" y="29"/>
                  </a:cubicBezTo>
                  <a:cubicBezTo>
                    <a:pt x="11" y="29"/>
                    <a:pt x="11" y="29"/>
                    <a:pt x="11" y="29"/>
                  </a:cubicBezTo>
                  <a:cubicBezTo>
                    <a:pt x="11" y="28"/>
                    <a:pt x="11" y="26"/>
                    <a:pt x="11" y="24"/>
                  </a:cubicBezTo>
                  <a:cubicBezTo>
                    <a:pt x="11" y="17"/>
                    <a:pt x="12" y="10"/>
                    <a:pt x="14" y="3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8"/>
                    <a:pt x="0" y="16"/>
                    <a:pt x="0" y="24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/>
            </a:p>
          </p:txBody>
        </p:sp>
        <p:sp>
          <p:nvSpPr>
            <p:cNvPr id="1077" name="Freeform 53"/>
            <p:cNvSpPr>
              <a:spLocks/>
            </p:cNvSpPr>
            <p:nvPr/>
          </p:nvSpPr>
          <p:spPr bwMode="auto">
            <a:xfrm>
              <a:off x="2797175" y="4362450"/>
              <a:ext cx="511175" cy="25558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61" y="161"/>
                </a:cxn>
                <a:cxn ang="0">
                  <a:pos x="322" y="0"/>
                </a:cxn>
                <a:cxn ang="0">
                  <a:pos x="0" y="0"/>
                </a:cxn>
              </a:cxnLst>
              <a:rect l="0" t="0" r="r" b="b"/>
              <a:pathLst>
                <a:path w="322" h="161">
                  <a:moveTo>
                    <a:pt x="0" y="0"/>
                  </a:moveTo>
                  <a:lnTo>
                    <a:pt x="161" y="161"/>
                  </a:lnTo>
                  <a:lnTo>
                    <a:pt x="3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B0F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/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4260851" y="2923541"/>
            <a:ext cx="2817283" cy="3937001"/>
            <a:chOff x="3195638" y="2200275"/>
            <a:chExt cx="2112962" cy="2952751"/>
          </a:xfrm>
        </p:grpSpPr>
        <p:sp>
          <p:nvSpPr>
            <p:cNvPr id="1031" name="Freeform 7"/>
            <p:cNvSpPr>
              <a:spLocks/>
            </p:cNvSpPr>
            <p:nvPr/>
          </p:nvSpPr>
          <p:spPr bwMode="auto">
            <a:xfrm>
              <a:off x="3311525" y="2455863"/>
              <a:ext cx="1997075" cy="2697163"/>
            </a:xfrm>
            <a:custGeom>
              <a:avLst/>
              <a:gdLst/>
              <a:ahLst/>
              <a:cxnLst>
                <a:cxn ang="0">
                  <a:pos x="435" y="198"/>
                </a:cxn>
                <a:cxn ang="0">
                  <a:pos x="208" y="118"/>
                </a:cxn>
                <a:cxn ang="0">
                  <a:pos x="112" y="85"/>
                </a:cxn>
                <a:cxn ang="0">
                  <a:pos x="74" y="0"/>
                </a:cxn>
                <a:cxn ang="0">
                  <a:pos x="0" y="0"/>
                </a:cxn>
                <a:cxn ang="0">
                  <a:pos x="63" y="141"/>
                </a:cxn>
                <a:cxn ang="0">
                  <a:pos x="208" y="192"/>
                </a:cxn>
                <a:cxn ang="0">
                  <a:pos x="386" y="254"/>
                </a:cxn>
                <a:cxn ang="0">
                  <a:pos x="457" y="414"/>
                </a:cxn>
                <a:cxn ang="0">
                  <a:pos x="457" y="717"/>
                </a:cxn>
                <a:cxn ang="0">
                  <a:pos x="531" y="717"/>
                </a:cxn>
                <a:cxn ang="0">
                  <a:pos x="531" y="414"/>
                </a:cxn>
                <a:cxn ang="0">
                  <a:pos x="435" y="198"/>
                </a:cxn>
              </a:cxnLst>
              <a:rect l="0" t="0" r="r" b="b"/>
              <a:pathLst>
                <a:path w="531" h="717">
                  <a:moveTo>
                    <a:pt x="435" y="198"/>
                  </a:moveTo>
                  <a:cubicBezTo>
                    <a:pt x="376" y="146"/>
                    <a:pt x="296" y="118"/>
                    <a:pt x="208" y="118"/>
                  </a:cubicBezTo>
                  <a:cubicBezTo>
                    <a:pt x="170" y="118"/>
                    <a:pt x="136" y="106"/>
                    <a:pt x="112" y="85"/>
                  </a:cubicBezTo>
                  <a:cubicBezTo>
                    <a:pt x="87" y="64"/>
                    <a:pt x="74" y="34"/>
                    <a:pt x="7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5"/>
                    <a:pt x="22" y="106"/>
                    <a:pt x="63" y="141"/>
                  </a:cubicBezTo>
                  <a:cubicBezTo>
                    <a:pt x="101" y="174"/>
                    <a:pt x="153" y="192"/>
                    <a:pt x="208" y="192"/>
                  </a:cubicBezTo>
                  <a:cubicBezTo>
                    <a:pt x="278" y="192"/>
                    <a:pt x="341" y="214"/>
                    <a:pt x="386" y="254"/>
                  </a:cubicBezTo>
                  <a:cubicBezTo>
                    <a:pt x="432" y="294"/>
                    <a:pt x="457" y="350"/>
                    <a:pt x="457" y="414"/>
                  </a:cubicBezTo>
                  <a:cubicBezTo>
                    <a:pt x="457" y="717"/>
                    <a:pt x="457" y="717"/>
                    <a:pt x="457" y="717"/>
                  </a:cubicBezTo>
                  <a:cubicBezTo>
                    <a:pt x="531" y="717"/>
                    <a:pt x="531" y="717"/>
                    <a:pt x="531" y="717"/>
                  </a:cubicBezTo>
                  <a:cubicBezTo>
                    <a:pt x="531" y="414"/>
                    <a:pt x="531" y="414"/>
                    <a:pt x="531" y="414"/>
                  </a:cubicBezTo>
                  <a:cubicBezTo>
                    <a:pt x="531" y="329"/>
                    <a:pt x="497" y="252"/>
                    <a:pt x="435" y="198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/>
            </a:p>
          </p:txBody>
        </p:sp>
        <p:sp>
          <p:nvSpPr>
            <p:cNvPr id="1032" name="Freeform 8"/>
            <p:cNvSpPr>
              <a:spLocks/>
            </p:cNvSpPr>
            <p:nvPr/>
          </p:nvSpPr>
          <p:spPr bwMode="auto">
            <a:xfrm>
              <a:off x="4281488" y="3019425"/>
              <a:ext cx="173038" cy="82550"/>
            </a:xfrm>
            <a:custGeom>
              <a:avLst/>
              <a:gdLst/>
              <a:ahLst/>
              <a:cxnLst>
                <a:cxn ang="0">
                  <a:pos x="0" y="11"/>
                </a:cxn>
                <a:cxn ang="0">
                  <a:pos x="22" y="16"/>
                </a:cxn>
                <a:cxn ang="0">
                  <a:pos x="42" y="22"/>
                </a:cxn>
                <a:cxn ang="0">
                  <a:pos x="46" y="12"/>
                </a:cxn>
                <a:cxn ang="0">
                  <a:pos x="25" y="5"/>
                </a:cxn>
                <a:cxn ang="0">
                  <a:pos x="3" y="0"/>
                </a:cxn>
                <a:cxn ang="0">
                  <a:pos x="0" y="11"/>
                </a:cxn>
              </a:cxnLst>
              <a:rect l="0" t="0" r="r" b="b"/>
              <a:pathLst>
                <a:path w="46" h="22">
                  <a:moveTo>
                    <a:pt x="0" y="11"/>
                  </a:moveTo>
                  <a:cubicBezTo>
                    <a:pt x="7" y="12"/>
                    <a:pt x="15" y="14"/>
                    <a:pt x="22" y="16"/>
                  </a:cubicBezTo>
                  <a:cubicBezTo>
                    <a:pt x="29" y="17"/>
                    <a:pt x="35" y="19"/>
                    <a:pt x="42" y="22"/>
                  </a:cubicBezTo>
                  <a:cubicBezTo>
                    <a:pt x="46" y="12"/>
                    <a:pt x="46" y="12"/>
                    <a:pt x="46" y="12"/>
                  </a:cubicBezTo>
                  <a:cubicBezTo>
                    <a:pt x="39" y="9"/>
                    <a:pt x="32" y="7"/>
                    <a:pt x="25" y="5"/>
                  </a:cubicBezTo>
                  <a:cubicBezTo>
                    <a:pt x="18" y="3"/>
                    <a:pt x="10" y="1"/>
                    <a:pt x="3" y="0"/>
                  </a:cubicBezTo>
                  <a:lnTo>
                    <a:pt x="0" y="11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/>
            </a:p>
          </p:txBody>
        </p:sp>
        <p:sp>
          <p:nvSpPr>
            <p:cNvPr id="1037" name="Freeform 13"/>
            <p:cNvSpPr>
              <a:spLocks/>
            </p:cNvSpPr>
            <p:nvPr/>
          </p:nvSpPr>
          <p:spPr bwMode="auto">
            <a:xfrm>
              <a:off x="4646613" y="3128963"/>
              <a:ext cx="166688" cy="131763"/>
            </a:xfrm>
            <a:custGeom>
              <a:avLst/>
              <a:gdLst/>
              <a:ahLst/>
              <a:cxnLst>
                <a:cxn ang="0">
                  <a:pos x="0" y="9"/>
                </a:cxn>
                <a:cxn ang="0">
                  <a:pos x="20" y="22"/>
                </a:cxn>
                <a:cxn ang="0">
                  <a:pos x="36" y="35"/>
                </a:cxn>
                <a:cxn ang="0">
                  <a:pos x="44" y="27"/>
                </a:cxn>
                <a:cxn ang="0">
                  <a:pos x="26" y="13"/>
                </a:cxn>
                <a:cxn ang="0">
                  <a:pos x="7" y="0"/>
                </a:cxn>
                <a:cxn ang="0">
                  <a:pos x="0" y="9"/>
                </a:cxn>
              </a:cxnLst>
              <a:rect l="0" t="0" r="r" b="b"/>
              <a:pathLst>
                <a:path w="44" h="35">
                  <a:moveTo>
                    <a:pt x="0" y="9"/>
                  </a:moveTo>
                  <a:cubicBezTo>
                    <a:pt x="7" y="13"/>
                    <a:pt x="13" y="17"/>
                    <a:pt x="20" y="22"/>
                  </a:cubicBezTo>
                  <a:cubicBezTo>
                    <a:pt x="25" y="26"/>
                    <a:pt x="31" y="31"/>
                    <a:pt x="36" y="35"/>
                  </a:cubicBezTo>
                  <a:cubicBezTo>
                    <a:pt x="44" y="27"/>
                    <a:pt x="44" y="27"/>
                    <a:pt x="44" y="27"/>
                  </a:cubicBezTo>
                  <a:cubicBezTo>
                    <a:pt x="38" y="22"/>
                    <a:pt x="32" y="18"/>
                    <a:pt x="26" y="13"/>
                  </a:cubicBezTo>
                  <a:cubicBezTo>
                    <a:pt x="20" y="8"/>
                    <a:pt x="14" y="4"/>
                    <a:pt x="7" y="0"/>
                  </a:cubicBezTo>
                  <a:lnTo>
                    <a:pt x="0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/>
            </a:p>
          </p:txBody>
        </p:sp>
        <p:sp>
          <p:nvSpPr>
            <p:cNvPr id="1042" name="Freeform 18"/>
            <p:cNvSpPr>
              <a:spLocks/>
            </p:cNvSpPr>
            <p:nvPr/>
          </p:nvSpPr>
          <p:spPr bwMode="auto">
            <a:xfrm>
              <a:off x="3868738" y="2974975"/>
              <a:ext cx="176213" cy="63500"/>
            </a:xfrm>
            <a:custGeom>
              <a:avLst/>
              <a:gdLst/>
              <a:ahLst/>
              <a:cxnLst>
                <a:cxn ang="0">
                  <a:pos x="47" y="6"/>
                </a:cxn>
                <a:cxn ang="0">
                  <a:pos x="23" y="4"/>
                </a:cxn>
                <a:cxn ang="0">
                  <a:pos x="3" y="0"/>
                </a:cxn>
                <a:cxn ang="0">
                  <a:pos x="0" y="11"/>
                </a:cxn>
                <a:cxn ang="0">
                  <a:pos x="22" y="15"/>
                </a:cxn>
                <a:cxn ang="0">
                  <a:pos x="45" y="17"/>
                </a:cxn>
                <a:cxn ang="0">
                  <a:pos x="47" y="6"/>
                </a:cxn>
              </a:cxnLst>
              <a:rect l="0" t="0" r="r" b="b"/>
              <a:pathLst>
                <a:path w="47" h="17">
                  <a:moveTo>
                    <a:pt x="47" y="6"/>
                  </a:moveTo>
                  <a:cubicBezTo>
                    <a:pt x="39" y="5"/>
                    <a:pt x="31" y="5"/>
                    <a:pt x="23" y="4"/>
                  </a:cubicBezTo>
                  <a:cubicBezTo>
                    <a:pt x="17" y="3"/>
                    <a:pt x="10" y="2"/>
                    <a:pt x="3" y="0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7" y="13"/>
                    <a:pt x="15" y="14"/>
                    <a:pt x="22" y="15"/>
                  </a:cubicBezTo>
                  <a:cubicBezTo>
                    <a:pt x="30" y="16"/>
                    <a:pt x="37" y="16"/>
                    <a:pt x="45" y="17"/>
                  </a:cubicBezTo>
                  <a:lnTo>
                    <a:pt x="47" y="6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/>
            </a:p>
          </p:txBody>
        </p:sp>
        <p:sp>
          <p:nvSpPr>
            <p:cNvPr id="1043" name="Freeform 19"/>
            <p:cNvSpPr>
              <a:spLocks/>
            </p:cNvSpPr>
            <p:nvPr/>
          </p:nvSpPr>
          <p:spPr bwMode="auto">
            <a:xfrm>
              <a:off x="3522663" y="2749550"/>
              <a:ext cx="146050" cy="149225"/>
            </a:xfrm>
            <a:custGeom>
              <a:avLst/>
              <a:gdLst/>
              <a:ahLst/>
              <a:cxnLst>
                <a:cxn ang="0">
                  <a:pos x="39" y="32"/>
                </a:cxn>
                <a:cxn ang="0">
                  <a:pos x="23" y="16"/>
                </a:cxn>
                <a:cxn ang="0">
                  <a:pos x="10" y="0"/>
                </a:cxn>
                <a:cxn ang="0">
                  <a:pos x="0" y="6"/>
                </a:cxn>
                <a:cxn ang="0">
                  <a:pos x="15" y="24"/>
                </a:cxn>
                <a:cxn ang="0">
                  <a:pos x="31" y="40"/>
                </a:cxn>
                <a:cxn ang="0">
                  <a:pos x="39" y="32"/>
                </a:cxn>
              </a:cxnLst>
              <a:rect l="0" t="0" r="r" b="b"/>
              <a:pathLst>
                <a:path w="39" h="40">
                  <a:moveTo>
                    <a:pt x="39" y="32"/>
                  </a:moveTo>
                  <a:cubicBezTo>
                    <a:pt x="33" y="27"/>
                    <a:pt x="28" y="22"/>
                    <a:pt x="23" y="16"/>
                  </a:cubicBezTo>
                  <a:cubicBezTo>
                    <a:pt x="18" y="11"/>
                    <a:pt x="14" y="6"/>
                    <a:pt x="10" y="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5" y="12"/>
                    <a:pt x="10" y="18"/>
                    <a:pt x="15" y="24"/>
                  </a:cubicBezTo>
                  <a:cubicBezTo>
                    <a:pt x="20" y="29"/>
                    <a:pt x="25" y="35"/>
                    <a:pt x="31" y="40"/>
                  </a:cubicBezTo>
                  <a:lnTo>
                    <a:pt x="39" y="3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/>
            </a:p>
          </p:txBody>
        </p:sp>
        <p:sp>
          <p:nvSpPr>
            <p:cNvPr id="1046" name="Rectangle 22"/>
            <p:cNvSpPr>
              <a:spLocks noChangeArrowheads="1"/>
            </p:cNvSpPr>
            <p:nvPr/>
          </p:nvSpPr>
          <p:spPr bwMode="auto">
            <a:xfrm>
              <a:off x="5146675" y="4911725"/>
              <a:ext cx="42863" cy="158750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/>
            </a:p>
          </p:txBody>
        </p:sp>
        <p:sp>
          <p:nvSpPr>
            <p:cNvPr id="1049" name="Rectangle 25"/>
            <p:cNvSpPr>
              <a:spLocks noChangeArrowheads="1"/>
            </p:cNvSpPr>
            <p:nvPr/>
          </p:nvSpPr>
          <p:spPr bwMode="auto">
            <a:xfrm>
              <a:off x="5146675" y="4532313"/>
              <a:ext cx="42863" cy="161925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/>
            </a:p>
          </p:txBody>
        </p:sp>
        <p:sp>
          <p:nvSpPr>
            <p:cNvPr id="1052" name="Rectangle 28"/>
            <p:cNvSpPr>
              <a:spLocks noChangeArrowheads="1"/>
            </p:cNvSpPr>
            <p:nvPr/>
          </p:nvSpPr>
          <p:spPr bwMode="auto">
            <a:xfrm>
              <a:off x="5146675" y="4156075"/>
              <a:ext cx="42863" cy="161925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/>
            </a:p>
          </p:txBody>
        </p:sp>
        <p:sp>
          <p:nvSpPr>
            <p:cNvPr id="1053" name="Freeform 29"/>
            <p:cNvSpPr>
              <a:spLocks/>
            </p:cNvSpPr>
            <p:nvPr/>
          </p:nvSpPr>
          <p:spPr bwMode="auto">
            <a:xfrm>
              <a:off x="5121275" y="3768725"/>
              <a:ext cx="68263" cy="168275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5" y="25"/>
                </a:cxn>
                <a:cxn ang="0">
                  <a:pos x="7" y="45"/>
                </a:cxn>
                <a:cxn ang="0">
                  <a:pos x="18" y="45"/>
                </a:cxn>
                <a:cxn ang="0">
                  <a:pos x="16" y="23"/>
                </a:cxn>
                <a:cxn ang="0">
                  <a:pos x="11" y="0"/>
                </a:cxn>
                <a:cxn ang="0">
                  <a:pos x="0" y="2"/>
                </a:cxn>
              </a:cxnLst>
              <a:rect l="0" t="0" r="r" b="b"/>
              <a:pathLst>
                <a:path w="18" h="45">
                  <a:moveTo>
                    <a:pt x="0" y="2"/>
                  </a:moveTo>
                  <a:cubicBezTo>
                    <a:pt x="2" y="10"/>
                    <a:pt x="3" y="17"/>
                    <a:pt x="5" y="25"/>
                  </a:cubicBezTo>
                  <a:cubicBezTo>
                    <a:pt x="6" y="32"/>
                    <a:pt x="7" y="39"/>
                    <a:pt x="7" y="45"/>
                  </a:cubicBezTo>
                  <a:cubicBezTo>
                    <a:pt x="18" y="45"/>
                    <a:pt x="18" y="45"/>
                    <a:pt x="18" y="45"/>
                  </a:cubicBezTo>
                  <a:cubicBezTo>
                    <a:pt x="18" y="38"/>
                    <a:pt x="17" y="30"/>
                    <a:pt x="16" y="23"/>
                  </a:cubicBezTo>
                  <a:cubicBezTo>
                    <a:pt x="14" y="15"/>
                    <a:pt x="13" y="8"/>
                    <a:pt x="11" y="0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/>
            </a:p>
          </p:txBody>
        </p:sp>
        <p:sp>
          <p:nvSpPr>
            <p:cNvPr id="1054" name="Freeform 30"/>
            <p:cNvSpPr>
              <a:spLocks/>
            </p:cNvSpPr>
            <p:nvPr/>
          </p:nvSpPr>
          <p:spPr bwMode="auto">
            <a:xfrm>
              <a:off x="4959350" y="3395663"/>
              <a:ext cx="123825" cy="161925"/>
            </a:xfrm>
            <a:custGeom>
              <a:avLst/>
              <a:gdLst/>
              <a:ahLst/>
              <a:cxnLst>
                <a:cxn ang="0">
                  <a:pos x="0" y="6"/>
                </a:cxn>
                <a:cxn ang="0">
                  <a:pos x="12" y="25"/>
                </a:cxn>
                <a:cxn ang="0">
                  <a:pos x="22" y="43"/>
                </a:cxn>
                <a:cxn ang="0">
                  <a:pos x="33" y="39"/>
                </a:cxn>
                <a:cxn ang="0">
                  <a:pos x="22" y="19"/>
                </a:cxn>
                <a:cxn ang="0">
                  <a:pos x="9" y="0"/>
                </a:cxn>
                <a:cxn ang="0">
                  <a:pos x="0" y="6"/>
                </a:cxn>
              </a:cxnLst>
              <a:rect l="0" t="0" r="r" b="b"/>
              <a:pathLst>
                <a:path w="33" h="43">
                  <a:moveTo>
                    <a:pt x="0" y="6"/>
                  </a:moveTo>
                  <a:cubicBezTo>
                    <a:pt x="4" y="12"/>
                    <a:pt x="8" y="19"/>
                    <a:pt x="12" y="25"/>
                  </a:cubicBezTo>
                  <a:cubicBezTo>
                    <a:pt x="16" y="31"/>
                    <a:pt x="19" y="37"/>
                    <a:pt x="22" y="43"/>
                  </a:cubicBezTo>
                  <a:cubicBezTo>
                    <a:pt x="33" y="39"/>
                    <a:pt x="33" y="39"/>
                    <a:pt x="33" y="39"/>
                  </a:cubicBezTo>
                  <a:cubicBezTo>
                    <a:pt x="29" y="32"/>
                    <a:pt x="26" y="26"/>
                    <a:pt x="22" y="19"/>
                  </a:cubicBezTo>
                  <a:cubicBezTo>
                    <a:pt x="18" y="13"/>
                    <a:pt x="14" y="6"/>
                    <a:pt x="9" y="0"/>
                  </a:cubicBezTo>
                  <a:lnTo>
                    <a:pt x="0" y="6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/>
            </a:p>
          </p:txBody>
        </p:sp>
        <p:sp>
          <p:nvSpPr>
            <p:cNvPr id="1056" name="Freeform 32"/>
            <p:cNvSpPr>
              <a:spLocks/>
            </p:cNvSpPr>
            <p:nvPr/>
          </p:nvSpPr>
          <p:spPr bwMode="auto">
            <a:xfrm>
              <a:off x="3424238" y="2455863"/>
              <a:ext cx="52388" cy="79375"/>
            </a:xfrm>
            <a:custGeom>
              <a:avLst/>
              <a:gdLst/>
              <a:ahLst/>
              <a:cxnLst>
                <a:cxn ang="0">
                  <a:pos x="3" y="21"/>
                </a:cxn>
                <a:cxn ang="0">
                  <a:pos x="14" y="21"/>
                </a:cxn>
                <a:cxn ang="0">
                  <a:pos x="11" y="0"/>
                </a:cxn>
                <a:cxn ang="0">
                  <a:pos x="0" y="0"/>
                </a:cxn>
                <a:cxn ang="0">
                  <a:pos x="3" y="21"/>
                </a:cxn>
              </a:cxnLst>
              <a:rect l="0" t="0" r="r" b="b"/>
              <a:pathLst>
                <a:path w="14" h="21">
                  <a:moveTo>
                    <a:pt x="3" y="21"/>
                  </a:moveTo>
                  <a:cubicBezTo>
                    <a:pt x="14" y="21"/>
                    <a:pt x="14" y="21"/>
                    <a:pt x="14" y="21"/>
                  </a:cubicBezTo>
                  <a:cubicBezTo>
                    <a:pt x="12" y="14"/>
                    <a:pt x="12" y="7"/>
                    <a:pt x="1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7"/>
                    <a:pt x="1" y="14"/>
                    <a:pt x="3" y="21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/>
            </a:p>
          </p:txBody>
        </p:sp>
        <p:sp>
          <p:nvSpPr>
            <p:cNvPr id="1078" name="Freeform 54"/>
            <p:cNvSpPr>
              <a:spLocks/>
            </p:cNvSpPr>
            <p:nvPr/>
          </p:nvSpPr>
          <p:spPr bwMode="auto">
            <a:xfrm>
              <a:off x="3195638" y="2200275"/>
              <a:ext cx="511175" cy="255588"/>
            </a:xfrm>
            <a:custGeom>
              <a:avLst/>
              <a:gdLst/>
              <a:ahLst/>
              <a:cxnLst>
                <a:cxn ang="0">
                  <a:pos x="322" y="161"/>
                </a:cxn>
                <a:cxn ang="0">
                  <a:pos x="161" y="0"/>
                </a:cxn>
                <a:cxn ang="0">
                  <a:pos x="0" y="161"/>
                </a:cxn>
                <a:cxn ang="0">
                  <a:pos x="322" y="161"/>
                </a:cxn>
              </a:cxnLst>
              <a:rect l="0" t="0" r="r" b="b"/>
              <a:pathLst>
                <a:path w="322" h="161">
                  <a:moveTo>
                    <a:pt x="322" y="161"/>
                  </a:moveTo>
                  <a:lnTo>
                    <a:pt x="161" y="0"/>
                  </a:lnTo>
                  <a:lnTo>
                    <a:pt x="0" y="161"/>
                  </a:lnTo>
                  <a:lnTo>
                    <a:pt x="322" y="161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/>
            </a:p>
          </p:txBody>
        </p:sp>
      </p:grpSp>
      <p:grpSp>
        <p:nvGrpSpPr>
          <p:cNvPr id="76" name="Group 75"/>
          <p:cNvGrpSpPr/>
          <p:nvPr/>
        </p:nvGrpSpPr>
        <p:grpSpPr>
          <a:xfrm>
            <a:off x="127357" y="-21594"/>
            <a:ext cx="2524868" cy="613385"/>
            <a:chOff x="127357" y="-6354"/>
            <a:chExt cx="2524868" cy="613385"/>
          </a:xfrm>
        </p:grpSpPr>
        <p:sp>
          <p:nvSpPr>
            <p:cNvPr id="77" name="Round Same Side Corner Rectangle 76"/>
            <p:cNvSpPr/>
            <p:nvPr/>
          </p:nvSpPr>
          <p:spPr bwMode="auto">
            <a:xfrm rot="10800000" flipH="1">
              <a:off x="127357" y="-6354"/>
              <a:ext cx="2524868" cy="613385"/>
            </a:xfrm>
            <a:prstGeom prst="round2SameRect">
              <a:avLst>
                <a:gd name="adj1" fmla="val 35205"/>
                <a:gd name="adj2" fmla="val 0"/>
              </a:avLst>
            </a:prstGeom>
            <a:solidFill>
              <a:schemeClr val="tx1">
                <a:alpha val="50000"/>
              </a:schemeClr>
            </a:solidFill>
            <a:ln w="19050">
              <a:solidFill>
                <a:schemeClr val="tx1"/>
              </a:solidFill>
              <a:round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vert="horz" wrap="none" lIns="121920" tIns="60960" rIns="121920" bIns="6096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s-PE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127357" y="54118"/>
              <a:ext cx="252486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PE" sz="2400" dirty="0" err="1" smtClean="0">
                  <a:solidFill>
                    <a:schemeClr val="bg1"/>
                  </a:solidFill>
                </a:rPr>
                <a:t>Slide</a:t>
              </a:r>
              <a:r>
                <a:rPr lang="es-PE" sz="2400" dirty="0" smtClean="0">
                  <a:solidFill>
                    <a:schemeClr val="bg1"/>
                  </a:solidFill>
                </a:rPr>
                <a:t> </a:t>
              </a:r>
              <a:r>
                <a:rPr lang="es-PE" sz="2400" dirty="0" err="1" smtClean="0">
                  <a:solidFill>
                    <a:schemeClr val="bg1"/>
                  </a:solidFill>
                </a:rPr>
                <a:t>Title</a:t>
              </a:r>
              <a:endParaRPr lang="es-PE" sz="2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85" name="Group 84"/>
          <p:cNvGrpSpPr/>
          <p:nvPr/>
        </p:nvGrpSpPr>
        <p:grpSpPr>
          <a:xfrm>
            <a:off x="8593307" y="2331004"/>
            <a:ext cx="3427245" cy="1491637"/>
            <a:chOff x="1199156" y="1220012"/>
            <a:chExt cx="1808311" cy="1118727"/>
          </a:xfrm>
        </p:grpSpPr>
        <p:sp>
          <p:nvSpPr>
            <p:cNvPr id="86" name="TextBox 85"/>
            <p:cNvSpPr txBox="1"/>
            <p:nvPr/>
          </p:nvSpPr>
          <p:spPr>
            <a:xfrm>
              <a:off x="1295283" y="1447200"/>
              <a:ext cx="1712184" cy="8915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9170">
                <a:spcBef>
                  <a:spcPct val="20000"/>
                </a:spcBef>
                <a:defRPr/>
              </a:pP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Lorem</a:t>
              </a:r>
              <a:r>
                <a:rPr lang="es-PE" sz="1400" dirty="0" smtClean="0">
                  <a:solidFill>
                    <a:schemeClr val="bg1">
                      <a:lumMod val="7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ipsum</a:t>
              </a:r>
              <a:r>
                <a:rPr lang="es-PE" sz="1400" dirty="0" smtClean="0">
                  <a:solidFill>
                    <a:schemeClr val="bg1">
                      <a:lumMod val="75000"/>
                    </a:schemeClr>
                  </a:solidFill>
                </a:rPr>
                <a:t> dolor </a:t>
              </a: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sit</a:t>
              </a:r>
              <a:r>
                <a:rPr lang="es-PE" sz="1400" dirty="0" smtClean="0">
                  <a:solidFill>
                    <a:schemeClr val="bg1">
                      <a:lumMod val="7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amet</a:t>
              </a:r>
              <a:r>
                <a:rPr lang="es-PE" sz="1400" dirty="0" smtClean="0">
                  <a:solidFill>
                    <a:schemeClr val="bg1">
                      <a:lumMod val="75000"/>
                    </a:schemeClr>
                  </a:solidFill>
                </a:rPr>
                <a:t>, </a:t>
              </a: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consectetur</a:t>
              </a:r>
              <a:r>
                <a:rPr lang="es-PE" sz="1400" dirty="0" smtClean="0">
                  <a:solidFill>
                    <a:schemeClr val="bg1">
                      <a:lumMod val="7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adipiscing</a:t>
              </a:r>
              <a:r>
                <a:rPr lang="es-PE" sz="1400" dirty="0" smtClean="0">
                  <a:solidFill>
                    <a:schemeClr val="bg1">
                      <a:lumMod val="7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elit</a:t>
              </a:r>
              <a:r>
                <a:rPr lang="es-PE" sz="1400" dirty="0" smtClean="0">
                  <a:solidFill>
                    <a:schemeClr val="bg1">
                      <a:lumMod val="75000"/>
                    </a:schemeClr>
                  </a:solidFill>
                </a:rPr>
                <a:t>, sed do </a:t>
              </a: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eiusmod</a:t>
              </a:r>
              <a:r>
                <a:rPr lang="es-PE" sz="1400" dirty="0" smtClean="0">
                  <a:solidFill>
                    <a:schemeClr val="bg1">
                      <a:lumMod val="7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tempor</a:t>
              </a:r>
              <a:r>
                <a:rPr lang="es-PE" sz="1400" dirty="0" smtClean="0">
                  <a:solidFill>
                    <a:schemeClr val="bg1">
                      <a:lumMod val="7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incididunt</a:t>
              </a:r>
              <a:r>
                <a:rPr lang="es-PE" sz="1400" dirty="0" smtClean="0">
                  <a:solidFill>
                    <a:schemeClr val="bg1">
                      <a:lumMod val="7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utdse</a:t>
              </a:r>
              <a:r>
                <a:rPr lang="es-PE" sz="1400" dirty="0" smtClean="0">
                  <a:solidFill>
                    <a:schemeClr val="bg1">
                      <a:lumMod val="75000"/>
                    </a:schemeClr>
                  </a:solidFill>
                </a:rPr>
                <a:t> ut labore et </a:t>
              </a: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dolore</a:t>
              </a:r>
              <a:r>
                <a:rPr lang="es-PE" sz="1400" dirty="0" smtClean="0">
                  <a:solidFill>
                    <a:schemeClr val="bg1">
                      <a:lumMod val="75000"/>
                    </a:schemeClr>
                  </a:solidFill>
                </a:rPr>
                <a:t> magna </a:t>
              </a: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aliqua</a:t>
              </a:r>
              <a:r>
                <a:rPr lang="es-PE" sz="1400" dirty="0" smtClean="0">
                  <a:solidFill>
                    <a:schemeClr val="bg1">
                      <a:lumMod val="75000"/>
                    </a:schemeClr>
                  </a:solidFill>
                </a:rPr>
                <a:t>. Ut </a:t>
              </a: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enim</a:t>
              </a:r>
              <a:r>
                <a:rPr lang="es-PE" sz="1400" dirty="0" smtClean="0">
                  <a:solidFill>
                    <a:schemeClr val="bg1">
                      <a:lumMod val="75000"/>
                    </a:schemeClr>
                  </a:solidFill>
                </a:rPr>
                <a:t> ad </a:t>
              </a: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minim</a:t>
              </a:r>
              <a:r>
                <a:rPr lang="es-PE" sz="1400" dirty="0" smtClean="0">
                  <a:solidFill>
                    <a:schemeClr val="bg1">
                      <a:lumMod val="7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veniam</a:t>
              </a:r>
              <a:r>
                <a:rPr lang="es-PE" sz="1400" dirty="0" smtClean="0">
                  <a:solidFill>
                    <a:schemeClr val="bg1">
                      <a:lumMod val="75000"/>
                    </a:schemeClr>
                  </a:solidFill>
                </a:rPr>
                <a:t>, </a:t>
              </a: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quis</a:t>
              </a:r>
              <a:r>
                <a:rPr lang="es-PE" sz="1400" dirty="0" smtClean="0">
                  <a:solidFill>
                    <a:schemeClr val="bg1">
                      <a:lumMod val="7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nostrud</a:t>
              </a:r>
              <a:r>
                <a:rPr lang="es-PE" sz="1400" dirty="0" smtClean="0">
                  <a:solidFill>
                    <a:schemeClr val="bg1">
                      <a:lumMod val="7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exercitation</a:t>
              </a:r>
              <a:endParaRPr lang="es-PE" sz="1400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87" name="Rectangle 86"/>
            <p:cNvSpPr/>
            <p:nvPr/>
          </p:nvSpPr>
          <p:spPr>
            <a:xfrm>
              <a:off x="1199156" y="1220012"/>
              <a:ext cx="1775683" cy="2839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PE" sz="1860" b="1" dirty="0" err="1" smtClean="0">
                  <a:solidFill>
                    <a:srgbClr val="ED7D31"/>
                  </a:solidFill>
                </a:rPr>
                <a:t>Title</a:t>
              </a:r>
              <a:r>
                <a:rPr lang="es-PE" sz="1860" b="1" dirty="0" smtClean="0">
                  <a:solidFill>
                    <a:srgbClr val="ED7D31"/>
                  </a:solidFill>
                </a:rPr>
                <a:t> </a:t>
              </a:r>
              <a:r>
                <a:rPr lang="es-PE" sz="1860" b="1" dirty="0" err="1" smtClean="0">
                  <a:solidFill>
                    <a:srgbClr val="ED7D31"/>
                  </a:solidFill>
                </a:rPr>
                <a:t>Goes</a:t>
              </a:r>
              <a:r>
                <a:rPr lang="es-PE" sz="1860" b="1" dirty="0" smtClean="0">
                  <a:solidFill>
                    <a:srgbClr val="ED7D31"/>
                  </a:solidFill>
                </a:rPr>
                <a:t> </a:t>
              </a:r>
              <a:r>
                <a:rPr lang="es-PE" sz="1860" b="1" dirty="0" err="1" smtClean="0">
                  <a:solidFill>
                    <a:srgbClr val="ED7D31"/>
                  </a:solidFill>
                </a:rPr>
                <a:t>Here</a:t>
              </a:r>
              <a:endParaRPr lang="es-PE" sz="1860" b="1" dirty="0">
                <a:solidFill>
                  <a:srgbClr val="ED7D31"/>
                </a:solidFill>
              </a:endParaRPr>
            </a:p>
          </p:txBody>
        </p:sp>
      </p:grpSp>
      <p:grpSp>
        <p:nvGrpSpPr>
          <p:cNvPr id="94" name="Group 93"/>
          <p:cNvGrpSpPr/>
          <p:nvPr/>
        </p:nvGrpSpPr>
        <p:grpSpPr>
          <a:xfrm>
            <a:off x="7689567" y="4381171"/>
            <a:ext cx="3427245" cy="1491637"/>
            <a:chOff x="1199156" y="1220012"/>
            <a:chExt cx="1808311" cy="1118727"/>
          </a:xfrm>
        </p:grpSpPr>
        <p:sp>
          <p:nvSpPr>
            <p:cNvPr id="95" name="TextBox 94"/>
            <p:cNvSpPr txBox="1"/>
            <p:nvPr/>
          </p:nvSpPr>
          <p:spPr>
            <a:xfrm>
              <a:off x="1295283" y="1447200"/>
              <a:ext cx="1712184" cy="8915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9170">
                <a:spcBef>
                  <a:spcPct val="20000"/>
                </a:spcBef>
                <a:defRPr/>
              </a:pP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Lorem</a:t>
              </a:r>
              <a:r>
                <a:rPr lang="es-PE" sz="1400" dirty="0" smtClean="0">
                  <a:solidFill>
                    <a:schemeClr val="bg1">
                      <a:lumMod val="7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ipsum</a:t>
              </a:r>
              <a:r>
                <a:rPr lang="es-PE" sz="1400" dirty="0" smtClean="0">
                  <a:solidFill>
                    <a:schemeClr val="bg1">
                      <a:lumMod val="75000"/>
                    </a:schemeClr>
                  </a:solidFill>
                </a:rPr>
                <a:t> dolor </a:t>
              </a: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sit</a:t>
              </a:r>
              <a:r>
                <a:rPr lang="es-PE" sz="1400" dirty="0" smtClean="0">
                  <a:solidFill>
                    <a:schemeClr val="bg1">
                      <a:lumMod val="7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amet</a:t>
              </a:r>
              <a:r>
                <a:rPr lang="es-PE" sz="1400" dirty="0" smtClean="0">
                  <a:solidFill>
                    <a:schemeClr val="bg1">
                      <a:lumMod val="75000"/>
                    </a:schemeClr>
                  </a:solidFill>
                </a:rPr>
                <a:t>, </a:t>
              </a: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consectetur</a:t>
              </a:r>
              <a:r>
                <a:rPr lang="es-PE" sz="1400" dirty="0" smtClean="0">
                  <a:solidFill>
                    <a:schemeClr val="bg1">
                      <a:lumMod val="7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adipiscing</a:t>
              </a:r>
              <a:r>
                <a:rPr lang="es-PE" sz="1400" dirty="0" smtClean="0">
                  <a:solidFill>
                    <a:schemeClr val="bg1">
                      <a:lumMod val="7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elit</a:t>
              </a:r>
              <a:r>
                <a:rPr lang="es-PE" sz="1400" dirty="0" smtClean="0">
                  <a:solidFill>
                    <a:schemeClr val="bg1">
                      <a:lumMod val="75000"/>
                    </a:schemeClr>
                  </a:solidFill>
                </a:rPr>
                <a:t>, sed do </a:t>
              </a: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eiusmod</a:t>
              </a:r>
              <a:r>
                <a:rPr lang="es-PE" sz="1400" dirty="0" smtClean="0">
                  <a:solidFill>
                    <a:schemeClr val="bg1">
                      <a:lumMod val="7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tempor</a:t>
              </a:r>
              <a:r>
                <a:rPr lang="es-PE" sz="1400" dirty="0" smtClean="0">
                  <a:solidFill>
                    <a:schemeClr val="bg1">
                      <a:lumMod val="7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incididunt</a:t>
              </a:r>
              <a:r>
                <a:rPr lang="es-PE" sz="1400" dirty="0" smtClean="0">
                  <a:solidFill>
                    <a:schemeClr val="bg1">
                      <a:lumMod val="7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utdse</a:t>
              </a:r>
              <a:r>
                <a:rPr lang="es-PE" sz="1400" dirty="0" smtClean="0">
                  <a:solidFill>
                    <a:schemeClr val="bg1">
                      <a:lumMod val="75000"/>
                    </a:schemeClr>
                  </a:solidFill>
                </a:rPr>
                <a:t> ut labore et </a:t>
              </a: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dolore</a:t>
              </a:r>
              <a:r>
                <a:rPr lang="es-PE" sz="1400" dirty="0" smtClean="0">
                  <a:solidFill>
                    <a:schemeClr val="bg1">
                      <a:lumMod val="75000"/>
                    </a:schemeClr>
                  </a:solidFill>
                </a:rPr>
                <a:t> magna </a:t>
              </a: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aliqua</a:t>
              </a:r>
              <a:r>
                <a:rPr lang="es-PE" sz="1400" dirty="0" smtClean="0">
                  <a:solidFill>
                    <a:schemeClr val="bg1">
                      <a:lumMod val="75000"/>
                    </a:schemeClr>
                  </a:solidFill>
                </a:rPr>
                <a:t>. Ut </a:t>
              </a: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enim</a:t>
              </a:r>
              <a:r>
                <a:rPr lang="es-PE" sz="1400" dirty="0" smtClean="0">
                  <a:solidFill>
                    <a:schemeClr val="bg1">
                      <a:lumMod val="75000"/>
                    </a:schemeClr>
                  </a:solidFill>
                </a:rPr>
                <a:t> ad </a:t>
              </a: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minim</a:t>
              </a:r>
              <a:r>
                <a:rPr lang="es-PE" sz="1400" dirty="0" smtClean="0">
                  <a:solidFill>
                    <a:schemeClr val="bg1">
                      <a:lumMod val="7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veniam</a:t>
              </a:r>
              <a:r>
                <a:rPr lang="es-PE" sz="1400" dirty="0" smtClean="0">
                  <a:solidFill>
                    <a:schemeClr val="bg1">
                      <a:lumMod val="75000"/>
                    </a:schemeClr>
                  </a:solidFill>
                </a:rPr>
                <a:t>, </a:t>
              </a: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quis</a:t>
              </a:r>
              <a:r>
                <a:rPr lang="es-PE" sz="1400" dirty="0" smtClean="0">
                  <a:solidFill>
                    <a:schemeClr val="bg1">
                      <a:lumMod val="7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nostrud</a:t>
              </a:r>
              <a:r>
                <a:rPr lang="es-PE" sz="1400" dirty="0" smtClean="0">
                  <a:solidFill>
                    <a:schemeClr val="bg1">
                      <a:lumMod val="7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exercitation</a:t>
              </a:r>
              <a:endParaRPr lang="es-PE" sz="1400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96" name="Rectangle 95"/>
            <p:cNvSpPr/>
            <p:nvPr/>
          </p:nvSpPr>
          <p:spPr>
            <a:xfrm>
              <a:off x="1199156" y="1220012"/>
              <a:ext cx="1775683" cy="2839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PE" sz="1860" b="1" dirty="0" err="1" smtClean="0">
                  <a:solidFill>
                    <a:srgbClr val="FFC000"/>
                  </a:solidFill>
                </a:rPr>
                <a:t>Title</a:t>
              </a:r>
              <a:r>
                <a:rPr lang="es-PE" sz="1860" b="1" dirty="0" smtClean="0">
                  <a:solidFill>
                    <a:srgbClr val="FFC000"/>
                  </a:solidFill>
                </a:rPr>
                <a:t> </a:t>
              </a:r>
              <a:r>
                <a:rPr lang="es-PE" sz="1860" b="1" dirty="0" err="1" smtClean="0">
                  <a:solidFill>
                    <a:srgbClr val="FFC000"/>
                  </a:solidFill>
                </a:rPr>
                <a:t>Goes</a:t>
              </a:r>
              <a:r>
                <a:rPr lang="es-PE" sz="1860" b="1" dirty="0" smtClean="0">
                  <a:solidFill>
                    <a:srgbClr val="FFC000"/>
                  </a:solidFill>
                </a:rPr>
                <a:t> </a:t>
              </a:r>
              <a:r>
                <a:rPr lang="es-PE" sz="1860" b="1" dirty="0" err="1" smtClean="0">
                  <a:solidFill>
                    <a:srgbClr val="FFC000"/>
                  </a:solidFill>
                </a:rPr>
                <a:t>Here</a:t>
              </a:r>
              <a:endParaRPr lang="es-PE" sz="1860" b="1" dirty="0">
                <a:solidFill>
                  <a:srgbClr val="FFC000"/>
                </a:solidFill>
              </a:endParaRPr>
            </a:p>
          </p:txBody>
        </p:sp>
      </p:grpSp>
      <p:grpSp>
        <p:nvGrpSpPr>
          <p:cNvPr id="97" name="Group 96"/>
          <p:cNvGrpSpPr/>
          <p:nvPr/>
        </p:nvGrpSpPr>
        <p:grpSpPr>
          <a:xfrm>
            <a:off x="434615" y="4893404"/>
            <a:ext cx="3427245" cy="1491637"/>
            <a:chOff x="1199156" y="1220012"/>
            <a:chExt cx="1808311" cy="1118727"/>
          </a:xfrm>
        </p:grpSpPr>
        <p:sp>
          <p:nvSpPr>
            <p:cNvPr id="98" name="TextBox 97"/>
            <p:cNvSpPr txBox="1"/>
            <p:nvPr/>
          </p:nvSpPr>
          <p:spPr>
            <a:xfrm>
              <a:off x="1295283" y="1447200"/>
              <a:ext cx="1712184" cy="8915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9170">
                <a:spcBef>
                  <a:spcPct val="20000"/>
                </a:spcBef>
                <a:defRPr/>
              </a:pP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Lorem</a:t>
              </a:r>
              <a:r>
                <a:rPr lang="es-PE" sz="1400" dirty="0" smtClean="0">
                  <a:solidFill>
                    <a:schemeClr val="bg1">
                      <a:lumMod val="7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ipsum</a:t>
              </a:r>
              <a:r>
                <a:rPr lang="es-PE" sz="1400" dirty="0" smtClean="0">
                  <a:solidFill>
                    <a:schemeClr val="bg1">
                      <a:lumMod val="75000"/>
                    </a:schemeClr>
                  </a:solidFill>
                </a:rPr>
                <a:t> dolor </a:t>
              </a: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sit</a:t>
              </a:r>
              <a:r>
                <a:rPr lang="es-PE" sz="1400" dirty="0" smtClean="0">
                  <a:solidFill>
                    <a:schemeClr val="bg1">
                      <a:lumMod val="7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amet</a:t>
              </a:r>
              <a:r>
                <a:rPr lang="es-PE" sz="1400" dirty="0" smtClean="0">
                  <a:solidFill>
                    <a:schemeClr val="bg1">
                      <a:lumMod val="75000"/>
                    </a:schemeClr>
                  </a:solidFill>
                </a:rPr>
                <a:t>, </a:t>
              </a: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consectetur</a:t>
              </a:r>
              <a:r>
                <a:rPr lang="es-PE" sz="1400" dirty="0" smtClean="0">
                  <a:solidFill>
                    <a:schemeClr val="bg1">
                      <a:lumMod val="7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adipiscing</a:t>
              </a:r>
              <a:r>
                <a:rPr lang="es-PE" sz="1400" dirty="0" smtClean="0">
                  <a:solidFill>
                    <a:schemeClr val="bg1">
                      <a:lumMod val="7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elit</a:t>
              </a:r>
              <a:r>
                <a:rPr lang="es-PE" sz="1400" dirty="0" smtClean="0">
                  <a:solidFill>
                    <a:schemeClr val="bg1">
                      <a:lumMod val="75000"/>
                    </a:schemeClr>
                  </a:solidFill>
                </a:rPr>
                <a:t>, sed do </a:t>
              </a: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eiusmod</a:t>
              </a:r>
              <a:r>
                <a:rPr lang="es-PE" sz="1400" dirty="0" smtClean="0">
                  <a:solidFill>
                    <a:schemeClr val="bg1">
                      <a:lumMod val="7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tempor</a:t>
              </a:r>
              <a:r>
                <a:rPr lang="es-PE" sz="1400" dirty="0" smtClean="0">
                  <a:solidFill>
                    <a:schemeClr val="bg1">
                      <a:lumMod val="7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incididunt</a:t>
              </a:r>
              <a:r>
                <a:rPr lang="es-PE" sz="1400" dirty="0" smtClean="0">
                  <a:solidFill>
                    <a:schemeClr val="bg1">
                      <a:lumMod val="7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utdse</a:t>
              </a:r>
              <a:r>
                <a:rPr lang="es-PE" sz="1400" dirty="0" smtClean="0">
                  <a:solidFill>
                    <a:schemeClr val="bg1">
                      <a:lumMod val="75000"/>
                    </a:schemeClr>
                  </a:solidFill>
                </a:rPr>
                <a:t> ut labore et </a:t>
              </a: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dolore</a:t>
              </a:r>
              <a:r>
                <a:rPr lang="es-PE" sz="1400" dirty="0" smtClean="0">
                  <a:solidFill>
                    <a:schemeClr val="bg1">
                      <a:lumMod val="75000"/>
                    </a:schemeClr>
                  </a:solidFill>
                </a:rPr>
                <a:t> magna </a:t>
              </a: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aliqua</a:t>
              </a:r>
              <a:r>
                <a:rPr lang="es-PE" sz="1400" dirty="0" smtClean="0">
                  <a:solidFill>
                    <a:schemeClr val="bg1">
                      <a:lumMod val="75000"/>
                    </a:schemeClr>
                  </a:solidFill>
                </a:rPr>
                <a:t>. Ut </a:t>
              </a: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enim</a:t>
              </a:r>
              <a:r>
                <a:rPr lang="es-PE" sz="1400" dirty="0" smtClean="0">
                  <a:solidFill>
                    <a:schemeClr val="bg1">
                      <a:lumMod val="75000"/>
                    </a:schemeClr>
                  </a:solidFill>
                </a:rPr>
                <a:t> ad </a:t>
              </a: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minim</a:t>
              </a:r>
              <a:r>
                <a:rPr lang="es-PE" sz="1400" dirty="0" smtClean="0">
                  <a:solidFill>
                    <a:schemeClr val="bg1">
                      <a:lumMod val="7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veniam</a:t>
              </a:r>
              <a:r>
                <a:rPr lang="es-PE" sz="1400" dirty="0" smtClean="0">
                  <a:solidFill>
                    <a:schemeClr val="bg1">
                      <a:lumMod val="75000"/>
                    </a:schemeClr>
                  </a:solidFill>
                </a:rPr>
                <a:t>, </a:t>
              </a: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quis</a:t>
              </a:r>
              <a:r>
                <a:rPr lang="es-PE" sz="1400" dirty="0" smtClean="0">
                  <a:solidFill>
                    <a:schemeClr val="bg1">
                      <a:lumMod val="7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nostrud</a:t>
              </a:r>
              <a:r>
                <a:rPr lang="es-PE" sz="1400" dirty="0" smtClean="0">
                  <a:solidFill>
                    <a:schemeClr val="bg1">
                      <a:lumMod val="7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exercitation</a:t>
              </a:r>
              <a:endParaRPr lang="es-PE" sz="1400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99" name="Rectangle 98"/>
            <p:cNvSpPr/>
            <p:nvPr/>
          </p:nvSpPr>
          <p:spPr>
            <a:xfrm>
              <a:off x="1199156" y="1220012"/>
              <a:ext cx="1775683" cy="2839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PE" sz="1860" b="1" dirty="0" err="1" smtClean="0">
                  <a:solidFill>
                    <a:srgbClr val="00B0F0"/>
                  </a:solidFill>
                </a:rPr>
                <a:t>Title</a:t>
              </a:r>
              <a:r>
                <a:rPr lang="es-PE" sz="1860" b="1" dirty="0" smtClean="0">
                  <a:solidFill>
                    <a:srgbClr val="00B0F0"/>
                  </a:solidFill>
                </a:rPr>
                <a:t> </a:t>
              </a:r>
              <a:r>
                <a:rPr lang="es-PE" sz="1860" b="1" dirty="0" err="1" smtClean="0">
                  <a:solidFill>
                    <a:srgbClr val="00B0F0"/>
                  </a:solidFill>
                </a:rPr>
                <a:t>Goes</a:t>
              </a:r>
              <a:r>
                <a:rPr lang="es-PE" sz="1860" b="1" dirty="0" smtClean="0">
                  <a:solidFill>
                    <a:srgbClr val="00B0F0"/>
                  </a:solidFill>
                </a:rPr>
                <a:t> </a:t>
              </a:r>
              <a:r>
                <a:rPr lang="es-PE" sz="1860" b="1" dirty="0" err="1" smtClean="0">
                  <a:solidFill>
                    <a:srgbClr val="00B0F0"/>
                  </a:solidFill>
                </a:rPr>
                <a:t>Here</a:t>
              </a:r>
              <a:endParaRPr lang="es-PE" sz="1860" b="1" dirty="0">
                <a:solidFill>
                  <a:srgbClr val="00B0F0"/>
                </a:solidFill>
              </a:endParaRPr>
            </a:p>
          </p:txBody>
        </p:sp>
      </p:grpSp>
      <p:grpSp>
        <p:nvGrpSpPr>
          <p:cNvPr id="100" name="Group 99"/>
          <p:cNvGrpSpPr/>
          <p:nvPr/>
        </p:nvGrpSpPr>
        <p:grpSpPr>
          <a:xfrm>
            <a:off x="655309" y="2288696"/>
            <a:ext cx="3427245" cy="1491637"/>
            <a:chOff x="1199156" y="1220012"/>
            <a:chExt cx="1808311" cy="1118727"/>
          </a:xfrm>
        </p:grpSpPr>
        <p:sp>
          <p:nvSpPr>
            <p:cNvPr id="101" name="TextBox 100"/>
            <p:cNvSpPr txBox="1"/>
            <p:nvPr/>
          </p:nvSpPr>
          <p:spPr>
            <a:xfrm>
              <a:off x="1295283" y="1447200"/>
              <a:ext cx="1712184" cy="8915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9170">
                <a:spcBef>
                  <a:spcPct val="20000"/>
                </a:spcBef>
                <a:defRPr/>
              </a:pP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Lorem</a:t>
              </a:r>
              <a:r>
                <a:rPr lang="es-PE" sz="1400" dirty="0" smtClean="0">
                  <a:solidFill>
                    <a:schemeClr val="bg1">
                      <a:lumMod val="7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ipsum</a:t>
              </a:r>
              <a:r>
                <a:rPr lang="es-PE" sz="1400" dirty="0" smtClean="0">
                  <a:solidFill>
                    <a:schemeClr val="bg1">
                      <a:lumMod val="75000"/>
                    </a:schemeClr>
                  </a:solidFill>
                </a:rPr>
                <a:t> dolor </a:t>
              </a: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sit</a:t>
              </a:r>
              <a:r>
                <a:rPr lang="es-PE" sz="1400" dirty="0" smtClean="0">
                  <a:solidFill>
                    <a:schemeClr val="bg1">
                      <a:lumMod val="7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amet</a:t>
              </a:r>
              <a:r>
                <a:rPr lang="es-PE" sz="1400" dirty="0" smtClean="0">
                  <a:solidFill>
                    <a:schemeClr val="bg1">
                      <a:lumMod val="75000"/>
                    </a:schemeClr>
                  </a:solidFill>
                </a:rPr>
                <a:t>, </a:t>
              </a: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consectetur</a:t>
              </a:r>
              <a:r>
                <a:rPr lang="es-PE" sz="1400" dirty="0" smtClean="0">
                  <a:solidFill>
                    <a:schemeClr val="bg1">
                      <a:lumMod val="7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adipiscing</a:t>
              </a:r>
              <a:r>
                <a:rPr lang="es-PE" sz="1400" dirty="0" smtClean="0">
                  <a:solidFill>
                    <a:schemeClr val="bg1">
                      <a:lumMod val="7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elit</a:t>
              </a:r>
              <a:r>
                <a:rPr lang="es-PE" sz="1400" dirty="0" smtClean="0">
                  <a:solidFill>
                    <a:schemeClr val="bg1">
                      <a:lumMod val="75000"/>
                    </a:schemeClr>
                  </a:solidFill>
                </a:rPr>
                <a:t>, sed do </a:t>
              </a: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eiusmod</a:t>
              </a:r>
              <a:r>
                <a:rPr lang="es-PE" sz="1400" dirty="0" smtClean="0">
                  <a:solidFill>
                    <a:schemeClr val="bg1">
                      <a:lumMod val="7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tempor</a:t>
              </a:r>
              <a:r>
                <a:rPr lang="es-PE" sz="1400" dirty="0" smtClean="0">
                  <a:solidFill>
                    <a:schemeClr val="bg1">
                      <a:lumMod val="7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incididunt</a:t>
              </a:r>
              <a:r>
                <a:rPr lang="es-PE" sz="1400" dirty="0" smtClean="0">
                  <a:solidFill>
                    <a:schemeClr val="bg1">
                      <a:lumMod val="7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utdse</a:t>
              </a:r>
              <a:r>
                <a:rPr lang="es-PE" sz="1400" dirty="0" smtClean="0">
                  <a:solidFill>
                    <a:schemeClr val="bg1">
                      <a:lumMod val="75000"/>
                    </a:schemeClr>
                  </a:solidFill>
                </a:rPr>
                <a:t> ut labore et </a:t>
              </a: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dolore</a:t>
              </a:r>
              <a:r>
                <a:rPr lang="es-PE" sz="1400" dirty="0" smtClean="0">
                  <a:solidFill>
                    <a:schemeClr val="bg1">
                      <a:lumMod val="75000"/>
                    </a:schemeClr>
                  </a:solidFill>
                </a:rPr>
                <a:t> magna </a:t>
              </a: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aliqua</a:t>
              </a:r>
              <a:r>
                <a:rPr lang="es-PE" sz="1400" dirty="0" smtClean="0">
                  <a:solidFill>
                    <a:schemeClr val="bg1">
                      <a:lumMod val="75000"/>
                    </a:schemeClr>
                  </a:solidFill>
                </a:rPr>
                <a:t>. Ut </a:t>
              </a: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enim</a:t>
              </a:r>
              <a:r>
                <a:rPr lang="es-PE" sz="1400" dirty="0" smtClean="0">
                  <a:solidFill>
                    <a:schemeClr val="bg1">
                      <a:lumMod val="75000"/>
                    </a:schemeClr>
                  </a:solidFill>
                </a:rPr>
                <a:t> ad </a:t>
              </a: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minim</a:t>
              </a:r>
              <a:r>
                <a:rPr lang="es-PE" sz="1400" dirty="0" smtClean="0">
                  <a:solidFill>
                    <a:schemeClr val="bg1">
                      <a:lumMod val="7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veniam</a:t>
              </a:r>
              <a:r>
                <a:rPr lang="es-PE" sz="1400" dirty="0" smtClean="0">
                  <a:solidFill>
                    <a:schemeClr val="bg1">
                      <a:lumMod val="75000"/>
                    </a:schemeClr>
                  </a:solidFill>
                </a:rPr>
                <a:t>, </a:t>
              </a: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quis</a:t>
              </a:r>
              <a:r>
                <a:rPr lang="es-PE" sz="1400" dirty="0" smtClean="0">
                  <a:solidFill>
                    <a:schemeClr val="bg1">
                      <a:lumMod val="7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nostrud</a:t>
              </a:r>
              <a:r>
                <a:rPr lang="es-PE" sz="1400" dirty="0" smtClean="0">
                  <a:solidFill>
                    <a:schemeClr val="bg1">
                      <a:lumMod val="7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exercitation</a:t>
              </a:r>
              <a:endParaRPr lang="es-PE" sz="1400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102" name="Rectangle 101"/>
            <p:cNvSpPr/>
            <p:nvPr/>
          </p:nvSpPr>
          <p:spPr>
            <a:xfrm>
              <a:off x="1199156" y="1220012"/>
              <a:ext cx="1775683" cy="2839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PE" sz="1860" b="1" dirty="0" err="1" smtClean="0">
                  <a:solidFill>
                    <a:schemeClr val="accent6">
                      <a:lumMod val="75000"/>
                    </a:schemeClr>
                  </a:solidFill>
                </a:rPr>
                <a:t>Title</a:t>
              </a:r>
              <a:r>
                <a:rPr lang="es-PE" sz="1860" b="1" dirty="0" smtClean="0">
                  <a:solidFill>
                    <a:schemeClr val="accent6">
                      <a:lumMod val="75000"/>
                    </a:schemeClr>
                  </a:solidFill>
                </a:rPr>
                <a:t> </a:t>
              </a:r>
              <a:r>
                <a:rPr lang="es-PE" sz="1860" b="1" dirty="0" err="1" smtClean="0">
                  <a:solidFill>
                    <a:schemeClr val="accent6">
                      <a:lumMod val="75000"/>
                    </a:schemeClr>
                  </a:solidFill>
                </a:rPr>
                <a:t>Goes</a:t>
              </a:r>
              <a:r>
                <a:rPr lang="es-PE" sz="1860" b="1" dirty="0" smtClean="0">
                  <a:solidFill>
                    <a:schemeClr val="accent6">
                      <a:lumMod val="75000"/>
                    </a:schemeClr>
                  </a:solidFill>
                </a:rPr>
                <a:t> </a:t>
              </a:r>
              <a:r>
                <a:rPr lang="es-PE" sz="1860" b="1" dirty="0" err="1" smtClean="0">
                  <a:solidFill>
                    <a:schemeClr val="accent6">
                      <a:lumMod val="75000"/>
                    </a:schemeClr>
                  </a:solidFill>
                </a:rPr>
                <a:t>Here</a:t>
              </a:r>
              <a:endParaRPr lang="es-PE" sz="1860" b="1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</p:grpSp>
      <p:grpSp>
        <p:nvGrpSpPr>
          <p:cNvPr id="103" name="Group 102"/>
          <p:cNvGrpSpPr/>
          <p:nvPr/>
        </p:nvGrpSpPr>
        <p:grpSpPr>
          <a:xfrm>
            <a:off x="3680885" y="1092327"/>
            <a:ext cx="5029200" cy="1041582"/>
            <a:chOff x="1199156" y="1220012"/>
            <a:chExt cx="1808311" cy="781186"/>
          </a:xfrm>
        </p:grpSpPr>
        <p:sp>
          <p:nvSpPr>
            <p:cNvPr id="104" name="TextBox 103"/>
            <p:cNvSpPr txBox="1"/>
            <p:nvPr/>
          </p:nvSpPr>
          <p:spPr>
            <a:xfrm>
              <a:off x="1295283" y="1447200"/>
              <a:ext cx="1712184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9170">
                <a:spcBef>
                  <a:spcPct val="20000"/>
                </a:spcBef>
                <a:defRPr/>
              </a:pP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Lorem</a:t>
              </a:r>
              <a:r>
                <a:rPr lang="es-PE" sz="1400" dirty="0" smtClean="0">
                  <a:solidFill>
                    <a:schemeClr val="bg1">
                      <a:lumMod val="7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ipsum</a:t>
              </a:r>
              <a:r>
                <a:rPr lang="es-PE" sz="1400" dirty="0" smtClean="0">
                  <a:solidFill>
                    <a:schemeClr val="bg1">
                      <a:lumMod val="75000"/>
                    </a:schemeClr>
                  </a:solidFill>
                </a:rPr>
                <a:t> dolor </a:t>
              </a: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sit</a:t>
              </a:r>
              <a:r>
                <a:rPr lang="es-PE" sz="1400" dirty="0" smtClean="0">
                  <a:solidFill>
                    <a:schemeClr val="bg1">
                      <a:lumMod val="7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amet</a:t>
              </a:r>
              <a:r>
                <a:rPr lang="es-PE" sz="1400" dirty="0" smtClean="0">
                  <a:solidFill>
                    <a:schemeClr val="bg1">
                      <a:lumMod val="75000"/>
                    </a:schemeClr>
                  </a:solidFill>
                </a:rPr>
                <a:t>, </a:t>
              </a: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consectetur</a:t>
              </a:r>
              <a:r>
                <a:rPr lang="es-PE" sz="1400" dirty="0" smtClean="0">
                  <a:solidFill>
                    <a:schemeClr val="bg1">
                      <a:lumMod val="7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adipiscing</a:t>
              </a:r>
              <a:r>
                <a:rPr lang="es-PE" sz="1400" dirty="0" smtClean="0">
                  <a:solidFill>
                    <a:schemeClr val="bg1">
                      <a:lumMod val="7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elit</a:t>
              </a:r>
              <a:r>
                <a:rPr lang="es-PE" sz="1400" dirty="0" smtClean="0">
                  <a:solidFill>
                    <a:schemeClr val="bg1">
                      <a:lumMod val="75000"/>
                    </a:schemeClr>
                  </a:solidFill>
                </a:rPr>
                <a:t>, sed do </a:t>
              </a: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eiusmod</a:t>
              </a:r>
              <a:r>
                <a:rPr lang="es-PE" sz="1400" dirty="0" smtClean="0">
                  <a:solidFill>
                    <a:schemeClr val="bg1">
                      <a:lumMod val="7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tempor</a:t>
              </a:r>
              <a:r>
                <a:rPr lang="es-PE" sz="1400" dirty="0" smtClean="0">
                  <a:solidFill>
                    <a:schemeClr val="bg1">
                      <a:lumMod val="7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incididunt</a:t>
              </a:r>
              <a:r>
                <a:rPr lang="es-PE" sz="1400" dirty="0" smtClean="0">
                  <a:solidFill>
                    <a:schemeClr val="bg1">
                      <a:lumMod val="7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utdse</a:t>
              </a:r>
              <a:r>
                <a:rPr lang="es-PE" sz="1400" dirty="0" smtClean="0">
                  <a:solidFill>
                    <a:schemeClr val="bg1">
                      <a:lumMod val="75000"/>
                    </a:schemeClr>
                  </a:solidFill>
                </a:rPr>
                <a:t> ut labore et </a:t>
              </a: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dolore</a:t>
              </a:r>
              <a:r>
                <a:rPr lang="es-PE" sz="1400" dirty="0" smtClean="0">
                  <a:solidFill>
                    <a:schemeClr val="bg1">
                      <a:lumMod val="75000"/>
                    </a:schemeClr>
                  </a:solidFill>
                </a:rPr>
                <a:t> magna </a:t>
              </a: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aliqua</a:t>
              </a:r>
              <a:r>
                <a:rPr lang="es-PE" sz="1400" dirty="0" smtClean="0">
                  <a:solidFill>
                    <a:schemeClr val="bg1">
                      <a:lumMod val="75000"/>
                    </a:schemeClr>
                  </a:solidFill>
                </a:rPr>
                <a:t>. Ut </a:t>
              </a: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enim</a:t>
              </a:r>
              <a:r>
                <a:rPr lang="es-PE" sz="1400" dirty="0" smtClean="0">
                  <a:solidFill>
                    <a:schemeClr val="bg1">
                      <a:lumMod val="75000"/>
                    </a:schemeClr>
                  </a:solidFill>
                </a:rPr>
                <a:t> ad </a:t>
              </a: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minim</a:t>
              </a:r>
              <a:r>
                <a:rPr lang="es-PE" sz="1400" dirty="0" smtClean="0">
                  <a:solidFill>
                    <a:schemeClr val="bg1">
                      <a:lumMod val="7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veniam</a:t>
              </a:r>
              <a:r>
                <a:rPr lang="es-PE" sz="1400" dirty="0" smtClean="0">
                  <a:solidFill>
                    <a:schemeClr val="bg1">
                      <a:lumMod val="75000"/>
                    </a:schemeClr>
                  </a:solidFill>
                </a:rPr>
                <a:t>, </a:t>
              </a: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quis</a:t>
              </a:r>
              <a:r>
                <a:rPr lang="es-PE" sz="1400" dirty="0" smtClean="0">
                  <a:solidFill>
                    <a:schemeClr val="bg1">
                      <a:lumMod val="7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nostrud</a:t>
              </a:r>
              <a:r>
                <a:rPr lang="es-PE" sz="1400" dirty="0" smtClean="0">
                  <a:solidFill>
                    <a:schemeClr val="bg1">
                      <a:lumMod val="7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exercitation</a:t>
              </a:r>
              <a:endParaRPr lang="es-PE" sz="1400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105" name="Rectangle 104"/>
            <p:cNvSpPr/>
            <p:nvPr/>
          </p:nvSpPr>
          <p:spPr>
            <a:xfrm>
              <a:off x="1199156" y="1220012"/>
              <a:ext cx="1775683" cy="2839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PE" sz="1860" b="1" dirty="0" err="1" smtClean="0">
                  <a:solidFill>
                    <a:srgbClr val="A5A5A5"/>
                  </a:solidFill>
                </a:rPr>
                <a:t>Title</a:t>
              </a:r>
              <a:r>
                <a:rPr lang="es-PE" sz="1860" b="1" dirty="0" smtClean="0">
                  <a:solidFill>
                    <a:srgbClr val="A5A5A5"/>
                  </a:solidFill>
                </a:rPr>
                <a:t> </a:t>
              </a:r>
              <a:r>
                <a:rPr lang="es-PE" sz="1860" b="1" dirty="0" err="1" smtClean="0">
                  <a:solidFill>
                    <a:srgbClr val="A5A5A5"/>
                  </a:solidFill>
                </a:rPr>
                <a:t>Goes</a:t>
              </a:r>
              <a:r>
                <a:rPr lang="es-PE" sz="1860" b="1" dirty="0" smtClean="0">
                  <a:solidFill>
                    <a:srgbClr val="A5A5A5"/>
                  </a:solidFill>
                </a:rPr>
                <a:t> </a:t>
              </a:r>
              <a:r>
                <a:rPr lang="es-PE" sz="1860" b="1" dirty="0" err="1" smtClean="0">
                  <a:solidFill>
                    <a:srgbClr val="A5A5A5"/>
                  </a:solidFill>
                </a:rPr>
                <a:t>Here</a:t>
              </a:r>
              <a:endParaRPr lang="es-PE" sz="1860" b="1" dirty="0">
                <a:solidFill>
                  <a:srgbClr val="A5A5A5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541838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0"/>
                            </p:stCondLst>
                            <p:childTnLst>
                              <p:par>
                                <p:cTn id="2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6000"/>
                            </p:stCondLst>
                            <p:childTnLst>
                              <p:par>
                                <p:cTn id="3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7000"/>
                            </p:stCondLst>
                            <p:childTnLst>
                              <p:par>
                                <p:cTn id="3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8000"/>
                            </p:stCondLst>
                            <p:childTnLst>
                              <p:par>
                                <p:cTn id="4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9000"/>
                            </p:stCondLst>
                            <p:childTnLst>
                              <p:par>
                                <p:cTn id="4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0"/>
                            </p:stCondLst>
                            <p:childTnLst>
                              <p:par>
                                <p:cTn id="5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2">
            <a:lum/>
          </a:blip>
          <a:srcRect/>
          <a:stretch>
            <a:fillRect t="-16000" b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50"/>
          <p:cNvSpPr/>
          <p:nvPr/>
        </p:nvSpPr>
        <p:spPr bwMode="auto">
          <a:xfrm>
            <a:off x="0" y="1013552"/>
            <a:ext cx="12192000" cy="5689531"/>
          </a:xfrm>
          <a:prstGeom prst="rect">
            <a:avLst/>
          </a:prstGeom>
          <a:solidFill>
            <a:schemeClr val="tx1">
              <a:alpha val="75000"/>
            </a:schemeClr>
          </a:solidFill>
          <a:ln w="6350">
            <a:noFill/>
            <a:round/>
            <a:headEnd/>
            <a:tailEnd/>
          </a:ln>
        </p:spPr>
        <p:txBody>
          <a:bodyPr vert="horz" wrap="none" lIns="121920" tIns="60960" rIns="121920" bIns="60960" numCol="1" rtlCol="0" anchor="ctr" anchorCtr="1" compatLnSpc="1">
            <a:prstTxWarp prst="textNoShape">
              <a:avLst/>
            </a:prstTxWarp>
          </a:bodyPr>
          <a:lstStyle/>
          <a:p>
            <a:pPr algn="ctr"/>
            <a:endParaRPr lang="es-PE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52" name="Group 51"/>
          <p:cNvGrpSpPr/>
          <p:nvPr/>
        </p:nvGrpSpPr>
        <p:grpSpPr>
          <a:xfrm>
            <a:off x="127357" y="-21594"/>
            <a:ext cx="2524868" cy="613385"/>
            <a:chOff x="127357" y="-6354"/>
            <a:chExt cx="2524868" cy="613385"/>
          </a:xfrm>
        </p:grpSpPr>
        <p:sp>
          <p:nvSpPr>
            <p:cNvPr id="53" name="Round Same Side Corner Rectangle 52"/>
            <p:cNvSpPr/>
            <p:nvPr/>
          </p:nvSpPr>
          <p:spPr bwMode="auto">
            <a:xfrm rot="10800000" flipH="1">
              <a:off x="127357" y="-6354"/>
              <a:ext cx="2524868" cy="613385"/>
            </a:xfrm>
            <a:prstGeom prst="round2SameRect">
              <a:avLst>
                <a:gd name="adj1" fmla="val 35205"/>
                <a:gd name="adj2" fmla="val 0"/>
              </a:avLst>
            </a:prstGeom>
            <a:solidFill>
              <a:schemeClr val="tx1">
                <a:alpha val="50000"/>
              </a:schemeClr>
            </a:solidFill>
            <a:ln w="19050">
              <a:solidFill>
                <a:schemeClr val="tx1"/>
              </a:solidFill>
              <a:round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vert="horz" wrap="none" lIns="121920" tIns="60960" rIns="121920" bIns="6096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s-PE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127357" y="54118"/>
              <a:ext cx="252486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PE" sz="2400" dirty="0" err="1" smtClean="0">
                  <a:solidFill>
                    <a:schemeClr val="bg1"/>
                  </a:solidFill>
                </a:rPr>
                <a:t>Slide</a:t>
              </a:r>
              <a:r>
                <a:rPr lang="es-PE" sz="2400" dirty="0" smtClean="0">
                  <a:solidFill>
                    <a:schemeClr val="bg1"/>
                  </a:solidFill>
                </a:rPr>
                <a:t> </a:t>
              </a:r>
              <a:r>
                <a:rPr lang="es-PE" sz="2400" dirty="0" err="1" smtClean="0">
                  <a:solidFill>
                    <a:schemeClr val="bg1"/>
                  </a:solidFill>
                </a:rPr>
                <a:t>Title</a:t>
              </a:r>
              <a:endParaRPr lang="es-PE" sz="2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9" name="Group 18"/>
          <p:cNvGrpSpPr>
            <a:grpSpLocks noChangeAspect="1"/>
          </p:cNvGrpSpPr>
          <p:nvPr/>
        </p:nvGrpSpPr>
        <p:grpSpPr>
          <a:xfrm>
            <a:off x="1712186" y="1283317"/>
            <a:ext cx="2743200" cy="2581836"/>
            <a:chOff x="324629" y="1374810"/>
            <a:chExt cx="3108960" cy="2926080"/>
          </a:xfrm>
        </p:grpSpPr>
        <p:grpSp>
          <p:nvGrpSpPr>
            <p:cNvPr id="55" name="Group 54"/>
            <p:cNvGrpSpPr>
              <a:grpSpLocks noChangeAspect="1"/>
            </p:cNvGrpSpPr>
            <p:nvPr/>
          </p:nvGrpSpPr>
          <p:grpSpPr>
            <a:xfrm>
              <a:off x="324629" y="1374810"/>
              <a:ext cx="3108960" cy="786584"/>
              <a:chOff x="3027000" y="1208736"/>
              <a:chExt cx="3112451" cy="787467"/>
            </a:xfrm>
          </p:grpSpPr>
          <p:sp>
            <p:nvSpPr>
              <p:cNvPr id="56" name="Right Triangle 55"/>
              <p:cNvSpPr/>
              <p:nvPr/>
            </p:nvSpPr>
            <p:spPr>
              <a:xfrm flipH="1" flipV="1">
                <a:off x="3027000" y="1669592"/>
                <a:ext cx="249234" cy="326611"/>
              </a:xfrm>
              <a:prstGeom prst="rtTriangle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PE" sz="2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7" name="Right Triangle 56"/>
              <p:cNvSpPr/>
              <p:nvPr/>
            </p:nvSpPr>
            <p:spPr>
              <a:xfrm flipV="1">
                <a:off x="5889598" y="1669592"/>
                <a:ext cx="249234" cy="326611"/>
              </a:xfrm>
              <a:prstGeom prst="rtTriangle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PE" sz="2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3027000" y="1208736"/>
                <a:ext cx="3112451" cy="460856"/>
              </a:xfrm>
              <a:prstGeom prst="rect">
                <a:avLst/>
              </a:prstGeom>
              <a:solidFill>
                <a:srgbClr val="A5A5A5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PE" sz="1860" b="1" dirty="0" err="1" smtClean="0">
                    <a:solidFill>
                      <a:schemeClr val="bg1"/>
                    </a:solidFill>
                  </a:rPr>
                  <a:t>Lorem</a:t>
                </a:r>
                <a:r>
                  <a:rPr lang="es-PE" sz="1860" b="1" dirty="0" smtClean="0">
                    <a:solidFill>
                      <a:schemeClr val="bg1"/>
                    </a:solidFill>
                  </a:rPr>
                  <a:t> </a:t>
                </a:r>
                <a:r>
                  <a:rPr lang="es-PE" sz="1860" b="1" dirty="0" err="1" smtClean="0">
                    <a:solidFill>
                      <a:schemeClr val="bg1"/>
                    </a:solidFill>
                  </a:rPr>
                  <a:t>Ipsum</a:t>
                </a:r>
                <a:r>
                  <a:rPr lang="es-PE" sz="1860" b="1" dirty="0" smtClean="0">
                    <a:solidFill>
                      <a:schemeClr val="bg1"/>
                    </a:solidFill>
                  </a:rPr>
                  <a:t> Dolor</a:t>
                </a:r>
                <a:endParaRPr lang="es-PE" sz="1860" b="1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59" name="Group 58"/>
            <p:cNvGrpSpPr/>
            <p:nvPr/>
          </p:nvGrpSpPr>
          <p:grpSpPr>
            <a:xfrm>
              <a:off x="572855" y="1831690"/>
              <a:ext cx="2600460" cy="2469200"/>
              <a:chOff x="411967" y="2795985"/>
              <a:chExt cx="2600460" cy="2469200"/>
            </a:xfrm>
          </p:grpSpPr>
          <p:sp>
            <p:nvSpPr>
              <p:cNvPr id="60" name="Folded Corner 59"/>
              <p:cNvSpPr>
                <a:spLocks noChangeAspect="1"/>
              </p:cNvSpPr>
              <p:nvPr/>
            </p:nvSpPr>
            <p:spPr bwMode="auto">
              <a:xfrm>
                <a:off x="411967" y="2795985"/>
                <a:ext cx="2600460" cy="2469200"/>
              </a:xfrm>
              <a:prstGeom prst="foldedCorner">
                <a:avLst>
                  <a:gd name="adj" fmla="val 13464"/>
                </a:avLst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35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 w="19050">
                <a:noFill/>
                <a:round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none" lIns="121920" tIns="60960" rIns="121920" bIns="60960" numCol="1" rtlCol="0" anchor="ctr" anchorCtr="1" compatLnSpc="1">
                <a:prstTxWarp prst="textNoShape">
                  <a:avLst/>
                </a:prstTxWarp>
              </a:bodyPr>
              <a:lstStyle/>
              <a:p>
                <a:pPr algn="ctr"/>
                <a:endParaRPr lang="es-PE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62" name="TextBox 61"/>
              <p:cNvSpPr txBox="1"/>
              <p:nvPr/>
            </p:nvSpPr>
            <p:spPr>
              <a:xfrm>
                <a:off x="721013" y="2962566"/>
                <a:ext cx="2282913" cy="2057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1219170">
                  <a:spcBef>
                    <a:spcPct val="20000"/>
                  </a:spcBef>
                  <a:defRPr/>
                </a:pPr>
                <a:r>
                  <a:rPr lang="es-PE" sz="1400" dirty="0" err="1" smtClean="0">
                    <a:solidFill>
                      <a:schemeClr val="bg2">
                        <a:lumMod val="10000"/>
                      </a:schemeClr>
                    </a:solidFill>
                  </a:rPr>
                  <a:t>Lorem</a:t>
                </a:r>
                <a:r>
                  <a:rPr lang="es-PE" sz="1400" dirty="0" smtClean="0">
                    <a:solidFill>
                      <a:schemeClr val="bg2">
                        <a:lumMod val="10000"/>
                      </a:schemeClr>
                    </a:solidFill>
                  </a:rPr>
                  <a:t> </a:t>
                </a:r>
                <a:r>
                  <a:rPr lang="es-PE" sz="1400" dirty="0" err="1" smtClean="0">
                    <a:solidFill>
                      <a:schemeClr val="bg2">
                        <a:lumMod val="10000"/>
                      </a:schemeClr>
                    </a:solidFill>
                  </a:rPr>
                  <a:t>ipsum</a:t>
                </a:r>
                <a:r>
                  <a:rPr lang="es-PE" sz="1400" dirty="0" smtClean="0">
                    <a:solidFill>
                      <a:schemeClr val="bg2">
                        <a:lumMod val="10000"/>
                      </a:schemeClr>
                    </a:solidFill>
                  </a:rPr>
                  <a:t> dolor </a:t>
                </a:r>
                <a:r>
                  <a:rPr lang="es-PE" sz="1400" dirty="0" err="1" smtClean="0">
                    <a:solidFill>
                      <a:schemeClr val="bg2">
                        <a:lumMod val="10000"/>
                      </a:schemeClr>
                    </a:solidFill>
                  </a:rPr>
                  <a:t>sit</a:t>
                </a:r>
                <a:r>
                  <a:rPr lang="es-PE" sz="1400" dirty="0" smtClean="0">
                    <a:solidFill>
                      <a:schemeClr val="bg2">
                        <a:lumMod val="10000"/>
                      </a:schemeClr>
                    </a:solidFill>
                  </a:rPr>
                  <a:t> </a:t>
                </a:r>
                <a:r>
                  <a:rPr lang="es-PE" sz="1400" dirty="0" err="1" smtClean="0">
                    <a:solidFill>
                      <a:schemeClr val="bg2">
                        <a:lumMod val="10000"/>
                      </a:schemeClr>
                    </a:solidFill>
                  </a:rPr>
                  <a:t>amet</a:t>
                </a:r>
                <a:r>
                  <a:rPr lang="es-PE" sz="1400" dirty="0" smtClean="0">
                    <a:solidFill>
                      <a:schemeClr val="bg2">
                        <a:lumMod val="10000"/>
                      </a:schemeClr>
                    </a:solidFill>
                  </a:rPr>
                  <a:t>, </a:t>
                </a:r>
                <a:r>
                  <a:rPr lang="es-PE" sz="1400" dirty="0" err="1" smtClean="0">
                    <a:solidFill>
                      <a:schemeClr val="bg2">
                        <a:lumMod val="10000"/>
                      </a:schemeClr>
                    </a:solidFill>
                  </a:rPr>
                  <a:t>consectetur</a:t>
                </a:r>
                <a:r>
                  <a:rPr lang="es-PE" sz="1400" dirty="0" smtClean="0">
                    <a:solidFill>
                      <a:schemeClr val="bg2">
                        <a:lumMod val="10000"/>
                      </a:schemeClr>
                    </a:solidFill>
                  </a:rPr>
                  <a:t> </a:t>
                </a:r>
                <a:r>
                  <a:rPr lang="es-PE" sz="1400" dirty="0" err="1" smtClean="0">
                    <a:solidFill>
                      <a:schemeClr val="bg2">
                        <a:lumMod val="10000"/>
                      </a:schemeClr>
                    </a:solidFill>
                  </a:rPr>
                  <a:t>adipiscing</a:t>
                </a:r>
                <a:r>
                  <a:rPr lang="es-PE" sz="1400" dirty="0" smtClean="0">
                    <a:solidFill>
                      <a:schemeClr val="bg2">
                        <a:lumMod val="10000"/>
                      </a:schemeClr>
                    </a:solidFill>
                  </a:rPr>
                  <a:t> </a:t>
                </a:r>
                <a:r>
                  <a:rPr lang="es-PE" sz="1400" dirty="0" err="1" smtClean="0">
                    <a:solidFill>
                      <a:schemeClr val="bg2">
                        <a:lumMod val="10000"/>
                      </a:schemeClr>
                    </a:solidFill>
                  </a:rPr>
                  <a:t>elit</a:t>
                </a:r>
                <a:r>
                  <a:rPr lang="es-PE" sz="1400" dirty="0" smtClean="0">
                    <a:solidFill>
                      <a:schemeClr val="bg2">
                        <a:lumMod val="10000"/>
                      </a:schemeClr>
                    </a:solidFill>
                  </a:rPr>
                  <a:t>, sed do </a:t>
                </a:r>
                <a:r>
                  <a:rPr lang="es-PE" sz="1400" dirty="0" err="1" smtClean="0">
                    <a:solidFill>
                      <a:schemeClr val="bg2">
                        <a:lumMod val="10000"/>
                      </a:schemeClr>
                    </a:solidFill>
                  </a:rPr>
                  <a:t>eiusmod</a:t>
                </a:r>
                <a:r>
                  <a:rPr lang="es-PE" sz="1400" dirty="0" smtClean="0">
                    <a:solidFill>
                      <a:schemeClr val="bg2">
                        <a:lumMod val="10000"/>
                      </a:schemeClr>
                    </a:solidFill>
                  </a:rPr>
                  <a:t> </a:t>
                </a:r>
                <a:r>
                  <a:rPr lang="es-PE" sz="1400" dirty="0" err="1" smtClean="0">
                    <a:solidFill>
                      <a:schemeClr val="bg2">
                        <a:lumMod val="10000"/>
                      </a:schemeClr>
                    </a:solidFill>
                  </a:rPr>
                  <a:t>tempor</a:t>
                </a:r>
                <a:r>
                  <a:rPr lang="es-PE" sz="1400" dirty="0" smtClean="0">
                    <a:solidFill>
                      <a:schemeClr val="bg2">
                        <a:lumMod val="10000"/>
                      </a:schemeClr>
                    </a:solidFill>
                  </a:rPr>
                  <a:t> </a:t>
                </a:r>
                <a:r>
                  <a:rPr lang="es-PE" sz="1400" dirty="0" err="1" smtClean="0">
                    <a:solidFill>
                      <a:schemeClr val="bg2">
                        <a:lumMod val="10000"/>
                      </a:schemeClr>
                    </a:solidFill>
                  </a:rPr>
                  <a:t>incididunt</a:t>
                </a:r>
                <a:r>
                  <a:rPr lang="es-PE" sz="1400" dirty="0" smtClean="0">
                    <a:solidFill>
                      <a:schemeClr val="bg2">
                        <a:lumMod val="10000"/>
                      </a:schemeClr>
                    </a:solidFill>
                  </a:rPr>
                  <a:t> </a:t>
                </a:r>
                <a:r>
                  <a:rPr lang="es-PE" sz="1400" dirty="0" err="1" smtClean="0">
                    <a:solidFill>
                      <a:schemeClr val="bg2">
                        <a:lumMod val="10000"/>
                      </a:schemeClr>
                    </a:solidFill>
                  </a:rPr>
                  <a:t>utdse</a:t>
                </a:r>
                <a:r>
                  <a:rPr lang="es-PE" sz="1400" dirty="0" smtClean="0">
                    <a:solidFill>
                      <a:schemeClr val="bg2">
                        <a:lumMod val="10000"/>
                      </a:schemeClr>
                    </a:solidFill>
                  </a:rPr>
                  <a:t> ut labore et </a:t>
                </a:r>
                <a:r>
                  <a:rPr lang="es-PE" sz="1400" dirty="0" err="1" smtClean="0">
                    <a:solidFill>
                      <a:schemeClr val="bg2">
                        <a:lumMod val="10000"/>
                      </a:schemeClr>
                    </a:solidFill>
                  </a:rPr>
                  <a:t>dolore</a:t>
                </a:r>
                <a:r>
                  <a:rPr lang="es-PE" sz="1400" dirty="0" smtClean="0">
                    <a:solidFill>
                      <a:schemeClr val="bg2">
                        <a:lumMod val="10000"/>
                      </a:schemeClr>
                    </a:solidFill>
                  </a:rPr>
                  <a:t> magna </a:t>
                </a:r>
                <a:r>
                  <a:rPr lang="es-PE" sz="1400" dirty="0" err="1" smtClean="0">
                    <a:solidFill>
                      <a:schemeClr val="bg2">
                        <a:lumMod val="10000"/>
                      </a:schemeClr>
                    </a:solidFill>
                  </a:rPr>
                  <a:t>aliqua</a:t>
                </a:r>
                <a:r>
                  <a:rPr lang="es-PE" sz="1400" dirty="0" smtClean="0">
                    <a:solidFill>
                      <a:schemeClr val="bg2">
                        <a:lumMod val="10000"/>
                      </a:schemeClr>
                    </a:solidFill>
                  </a:rPr>
                  <a:t>. Ut </a:t>
                </a:r>
                <a:r>
                  <a:rPr lang="es-PE" sz="1400" dirty="0" err="1" smtClean="0">
                    <a:solidFill>
                      <a:schemeClr val="bg2">
                        <a:lumMod val="10000"/>
                      </a:schemeClr>
                    </a:solidFill>
                  </a:rPr>
                  <a:t>enim</a:t>
                </a:r>
                <a:r>
                  <a:rPr lang="es-PE" sz="1400" dirty="0" smtClean="0">
                    <a:solidFill>
                      <a:schemeClr val="bg2">
                        <a:lumMod val="10000"/>
                      </a:schemeClr>
                    </a:solidFill>
                  </a:rPr>
                  <a:t> ad </a:t>
                </a:r>
                <a:r>
                  <a:rPr lang="es-PE" sz="1400" dirty="0" err="1" smtClean="0">
                    <a:solidFill>
                      <a:schemeClr val="bg2">
                        <a:lumMod val="10000"/>
                      </a:schemeClr>
                    </a:solidFill>
                  </a:rPr>
                  <a:t>minim</a:t>
                </a:r>
                <a:r>
                  <a:rPr lang="es-PE" sz="1400" dirty="0" smtClean="0">
                    <a:solidFill>
                      <a:schemeClr val="bg2">
                        <a:lumMod val="10000"/>
                      </a:schemeClr>
                    </a:solidFill>
                  </a:rPr>
                  <a:t> </a:t>
                </a:r>
                <a:r>
                  <a:rPr lang="es-PE" sz="1400" dirty="0" err="1" smtClean="0">
                    <a:solidFill>
                      <a:schemeClr val="bg2">
                        <a:lumMod val="10000"/>
                      </a:schemeClr>
                    </a:solidFill>
                  </a:rPr>
                  <a:t>veniam</a:t>
                </a:r>
                <a:endParaRPr lang="es-PE" sz="1400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</p:grpSp>
      </p:grpSp>
      <p:grpSp>
        <p:nvGrpSpPr>
          <p:cNvPr id="64" name="Group 63"/>
          <p:cNvGrpSpPr>
            <a:grpSpLocks noChangeAspect="1"/>
          </p:cNvGrpSpPr>
          <p:nvPr/>
        </p:nvGrpSpPr>
        <p:grpSpPr>
          <a:xfrm>
            <a:off x="287944" y="4011629"/>
            <a:ext cx="2743200" cy="2581836"/>
            <a:chOff x="324629" y="1374810"/>
            <a:chExt cx="3108960" cy="2926080"/>
          </a:xfrm>
        </p:grpSpPr>
        <p:grpSp>
          <p:nvGrpSpPr>
            <p:cNvPr id="65" name="Group 64"/>
            <p:cNvGrpSpPr>
              <a:grpSpLocks noChangeAspect="1"/>
            </p:cNvGrpSpPr>
            <p:nvPr/>
          </p:nvGrpSpPr>
          <p:grpSpPr>
            <a:xfrm>
              <a:off x="324629" y="1374810"/>
              <a:ext cx="3108960" cy="786584"/>
              <a:chOff x="3027000" y="1208736"/>
              <a:chExt cx="3112451" cy="787467"/>
            </a:xfrm>
          </p:grpSpPr>
          <p:sp>
            <p:nvSpPr>
              <p:cNvPr id="69" name="Right Triangle 68"/>
              <p:cNvSpPr/>
              <p:nvPr/>
            </p:nvSpPr>
            <p:spPr>
              <a:xfrm flipH="1" flipV="1">
                <a:off x="3027000" y="1669592"/>
                <a:ext cx="249234" cy="326611"/>
              </a:xfrm>
              <a:prstGeom prst="rtTriangle">
                <a:avLst/>
              </a:prstGeom>
              <a:solidFill>
                <a:srgbClr val="1F4E7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PE" sz="2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0" name="Right Triangle 69"/>
              <p:cNvSpPr/>
              <p:nvPr/>
            </p:nvSpPr>
            <p:spPr>
              <a:xfrm flipV="1">
                <a:off x="5889598" y="1669592"/>
                <a:ext cx="249234" cy="326611"/>
              </a:xfrm>
              <a:prstGeom prst="rtTriangl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PE" sz="2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3027000" y="1208736"/>
                <a:ext cx="3112451" cy="46085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PE" sz="1860" b="1" dirty="0" err="1" smtClean="0">
                    <a:solidFill>
                      <a:schemeClr val="bg1"/>
                    </a:solidFill>
                  </a:rPr>
                  <a:t>Lorem</a:t>
                </a:r>
                <a:r>
                  <a:rPr lang="es-PE" sz="1860" b="1" dirty="0" smtClean="0">
                    <a:solidFill>
                      <a:schemeClr val="bg1"/>
                    </a:solidFill>
                  </a:rPr>
                  <a:t> </a:t>
                </a:r>
                <a:r>
                  <a:rPr lang="es-PE" sz="1860" b="1" dirty="0" err="1" smtClean="0">
                    <a:solidFill>
                      <a:schemeClr val="bg1"/>
                    </a:solidFill>
                  </a:rPr>
                  <a:t>Ipsum</a:t>
                </a:r>
                <a:r>
                  <a:rPr lang="es-PE" sz="1860" b="1" dirty="0" smtClean="0">
                    <a:solidFill>
                      <a:schemeClr val="bg1"/>
                    </a:solidFill>
                  </a:rPr>
                  <a:t> Dolor</a:t>
                </a:r>
                <a:endParaRPr lang="es-PE" sz="1860" b="1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66" name="Group 65"/>
            <p:cNvGrpSpPr/>
            <p:nvPr/>
          </p:nvGrpSpPr>
          <p:grpSpPr>
            <a:xfrm>
              <a:off x="572855" y="1831690"/>
              <a:ext cx="2600460" cy="2469200"/>
              <a:chOff x="411967" y="2795985"/>
              <a:chExt cx="2600460" cy="2469200"/>
            </a:xfrm>
          </p:grpSpPr>
          <p:sp>
            <p:nvSpPr>
              <p:cNvPr id="67" name="Folded Corner 66"/>
              <p:cNvSpPr>
                <a:spLocks noChangeAspect="1"/>
              </p:cNvSpPr>
              <p:nvPr/>
            </p:nvSpPr>
            <p:spPr bwMode="auto">
              <a:xfrm>
                <a:off x="411967" y="2795985"/>
                <a:ext cx="2600460" cy="2469200"/>
              </a:xfrm>
              <a:prstGeom prst="foldedCorner">
                <a:avLst>
                  <a:gd name="adj" fmla="val 13464"/>
                </a:avLst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35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 w="19050">
                <a:noFill/>
                <a:round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none" lIns="121920" tIns="60960" rIns="121920" bIns="60960" numCol="1" rtlCol="0" anchor="ctr" anchorCtr="1" compatLnSpc="1">
                <a:prstTxWarp prst="textNoShape">
                  <a:avLst/>
                </a:prstTxWarp>
              </a:bodyPr>
              <a:lstStyle/>
              <a:p>
                <a:pPr algn="ctr"/>
                <a:endParaRPr lang="es-PE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68" name="TextBox 67"/>
              <p:cNvSpPr txBox="1"/>
              <p:nvPr/>
            </p:nvSpPr>
            <p:spPr>
              <a:xfrm>
                <a:off x="721013" y="2962566"/>
                <a:ext cx="2282913" cy="2057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1219170">
                  <a:spcBef>
                    <a:spcPct val="20000"/>
                  </a:spcBef>
                  <a:defRPr/>
                </a:pPr>
                <a:r>
                  <a:rPr lang="es-PE" sz="1400" dirty="0" err="1" smtClean="0">
                    <a:solidFill>
                      <a:schemeClr val="bg2">
                        <a:lumMod val="10000"/>
                      </a:schemeClr>
                    </a:solidFill>
                  </a:rPr>
                  <a:t>Lorem</a:t>
                </a:r>
                <a:r>
                  <a:rPr lang="es-PE" sz="1400" dirty="0" smtClean="0">
                    <a:solidFill>
                      <a:schemeClr val="bg2">
                        <a:lumMod val="10000"/>
                      </a:schemeClr>
                    </a:solidFill>
                  </a:rPr>
                  <a:t> </a:t>
                </a:r>
                <a:r>
                  <a:rPr lang="es-PE" sz="1400" dirty="0" err="1" smtClean="0">
                    <a:solidFill>
                      <a:schemeClr val="bg2">
                        <a:lumMod val="10000"/>
                      </a:schemeClr>
                    </a:solidFill>
                  </a:rPr>
                  <a:t>ipsum</a:t>
                </a:r>
                <a:r>
                  <a:rPr lang="es-PE" sz="1400" dirty="0" smtClean="0">
                    <a:solidFill>
                      <a:schemeClr val="bg2">
                        <a:lumMod val="10000"/>
                      </a:schemeClr>
                    </a:solidFill>
                  </a:rPr>
                  <a:t> dolor </a:t>
                </a:r>
                <a:r>
                  <a:rPr lang="es-PE" sz="1400" dirty="0" err="1" smtClean="0">
                    <a:solidFill>
                      <a:schemeClr val="bg2">
                        <a:lumMod val="10000"/>
                      </a:schemeClr>
                    </a:solidFill>
                  </a:rPr>
                  <a:t>sit</a:t>
                </a:r>
                <a:r>
                  <a:rPr lang="es-PE" sz="1400" dirty="0" smtClean="0">
                    <a:solidFill>
                      <a:schemeClr val="bg2">
                        <a:lumMod val="10000"/>
                      </a:schemeClr>
                    </a:solidFill>
                  </a:rPr>
                  <a:t> </a:t>
                </a:r>
                <a:r>
                  <a:rPr lang="es-PE" sz="1400" dirty="0" err="1" smtClean="0">
                    <a:solidFill>
                      <a:schemeClr val="bg2">
                        <a:lumMod val="10000"/>
                      </a:schemeClr>
                    </a:solidFill>
                  </a:rPr>
                  <a:t>amet</a:t>
                </a:r>
                <a:r>
                  <a:rPr lang="es-PE" sz="1400" dirty="0" smtClean="0">
                    <a:solidFill>
                      <a:schemeClr val="bg2">
                        <a:lumMod val="10000"/>
                      </a:schemeClr>
                    </a:solidFill>
                  </a:rPr>
                  <a:t>, </a:t>
                </a:r>
                <a:r>
                  <a:rPr lang="es-PE" sz="1400" dirty="0" err="1" smtClean="0">
                    <a:solidFill>
                      <a:schemeClr val="bg2">
                        <a:lumMod val="10000"/>
                      </a:schemeClr>
                    </a:solidFill>
                  </a:rPr>
                  <a:t>consectetur</a:t>
                </a:r>
                <a:r>
                  <a:rPr lang="es-PE" sz="1400" dirty="0" smtClean="0">
                    <a:solidFill>
                      <a:schemeClr val="bg2">
                        <a:lumMod val="10000"/>
                      </a:schemeClr>
                    </a:solidFill>
                  </a:rPr>
                  <a:t> </a:t>
                </a:r>
                <a:r>
                  <a:rPr lang="es-PE" sz="1400" dirty="0" err="1" smtClean="0">
                    <a:solidFill>
                      <a:schemeClr val="bg2">
                        <a:lumMod val="10000"/>
                      </a:schemeClr>
                    </a:solidFill>
                  </a:rPr>
                  <a:t>adipiscing</a:t>
                </a:r>
                <a:r>
                  <a:rPr lang="es-PE" sz="1400" dirty="0" smtClean="0">
                    <a:solidFill>
                      <a:schemeClr val="bg2">
                        <a:lumMod val="10000"/>
                      </a:schemeClr>
                    </a:solidFill>
                  </a:rPr>
                  <a:t> </a:t>
                </a:r>
                <a:r>
                  <a:rPr lang="es-PE" sz="1400" dirty="0" err="1" smtClean="0">
                    <a:solidFill>
                      <a:schemeClr val="bg2">
                        <a:lumMod val="10000"/>
                      </a:schemeClr>
                    </a:solidFill>
                  </a:rPr>
                  <a:t>elit</a:t>
                </a:r>
                <a:r>
                  <a:rPr lang="es-PE" sz="1400" dirty="0" smtClean="0">
                    <a:solidFill>
                      <a:schemeClr val="bg2">
                        <a:lumMod val="10000"/>
                      </a:schemeClr>
                    </a:solidFill>
                  </a:rPr>
                  <a:t>, sed do </a:t>
                </a:r>
                <a:r>
                  <a:rPr lang="es-PE" sz="1400" dirty="0" err="1" smtClean="0">
                    <a:solidFill>
                      <a:schemeClr val="bg2">
                        <a:lumMod val="10000"/>
                      </a:schemeClr>
                    </a:solidFill>
                  </a:rPr>
                  <a:t>eiusmod</a:t>
                </a:r>
                <a:r>
                  <a:rPr lang="es-PE" sz="1400" dirty="0" smtClean="0">
                    <a:solidFill>
                      <a:schemeClr val="bg2">
                        <a:lumMod val="10000"/>
                      </a:schemeClr>
                    </a:solidFill>
                  </a:rPr>
                  <a:t> </a:t>
                </a:r>
                <a:r>
                  <a:rPr lang="es-PE" sz="1400" dirty="0" err="1" smtClean="0">
                    <a:solidFill>
                      <a:schemeClr val="bg2">
                        <a:lumMod val="10000"/>
                      </a:schemeClr>
                    </a:solidFill>
                  </a:rPr>
                  <a:t>tempor</a:t>
                </a:r>
                <a:r>
                  <a:rPr lang="es-PE" sz="1400" dirty="0" smtClean="0">
                    <a:solidFill>
                      <a:schemeClr val="bg2">
                        <a:lumMod val="10000"/>
                      </a:schemeClr>
                    </a:solidFill>
                  </a:rPr>
                  <a:t> </a:t>
                </a:r>
                <a:r>
                  <a:rPr lang="es-PE" sz="1400" dirty="0" err="1" smtClean="0">
                    <a:solidFill>
                      <a:schemeClr val="bg2">
                        <a:lumMod val="10000"/>
                      </a:schemeClr>
                    </a:solidFill>
                  </a:rPr>
                  <a:t>incididunt</a:t>
                </a:r>
                <a:r>
                  <a:rPr lang="es-PE" sz="1400" dirty="0" smtClean="0">
                    <a:solidFill>
                      <a:schemeClr val="bg2">
                        <a:lumMod val="10000"/>
                      </a:schemeClr>
                    </a:solidFill>
                  </a:rPr>
                  <a:t> </a:t>
                </a:r>
                <a:r>
                  <a:rPr lang="es-PE" sz="1400" dirty="0" err="1" smtClean="0">
                    <a:solidFill>
                      <a:schemeClr val="bg2">
                        <a:lumMod val="10000"/>
                      </a:schemeClr>
                    </a:solidFill>
                  </a:rPr>
                  <a:t>utdse</a:t>
                </a:r>
                <a:r>
                  <a:rPr lang="es-PE" sz="1400" dirty="0" smtClean="0">
                    <a:solidFill>
                      <a:schemeClr val="bg2">
                        <a:lumMod val="10000"/>
                      </a:schemeClr>
                    </a:solidFill>
                  </a:rPr>
                  <a:t> ut labore et </a:t>
                </a:r>
                <a:r>
                  <a:rPr lang="es-PE" sz="1400" dirty="0" err="1" smtClean="0">
                    <a:solidFill>
                      <a:schemeClr val="bg2">
                        <a:lumMod val="10000"/>
                      </a:schemeClr>
                    </a:solidFill>
                  </a:rPr>
                  <a:t>dolore</a:t>
                </a:r>
                <a:r>
                  <a:rPr lang="es-PE" sz="1400" dirty="0" smtClean="0">
                    <a:solidFill>
                      <a:schemeClr val="bg2">
                        <a:lumMod val="10000"/>
                      </a:schemeClr>
                    </a:solidFill>
                  </a:rPr>
                  <a:t> magna </a:t>
                </a:r>
                <a:r>
                  <a:rPr lang="es-PE" sz="1400" dirty="0" err="1" smtClean="0">
                    <a:solidFill>
                      <a:schemeClr val="bg2">
                        <a:lumMod val="10000"/>
                      </a:schemeClr>
                    </a:solidFill>
                  </a:rPr>
                  <a:t>aliqua</a:t>
                </a:r>
                <a:r>
                  <a:rPr lang="es-PE" sz="1400" dirty="0" smtClean="0">
                    <a:solidFill>
                      <a:schemeClr val="bg2">
                        <a:lumMod val="10000"/>
                      </a:schemeClr>
                    </a:solidFill>
                  </a:rPr>
                  <a:t>. Ut </a:t>
                </a:r>
                <a:r>
                  <a:rPr lang="es-PE" sz="1400" dirty="0" err="1" smtClean="0">
                    <a:solidFill>
                      <a:schemeClr val="bg2">
                        <a:lumMod val="10000"/>
                      </a:schemeClr>
                    </a:solidFill>
                  </a:rPr>
                  <a:t>enim</a:t>
                </a:r>
                <a:r>
                  <a:rPr lang="es-PE" sz="1400" dirty="0" smtClean="0">
                    <a:solidFill>
                      <a:schemeClr val="bg2">
                        <a:lumMod val="10000"/>
                      </a:schemeClr>
                    </a:solidFill>
                  </a:rPr>
                  <a:t> ad </a:t>
                </a:r>
                <a:r>
                  <a:rPr lang="es-PE" sz="1400" dirty="0" err="1" smtClean="0">
                    <a:solidFill>
                      <a:schemeClr val="bg2">
                        <a:lumMod val="10000"/>
                      </a:schemeClr>
                    </a:solidFill>
                  </a:rPr>
                  <a:t>minim</a:t>
                </a:r>
                <a:r>
                  <a:rPr lang="es-PE" sz="1400" dirty="0" smtClean="0">
                    <a:solidFill>
                      <a:schemeClr val="bg2">
                        <a:lumMod val="10000"/>
                      </a:schemeClr>
                    </a:solidFill>
                  </a:rPr>
                  <a:t> </a:t>
                </a:r>
                <a:r>
                  <a:rPr lang="es-PE" sz="1400" dirty="0" err="1" smtClean="0">
                    <a:solidFill>
                      <a:schemeClr val="bg2">
                        <a:lumMod val="10000"/>
                      </a:schemeClr>
                    </a:solidFill>
                  </a:rPr>
                  <a:t>veniam</a:t>
                </a:r>
                <a:endParaRPr lang="es-PE" sz="1400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</p:grpSp>
      </p:grpSp>
      <p:grpSp>
        <p:nvGrpSpPr>
          <p:cNvPr id="72" name="Group 71"/>
          <p:cNvGrpSpPr>
            <a:grpSpLocks noChangeAspect="1"/>
          </p:cNvGrpSpPr>
          <p:nvPr/>
        </p:nvGrpSpPr>
        <p:grpSpPr>
          <a:xfrm>
            <a:off x="3145577" y="4011629"/>
            <a:ext cx="2743200" cy="2581836"/>
            <a:chOff x="324629" y="1374810"/>
            <a:chExt cx="3108960" cy="2926080"/>
          </a:xfrm>
        </p:grpSpPr>
        <p:grpSp>
          <p:nvGrpSpPr>
            <p:cNvPr id="73" name="Group 72"/>
            <p:cNvGrpSpPr>
              <a:grpSpLocks noChangeAspect="1"/>
            </p:cNvGrpSpPr>
            <p:nvPr/>
          </p:nvGrpSpPr>
          <p:grpSpPr>
            <a:xfrm>
              <a:off x="324629" y="1374810"/>
              <a:ext cx="3108960" cy="786584"/>
              <a:chOff x="3027000" y="1208736"/>
              <a:chExt cx="3112451" cy="787467"/>
            </a:xfrm>
          </p:grpSpPr>
          <p:sp>
            <p:nvSpPr>
              <p:cNvPr id="77" name="Right Triangle 76"/>
              <p:cNvSpPr/>
              <p:nvPr/>
            </p:nvSpPr>
            <p:spPr>
              <a:xfrm flipH="1" flipV="1">
                <a:off x="3027000" y="1669592"/>
                <a:ext cx="249234" cy="326611"/>
              </a:xfrm>
              <a:prstGeom prst="rtTriangle">
                <a:avLst/>
              </a:prstGeom>
              <a:solidFill>
                <a:srgbClr val="AA7E2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PE" sz="2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8" name="Right Triangle 77"/>
              <p:cNvSpPr/>
              <p:nvPr/>
            </p:nvSpPr>
            <p:spPr>
              <a:xfrm flipV="1">
                <a:off x="5889598" y="1669592"/>
                <a:ext cx="249234" cy="326611"/>
              </a:xfrm>
              <a:prstGeom prst="rtTriangle">
                <a:avLst/>
              </a:prstGeom>
              <a:solidFill>
                <a:srgbClr val="AA7E2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PE" sz="2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3027000" y="1208736"/>
                <a:ext cx="3112451" cy="460856"/>
              </a:xfrm>
              <a:prstGeom prst="rect">
                <a:avLst/>
              </a:prstGeom>
              <a:solidFill>
                <a:srgbClr val="ED7D31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PE" sz="1860" b="1" dirty="0" err="1" smtClean="0">
                    <a:solidFill>
                      <a:schemeClr val="bg1"/>
                    </a:solidFill>
                  </a:rPr>
                  <a:t>Lorem</a:t>
                </a:r>
                <a:r>
                  <a:rPr lang="es-PE" sz="1860" b="1" dirty="0" smtClean="0">
                    <a:solidFill>
                      <a:schemeClr val="bg1"/>
                    </a:solidFill>
                  </a:rPr>
                  <a:t> </a:t>
                </a:r>
                <a:r>
                  <a:rPr lang="es-PE" sz="1860" b="1" dirty="0" err="1" smtClean="0">
                    <a:solidFill>
                      <a:schemeClr val="bg1"/>
                    </a:solidFill>
                  </a:rPr>
                  <a:t>Ipsum</a:t>
                </a:r>
                <a:r>
                  <a:rPr lang="es-PE" sz="1860" b="1" dirty="0" smtClean="0">
                    <a:solidFill>
                      <a:schemeClr val="bg1"/>
                    </a:solidFill>
                  </a:rPr>
                  <a:t> Dolor</a:t>
                </a:r>
                <a:endParaRPr lang="es-PE" sz="1860" b="1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74" name="Group 73"/>
            <p:cNvGrpSpPr/>
            <p:nvPr/>
          </p:nvGrpSpPr>
          <p:grpSpPr>
            <a:xfrm>
              <a:off x="572855" y="1831690"/>
              <a:ext cx="2600460" cy="2469200"/>
              <a:chOff x="411967" y="2795985"/>
              <a:chExt cx="2600460" cy="2469200"/>
            </a:xfrm>
          </p:grpSpPr>
          <p:sp>
            <p:nvSpPr>
              <p:cNvPr id="75" name="Folded Corner 74"/>
              <p:cNvSpPr>
                <a:spLocks noChangeAspect="1"/>
              </p:cNvSpPr>
              <p:nvPr/>
            </p:nvSpPr>
            <p:spPr bwMode="auto">
              <a:xfrm>
                <a:off x="411967" y="2795985"/>
                <a:ext cx="2600460" cy="2469200"/>
              </a:xfrm>
              <a:prstGeom prst="foldedCorner">
                <a:avLst>
                  <a:gd name="adj" fmla="val 13464"/>
                </a:avLst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35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 w="19050">
                <a:noFill/>
                <a:round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none" lIns="121920" tIns="60960" rIns="121920" bIns="60960" numCol="1" rtlCol="0" anchor="ctr" anchorCtr="1" compatLnSpc="1">
                <a:prstTxWarp prst="textNoShape">
                  <a:avLst/>
                </a:prstTxWarp>
              </a:bodyPr>
              <a:lstStyle/>
              <a:p>
                <a:pPr algn="ctr"/>
                <a:endParaRPr lang="es-PE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76" name="TextBox 75"/>
              <p:cNvSpPr txBox="1"/>
              <p:nvPr/>
            </p:nvSpPr>
            <p:spPr>
              <a:xfrm>
                <a:off x="721013" y="2962566"/>
                <a:ext cx="2282913" cy="2057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1219170">
                  <a:spcBef>
                    <a:spcPct val="20000"/>
                  </a:spcBef>
                  <a:defRPr/>
                </a:pPr>
                <a:r>
                  <a:rPr lang="es-PE" sz="1400" dirty="0" err="1" smtClean="0">
                    <a:solidFill>
                      <a:schemeClr val="bg2">
                        <a:lumMod val="10000"/>
                      </a:schemeClr>
                    </a:solidFill>
                  </a:rPr>
                  <a:t>Lorem</a:t>
                </a:r>
                <a:r>
                  <a:rPr lang="es-PE" sz="1400" dirty="0" smtClean="0">
                    <a:solidFill>
                      <a:schemeClr val="bg2">
                        <a:lumMod val="10000"/>
                      </a:schemeClr>
                    </a:solidFill>
                  </a:rPr>
                  <a:t> </a:t>
                </a:r>
                <a:r>
                  <a:rPr lang="es-PE" sz="1400" dirty="0" err="1" smtClean="0">
                    <a:solidFill>
                      <a:schemeClr val="bg2">
                        <a:lumMod val="10000"/>
                      </a:schemeClr>
                    </a:solidFill>
                  </a:rPr>
                  <a:t>ipsum</a:t>
                </a:r>
                <a:r>
                  <a:rPr lang="es-PE" sz="1400" dirty="0" smtClean="0">
                    <a:solidFill>
                      <a:schemeClr val="bg2">
                        <a:lumMod val="10000"/>
                      </a:schemeClr>
                    </a:solidFill>
                  </a:rPr>
                  <a:t> dolor </a:t>
                </a:r>
                <a:r>
                  <a:rPr lang="es-PE" sz="1400" dirty="0" err="1" smtClean="0">
                    <a:solidFill>
                      <a:schemeClr val="bg2">
                        <a:lumMod val="10000"/>
                      </a:schemeClr>
                    </a:solidFill>
                  </a:rPr>
                  <a:t>sit</a:t>
                </a:r>
                <a:r>
                  <a:rPr lang="es-PE" sz="1400" dirty="0" smtClean="0">
                    <a:solidFill>
                      <a:schemeClr val="bg2">
                        <a:lumMod val="10000"/>
                      </a:schemeClr>
                    </a:solidFill>
                  </a:rPr>
                  <a:t> </a:t>
                </a:r>
                <a:r>
                  <a:rPr lang="es-PE" sz="1400" dirty="0" err="1" smtClean="0">
                    <a:solidFill>
                      <a:schemeClr val="bg2">
                        <a:lumMod val="10000"/>
                      </a:schemeClr>
                    </a:solidFill>
                  </a:rPr>
                  <a:t>amet</a:t>
                </a:r>
                <a:r>
                  <a:rPr lang="es-PE" sz="1400" dirty="0" smtClean="0">
                    <a:solidFill>
                      <a:schemeClr val="bg2">
                        <a:lumMod val="10000"/>
                      </a:schemeClr>
                    </a:solidFill>
                  </a:rPr>
                  <a:t>, </a:t>
                </a:r>
                <a:r>
                  <a:rPr lang="es-PE" sz="1400" dirty="0" err="1" smtClean="0">
                    <a:solidFill>
                      <a:schemeClr val="bg2">
                        <a:lumMod val="10000"/>
                      </a:schemeClr>
                    </a:solidFill>
                  </a:rPr>
                  <a:t>consectetur</a:t>
                </a:r>
                <a:r>
                  <a:rPr lang="es-PE" sz="1400" dirty="0" smtClean="0">
                    <a:solidFill>
                      <a:schemeClr val="bg2">
                        <a:lumMod val="10000"/>
                      </a:schemeClr>
                    </a:solidFill>
                  </a:rPr>
                  <a:t> </a:t>
                </a:r>
                <a:r>
                  <a:rPr lang="es-PE" sz="1400" dirty="0" err="1" smtClean="0">
                    <a:solidFill>
                      <a:schemeClr val="bg2">
                        <a:lumMod val="10000"/>
                      </a:schemeClr>
                    </a:solidFill>
                  </a:rPr>
                  <a:t>adipiscing</a:t>
                </a:r>
                <a:r>
                  <a:rPr lang="es-PE" sz="1400" dirty="0" smtClean="0">
                    <a:solidFill>
                      <a:schemeClr val="bg2">
                        <a:lumMod val="10000"/>
                      </a:schemeClr>
                    </a:solidFill>
                  </a:rPr>
                  <a:t> </a:t>
                </a:r>
                <a:r>
                  <a:rPr lang="es-PE" sz="1400" dirty="0" err="1" smtClean="0">
                    <a:solidFill>
                      <a:schemeClr val="bg2">
                        <a:lumMod val="10000"/>
                      </a:schemeClr>
                    </a:solidFill>
                  </a:rPr>
                  <a:t>elit</a:t>
                </a:r>
                <a:r>
                  <a:rPr lang="es-PE" sz="1400" dirty="0" smtClean="0">
                    <a:solidFill>
                      <a:schemeClr val="bg2">
                        <a:lumMod val="10000"/>
                      </a:schemeClr>
                    </a:solidFill>
                  </a:rPr>
                  <a:t>, sed do </a:t>
                </a:r>
                <a:r>
                  <a:rPr lang="es-PE" sz="1400" dirty="0" err="1" smtClean="0">
                    <a:solidFill>
                      <a:schemeClr val="bg2">
                        <a:lumMod val="10000"/>
                      </a:schemeClr>
                    </a:solidFill>
                  </a:rPr>
                  <a:t>eiusmod</a:t>
                </a:r>
                <a:r>
                  <a:rPr lang="es-PE" sz="1400" dirty="0" smtClean="0">
                    <a:solidFill>
                      <a:schemeClr val="bg2">
                        <a:lumMod val="10000"/>
                      </a:schemeClr>
                    </a:solidFill>
                  </a:rPr>
                  <a:t> </a:t>
                </a:r>
                <a:r>
                  <a:rPr lang="es-PE" sz="1400" dirty="0" err="1" smtClean="0">
                    <a:solidFill>
                      <a:schemeClr val="bg2">
                        <a:lumMod val="10000"/>
                      </a:schemeClr>
                    </a:solidFill>
                  </a:rPr>
                  <a:t>tempor</a:t>
                </a:r>
                <a:r>
                  <a:rPr lang="es-PE" sz="1400" dirty="0" smtClean="0">
                    <a:solidFill>
                      <a:schemeClr val="bg2">
                        <a:lumMod val="10000"/>
                      </a:schemeClr>
                    </a:solidFill>
                  </a:rPr>
                  <a:t> </a:t>
                </a:r>
                <a:r>
                  <a:rPr lang="es-PE" sz="1400" dirty="0" err="1" smtClean="0">
                    <a:solidFill>
                      <a:schemeClr val="bg2">
                        <a:lumMod val="10000"/>
                      </a:schemeClr>
                    </a:solidFill>
                  </a:rPr>
                  <a:t>incididunt</a:t>
                </a:r>
                <a:r>
                  <a:rPr lang="es-PE" sz="1400" dirty="0" smtClean="0">
                    <a:solidFill>
                      <a:schemeClr val="bg2">
                        <a:lumMod val="10000"/>
                      </a:schemeClr>
                    </a:solidFill>
                  </a:rPr>
                  <a:t> </a:t>
                </a:r>
                <a:r>
                  <a:rPr lang="es-PE" sz="1400" dirty="0" err="1" smtClean="0">
                    <a:solidFill>
                      <a:schemeClr val="bg2">
                        <a:lumMod val="10000"/>
                      </a:schemeClr>
                    </a:solidFill>
                  </a:rPr>
                  <a:t>utdse</a:t>
                </a:r>
                <a:r>
                  <a:rPr lang="es-PE" sz="1400" dirty="0" smtClean="0">
                    <a:solidFill>
                      <a:schemeClr val="bg2">
                        <a:lumMod val="10000"/>
                      </a:schemeClr>
                    </a:solidFill>
                  </a:rPr>
                  <a:t> ut labore et </a:t>
                </a:r>
                <a:r>
                  <a:rPr lang="es-PE" sz="1400" dirty="0" err="1" smtClean="0">
                    <a:solidFill>
                      <a:schemeClr val="bg2">
                        <a:lumMod val="10000"/>
                      </a:schemeClr>
                    </a:solidFill>
                  </a:rPr>
                  <a:t>dolore</a:t>
                </a:r>
                <a:r>
                  <a:rPr lang="es-PE" sz="1400" dirty="0" smtClean="0">
                    <a:solidFill>
                      <a:schemeClr val="bg2">
                        <a:lumMod val="10000"/>
                      </a:schemeClr>
                    </a:solidFill>
                  </a:rPr>
                  <a:t> magna </a:t>
                </a:r>
                <a:r>
                  <a:rPr lang="es-PE" sz="1400" dirty="0" err="1" smtClean="0">
                    <a:solidFill>
                      <a:schemeClr val="bg2">
                        <a:lumMod val="10000"/>
                      </a:schemeClr>
                    </a:solidFill>
                  </a:rPr>
                  <a:t>aliqua</a:t>
                </a:r>
                <a:r>
                  <a:rPr lang="es-PE" sz="1400" dirty="0" smtClean="0">
                    <a:solidFill>
                      <a:schemeClr val="bg2">
                        <a:lumMod val="10000"/>
                      </a:schemeClr>
                    </a:solidFill>
                  </a:rPr>
                  <a:t>. Ut </a:t>
                </a:r>
                <a:r>
                  <a:rPr lang="es-PE" sz="1400" dirty="0" err="1" smtClean="0">
                    <a:solidFill>
                      <a:schemeClr val="bg2">
                        <a:lumMod val="10000"/>
                      </a:schemeClr>
                    </a:solidFill>
                  </a:rPr>
                  <a:t>enim</a:t>
                </a:r>
                <a:r>
                  <a:rPr lang="es-PE" sz="1400" dirty="0" smtClean="0">
                    <a:solidFill>
                      <a:schemeClr val="bg2">
                        <a:lumMod val="10000"/>
                      </a:schemeClr>
                    </a:solidFill>
                  </a:rPr>
                  <a:t> ad </a:t>
                </a:r>
                <a:r>
                  <a:rPr lang="es-PE" sz="1400" dirty="0" err="1" smtClean="0">
                    <a:solidFill>
                      <a:schemeClr val="bg2">
                        <a:lumMod val="10000"/>
                      </a:schemeClr>
                    </a:solidFill>
                  </a:rPr>
                  <a:t>minim</a:t>
                </a:r>
                <a:r>
                  <a:rPr lang="es-PE" sz="1400" dirty="0" smtClean="0">
                    <a:solidFill>
                      <a:schemeClr val="bg2">
                        <a:lumMod val="10000"/>
                      </a:schemeClr>
                    </a:solidFill>
                  </a:rPr>
                  <a:t> </a:t>
                </a:r>
                <a:r>
                  <a:rPr lang="es-PE" sz="1400" dirty="0" err="1" smtClean="0">
                    <a:solidFill>
                      <a:schemeClr val="bg2">
                        <a:lumMod val="10000"/>
                      </a:schemeClr>
                    </a:solidFill>
                  </a:rPr>
                  <a:t>veniam</a:t>
                </a:r>
                <a:endParaRPr lang="es-PE" sz="1400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</p:grpSp>
      </p:grpSp>
      <p:sp>
        <p:nvSpPr>
          <p:cNvPr id="80" name="Oval 79"/>
          <p:cNvSpPr>
            <a:spLocks noChangeAspect="1"/>
          </p:cNvSpPr>
          <p:nvPr/>
        </p:nvSpPr>
        <p:spPr>
          <a:xfrm>
            <a:off x="7187025" y="2363069"/>
            <a:ext cx="3291840" cy="3291840"/>
          </a:xfrm>
          <a:prstGeom prst="ellipse">
            <a:avLst/>
          </a:prstGeom>
          <a:solidFill>
            <a:schemeClr val="accent6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2400" dirty="0"/>
          </a:p>
        </p:txBody>
      </p:sp>
      <p:grpSp>
        <p:nvGrpSpPr>
          <p:cNvPr id="6" name="Group 1908"/>
          <p:cNvGrpSpPr/>
          <p:nvPr/>
        </p:nvGrpSpPr>
        <p:grpSpPr>
          <a:xfrm>
            <a:off x="6301151" y="3478125"/>
            <a:ext cx="1484112" cy="2592475"/>
            <a:chOff x="44113" y="343282"/>
            <a:chExt cx="3140942" cy="548665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7" name="Shape 1895"/>
            <p:cNvSpPr/>
            <p:nvPr/>
          </p:nvSpPr>
          <p:spPr>
            <a:xfrm>
              <a:off x="1387269" y="5394642"/>
              <a:ext cx="435298" cy="4352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8" h="19678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bg1"/>
            </a:solidFill>
            <a:ln w="12700" cap="flat">
              <a:noFill/>
              <a:miter lim="400000"/>
            </a:ln>
            <a:effectLst/>
          </p:spPr>
          <p:txBody>
            <a:bodyPr wrap="square" lIns="162559" tIns="162559" rIns="162559" bIns="162559" numCol="1" anchor="ctr">
              <a:noAutofit/>
            </a:bodyPr>
            <a:lstStyle/>
            <a:p>
              <a:pPr defTabSz="609524">
                <a:defRPr sz="6400">
                  <a:latin typeface="Calibri"/>
                  <a:ea typeface="Calibri"/>
                  <a:cs typeface="Calibri"/>
                  <a:sym typeface="Calibri"/>
                </a:defRPr>
              </a:pPr>
              <a:endParaRPr lang="es-PE" sz="8533" dirty="0"/>
            </a:p>
          </p:txBody>
        </p:sp>
        <p:sp>
          <p:nvSpPr>
            <p:cNvPr id="8" name="Shape 1896"/>
            <p:cNvSpPr/>
            <p:nvPr/>
          </p:nvSpPr>
          <p:spPr>
            <a:xfrm>
              <a:off x="44113" y="343293"/>
              <a:ext cx="1598460" cy="35730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99" h="21598" extrusionOk="0">
                  <a:moveTo>
                    <a:pt x="20082" y="21581"/>
                  </a:moveTo>
                  <a:lnTo>
                    <a:pt x="12994" y="21598"/>
                  </a:lnTo>
                  <a:cubicBezTo>
                    <a:pt x="12674" y="21588"/>
                    <a:pt x="12364" y="21547"/>
                    <a:pt x="12080" y="21476"/>
                  </a:cubicBezTo>
                  <a:cubicBezTo>
                    <a:pt x="11781" y="21402"/>
                    <a:pt x="11517" y="21297"/>
                    <a:pt x="11283" y="21180"/>
                  </a:cubicBezTo>
                  <a:cubicBezTo>
                    <a:pt x="10716" y="20896"/>
                    <a:pt x="10319" y="20543"/>
                    <a:pt x="10136" y="20158"/>
                  </a:cubicBezTo>
                  <a:cubicBezTo>
                    <a:pt x="9800" y="18984"/>
                    <a:pt x="8981" y="17854"/>
                    <a:pt x="7729" y="16833"/>
                  </a:cubicBezTo>
                  <a:cubicBezTo>
                    <a:pt x="5785" y="15250"/>
                    <a:pt x="2849" y="13970"/>
                    <a:pt x="1337" y="12276"/>
                  </a:cubicBezTo>
                  <a:cubicBezTo>
                    <a:pt x="-1501" y="9097"/>
                    <a:pt x="455" y="5774"/>
                    <a:pt x="4611" y="3428"/>
                  </a:cubicBezTo>
                  <a:cubicBezTo>
                    <a:pt x="6497" y="2364"/>
                    <a:pt x="8851" y="1490"/>
                    <a:pt x="11554" y="890"/>
                  </a:cubicBezTo>
                  <a:cubicBezTo>
                    <a:pt x="14131" y="318"/>
                    <a:pt x="17015" y="-2"/>
                    <a:pt x="20099" y="0"/>
                  </a:cubicBezTo>
                  <a:lnTo>
                    <a:pt x="20082" y="21581"/>
                  </a:lnTo>
                  <a:close/>
                </a:path>
              </a:pathLst>
            </a:custGeom>
            <a:solidFill>
              <a:srgbClr val="00B0F0"/>
            </a:solidFill>
            <a:ln w="12700" cap="flat">
              <a:noFill/>
              <a:miter lim="400000"/>
            </a:ln>
            <a:effectLst/>
          </p:spPr>
          <p:txBody>
            <a:bodyPr wrap="square" lIns="162559" tIns="162559" rIns="162559" bIns="162559" numCol="1" anchor="ctr">
              <a:noAutofit/>
            </a:bodyPr>
            <a:lstStyle/>
            <a:p>
              <a:pPr defTabSz="609524">
                <a:defRPr sz="6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lang="es-PE" sz="8533" dirty="0"/>
            </a:p>
          </p:txBody>
        </p:sp>
        <p:sp>
          <p:nvSpPr>
            <p:cNvPr id="9" name="Shape 1897"/>
            <p:cNvSpPr/>
            <p:nvPr/>
          </p:nvSpPr>
          <p:spPr>
            <a:xfrm>
              <a:off x="1586590" y="343282"/>
              <a:ext cx="1598465" cy="35730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99" h="21598" extrusionOk="0">
                  <a:moveTo>
                    <a:pt x="17" y="21581"/>
                  </a:moveTo>
                  <a:lnTo>
                    <a:pt x="7105" y="21598"/>
                  </a:lnTo>
                  <a:cubicBezTo>
                    <a:pt x="7425" y="21588"/>
                    <a:pt x="7735" y="21547"/>
                    <a:pt x="8019" y="21476"/>
                  </a:cubicBezTo>
                  <a:cubicBezTo>
                    <a:pt x="8318" y="21402"/>
                    <a:pt x="8582" y="21297"/>
                    <a:pt x="8816" y="21180"/>
                  </a:cubicBezTo>
                  <a:cubicBezTo>
                    <a:pt x="9383" y="20896"/>
                    <a:pt x="9780" y="20543"/>
                    <a:pt x="9963" y="20158"/>
                  </a:cubicBezTo>
                  <a:cubicBezTo>
                    <a:pt x="10299" y="18984"/>
                    <a:pt x="11118" y="17854"/>
                    <a:pt x="12370" y="16833"/>
                  </a:cubicBezTo>
                  <a:cubicBezTo>
                    <a:pt x="14314" y="15250"/>
                    <a:pt x="17250" y="13970"/>
                    <a:pt x="18762" y="12276"/>
                  </a:cubicBezTo>
                  <a:cubicBezTo>
                    <a:pt x="21600" y="9097"/>
                    <a:pt x="19644" y="5774"/>
                    <a:pt x="15488" y="3428"/>
                  </a:cubicBezTo>
                  <a:cubicBezTo>
                    <a:pt x="13602" y="2364"/>
                    <a:pt x="11248" y="1490"/>
                    <a:pt x="8545" y="890"/>
                  </a:cubicBezTo>
                  <a:cubicBezTo>
                    <a:pt x="5968" y="318"/>
                    <a:pt x="3084" y="-2"/>
                    <a:pt x="0" y="0"/>
                  </a:cubicBezTo>
                  <a:lnTo>
                    <a:pt x="17" y="21581"/>
                  </a:lnTo>
                  <a:close/>
                </a:path>
              </a:pathLst>
            </a:custGeom>
            <a:solidFill>
              <a:srgbClr val="00B0F0"/>
            </a:solidFill>
            <a:ln w="12700" cap="flat">
              <a:noFill/>
              <a:miter lim="400000"/>
            </a:ln>
            <a:effectLst/>
          </p:spPr>
          <p:txBody>
            <a:bodyPr wrap="square" lIns="162559" tIns="162559" rIns="162559" bIns="162559" numCol="1" anchor="ctr">
              <a:noAutofit/>
            </a:bodyPr>
            <a:lstStyle/>
            <a:p>
              <a:pPr defTabSz="609524">
                <a:defRPr sz="6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lang="es-PE" sz="8533" dirty="0"/>
            </a:p>
          </p:txBody>
        </p:sp>
        <p:sp>
          <p:nvSpPr>
            <p:cNvPr id="10" name="Shape 1898"/>
            <p:cNvSpPr/>
            <p:nvPr/>
          </p:nvSpPr>
          <p:spPr>
            <a:xfrm>
              <a:off x="942007" y="4092984"/>
              <a:ext cx="1325844" cy="255994"/>
            </a:xfrm>
            <a:prstGeom prst="roundRect">
              <a:avLst>
                <a:gd name="adj" fmla="val 9345"/>
              </a:avLst>
            </a:prstGeom>
            <a:solidFill>
              <a:srgbClr val="00B0F0"/>
            </a:solidFill>
            <a:ln w="12700" cap="flat">
              <a:noFill/>
              <a:miter lim="400000"/>
            </a:ln>
            <a:effectLst/>
          </p:spPr>
          <p:txBody>
            <a:bodyPr wrap="square" lIns="162559" tIns="162559" rIns="162559" bIns="162559" numCol="1" anchor="ctr">
              <a:noAutofit/>
            </a:bodyPr>
            <a:lstStyle/>
            <a:p>
              <a:pPr defTabSz="609524">
                <a:defRPr sz="6400">
                  <a:latin typeface="Calibri"/>
                  <a:ea typeface="Calibri"/>
                  <a:cs typeface="Calibri"/>
                  <a:sym typeface="Calibri"/>
                </a:defRPr>
              </a:pPr>
              <a:endParaRPr lang="es-PE" sz="8533" dirty="0"/>
            </a:p>
          </p:txBody>
        </p:sp>
        <p:sp>
          <p:nvSpPr>
            <p:cNvPr id="11" name="Shape 1899"/>
            <p:cNvSpPr/>
            <p:nvPr/>
          </p:nvSpPr>
          <p:spPr>
            <a:xfrm>
              <a:off x="942007" y="4457584"/>
              <a:ext cx="1325844" cy="255994"/>
            </a:xfrm>
            <a:prstGeom prst="roundRect">
              <a:avLst>
                <a:gd name="adj" fmla="val 9345"/>
              </a:avLst>
            </a:prstGeom>
            <a:solidFill>
              <a:srgbClr val="00B0F0"/>
            </a:solidFill>
            <a:ln w="12700" cap="flat">
              <a:noFill/>
              <a:miter lim="400000"/>
            </a:ln>
            <a:effectLst/>
          </p:spPr>
          <p:txBody>
            <a:bodyPr wrap="square" lIns="162559" tIns="162559" rIns="162559" bIns="162559" numCol="1" anchor="ctr">
              <a:noAutofit/>
            </a:bodyPr>
            <a:lstStyle/>
            <a:p>
              <a:pPr defTabSz="609524">
                <a:defRPr sz="6400">
                  <a:latin typeface="Calibri"/>
                  <a:ea typeface="Calibri"/>
                  <a:cs typeface="Calibri"/>
                  <a:sym typeface="Calibri"/>
                </a:defRPr>
              </a:pPr>
              <a:endParaRPr lang="es-PE" sz="8533" dirty="0"/>
            </a:p>
          </p:txBody>
        </p:sp>
        <p:sp>
          <p:nvSpPr>
            <p:cNvPr id="12" name="Shape 1900"/>
            <p:cNvSpPr/>
            <p:nvPr/>
          </p:nvSpPr>
          <p:spPr>
            <a:xfrm>
              <a:off x="942007" y="4822185"/>
              <a:ext cx="1325844" cy="255993"/>
            </a:xfrm>
            <a:prstGeom prst="roundRect">
              <a:avLst>
                <a:gd name="adj" fmla="val 9345"/>
              </a:avLst>
            </a:prstGeom>
            <a:solidFill>
              <a:srgbClr val="00B0F0"/>
            </a:solidFill>
            <a:ln w="12700" cap="flat">
              <a:noFill/>
              <a:miter lim="400000"/>
            </a:ln>
            <a:effectLst/>
          </p:spPr>
          <p:txBody>
            <a:bodyPr wrap="square" lIns="162559" tIns="162559" rIns="162559" bIns="162559" numCol="1" anchor="ctr">
              <a:noAutofit/>
            </a:bodyPr>
            <a:lstStyle/>
            <a:p>
              <a:pPr defTabSz="609524">
                <a:defRPr sz="6400">
                  <a:latin typeface="Calibri"/>
                  <a:ea typeface="Calibri"/>
                  <a:cs typeface="Calibri"/>
                  <a:sym typeface="Calibri"/>
                </a:defRPr>
              </a:pPr>
              <a:endParaRPr lang="es-PE" sz="8533" dirty="0"/>
            </a:p>
          </p:txBody>
        </p:sp>
        <p:sp>
          <p:nvSpPr>
            <p:cNvPr id="13" name="Shape 1901"/>
            <p:cNvSpPr/>
            <p:nvPr/>
          </p:nvSpPr>
          <p:spPr>
            <a:xfrm>
              <a:off x="1136986" y="5182631"/>
              <a:ext cx="935886" cy="432242"/>
            </a:xfrm>
            <a:prstGeom prst="roundRect">
              <a:avLst>
                <a:gd name="adj" fmla="val 15253"/>
              </a:avLst>
            </a:prstGeom>
            <a:solidFill>
              <a:srgbClr val="00B0F0"/>
            </a:solidFill>
            <a:ln w="12700" cap="flat">
              <a:noFill/>
              <a:miter lim="400000"/>
            </a:ln>
            <a:effectLst/>
          </p:spPr>
          <p:txBody>
            <a:bodyPr wrap="square" lIns="162559" tIns="162559" rIns="162559" bIns="162559" numCol="1" anchor="ctr">
              <a:noAutofit/>
            </a:bodyPr>
            <a:lstStyle/>
            <a:p>
              <a:pPr defTabSz="609524">
                <a:defRPr sz="6400">
                  <a:latin typeface="Calibri"/>
                  <a:ea typeface="Calibri"/>
                  <a:cs typeface="Calibri"/>
                  <a:sym typeface="Calibri"/>
                </a:defRPr>
              </a:pPr>
              <a:endParaRPr lang="es-PE" sz="8533" dirty="0"/>
            </a:p>
          </p:txBody>
        </p:sp>
        <p:sp>
          <p:nvSpPr>
            <p:cNvPr id="14" name="Shape 1902"/>
            <p:cNvSpPr/>
            <p:nvPr/>
          </p:nvSpPr>
          <p:spPr>
            <a:xfrm>
              <a:off x="1434078" y="1472379"/>
              <a:ext cx="993693" cy="24836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12" h="21600" extrusionOk="0">
                  <a:moveTo>
                    <a:pt x="5462" y="21600"/>
                  </a:moveTo>
                  <a:lnTo>
                    <a:pt x="1780" y="21600"/>
                  </a:lnTo>
                  <a:lnTo>
                    <a:pt x="1780" y="12640"/>
                  </a:lnTo>
                  <a:cubicBezTo>
                    <a:pt x="-1147" y="9897"/>
                    <a:pt x="-429" y="6703"/>
                    <a:pt x="3668" y="4243"/>
                  </a:cubicBezTo>
                  <a:cubicBezTo>
                    <a:pt x="5571" y="3100"/>
                    <a:pt x="8083" y="2195"/>
                    <a:pt x="10842" y="1485"/>
                  </a:cubicBezTo>
                  <a:cubicBezTo>
                    <a:pt x="13455" y="813"/>
                    <a:pt x="16324" y="309"/>
                    <a:pt x="19362" y="0"/>
                  </a:cubicBezTo>
                  <a:cubicBezTo>
                    <a:pt x="20111" y="1273"/>
                    <a:pt x="20453" y="2567"/>
                    <a:pt x="20407" y="3850"/>
                  </a:cubicBezTo>
                  <a:cubicBezTo>
                    <a:pt x="20358" y="5204"/>
                    <a:pt x="19876" y="6571"/>
                    <a:pt x="18588" y="7845"/>
                  </a:cubicBezTo>
                  <a:cubicBezTo>
                    <a:pt x="16206" y="10200"/>
                    <a:pt x="11348" y="11945"/>
                    <a:pt x="5472" y="12556"/>
                  </a:cubicBezTo>
                  <a:lnTo>
                    <a:pt x="5462" y="21600"/>
                  </a:lnTo>
                  <a:close/>
                </a:path>
              </a:pathLst>
            </a:custGeom>
            <a:solidFill>
              <a:schemeClr val="bg1"/>
            </a:solidFill>
            <a:ln w="12700" cap="flat">
              <a:noFill/>
              <a:miter lim="4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lIns="162559" tIns="162559" rIns="162559" bIns="162559" numCol="1" anchor="ctr">
              <a:noAutofit/>
            </a:bodyPr>
            <a:lstStyle/>
            <a:p>
              <a:pPr defTabSz="609524">
                <a:defRPr sz="6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lang="es-PE" sz="8533" dirty="0"/>
            </a:p>
          </p:txBody>
        </p:sp>
        <p:sp>
          <p:nvSpPr>
            <p:cNvPr id="15" name="Shape 1903"/>
            <p:cNvSpPr/>
            <p:nvPr/>
          </p:nvSpPr>
          <p:spPr>
            <a:xfrm>
              <a:off x="729269" y="1836001"/>
              <a:ext cx="716663" cy="8914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85" h="21362" extrusionOk="0">
                  <a:moveTo>
                    <a:pt x="20685" y="6253"/>
                  </a:moveTo>
                  <a:cubicBezTo>
                    <a:pt x="19410" y="8424"/>
                    <a:pt x="18549" y="10748"/>
                    <a:pt x="18132" y="13139"/>
                  </a:cubicBezTo>
                  <a:cubicBezTo>
                    <a:pt x="17656" y="15875"/>
                    <a:pt x="17769" y="18659"/>
                    <a:pt x="18465" y="21362"/>
                  </a:cubicBezTo>
                  <a:cubicBezTo>
                    <a:pt x="14034" y="20775"/>
                    <a:pt x="9930" y="19064"/>
                    <a:pt x="6718" y="16464"/>
                  </a:cubicBezTo>
                  <a:cubicBezTo>
                    <a:pt x="1478" y="12223"/>
                    <a:pt x="-915" y="6114"/>
                    <a:pt x="318" y="125"/>
                  </a:cubicBezTo>
                  <a:cubicBezTo>
                    <a:pt x="4236" y="-238"/>
                    <a:pt x="8203" y="191"/>
                    <a:pt x="11879" y="1374"/>
                  </a:cubicBezTo>
                  <a:cubicBezTo>
                    <a:pt x="15209" y="2446"/>
                    <a:pt x="18214" y="4112"/>
                    <a:pt x="20685" y="6253"/>
                  </a:cubicBezTo>
                  <a:close/>
                </a:path>
              </a:pathLst>
            </a:custGeom>
            <a:solidFill>
              <a:schemeClr val="bg1"/>
            </a:solidFill>
            <a:ln w="12700" cap="flat">
              <a:noFill/>
              <a:miter lim="400000"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wrap="square" lIns="162559" tIns="162559" rIns="162559" bIns="162559" numCol="1" anchor="ctr">
              <a:noAutofit/>
            </a:bodyPr>
            <a:lstStyle/>
            <a:p>
              <a:pPr defTabSz="609524">
                <a:defRPr sz="6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lang="es-PE" sz="8533" dirty="0"/>
            </a:p>
          </p:txBody>
        </p:sp>
      </p:grpSp>
      <p:grpSp>
        <p:nvGrpSpPr>
          <p:cNvPr id="20" name="Group 1908"/>
          <p:cNvGrpSpPr/>
          <p:nvPr/>
        </p:nvGrpSpPr>
        <p:grpSpPr>
          <a:xfrm>
            <a:off x="9929361" y="3478125"/>
            <a:ext cx="1484112" cy="2592475"/>
            <a:chOff x="44113" y="343282"/>
            <a:chExt cx="3140942" cy="5486658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21" name="Shape 1895"/>
            <p:cNvSpPr/>
            <p:nvPr/>
          </p:nvSpPr>
          <p:spPr>
            <a:xfrm>
              <a:off x="1387269" y="5394642"/>
              <a:ext cx="435298" cy="4352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8" h="19678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bg1"/>
            </a:solidFill>
            <a:ln w="12700" cap="flat">
              <a:noFill/>
              <a:miter lim="400000"/>
            </a:ln>
            <a:effectLst/>
          </p:spPr>
          <p:txBody>
            <a:bodyPr wrap="square" lIns="162559" tIns="162559" rIns="162559" bIns="162559" numCol="1" anchor="ctr">
              <a:noAutofit/>
            </a:bodyPr>
            <a:lstStyle/>
            <a:p>
              <a:pPr defTabSz="609524">
                <a:defRPr sz="6400">
                  <a:latin typeface="Calibri"/>
                  <a:ea typeface="Calibri"/>
                  <a:cs typeface="Calibri"/>
                  <a:sym typeface="Calibri"/>
                </a:defRPr>
              </a:pPr>
              <a:endParaRPr lang="es-PE" sz="8533" dirty="0"/>
            </a:p>
          </p:txBody>
        </p:sp>
        <p:sp>
          <p:nvSpPr>
            <p:cNvPr id="22" name="Shape 1896"/>
            <p:cNvSpPr/>
            <p:nvPr/>
          </p:nvSpPr>
          <p:spPr>
            <a:xfrm>
              <a:off x="44113" y="343293"/>
              <a:ext cx="1598460" cy="35730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99" h="21598" extrusionOk="0">
                  <a:moveTo>
                    <a:pt x="20082" y="21581"/>
                  </a:moveTo>
                  <a:lnTo>
                    <a:pt x="12994" y="21598"/>
                  </a:lnTo>
                  <a:cubicBezTo>
                    <a:pt x="12674" y="21588"/>
                    <a:pt x="12364" y="21547"/>
                    <a:pt x="12080" y="21476"/>
                  </a:cubicBezTo>
                  <a:cubicBezTo>
                    <a:pt x="11781" y="21402"/>
                    <a:pt x="11517" y="21297"/>
                    <a:pt x="11283" y="21180"/>
                  </a:cubicBezTo>
                  <a:cubicBezTo>
                    <a:pt x="10716" y="20896"/>
                    <a:pt x="10319" y="20543"/>
                    <a:pt x="10136" y="20158"/>
                  </a:cubicBezTo>
                  <a:cubicBezTo>
                    <a:pt x="9800" y="18984"/>
                    <a:pt x="8981" y="17854"/>
                    <a:pt x="7729" y="16833"/>
                  </a:cubicBezTo>
                  <a:cubicBezTo>
                    <a:pt x="5785" y="15250"/>
                    <a:pt x="2849" y="13970"/>
                    <a:pt x="1337" y="12276"/>
                  </a:cubicBezTo>
                  <a:cubicBezTo>
                    <a:pt x="-1501" y="9097"/>
                    <a:pt x="455" y="5774"/>
                    <a:pt x="4611" y="3428"/>
                  </a:cubicBezTo>
                  <a:cubicBezTo>
                    <a:pt x="6497" y="2364"/>
                    <a:pt x="8851" y="1490"/>
                    <a:pt x="11554" y="890"/>
                  </a:cubicBezTo>
                  <a:cubicBezTo>
                    <a:pt x="14131" y="318"/>
                    <a:pt x="17015" y="-2"/>
                    <a:pt x="20099" y="0"/>
                  </a:cubicBezTo>
                  <a:lnTo>
                    <a:pt x="20082" y="21581"/>
                  </a:lnTo>
                  <a:close/>
                </a:path>
              </a:pathLst>
            </a:custGeom>
            <a:solidFill>
              <a:srgbClr val="ED7D31"/>
            </a:solidFill>
            <a:ln w="12700" cap="flat">
              <a:noFill/>
              <a:miter lim="400000"/>
            </a:ln>
            <a:effectLst/>
          </p:spPr>
          <p:txBody>
            <a:bodyPr wrap="square" lIns="162559" tIns="162559" rIns="162559" bIns="162559" numCol="1" anchor="ctr">
              <a:noAutofit/>
            </a:bodyPr>
            <a:lstStyle/>
            <a:p>
              <a:pPr defTabSz="609524">
                <a:defRPr sz="6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lang="es-PE" sz="8533" dirty="0"/>
            </a:p>
          </p:txBody>
        </p:sp>
        <p:sp>
          <p:nvSpPr>
            <p:cNvPr id="23" name="Shape 1897"/>
            <p:cNvSpPr/>
            <p:nvPr/>
          </p:nvSpPr>
          <p:spPr>
            <a:xfrm>
              <a:off x="1586590" y="343282"/>
              <a:ext cx="1598465" cy="35730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99" h="21598" extrusionOk="0">
                  <a:moveTo>
                    <a:pt x="17" y="21581"/>
                  </a:moveTo>
                  <a:lnTo>
                    <a:pt x="7105" y="21598"/>
                  </a:lnTo>
                  <a:cubicBezTo>
                    <a:pt x="7425" y="21588"/>
                    <a:pt x="7735" y="21547"/>
                    <a:pt x="8019" y="21476"/>
                  </a:cubicBezTo>
                  <a:cubicBezTo>
                    <a:pt x="8318" y="21402"/>
                    <a:pt x="8582" y="21297"/>
                    <a:pt x="8816" y="21180"/>
                  </a:cubicBezTo>
                  <a:cubicBezTo>
                    <a:pt x="9383" y="20896"/>
                    <a:pt x="9780" y="20543"/>
                    <a:pt x="9963" y="20158"/>
                  </a:cubicBezTo>
                  <a:cubicBezTo>
                    <a:pt x="10299" y="18984"/>
                    <a:pt x="11118" y="17854"/>
                    <a:pt x="12370" y="16833"/>
                  </a:cubicBezTo>
                  <a:cubicBezTo>
                    <a:pt x="14314" y="15250"/>
                    <a:pt x="17250" y="13970"/>
                    <a:pt x="18762" y="12276"/>
                  </a:cubicBezTo>
                  <a:cubicBezTo>
                    <a:pt x="21600" y="9097"/>
                    <a:pt x="19644" y="5774"/>
                    <a:pt x="15488" y="3428"/>
                  </a:cubicBezTo>
                  <a:cubicBezTo>
                    <a:pt x="13602" y="2364"/>
                    <a:pt x="11248" y="1490"/>
                    <a:pt x="8545" y="890"/>
                  </a:cubicBezTo>
                  <a:cubicBezTo>
                    <a:pt x="5968" y="318"/>
                    <a:pt x="3084" y="-2"/>
                    <a:pt x="0" y="0"/>
                  </a:cubicBezTo>
                  <a:lnTo>
                    <a:pt x="17" y="21581"/>
                  </a:lnTo>
                  <a:close/>
                </a:path>
              </a:pathLst>
            </a:custGeom>
            <a:solidFill>
              <a:srgbClr val="ED7D31"/>
            </a:solidFill>
            <a:ln w="12700" cap="flat">
              <a:noFill/>
              <a:miter lim="400000"/>
            </a:ln>
            <a:effectLst/>
          </p:spPr>
          <p:txBody>
            <a:bodyPr wrap="square" lIns="162559" tIns="162559" rIns="162559" bIns="162559" numCol="1" anchor="ctr">
              <a:noAutofit/>
            </a:bodyPr>
            <a:lstStyle/>
            <a:p>
              <a:pPr defTabSz="609524">
                <a:defRPr sz="6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lang="es-PE" sz="8533" dirty="0"/>
            </a:p>
          </p:txBody>
        </p:sp>
        <p:sp>
          <p:nvSpPr>
            <p:cNvPr id="24" name="Shape 1898"/>
            <p:cNvSpPr/>
            <p:nvPr/>
          </p:nvSpPr>
          <p:spPr>
            <a:xfrm>
              <a:off x="942007" y="4092984"/>
              <a:ext cx="1325844" cy="255994"/>
            </a:xfrm>
            <a:prstGeom prst="roundRect">
              <a:avLst>
                <a:gd name="adj" fmla="val 9345"/>
              </a:avLst>
            </a:prstGeom>
            <a:solidFill>
              <a:srgbClr val="ED7D31"/>
            </a:solidFill>
            <a:ln w="12700" cap="flat">
              <a:noFill/>
              <a:miter lim="400000"/>
            </a:ln>
            <a:effectLst/>
          </p:spPr>
          <p:txBody>
            <a:bodyPr wrap="square" lIns="162559" tIns="162559" rIns="162559" bIns="162559" numCol="1" anchor="ctr">
              <a:noAutofit/>
            </a:bodyPr>
            <a:lstStyle/>
            <a:p>
              <a:pPr defTabSz="609524">
                <a:defRPr sz="6400">
                  <a:latin typeface="Calibri"/>
                  <a:ea typeface="Calibri"/>
                  <a:cs typeface="Calibri"/>
                  <a:sym typeface="Calibri"/>
                </a:defRPr>
              </a:pPr>
              <a:endParaRPr lang="es-PE" sz="8533" dirty="0"/>
            </a:p>
          </p:txBody>
        </p:sp>
        <p:sp>
          <p:nvSpPr>
            <p:cNvPr id="25" name="Shape 1899"/>
            <p:cNvSpPr/>
            <p:nvPr/>
          </p:nvSpPr>
          <p:spPr>
            <a:xfrm>
              <a:off x="942007" y="4457584"/>
              <a:ext cx="1325844" cy="255994"/>
            </a:xfrm>
            <a:prstGeom prst="roundRect">
              <a:avLst>
                <a:gd name="adj" fmla="val 9345"/>
              </a:avLst>
            </a:prstGeom>
            <a:solidFill>
              <a:srgbClr val="ED7D31"/>
            </a:solidFill>
            <a:ln w="12700" cap="flat">
              <a:noFill/>
              <a:miter lim="400000"/>
            </a:ln>
            <a:effectLst/>
          </p:spPr>
          <p:txBody>
            <a:bodyPr wrap="square" lIns="162559" tIns="162559" rIns="162559" bIns="162559" numCol="1" anchor="ctr">
              <a:noAutofit/>
            </a:bodyPr>
            <a:lstStyle/>
            <a:p>
              <a:pPr defTabSz="609524">
                <a:defRPr sz="6400">
                  <a:latin typeface="Calibri"/>
                  <a:ea typeface="Calibri"/>
                  <a:cs typeface="Calibri"/>
                  <a:sym typeface="Calibri"/>
                </a:defRPr>
              </a:pPr>
              <a:endParaRPr lang="es-PE" sz="8533" dirty="0"/>
            </a:p>
          </p:txBody>
        </p:sp>
        <p:sp>
          <p:nvSpPr>
            <p:cNvPr id="26" name="Shape 1900"/>
            <p:cNvSpPr/>
            <p:nvPr/>
          </p:nvSpPr>
          <p:spPr>
            <a:xfrm>
              <a:off x="942007" y="4822185"/>
              <a:ext cx="1325844" cy="255993"/>
            </a:xfrm>
            <a:prstGeom prst="roundRect">
              <a:avLst>
                <a:gd name="adj" fmla="val 9345"/>
              </a:avLst>
            </a:prstGeom>
            <a:solidFill>
              <a:srgbClr val="ED7D31"/>
            </a:solidFill>
            <a:ln w="12700" cap="flat">
              <a:noFill/>
              <a:miter lim="400000"/>
            </a:ln>
            <a:effectLst/>
          </p:spPr>
          <p:txBody>
            <a:bodyPr wrap="square" lIns="162559" tIns="162559" rIns="162559" bIns="162559" numCol="1" anchor="ctr">
              <a:noAutofit/>
            </a:bodyPr>
            <a:lstStyle/>
            <a:p>
              <a:pPr defTabSz="609524">
                <a:defRPr sz="6400">
                  <a:latin typeface="Calibri"/>
                  <a:ea typeface="Calibri"/>
                  <a:cs typeface="Calibri"/>
                  <a:sym typeface="Calibri"/>
                </a:defRPr>
              </a:pPr>
              <a:endParaRPr lang="es-PE" sz="8533" dirty="0"/>
            </a:p>
          </p:txBody>
        </p:sp>
        <p:sp>
          <p:nvSpPr>
            <p:cNvPr id="27" name="Shape 1901"/>
            <p:cNvSpPr/>
            <p:nvPr/>
          </p:nvSpPr>
          <p:spPr>
            <a:xfrm>
              <a:off x="1136986" y="5182631"/>
              <a:ext cx="935886" cy="432242"/>
            </a:xfrm>
            <a:prstGeom prst="roundRect">
              <a:avLst>
                <a:gd name="adj" fmla="val 15253"/>
              </a:avLst>
            </a:prstGeom>
            <a:solidFill>
              <a:srgbClr val="ED7D31"/>
            </a:solidFill>
            <a:ln w="12700" cap="flat">
              <a:noFill/>
              <a:miter lim="400000"/>
            </a:ln>
            <a:effectLst/>
          </p:spPr>
          <p:txBody>
            <a:bodyPr wrap="square" lIns="162559" tIns="162559" rIns="162559" bIns="162559" numCol="1" anchor="ctr">
              <a:noAutofit/>
            </a:bodyPr>
            <a:lstStyle/>
            <a:p>
              <a:pPr defTabSz="609524">
                <a:defRPr sz="6400">
                  <a:latin typeface="Calibri"/>
                  <a:ea typeface="Calibri"/>
                  <a:cs typeface="Calibri"/>
                  <a:sym typeface="Calibri"/>
                </a:defRPr>
              </a:pPr>
              <a:endParaRPr lang="es-PE" sz="8533" dirty="0"/>
            </a:p>
          </p:txBody>
        </p:sp>
        <p:sp>
          <p:nvSpPr>
            <p:cNvPr id="28" name="Shape 1902"/>
            <p:cNvSpPr/>
            <p:nvPr/>
          </p:nvSpPr>
          <p:spPr>
            <a:xfrm>
              <a:off x="1434078" y="1472379"/>
              <a:ext cx="993693" cy="24836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12" h="21600" extrusionOk="0">
                  <a:moveTo>
                    <a:pt x="5462" y="21600"/>
                  </a:moveTo>
                  <a:lnTo>
                    <a:pt x="1780" y="21600"/>
                  </a:lnTo>
                  <a:lnTo>
                    <a:pt x="1780" y="12640"/>
                  </a:lnTo>
                  <a:cubicBezTo>
                    <a:pt x="-1147" y="9897"/>
                    <a:pt x="-429" y="6703"/>
                    <a:pt x="3668" y="4243"/>
                  </a:cubicBezTo>
                  <a:cubicBezTo>
                    <a:pt x="5571" y="3100"/>
                    <a:pt x="8083" y="2195"/>
                    <a:pt x="10842" y="1485"/>
                  </a:cubicBezTo>
                  <a:cubicBezTo>
                    <a:pt x="13455" y="813"/>
                    <a:pt x="16324" y="309"/>
                    <a:pt x="19362" y="0"/>
                  </a:cubicBezTo>
                  <a:cubicBezTo>
                    <a:pt x="20111" y="1273"/>
                    <a:pt x="20453" y="2567"/>
                    <a:pt x="20407" y="3850"/>
                  </a:cubicBezTo>
                  <a:cubicBezTo>
                    <a:pt x="20358" y="5204"/>
                    <a:pt x="19876" y="6571"/>
                    <a:pt x="18588" y="7845"/>
                  </a:cubicBezTo>
                  <a:cubicBezTo>
                    <a:pt x="16206" y="10200"/>
                    <a:pt x="11348" y="11945"/>
                    <a:pt x="5472" y="12556"/>
                  </a:cubicBezTo>
                  <a:lnTo>
                    <a:pt x="5462" y="21600"/>
                  </a:lnTo>
                  <a:close/>
                </a:path>
              </a:pathLst>
            </a:custGeom>
            <a:solidFill>
              <a:schemeClr val="bg1"/>
            </a:solidFill>
            <a:ln w="12700" cap="flat">
              <a:noFill/>
              <a:miter lim="4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lIns="162559" tIns="162559" rIns="162559" bIns="162559" numCol="1" anchor="ctr">
              <a:noAutofit/>
            </a:bodyPr>
            <a:lstStyle/>
            <a:p>
              <a:pPr defTabSz="609524">
                <a:defRPr sz="6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lang="es-PE" sz="8533" dirty="0"/>
            </a:p>
          </p:txBody>
        </p:sp>
        <p:sp>
          <p:nvSpPr>
            <p:cNvPr id="29" name="Shape 1903"/>
            <p:cNvSpPr/>
            <p:nvPr/>
          </p:nvSpPr>
          <p:spPr>
            <a:xfrm>
              <a:off x="729269" y="1836001"/>
              <a:ext cx="716663" cy="8914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85" h="21362" extrusionOk="0">
                  <a:moveTo>
                    <a:pt x="20685" y="6253"/>
                  </a:moveTo>
                  <a:cubicBezTo>
                    <a:pt x="19410" y="8424"/>
                    <a:pt x="18549" y="10748"/>
                    <a:pt x="18132" y="13139"/>
                  </a:cubicBezTo>
                  <a:cubicBezTo>
                    <a:pt x="17656" y="15875"/>
                    <a:pt x="17769" y="18659"/>
                    <a:pt x="18465" y="21362"/>
                  </a:cubicBezTo>
                  <a:cubicBezTo>
                    <a:pt x="14034" y="20775"/>
                    <a:pt x="9930" y="19064"/>
                    <a:pt x="6718" y="16464"/>
                  </a:cubicBezTo>
                  <a:cubicBezTo>
                    <a:pt x="1478" y="12223"/>
                    <a:pt x="-915" y="6114"/>
                    <a:pt x="318" y="125"/>
                  </a:cubicBezTo>
                  <a:cubicBezTo>
                    <a:pt x="4236" y="-238"/>
                    <a:pt x="8203" y="191"/>
                    <a:pt x="11879" y="1374"/>
                  </a:cubicBezTo>
                  <a:cubicBezTo>
                    <a:pt x="15209" y="2446"/>
                    <a:pt x="18214" y="4112"/>
                    <a:pt x="20685" y="6253"/>
                  </a:cubicBezTo>
                  <a:close/>
                </a:path>
              </a:pathLst>
            </a:custGeom>
            <a:solidFill>
              <a:schemeClr val="bg1"/>
            </a:solidFill>
            <a:ln w="12700" cap="flat">
              <a:noFill/>
              <a:miter lim="400000"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wrap="square" lIns="162559" tIns="162559" rIns="162559" bIns="162559" numCol="1" anchor="ctr">
              <a:noAutofit/>
            </a:bodyPr>
            <a:lstStyle/>
            <a:p>
              <a:pPr defTabSz="609524">
                <a:defRPr sz="6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lang="es-PE" sz="8533" dirty="0"/>
            </a:p>
          </p:txBody>
        </p:sp>
      </p:grpSp>
      <p:grpSp>
        <p:nvGrpSpPr>
          <p:cNvPr id="30" name="Group 1908"/>
          <p:cNvGrpSpPr/>
          <p:nvPr/>
        </p:nvGrpSpPr>
        <p:grpSpPr>
          <a:xfrm>
            <a:off x="8115256" y="1627890"/>
            <a:ext cx="1484112" cy="2592475"/>
            <a:chOff x="44113" y="343282"/>
            <a:chExt cx="3140942" cy="548665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3" name="Shape 1895"/>
            <p:cNvSpPr/>
            <p:nvPr/>
          </p:nvSpPr>
          <p:spPr>
            <a:xfrm>
              <a:off x="1387269" y="5394642"/>
              <a:ext cx="435298" cy="4352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8" h="19678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bg1"/>
            </a:solidFill>
            <a:ln w="12700" cap="flat">
              <a:noFill/>
              <a:miter lim="400000"/>
            </a:ln>
            <a:effectLst/>
          </p:spPr>
          <p:txBody>
            <a:bodyPr wrap="square" lIns="162559" tIns="162559" rIns="162559" bIns="162559" numCol="1" anchor="ctr">
              <a:noAutofit/>
            </a:bodyPr>
            <a:lstStyle/>
            <a:p>
              <a:pPr defTabSz="609524">
                <a:defRPr sz="6400">
                  <a:latin typeface="Calibri"/>
                  <a:ea typeface="Calibri"/>
                  <a:cs typeface="Calibri"/>
                  <a:sym typeface="Calibri"/>
                </a:defRPr>
              </a:pPr>
              <a:endParaRPr lang="es-PE" sz="8533" dirty="0"/>
            </a:p>
          </p:txBody>
        </p:sp>
        <p:sp>
          <p:nvSpPr>
            <p:cNvPr id="34" name="Shape 1896"/>
            <p:cNvSpPr/>
            <p:nvPr/>
          </p:nvSpPr>
          <p:spPr>
            <a:xfrm>
              <a:off x="44113" y="343293"/>
              <a:ext cx="1598460" cy="35730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99" h="21598" extrusionOk="0">
                  <a:moveTo>
                    <a:pt x="20082" y="21581"/>
                  </a:moveTo>
                  <a:lnTo>
                    <a:pt x="12994" y="21598"/>
                  </a:lnTo>
                  <a:cubicBezTo>
                    <a:pt x="12674" y="21588"/>
                    <a:pt x="12364" y="21547"/>
                    <a:pt x="12080" y="21476"/>
                  </a:cubicBezTo>
                  <a:cubicBezTo>
                    <a:pt x="11781" y="21402"/>
                    <a:pt x="11517" y="21297"/>
                    <a:pt x="11283" y="21180"/>
                  </a:cubicBezTo>
                  <a:cubicBezTo>
                    <a:pt x="10716" y="20896"/>
                    <a:pt x="10319" y="20543"/>
                    <a:pt x="10136" y="20158"/>
                  </a:cubicBezTo>
                  <a:cubicBezTo>
                    <a:pt x="9800" y="18984"/>
                    <a:pt x="8981" y="17854"/>
                    <a:pt x="7729" y="16833"/>
                  </a:cubicBezTo>
                  <a:cubicBezTo>
                    <a:pt x="5785" y="15250"/>
                    <a:pt x="2849" y="13970"/>
                    <a:pt x="1337" y="12276"/>
                  </a:cubicBezTo>
                  <a:cubicBezTo>
                    <a:pt x="-1501" y="9097"/>
                    <a:pt x="455" y="5774"/>
                    <a:pt x="4611" y="3428"/>
                  </a:cubicBezTo>
                  <a:cubicBezTo>
                    <a:pt x="6497" y="2364"/>
                    <a:pt x="8851" y="1490"/>
                    <a:pt x="11554" y="890"/>
                  </a:cubicBezTo>
                  <a:cubicBezTo>
                    <a:pt x="14131" y="318"/>
                    <a:pt x="17015" y="-2"/>
                    <a:pt x="20099" y="0"/>
                  </a:cubicBezTo>
                  <a:lnTo>
                    <a:pt x="20082" y="21581"/>
                  </a:lnTo>
                  <a:close/>
                </a:path>
              </a:pathLst>
            </a:custGeom>
            <a:solidFill>
              <a:srgbClr val="A5A5A5"/>
            </a:solidFill>
            <a:ln w="12700" cap="flat">
              <a:noFill/>
              <a:miter lim="400000"/>
            </a:ln>
            <a:effectLst/>
          </p:spPr>
          <p:txBody>
            <a:bodyPr wrap="square" lIns="162559" tIns="162559" rIns="162559" bIns="162559" numCol="1" anchor="ctr">
              <a:noAutofit/>
            </a:bodyPr>
            <a:lstStyle/>
            <a:p>
              <a:pPr defTabSz="609524">
                <a:defRPr sz="6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lang="es-PE" sz="8533" dirty="0"/>
            </a:p>
          </p:txBody>
        </p:sp>
        <p:sp>
          <p:nvSpPr>
            <p:cNvPr id="35" name="Shape 1897"/>
            <p:cNvSpPr/>
            <p:nvPr/>
          </p:nvSpPr>
          <p:spPr>
            <a:xfrm>
              <a:off x="1586590" y="343282"/>
              <a:ext cx="1598465" cy="35730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99" h="21598" extrusionOk="0">
                  <a:moveTo>
                    <a:pt x="17" y="21581"/>
                  </a:moveTo>
                  <a:lnTo>
                    <a:pt x="7105" y="21598"/>
                  </a:lnTo>
                  <a:cubicBezTo>
                    <a:pt x="7425" y="21588"/>
                    <a:pt x="7735" y="21547"/>
                    <a:pt x="8019" y="21476"/>
                  </a:cubicBezTo>
                  <a:cubicBezTo>
                    <a:pt x="8318" y="21402"/>
                    <a:pt x="8582" y="21297"/>
                    <a:pt x="8816" y="21180"/>
                  </a:cubicBezTo>
                  <a:cubicBezTo>
                    <a:pt x="9383" y="20896"/>
                    <a:pt x="9780" y="20543"/>
                    <a:pt x="9963" y="20158"/>
                  </a:cubicBezTo>
                  <a:cubicBezTo>
                    <a:pt x="10299" y="18984"/>
                    <a:pt x="11118" y="17854"/>
                    <a:pt x="12370" y="16833"/>
                  </a:cubicBezTo>
                  <a:cubicBezTo>
                    <a:pt x="14314" y="15250"/>
                    <a:pt x="17250" y="13970"/>
                    <a:pt x="18762" y="12276"/>
                  </a:cubicBezTo>
                  <a:cubicBezTo>
                    <a:pt x="21600" y="9097"/>
                    <a:pt x="19644" y="5774"/>
                    <a:pt x="15488" y="3428"/>
                  </a:cubicBezTo>
                  <a:cubicBezTo>
                    <a:pt x="13602" y="2364"/>
                    <a:pt x="11248" y="1490"/>
                    <a:pt x="8545" y="890"/>
                  </a:cubicBezTo>
                  <a:cubicBezTo>
                    <a:pt x="5968" y="318"/>
                    <a:pt x="3084" y="-2"/>
                    <a:pt x="0" y="0"/>
                  </a:cubicBezTo>
                  <a:lnTo>
                    <a:pt x="17" y="21581"/>
                  </a:lnTo>
                  <a:close/>
                </a:path>
              </a:pathLst>
            </a:custGeom>
            <a:solidFill>
              <a:srgbClr val="A5A5A5"/>
            </a:solidFill>
            <a:ln w="12700" cap="flat">
              <a:noFill/>
              <a:miter lim="400000"/>
            </a:ln>
            <a:effectLst/>
          </p:spPr>
          <p:txBody>
            <a:bodyPr wrap="square" lIns="162559" tIns="162559" rIns="162559" bIns="162559" numCol="1" anchor="ctr">
              <a:noAutofit/>
            </a:bodyPr>
            <a:lstStyle/>
            <a:p>
              <a:pPr defTabSz="609524">
                <a:defRPr sz="6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lang="es-PE" sz="8533" dirty="0"/>
            </a:p>
          </p:txBody>
        </p:sp>
        <p:sp>
          <p:nvSpPr>
            <p:cNvPr id="36" name="Shape 1898"/>
            <p:cNvSpPr/>
            <p:nvPr/>
          </p:nvSpPr>
          <p:spPr>
            <a:xfrm>
              <a:off x="942007" y="4092984"/>
              <a:ext cx="1325844" cy="255994"/>
            </a:xfrm>
            <a:prstGeom prst="roundRect">
              <a:avLst>
                <a:gd name="adj" fmla="val 9345"/>
              </a:avLst>
            </a:prstGeom>
            <a:solidFill>
              <a:srgbClr val="A5A5A5"/>
            </a:solidFill>
            <a:ln w="12700" cap="flat">
              <a:noFill/>
              <a:miter lim="400000"/>
            </a:ln>
            <a:effectLst/>
          </p:spPr>
          <p:txBody>
            <a:bodyPr wrap="square" lIns="162559" tIns="162559" rIns="162559" bIns="162559" numCol="1" anchor="ctr">
              <a:noAutofit/>
            </a:bodyPr>
            <a:lstStyle/>
            <a:p>
              <a:pPr defTabSz="609524">
                <a:defRPr sz="6400">
                  <a:latin typeface="Calibri"/>
                  <a:ea typeface="Calibri"/>
                  <a:cs typeface="Calibri"/>
                  <a:sym typeface="Calibri"/>
                </a:defRPr>
              </a:pPr>
              <a:endParaRPr lang="es-PE" sz="8533" dirty="0"/>
            </a:p>
          </p:txBody>
        </p:sp>
        <p:sp>
          <p:nvSpPr>
            <p:cNvPr id="37" name="Shape 1899"/>
            <p:cNvSpPr/>
            <p:nvPr/>
          </p:nvSpPr>
          <p:spPr>
            <a:xfrm>
              <a:off x="942007" y="4457584"/>
              <a:ext cx="1325844" cy="255994"/>
            </a:xfrm>
            <a:prstGeom prst="roundRect">
              <a:avLst>
                <a:gd name="adj" fmla="val 9345"/>
              </a:avLst>
            </a:prstGeom>
            <a:solidFill>
              <a:srgbClr val="A5A5A5"/>
            </a:solidFill>
            <a:ln w="12700" cap="flat">
              <a:noFill/>
              <a:miter lim="400000"/>
            </a:ln>
            <a:effectLst/>
          </p:spPr>
          <p:txBody>
            <a:bodyPr wrap="square" lIns="162559" tIns="162559" rIns="162559" bIns="162559" numCol="1" anchor="ctr">
              <a:noAutofit/>
            </a:bodyPr>
            <a:lstStyle/>
            <a:p>
              <a:pPr defTabSz="609524">
                <a:defRPr sz="6400">
                  <a:latin typeface="Calibri"/>
                  <a:ea typeface="Calibri"/>
                  <a:cs typeface="Calibri"/>
                  <a:sym typeface="Calibri"/>
                </a:defRPr>
              </a:pPr>
              <a:endParaRPr lang="es-PE" sz="8533" dirty="0"/>
            </a:p>
          </p:txBody>
        </p:sp>
        <p:sp>
          <p:nvSpPr>
            <p:cNvPr id="38" name="Shape 1900"/>
            <p:cNvSpPr/>
            <p:nvPr/>
          </p:nvSpPr>
          <p:spPr>
            <a:xfrm>
              <a:off x="942007" y="4822185"/>
              <a:ext cx="1325844" cy="255993"/>
            </a:xfrm>
            <a:prstGeom prst="roundRect">
              <a:avLst>
                <a:gd name="adj" fmla="val 9345"/>
              </a:avLst>
            </a:prstGeom>
            <a:solidFill>
              <a:srgbClr val="A5A5A5"/>
            </a:solidFill>
            <a:ln w="12700" cap="flat">
              <a:noFill/>
              <a:miter lim="400000"/>
            </a:ln>
            <a:effectLst/>
          </p:spPr>
          <p:txBody>
            <a:bodyPr wrap="square" lIns="162559" tIns="162559" rIns="162559" bIns="162559" numCol="1" anchor="ctr">
              <a:noAutofit/>
            </a:bodyPr>
            <a:lstStyle/>
            <a:p>
              <a:pPr defTabSz="609524">
                <a:defRPr sz="6400">
                  <a:latin typeface="Calibri"/>
                  <a:ea typeface="Calibri"/>
                  <a:cs typeface="Calibri"/>
                  <a:sym typeface="Calibri"/>
                </a:defRPr>
              </a:pPr>
              <a:endParaRPr lang="es-PE" sz="8533" dirty="0"/>
            </a:p>
          </p:txBody>
        </p:sp>
        <p:sp>
          <p:nvSpPr>
            <p:cNvPr id="39" name="Shape 1901"/>
            <p:cNvSpPr/>
            <p:nvPr/>
          </p:nvSpPr>
          <p:spPr>
            <a:xfrm>
              <a:off x="1136986" y="5182631"/>
              <a:ext cx="935886" cy="432242"/>
            </a:xfrm>
            <a:prstGeom prst="roundRect">
              <a:avLst>
                <a:gd name="adj" fmla="val 15253"/>
              </a:avLst>
            </a:prstGeom>
            <a:solidFill>
              <a:srgbClr val="A5A5A5"/>
            </a:solidFill>
            <a:ln w="12700" cap="flat">
              <a:noFill/>
              <a:miter lim="400000"/>
            </a:ln>
            <a:effectLst/>
          </p:spPr>
          <p:txBody>
            <a:bodyPr wrap="square" lIns="162559" tIns="162559" rIns="162559" bIns="162559" numCol="1" anchor="ctr">
              <a:noAutofit/>
            </a:bodyPr>
            <a:lstStyle/>
            <a:p>
              <a:pPr defTabSz="609524">
                <a:defRPr sz="6400">
                  <a:latin typeface="Calibri"/>
                  <a:ea typeface="Calibri"/>
                  <a:cs typeface="Calibri"/>
                  <a:sym typeface="Calibri"/>
                </a:defRPr>
              </a:pPr>
              <a:endParaRPr lang="es-PE" sz="8533" dirty="0"/>
            </a:p>
          </p:txBody>
        </p:sp>
        <p:sp>
          <p:nvSpPr>
            <p:cNvPr id="40" name="Shape 1902"/>
            <p:cNvSpPr/>
            <p:nvPr/>
          </p:nvSpPr>
          <p:spPr>
            <a:xfrm>
              <a:off x="1434078" y="1472379"/>
              <a:ext cx="993693" cy="24836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12" h="21600" extrusionOk="0">
                  <a:moveTo>
                    <a:pt x="5462" y="21600"/>
                  </a:moveTo>
                  <a:lnTo>
                    <a:pt x="1780" y="21600"/>
                  </a:lnTo>
                  <a:lnTo>
                    <a:pt x="1780" y="12640"/>
                  </a:lnTo>
                  <a:cubicBezTo>
                    <a:pt x="-1147" y="9897"/>
                    <a:pt x="-429" y="6703"/>
                    <a:pt x="3668" y="4243"/>
                  </a:cubicBezTo>
                  <a:cubicBezTo>
                    <a:pt x="5571" y="3100"/>
                    <a:pt x="8083" y="2195"/>
                    <a:pt x="10842" y="1485"/>
                  </a:cubicBezTo>
                  <a:cubicBezTo>
                    <a:pt x="13455" y="813"/>
                    <a:pt x="16324" y="309"/>
                    <a:pt x="19362" y="0"/>
                  </a:cubicBezTo>
                  <a:cubicBezTo>
                    <a:pt x="20111" y="1273"/>
                    <a:pt x="20453" y="2567"/>
                    <a:pt x="20407" y="3850"/>
                  </a:cubicBezTo>
                  <a:cubicBezTo>
                    <a:pt x="20358" y="5204"/>
                    <a:pt x="19876" y="6571"/>
                    <a:pt x="18588" y="7845"/>
                  </a:cubicBezTo>
                  <a:cubicBezTo>
                    <a:pt x="16206" y="10200"/>
                    <a:pt x="11348" y="11945"/>
                    <a:pt x="5472" y="12556"/>
                  </a:cubicBezTo>
                  <a:lnTo>
                    <a:pt x="5462" y="21600"/>
                  </a:lnTo>
                  <a:close/>
                </a:path>
              </a:pathLst>
            </a:custGeom>
            <a:solidFill>
              <a:schemeClr val="bg1"/>
            </a:solidFill>
            <a:ln w="12700" cap="flat">
              <a:noFill/>
              <a:miter lim="4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lIns="162559" tIns="162559" rIns="162559" bIns="162559" numCol="1" anchor="ctr">
              <a:noAutofit/>
            </a:bodyPr>
            <a:lstStyle/>
            <a:p>
              <a:pPr defTabSz="609524">
                <a:defRPr sz="6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lang="es-PE" sz="8533" dirty="0"/>
            </a:p>
          </p:txBody>
        </p:sp>
        <p:sp>
          <p:nvSpPr>
            <p:cNvPr id="41" name="Shape 1903"/>
            <p:cNvSpPr/>
            <p:nvPr/>
          </p:nvSpPr>
          <p:spPr>
            <a:xfrm>
              <a:off x="729269" y="1836001"/>
              <a:ext cx="716663" cy="8914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85" h="21362" extrusionOk="0">
                  <a:moveTo>
                    <a:pt x="20685" y="6253"/>
                  </a:moveTo>
                  <a:cubicBezTo>
                    <a:pt x="19410" y="8424"/>
                    <a:pt x="18549" y="10748"/>
                    <a:pt x="18132" y="13139"/>
                  </a:cubicBezTo>
                  <a:cubicBezTo>
                    <a:pt x="17656" y="15875"/>
                    <a:pt x="17769" y="18659"/>
                    <a:pt x="18465" y="21362"/>
                  </a:cubicBezTo>
                  <a:cubicBezTo>
                    <a:pt x="14034" y="20775"/>
                    <a:pt x="9930" y="19064"/>
                    <a:pt x="6718" y="16464"/>
                  </a:cubicBezTo>
                  <a:cubicBezTo>
                    <a:pt x="1478" y="12223"/>
                    <a:pt x="-915" y="6114"/>
                    <a:pt x="318" y="125"/>
                  </a:cubicBezTo>
                  <a:cubicBezTo>
                    <a:pt x="4236" y="-238"/>
                    <a:pt x="8203" y="191"/>
                    <a:pt x="11879" y="1374"/>
                  </a:cubicBezTo>
                  <a:cubicBezTo>
                    <a:pt x="15209" y="2446"/>
                    <a:pt x="18214" y="4112"/>
                    <a:pt x="20685" y="6253"/>
                  </a:cubicBezTo>
                  <a:close/>
                </a:path>
              </a:pathLst>
            </a:custGeom>
            <a:solidFill>
              <a:schemeClr val="bg1"/>
            </a:solidFill>
            <a:ln w="12700" cap="flat">
              <a:noFill/>
              <a:miter lim="400000"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wrap="square" lIns="162559" tIns="162559" rIns="162559" bIns="162559" numCol="1" anchor="ctr">
              <a:noAutofit/>
            </a:bodyPr>
            <a:lstStyle/>
            <a:p>
              <a:pPr defTabSz="609524">
                <a:defRPr sz="6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lang="es-PE" sz="8533" dirty="0"/>
            </a:p>
          </p:txBody>
        </p:sp>
      </p:grpSp>
    </p:spTree>
    <p:extLst>
      <p:ext uri="{BB962C8B-B14F-4D97-AF65-F5344CB8AC3E}">
        <p14:creationId xmlns:p14="http://schemas.microsoft.com/office/powerpoint/2010/main" val="1362460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0"/>
                            </p:stCondLst>
                            <p:childTnLst>
                              <p:par>
                                <p:cTn id="2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500"/>
                            </p:stCondLst>
                            <p:childTnLst>
                              <p:par>
                                <p:cTn id="28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500"/>
                            </p:stCondLst>
                            <p:childTnLst>
                              <p:par>
                                <p:cTn id="3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500"/>
                            </p:stCondLst>
                            <p:childTnLst>
                              <p:par>
                                <p:cTn id="41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6500"/>
                            </p:stCondLst>
                            <p:childTnLst>
                              <p:par>
                                <p:cTn id="4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8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6000" b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Rectangle 352"/>
          <p:cNvSpPr/>
          <p:nvPr/>
        </p:nvSpPr>
        <p:spPr bwMode="auto">
          <a:xfrm>
            <a:off x="5566" y="795685"/>
            <a:ext cx="12207240" cy="5724253"/>
          </a:xfrm>
          <a:prstGeom prst="rect">
            <a:avLst/>
          </a:prstGeom>
          <a:solidFill>
            <a:schemeClr val="tx1">
              <a:alpha val="75000"/>
            </a:schemeClr>
          </a:solidFill>
          <a:ln w="6350">
            <a:noFill/>
            <a:round/>
            <a:headEnd/>
            <a:tailEnd/>
          </a:ln>
        </p:spPr>
        <p:txBody>
          <a:bodyPr vert="horz" wrap="none" lIns="121920" tIns="60960" rIns="121920" bIns="60960" numCol="1" rtlCol="0" anchor="ctr" anchorCtr="1" compatLnSpc="1">
            <a:prstTxWarp prst="textNoShape">
              <a:avLst/>
            </a:prstTxWarp>
          </a:bodyPr>
          <a:lstStyle/>
          <a:p>
            <a:pPr algn="ctr"/>
            <a:endParaRPr lang="es-PE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Freeform 5"/>
          <p:cNvSpPr>
            <a:spLocks/>
          </p:cNvSpPr>
          <p:nvPr/>
        </p:nvSpPr>
        <p:spPr bwMode="auto">
          <a:xfrm>
            <a:off x="3622193" y="3240297"/>
            <a:ext cx="3322855" cy="3808775"/>
          </a:xfrm>
          <a:custGeom>
            <a:avLst/>
            <a:gdLst>
              <a:gd name="T0" fmla="*/ 658 w 1847"/>
              <a:gd name="T1" fmla="*/ 2115 h 2116"/>
              <a:gd name="T2" fmla="*/ 658 w 1847"/>
              <a:gd name="T3" fmla="*/ 2116 h 2116"/>
              <a:gd name="T4" fmla="*/ 1630 w 1847"/>
              <a:gd name="T5" fmla="*/ 2116 h 2116"/>
              <a:gd name="T6" fmla="*/ 1523 w 1847"/>
              <a:gd name="T7" fmla="*/ 1569 h 2116"/>
              <a:gd name="T8" fmla="*/ 1652 w 1847"/>
              <a:gd name="T9" fmla="*/ 1173 h 2116"/>
              <a:gd name="T10" fmla="*/ 1626 w 1847"/>
              <a:gd name="T11" fmla="*/ 320 h 2116"/>
              <a:gd name="T12" fmla="*/ 306 w 1847"/>
              <a:gd name="T13" fmla="*/ 427 h 2116"/>
              <a:gd name="T14" fmla="*/ 166 w 1847"/>
              <a:gd name="T15" fmla="*/ 814 h 2116"/>
              <a:gd name="T16" fmla="*/ 216 w 1847"/>
              <a:gd name="T17" fmla="*/ 931 h 2116"/>
              <a:gd name="T18" fmla="*/ 107 w 1847"/>
              <a:gd name="T19" fmla="*/ 1099 h 2116"/>
              <a:gd name="T20" fmla="*/ 27 w 1847"/>
              <a:gd name="T21" fmla="*/ 1214 h 2116"/>
              <a:gd name="T22" fmla="*/ 89 w 1847"/>
              <a:gd name="T23" fmla="*/ 1303 h 2116"/>
              <a:gd name="T24" fmla="*/ 150 w 1847"/>
              <a:gd name="T25" fmla="*/ 1333 h 2116"/>
              <a:gd name="T26" fmla="*/ 141 w 1847"/>
              <a:gd name="T27" fmla="*/ 1433 h 2116"/>
              <a:gd name="T28" fmla="*/ 129 w 1847"/>
              <a:gd name="T29" fmla="*/ 1494 h 2116"/>
              <a:gd name="T30" fmla="*/ 152 w 1847"/>
              <a:gd name="T31" fmla="*/ 1518 h 2116"/>
              <a:gd name="T32" fmla="*/ 143 w 1847"/>
              <a:gd name="T33" fmla="*/ 1558 h 2116"/>
              <a:gd name="T34" fmla="*/ 163 w 1847"/>
              <a:gd name="T35" fmla="*/ 1633 h 2116"/>
              <a:gd name="T36" fmla="*/ 142 w 1847"/>
              <a:gd name="T37" fmla="*/ 1749 h 2116"/>
              <a:gd name="T38" fmla="*/ 224 w 1847"/>
              <a:gd name="T39" fmla="*/ 1829 h 2116"/>
              <a:gd name="T40" fmla="*/ 658 w 1847"/>
              <a:gd name="T41" fmla="*/ 2115 h 21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847" h="2116">
                <a:moveTo>
                  <a:pt x="658" y="2115"/>
                </a:moveTo>
                <a:cubicBezTo>
                  <a:pt x="658" y="2115"/>
                  <a:pt x="658" y="2115"/>
                  <a:pt x="658" y="2116"/>
                </a:cubicBezTo>
                <a:cubicBezTo>
                  <a:pt x="1630" y="2116"/>
                  <a:pt x="1630" y="2116"/>
                  <a:pt x="1630" y="2116"/>
                </a:cubicBezTo>
                <a:cubicBezTo>
                  <a:pt x="1553" y="1972"/>
                  <a:pt x="1499" y="1795"/>
                  <a:pt x="1523" y="1569"/>
                </a:cubicBezTo>
                <a:cubicBezTo>
                  <a:pt x="1545" y="1357"/>
                  <a:pt x="1598" y="1253"/>
                  <a:pt x="1652" y="1173"/>
                </a:cubicBezTo>
                <a:cubicBezTo>
                  <a:pt x="1800" y="950"/>
                  <a:pt x="1847" y="593"/>
                  <a:pt x="1626" y="320"/>
                </a:cubicBezTo>
                <a:cubicBezTo>
                  <a:pt x="1368" y="0"/>
                  <a:pt x="452" y="21"/>
                  <a:pt x="306" y="427"/>
                </a:cubicBezTo>
                <a:cubicBezTo>
                  <a:pt x="211" y="692"/>
                  <a:pt x="212" y="663"/>
                  <a:pt x="166" y="814"/>
                </a:cubicBezTo>
                <a:cubicBezTo>
                  <a:pt x="147" y="877"/>
                  <a:pt x="217" y="877"/>
                  <a:pt x="216" y="931"/>
                </a:cubicBezTo>
                <a:cubicBezTo>
                  <a:pt x="215" y="953"/>
                  <a:pt x="162" y="1024"/>
                  <a:pt x="107" y="1099"/>
                </a:cubicBezTo>
                <a:cubicBezTo>
                  <a:pt x="55" y="1169"/>
                  <a:pt x="50" y="1168"/>
                  <a:pt x="27" y="1214"/>
                </a:cubicBezTo>
                <a:cubicBezTo>
                  <a:pt x="0" y="1268"/>
                  <a:pt x="39" y="1287"/>
                  <a:pt x="89" y="1303"/>
                </a:cubicBezTo>
                <a:cubicBezTo>
                  <a:pt x="117" y="1312"/>
                  <a:pt x="134" y="1314"/>
                  <a:pt x="150" y="1333"/>
                </a:cubicBezTo>
                <a:cubicBezTo>
                  <a:pt x="182" y="1370"/>
                  <a:pt x="154" y="1411"/>
                  <a:pt x="141" y="1433"/>
                </a:cubicBezTo>
                <a:cubicBezTo>
                  <a:pt x="129" y="1453"/>
                  <a:pt x="112" y="1473"/>
                  <a:pt x="129" y="1494"/>
                </a:cubicBezTo>
                <a:cubicBezTo>
                  <a:pt x="145" y="1513"/>
                  <a:pt x="163" y="1513"/>
                  <a:pt x="152" y="1518"/>
                </a:cubicBezTo>
                <a:cubicBezTo>
                  <a:pt x="149" y="1520"/>
                  <a:pt x="135" y="1543"/>
                  <a:pt x="143" y="1558"/>
                </a:cubicBezTo>
                <a:cubicBezTo>
                  <a:pt x="158" y="1590"/>
                  <a:pt x="190" y="1588"/>
                  <a:pt x="163" y="1633"/>
                </a:cubicBezTo>
                <a:cubicBezTo>
                  <a:pt x="137" y="1679"/>
                  <a:pt x="137" y="1721"/>
                  <a:pt x="142" y="1749"/>
                </a:cubicBezTo>
                <a:cubicBezTo>
                  <a:pt x="145" y="1766"/>
                  <a:pt x="165" y="1818"/>
                  <a:pt x="224" y="1829"/>
                </a:cubicBezTo>
                <a:cubicBezTo>
                  <a:pt x="312" y="1845"/>
                  <a:pt x="562" y="1816"/>
                  <a:pt x="658" y="2115"/>
                </a:cubicBezTo>
                <a:close/>
              </a:path>
            </a:pathLst>
          </a:custGeom>
          <a:solidFill>
            <a:srgbClr val="297F9D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>
              <a:solidFill>
                <a:schemeClr val="bg1"/>
              </a:solidFill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1087936" y="2832513"/>
            <a:ext cx="441971" cy="439156"/>
            <a:chOff x="744538" y="3198813"/>
            <a:chExt cx="249237" cy="247650"/>
          </a:xfrm>
          <a:solidFill>
            <a:schemeClr val="bg1">
              <a:lumMod val="65000"/>
            </a:schemeClr>
          </a:solidFill>
        </p:grpSpPr>
        <p:sp>
          <p:nvSpPr>
            <p:cNvPr id="16" name="Freeform 8"/>
            <p:cNvSpPr>
              <a:spLocks/>
            </p:cNvSpPr>
            <p:nvPr/>
          </p:nvSpPr>
          <p:spPr bwMode="auto">
            <a:xfrm>
              <a:off x="744538" y="3379788"/>
              <a:ext cx="66675" cy="66675"/>
            </a:xfrm>
            <a:custGeom>
              <a:avLst/>
              <a:gdLst>
                <a:gd name="T0" fmla="*/ 19 w 42"/>
                <a:gd name="T1" fmla="*/ 1 h 42"/>
                <a:gd name="T2" fmla="*/ 0 w 42"/>
                <a:gd name="T3" fmla="*/ 42 h 42"/>
                <a:gd name="T4" fmla="*/ 42 w 42"/>
                <a:gd name="T5" fmla="*/ 24 h 42"/>
                <a:gd name="T6" fmla="*/ 42 w 42"/>
                <a:gd name="T7" fmla="*/ 24 h 42"/>
                <a:gd name="T8" fmla="*/ 19 w 42"/>
                <a:gd name="T9" fmla="*/ 0 h 42"/>
                <a:gd name="T10" fmla="*/ 19 w 42"/>
                <a:gd name="T11" fmla="*/ 1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" h="42">
                  <a:moveTo>
                    <a:pt x="19" y="1"/>
                  </a:moveTo>
                  <a:lnTo>
                    <a:pt x="0" y="42"/>
                  </a:lnTo>
                  <a:lnTo>
                    <a:pt x="42" y="24"/>
                  </a:lnTo>
                  <a:lnTo>
                    <a:pt x="42" y="24"/>
                  </a:lnTo>
                  <a:lnTo>
                    <a:pt x="19" y="0"/>
                  </a:lnTo>
                  <a:lnTo>
                    <a:pt x="19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17" name="Freeform 9"/>
            <p:cNvSpPr>
              <a:spLocks/>
            </p:cNvSpPr>
            <p:nvPr/>
          </p:nvSpPr>
          <p:spPr bwMode="auto">
            <a:xfrm>
              <a:off x="782638" y="3219451"/>
              <a:ext cx="165100" cy="168275"/>
            </a:xfrm>
            <a:custGeom>
              <a:avLst/>
              <a:gdLst>
                <a:gd name="T0" fmla="*/ 94 w 104"/>
                <a:gd name="T1" fmla="*/ 0 h 106"/>
                <a:gd name="T2" fmla="*/ 0 w 104"/>
                <a:gd name="T3" fmla="*/ 96 h 106"/>
                <a:gd name="T4" fmla="*/ 9 w 104"/>
                <a:gd name="T5" fmla="*/ 106 h 106"/>
                <a:gd name="T6" fmla="*/ 104 w 104"/>
                <a:gd name="T7" fmla="*/ 10 h 106"/>
                <a:gd name="T8" fmla="*/ 94 w 104"/>
                <a:gd name="T9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" h="106">
                  <a:moveTo>
                    <a:pt x="94" y="0"/>
                  </a:moveTo>
                  <a:lnTo>
                    <a:pt x="0" y="96"/>
                  </a:lnTo>
                  <a:lnTo>
                    <a:pt x="9" y="106"/>
                  </a:lnTo>
                  <a:lnTo>
                    <a:pt x="104" y="10"/>
                  </a:lnTo>
                  <a:lnTo>
                    <a:pt x="9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18" name="Freeform 10"/>
            <p:cNvSpPr>
              <a:spLocks/>
            </p:cNvSpPr>
            <p:nvPr/>
          </p:nvSpPr>
          <p:spPr bwMode="auto">
            <a:xfrm>
              <a:off x="804863" y="3244851"/>
              <a:ext cx="165100" cy="165100"/>
            </a:xfrm>
            <a:custGeom>
              <a:avLst/>
              <a:gdLst>
                <a:gd name="T0" fmla="*/ 95 w 104"/>
                <a:gd name="T1" fmla="*/ 0 h 104"/>
                <a:gd name="T2" fmla="*/ 0 w 104"/>
                <a:gd name="T3" fmla="*/ 94 h 104"/>
                <a:gd name="T4" fmla="*/ 10 w 104"/>
                <a:gd name="T5" fmla="*/ 104 h 104"/>
                <a:gd name="T6" fmla="*/ 104 w 104"/>
                <a:gd name="T7" fmla="*/ 9 h 104"/>
                <a:gd name="T8" fmla="*/ 95 w 104"/>
                <a:gd name="T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" h="104">
                  <a:moveTo>
                    <a:pt x="95" y="0"/>
                  </a:moveTo>
                  <a:lnTo>
                    <a:pt x="0" y="94"/>
                  </a:lnTo>
                  <a:lnTo>
                    <a:pt x="10" y="104"/>
                  </a:lnTo>
                  <a:lnTo>
                    <a:pt x="104" y="9"/>
                  </a:lnTo>
                  <a:lnTo>
                    <a:pt x="9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19" name="Freeform 11"/>
            <p:cNvSpPr>
              <a:spLocks/>
            </p:cNvSpPr>
            <p:nvPr/>
          </p:nvSpPr>
          <p:spPr bwMode="auto">
            <a:xfrm>
              <a:off x="942975" y="3198813"/>
              <a:ext cx="50800" cy="49213"/>
            </a:xfrm>
            <a:custGeom>
              <a:avLst/>
              <a:gdLst>
                <a:gd name="T0" fmla="*/ 17 w 26"/>
                <a:gd name="T1" fmla="*/ 8 h 26"/>
                <a:gd name="T2" fmla="*/ 0 w 26"/>
                <a:gd name="T3" fmla="*/ 7 h 26"/>
                <a:gd name="T4" fmla="*/ 19 w 26"/>
                <a:gd name="T5" fmla="*/ 26 h 26"/>
                <a:gd name="T6" fmla="*/ 17 w 26"/>
                <a:gd name="T7" fmla="*/ 8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26">
                  <a:moveTo>
                    <a:pt x="17" y="8"/>
                  </a:moveTo>
                  <a:cubicBezTo>
                    <a:pt x="9" y="0"/>
                    <a:pt x="0" y="7"/>
                    <a:pt x="0" y="7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6"/>
                    <a:pt x="26" y="17"/>
                    <a:pt x="17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4944117" y="843108"/>
            <a:ext cx="501089" cy="425080"/>
            <a:chOff x="1112838" y="3203576"/>
            <a:chExt cx="282575" cy="239712"/>
          </a:xfrm>
          <a:solidFill>
            <a:schemeClr val="bg1">
              <a:lumMod val="65000"/>
            </a:schemeClr>
          </a:solidFill>
        </p:grpSpPr>
        <p:sp>
          <p:nvSpPr>
            <p:cNvPr id="21" name="Freeform 12"/>
            <p:cNvSpPr>
              <a:spLocks/>
            </p:cNvSpPr>
            <p:nvPr/>
          </p:nvSpPr>
          <p:spPr bwMode="auto">
            <a:xfrm>
              <a:off x="1201738" y="3343276"/>
              <a:ext cx="50800" cy="50800"/>
            </a:xfrm>
            <a:custGeom>
              <a:avLst/>
              <a:gdLst>
                <a:gd name="T0" fmla="*/ 32 w 32"/>
                <a:gd name="T1" fmla="*/ 18 h 32"/>
                <a:gd name="T2" fmla="*/ 15 w 32"/>
                <a:gd name="T3" fmla="*/ 0 h 32"/>
                <a:gd name="T4" fmla="*/ 15 w 32"/>
                <a:gd name="T5" fmla="*/ 0 h 32"/>
                <a:gd name="T6" fmla="*/ 0 w 32"/>
                <a:gd name="T7" fmla="*/ 32 h 32"/>
                <a:gd name="T8" fmla="*/ 32 w 32"/>
                <a:gd name="T9" fmla="*/ 18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2">
                  <a:moveTo>
                    <a:pt x="32" y="18"/>
                  </a:moveTo>
                  <a:lnTo>
                    <a:pt x="15" y="0"/>
                  </a:lnTo>
                  <a:lnTo>
                    <a:pt x="15" y="0"/>
                  </a:lnTo>
                  <a:lnTo>
                    <a:pt x="0" y="32"/>
                  </a:lnTo>
                  <a:lnTo>
                    <a:pt x="32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22" name="Rectangle 13"/>
            <p:cNvSpPr>
              <a:spLocks noChangeArrowheads="1"/>
            </p:cNvSpPr>
            <p:nvPr/>
          </p:nvSpPr>
          <p:spPr bwMode="auto">
            <a:xfrm>
              <a:off x="1252538" y="3371851"/>
              <a:ext cx="1588" cy="15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23" name="Freeform 14"/>
            <p:cNvSpPr>
              <a:spLocks/>
            </p:cNvSpPr>
            <p:nvPr/>
          </p:nvSpPr>
          <p:spPr bwMode="auto">
            <a:xfrm>
              <a:off x="1231900" y="3219451"/>
              <a:ext cx="127000" cy="127000"/>
            </a:xfrm>
            <a:custGeom>
              <a:avLst/>
              <a:gdLst>
                <a:gd name="T0" fmla="*/ 73 w 80"/>
                <a:gd name="T1" fmla="*/ 0 h 80"/>
                <a:gd name="T2" fmla="*/ 0 w 80"/>
                <a:gd name="T3" fmla="*/ 73 h 80"/>
                <a:gd name="T4" fmla="*/ 7 w 80"/>
                <a:gd name="T5" fmla="*/ 80 h 80"/>
                <a:gd name="T6" fmla="*/ 80 w 80"/>
                <a:gd name="T7" fmla="*/ 8 h 80"/>
                <a:gd name="T8" fmla="*/ 73 w 80"/>
                <a:gd name="T9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80">
                  <a:moveTo>
                    <a:pt x="73" y="0"/>
                  </a:moveTo>
                  <a:lnTo>
                    <a:pt x="0" y="73"/>
                  </a:lnTo>
                  <a:lnTo>
                    <a:pt x="7" y="80"/>
                  </a:lnTo>
                  <a:lnTo>
                    <a:pt x="80" y="8"/>
                  </a:lnTo>
                  <a:lnTo>
                    <a:pt x="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24" name="Freeform 15"/>
            <p:cNvSpPr>
              <a:spLocks/>
            </p:cNvSpPr>
            <p:nvPr/>
          </p:nvSpPr>
          <p:spPr bwMode="auto">
            <a:xfrm>
              <a:off x="1249363" y="3236913"/>
              <a:ext cx="128588" cy="128588"/>
            </a:xfrm>
            <a:custGeom>
              <a:avLst/>
              <a:gdLst>
                <a:gd name="T0" fmla="*/ 0 w 81"/>
                <a:gd name="T1" fmla="*/ 74 h 81"/>
                <a:gd name="T2" fmla="*/ 7 w 81"/>
                <a:gd name="T3" fmla="*/ 81 h 81"/>
                <a:gd name="T4" fmla="*/ 81 w 81"/>
                <a:gd name="T5" fmla="*/ 9 h 81"/>
                <a:gd name="T6" fmla="*/ 74 w 81"/>
                <a:gd name="T7" fmla="*/ 0 h 81"/>
                <a:gd name="T8" fmla="*/ 0 w 81"/>
                <a:gd name="T9" fmla="*/ 74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81">
                  <a:moveTo>
                    <a:pt x="0" y="74"/>
                  </a:moveTo>
                  <a:lnTo>
                    <a:pt x="7" y="81"/>
                  </a:lnTo>
                  <a:lnTo>
                    <a:pt x="81" y="9"/>
                  </a:lnTo>
                  <a:lnTo>
                    <a:pt x="74" y="0"/>
                  </a:lnTo>
                  <a:lnTo>
                    <a:pt x="0" y="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25" name="Freeform 16"/>
            <p:cNvSpPr>
              <a:spLocks/>
            </p:cNvSpPr>
            <p:nvPr/>
          </p:nvSpPr>
          <p:spPr bwMode="auto">
            <a:xfrm>
              <a:off x="1355725" y="3203576"/>
              <a:ext cx="39688" cy="38100"/>
            </a:xfrm>
            <a:custGeom>
              <a:avLst/>
              <a:gdLst>
                <a:gd name="T0" fmla="*/ 14 w 21"/>
                <a:gd name="T1" fmla="*/ 6 h 20"/>
                <a:gd name="T2" fmla="*/ 0 w 21"/>
                <a:gd name="T3" fmla="*/ 6 h 20"/>
                <a:gd name="T4" fmla="*/ 15 w 21"/>
                <a:gd name="T5" fmla="*/ 20 h 20"/>
                <a:gd name="T6" fmla="*/ 14 w 21"/>
                <a:gd name="T7" fmla="*/ 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0">
                  <a:moveTo>
                    <a:pt x="14" y="6"/>
                  </a:moveTo>
                  <a:cubicBezTo>
                    <a:pt x="8" y="0"/>
                    <a:pt x="0" y="6"/>
                    <a:pt x="0" y="6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21" y="14"/>
                    <a:pt x="14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26" name="Freeform 17"/>
            <p:cNvSpPr>
              <a:spLocks/>
            </p:cNvSpPr>
            <p:nvPr/>
          </p:nvSpPr>
          <p:spPr bwMode="auto">
            <a:xfrm>
              <a:off x="1112838" y="3208338"/>
              <a:ext cx="238125" cy="234950"/>
            </a:xfrm>
            <a:custGeom>
              <a:avLst/>
              <a:gdLst>
                <a:gd name="T0" fmla="*/ 132 w 150"/>
                <a:gd name="T1" fmla="*/ 131 h 148"/>
                <a:gd name="T2" fmla="*/ 18 w 150"/>
                <a:gd name="T3" fmla="*/ 131 h 148"/>
                <a:gd name="T4" fmla="*/ 18 w 150"/>
                <a:gd name="T5" fmla="*/ 18 h 148"/>
                <a:gd name="T6" fmla="*/ 124 w 150"/>
                <a:gd name="T7" fmla="*/ 18 h 148"/>
                <a:gd name="T8" fmla="*/ 144 w 150"/>
                <a:gd name="T9" fmla="*/ 0 h 148"/>
                <a:gd name="T10" fmla="*/ 0 w 150"/>
                <a:gd name="T11" fmla="*/ 0 h 148"/>
                <a:gd name="T12" fmla="*/ 0 w 150"/>
                <a:gd name="T13" fmla="*/ 148 h 148"/>
                <a:gd name="T14" fmla="*/ 150 w 150"/>
                <a:gd name="T15" fmla="*/ 148 h 148"/>
                <a:gd name="T16" fmla="*/ 150 w 150"/>
                <a:gd name="T17" fmla="*/ 55 h 148"/>
                <a:gd name="T18" fmla="*/ 132 w 150"/>
                <a:gd name="T19" fmla="*/ 73 h 148"/>
                <a:gd name="T20" fmla="*/ 132 w 150"/>
                <a:gd name="T21" fmla="*/ 13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0" h="148">
                  <a:moveTo>
                    <a:pt x="132" y="131"/>
                  </a:moveTo>
                  <a:lnTo>
                    <a:pt x="18" y="131"/>
                  </a:lnTo>
                  <a:lnTo>
                    <a:pt x="18" y="18"/>
                  </a:lnTo>
                  <a:lnTo>
                    <a:pt x="124" y="18"/>
                  </a:lnTo>
                  <a:lnTo>
                    <a:pt x="144" y="0"/>
                  </a:lnTo>
                  <a:lnTo>
                    <a:pt x="0" y="0"/>
                  </a:lnTo>
                  <a:lnTo>
                    <a:pt x="0" y="148"/>
                  </a:lnTo>
                  <a:lnTo>
                    <a:pt x="150" y="148"/>
                  </a:lnTo>
                  <a:lnTo>
                    <a:pt x="150" y="55"/>
                  </a:lnTo>
                  <a:lnTo>
                    <a:pt x="132" y="73"/>
                  </a:lnTo>
                  <a:lnTo>
                    <a:pt x="132" y="1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8940801" y="4078075"/>
            <a:ext cx="441972" cy="427896"/>
            <a:chOff x="2339975" y="3200401"/>
            <a:chExt cx="249238" cy="241300"/>
          </a:xfrm>
          <a:solidFill>
            <a:schemeClr val="bg1">
              <a:lumMod val="65000"/>
            </a:schemeClr>
          </a:solidFill>
        </p:grpSpPr>
        <p:sp>
          <p:nvSpPr>
            <p:cNvPr id="28" name="Rectangle 18"/>
            <p:cNvSpPr>
              <a:spLocks noChangeArrowheads="1"/>
            </p:cNvSpPr>
            <p:nvPr/>
          </p:nvSpPr>
          <p:spPr bwMode="auto">
            <a:xfrm>
              <a:off x="2428875" y="3297238"/>
              <a:ext cx="28575" cy="254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29" name="Rectangle 19"/>
            <p:cNvSpPr>
              <a:spLocks noChangeArrowheads="1"/>
            </p:cNvSpPr>
            <p:nvPr/>
          </p:nvSpPr>
          <p:spPr bwMode="auto">
            <a:xfrm>
              <a:off x="2473325" y="3297238"/>
              <a:ext cx="28575" cy="254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30" name="Rectangle 20"/>
            <p:cNvSpPr>
              <a:spLocks noChangeArrowheads="1"/>
            </p:cNvSpPr>
            <p:nvPr/>
          </p:nvSpPr>
          <p:spPr bwMode="auto">
            <a:xfrm>
              <a:off x="2516188" y="3297238"/>
              <a:ext cx="28575" cy="254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31" name="Rectangle 21"/>
            <p:cNvSpPr>
              <a:spLocks noChangeArrowheads="1"/>
            </p:cNvSpPr>
            <p:nvPr/>
          </p:nvSpPr>
          <p:spPr bwMode="auto">
            <a:xfrm>
              <a:off x="2428875" y="3338513"/>
              <a:ext cx="28575" cy="238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32" name="Rectangle 22"/>
            <p:cNvSpPr>
              <a:spLocks noChangeArrowheads="1"/>
            </p:cNvSpPr>
            <p:nvPr/>
          </p:nvSpPr>
          <p:spPr bwMode="auto">
            <a:xfrm>
              <a:off x="2473325" y="3338513"/>
              <a:ext cx="28575" cy="238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33" name="Rectangle 23"/>
            <p:cNvSpPr>
              <a:spLocks noChangeArrowheads="1"/>
            </p:cNvSpPr>
            <p:nvPr/>
          </p:nvSpPr>
          <p:spPr bwMode="auto">
            <a:xfrm>
              <a:off x="2516188" y="3338513"/>
              <a:ext cx="28575" cy="238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34" name="Rectangle 24"/>
            <p:cNvSpPr>
              <a:spLocks noChangeArrowheads="1"/>
            </p:cNvSpPr>
            <p:nvPr/>
          </p:nvSpPr>
          <p:spPr bwMode="auto">
            <a:xfrm>
              <a:off x="2428875" y="3378201"/>
              <a:ext cx="28575" cy="238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35" name="Rectangle 25"/>
            <p:cNvSpPr>
              <a:spLocks noChangeArrowheads="1"/>
            </p:cNvSpPr>
            <p:nvPr/>
          </p:nvSpPr>
          <p:spPr bwMode="auto">
            <a:xfrm>
              <a:off x="2386013" y="3338513"/>
              <a:ext cx="25400" cy="238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36" name="Rectangle 26"/>
            <p:cNvSpPr>
              <a:spLocks noChangeArrowheads="1"/>
            </p:cNvSpPr>
            <p:nvPr/>
          </p:nvSpPr>
          <p:spPr bwMode="auto">
            <a:xfrm>
              <a:off x="2386013" y="3378201"/>
              <a:ext cx="28575" cy="238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37" name="Rectangle 27"/>
            <p:cNvSpPr>
              <a:spLocks noChangeArrowheads="1"/>
            </p:cNvSpPr>
            <p:nvPr/>
          </p:nvSpPr>
          <p:spPr bwMode="auto">
            <a:xfrm>
              <a:off x="2473325" y="3378201"/>
              <a:ext cx="28575" cy="238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38" name="Rectangle 28"/>
            <p:cNvSpPr>
              <a:spLocks noChangeArrowheads="1"/>
            </p:cNvSpPr>
            <p:nvPr/>
          </p:nvSpPr>
          <p:spPr bwMode="auto">
            <a:xfrm>
              <a:off x="2516188" y="3378201"/>
              <a:ext cx="28575" cy="238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39" name="Freeform 29"/>
            <p:cNvSpPr>
              <a:spLocks noEditPoints="1"/>
            </p:cNvSpPr>
            <p:nvPr/>
          </p:nvSpPr>
          <p:spPr bwMode="auto">
            <a:xfrm>
              <a:off x="2339975" y="3217863"/>
              <a:ext cx="249238" cy="223838"/>
            </a:xfrm>
            <a:custGeom>
              <a:avLst/>
              <a:gdLst>
                <a:gd name="T0" fmla="*/ 157 w 157"/>
                <a:gd name="T1" fmla="*/ 0 h 141"/>
                <a:gd name="T2" fmla="*/ 135 w 157"/>
                <a:gd name="T3" fmla="*/ 0 h 141"/>
                <a:gd name="T4" fmla="*/ 135 w 157"/>
                <a:gd name="T5" fmla="*/ 15 h 141"/>
                <a:gd name="T6" fmla="*/ 114 w 157"/>
                <a:gd name="T7" fmla="*/ 15 h 141"/>
                <a:gd name="T8" fmla="*/ 114 w 157"/>
                <a:gd name="T9" fmla="*/ 0 h 141"/>
                <a:gd name="T10" fmla="*/ 47 w 157"/>
                <a:gd name="T11" fmla="*/ 0 h 141"/>
                <a:gd name="T12" fmla="*/ 47 w 157"/>
                <a:gd name="T13" fmla="*/ 15 h 141"/>
                <a:gd name="T14" fmla="*/ 25 w 157"/>
                <a:gd name="T15" fmla="*/ 15 h 141"/>
                <a:gd name="T16" fmla="*/ 25 w 157"/>
                <a:gd name="T17" fmla="*/ 0 h 141"/>
                <a:gd name="T18" fmla="*/ 0 w 157"/>
                <a:gd name="T19" fmla="*/ 0 h 141"/>
                <a:gd name="T20" fmla="*/ 0 w 157"/>
                <a:gd name="T21" fmla="*/ 141 h 141"/>
                <a:gd name="T22" fmla="*/ 12 w 157"/>
                <a:gd name="T23" fmla="*/ 141 h 141"/>
                <a:gd name="T24" fmla="*/ 146 w 157"/>
                <a:gd name="T25" fmla="*/ 141 h 141"/>
                <a:gd name="T26" fmla="*/ 157 w 157"/>
                <a:gd name="T27" fmla="*/ 141 h 141"/>
                <a:gd name="T28" fmla="*/ 157 w 157"/>
                <a:gd name="T29" fmla="*/ 0 h 141"/>
                <a:gd name="T30" fmla="*/ 146 w 157"/>
                <a:gd name="T31" fmla="*/ 129 h 141"/>
                <a:gd name="T32" fmla="*/ 12 w 157"/>
                <a:gd name="T33" fmla="*/ 129 h 141"/>
                <a:gd name="T34" fmla="*/ 12 w 157"/>
                <a:gd name="T35" fmla="*/ 40 h 141"/>
                <a:gd name="T36" fmla="*/ 146 w 157"/>
                <a:gd name="T37" fmla="*/ 40 h 141"/>
                <a:gd name="T38" fmla="*/ 146 w 157"/>
                <a:gd name="T39" fmla="*/ 129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7" h="141">
                  <a:moveTo>
                    <a:pt x="157" y="0"/>
                  </a:moveTo>
                  <a:lnTo>
                    <a:pt x="135" y="0"/>
                  </a:lnTo>
                  <a:lnTo>
                    <a:pt x="135" y="15"/>
                  </a:lnTo>
                  <a:lnTo>
                    <a:pt x="114" y="15"/>
                  </a:lnTo>
                  <a:lnTo>
                    <a:pt x="114" y="0"/>
                  </a:lnTo>
                  <a:lnTo>
                    <a:pt x="47" y="0"/>
                  </a:lnTo>
                  <a:lnTo>
                    <a:pt x="47" y="15"/>
                  </a:lnTo>
                  <a:lnTo>
                    <a:pt x="25" y="15"/>
                  </a:lnTo>
                  <a:lnTo>
                    <a:pt x="25" y="0"/>
                  </a:lnTo>
                  <a:lnTo>
                    <a:pt x="0" y="0"/>
                  </a:lnTo>
                  <a:lnTo>
                    <a:pt x="0" y="141"/>
                  </a:lnTo>
                  <a:lnTo>
                    <a:pt x="12" y="141"/>
                  </a:lnTo>
                  <a:lnTo>
                    <a:pt x="146" y="141"/>
                  </a:lnTo>
                  <a:lnTo>
                    <a:pt x="157" y="141"/>
                  </a:lnTo>
                  <a:lnTo>
                    <a:pt x="157" y="0"/>
                  </a:lnTo>
                  <a:close/>
                  <a:moveTo>
                    <a:pt x="146" y="129"/>
                  </a:moveTo>
                  <a:lnTo>
                    <a:pt x="12" y="129"/>
                  </a:lnTo>
                  <a:lnTo>
                    <a:pt x="12" y="40"/>
                  </a:lnTo>
                  <a:lnTo>
                    <a:pt x="146" y="40"/>
                  </a:lnTo>
                  <a:lnTo>
                    <a:pt x="146" y="1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40" name="Rectangle 30"/>
            <p:cNvSpPr>
              <a:spLocks noChangeArrowheads="1"/>
            </p:cNvSpPr>
            <p:nvPr/>
          </p:nvSpPr>
          <p:spPr bwMode="auto">
            <a:xfrm>
              <a:off x="2387600" y="3200401"/>
              <a:ext cx="20638" cy="349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41" name="Rectangle 31"/>
            <p:cNvSpPr>
              <a:spLocks noChangeArrowheads="1"/>
            </p:cNvSpPr>
            <p:nvPr/>
          </p:nvSpPr>
          <p:spPr bwMode="auto">
            <a:xfrm>
              <a:off x="2525713" y="3200401"/>
              <a:ext cx="23813" cy="349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</p:grpSp>
      <p:sp>
        <p:nvSpPr>
          <p:cNvPr id="42" name="Freeform 32"/>
          <p:cNvSpPr>
            <a:spLocks/>
          </p:cNvSpPr>
          <p:nvPr/>
        </p:nvSpPr>
        <p:spPr bwMode="auto">
          <a:xfrm>
            <a:off x="5953515" y="1199166"/>
            <a:ext cx="458863" cy="405375"/>
          </a:xfrm>
          <a:custGeom>
            <a:avLst/>
            <a:gdLst>
              <a:gd name="T0" fmla="*/ 136 w 136"/>
              <a:gd name="T1" fmla="*/ 48 h 120"/>
              <a:gd name="T2" fmla="*/ 68 w 136"/>
              <a:gd name="T3" fmla="*/ 0 h 120"/>
              <a:gd name="T4" fmla="*/ 0 w 136"/>
              <a:gd name="T5" fmla="*/ 48 h 120"/>
              <a:gd name="T6" fmla="*/ 37 w 136"/>
              <a:gd name="T7" fmla="*/ 91 h 120"/>
              <a:gd name="T8" fmla="*/ 21 w 136"/>
              <a:gd name="T9" fmla="*/ 120 h 120"/>
              <a:gd name="T10" fmla="*/ 72 w 136"/>
              <a:gd name="T11" fmla="*/ 96 h 120"/>
              <a:gd name="T12" fmla="*/ 136 w 136"/>
              <a:gd name="T13" fmla="*/ 48 h 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6" h="120">
                <a:moveTo>
                  <a:pt x="136" y="48"/>
                </a:moveTo>
                <a:cubicBezTo>
                  <a:pt x="136" y="22"/>
                  <a:pt x="105" y="0"/>
                  <a:pt x="68" y="0"/>
                </a:cubicBezTo>
                <a:cubicBezTo>
                  <a:pt x="30" y="0"/>
                  <a:pt x="0" y="22"/>
                  <a:pt x="0" y="48"/>
                </a:cubicBezTo>
                <a:cubicBezTo>
                  <a:pt x="0" y="67"/>
                  <a:pt x="15" y="83"/>
                  <a:pt x="37" y="91"/>
                </a:cubicBezTo>
                <a:cubicBezTo>
                  <a:pt x="38" y="96"/>
                  <a:pt x="36" y="106"/>
                  <a:pt x="21" y="120"/>
                </a:cubicBezTo>
                <a:cubicBezTo>
                  <a:pt x="21" y="120"/>
                  <a:pt x="54" y="111"/>
                  <a:pt x="72" y="96"/>
                </a:cubicBezTo>
                <a:cubicBezTo>
                  <a:pt x="108" y="94"/>
                  <a:pt x="136" y="73"/>
                  <a:pt x="136" y="48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PE" sz="2400" dirty="0">
              <a:solidFill>
                <a:schemeClr val="bg1"/>
              </a:solidFill>
            </a:endParaRPr>
          </a:p>
        </p:txBody>
      </p:sp>
      <p:sp>
        <p:nvSpPr>
          <p:cNvPr id="43" name="Freeform 33"/>
          <p:cNvSpPr>
            <a:spLocks noEditPoints="1"/>
          </p:cNvSpPr>
          <p:nvPr/>
        </p:nvSpPr>
        <p:spPr bwMode="auto">
          <a:xfrm>
            <a:off x="4569539" y="2049200"/>
            <a:ext cx="392709" cy="267376"/>
          </a:xfrm>
          <a:custGeom>
            <a:avLst/>
            <a:gdLst>
              <a:gd name="T0" fmla="*/ 135 w 157"/>
              <a:gd name="T1" fmla="*/ 47 h 107"/>
              <a:gd name="T2" fmla="*/ 137 w 157"/>
              <a:gd name="T3" fmla="*/ 37 h 107"/>
              <a:gd name="T4" fmla="*/ 100 w 157"/>
              <a:gd name="T5" fmla="*/ 0 h 107"/>
              <a:gd name="T6" fmla="*/ 73 w 157"/>
              <a:gd name="T7" fmla="*/ 18 h 107"/>
              <a:gd name="T8" fmla="*/ 46 w 157"/>
              <a:gd name="T9" fmla="*/ 8 h 107"/>
              <a:gd name="T10" fmla="*/ 20 w 157"/>
              <a:gd name="T11" fmla="*/ 40 h 107"/>
              <a:gd name="T12" fmla="*/ 21 w 157"/>
              <a:gd name="T13" fmla="*/ 47 h 107"/>
              <a:gd name="T14" fmla="*/ 0 w 157"/>
              <a:gd name="T15" fmla="*/ 76 h 107"/>
              <a:gd name="T16" fmla="*/ 31 w 157"/>
              <a:gd name="T17" fmla="*/ 107 h 107"/>
              <a:gd name="T18" fmla="*/ 126 w 157"/>
              <a:gd name="T19" fmla="*/ 107 h 107"/>
              <a:gd name="T20" fmla="*/ 157 w 157"/>
              <a:gd name="T21" fmla="*/ 76 h 107"/>
              <a:gd name="T22" fmla="*/ 135 w 157"/>
              <a:gd name="T23" fmla="*/ 47 h 107"/>
              <a:gd name="T24" fmla="*/ 120 w 157"/>
              <a:gd name="T25" fmla="*/ 101 h 107"/>
              <a:gd name="T26" fmla="*/ 79 w 157"/>
              <a:gd name="T27" fmla="*/ 101 h 107"/>
              <a:gd name="T28" fmla="*/ 104 w 157"/>
              <a:gd name="T29" fmla="*/ 76 h 107"/>
              <a:gd name="T30" fmla="*/ 103 w 157"/>
              <a:gd name="T31" fmla="*/ 73 h 107"/>
              <a:gd name="T32" fmla="*/ 92 w 157"/>
              <a:gd name="T33" fmla="*/ 73 h 107"/>
              <a:gd name="T34" fmla="*/ 92 w 157"/>
              <a:gd name="T35" fmla="*/ 68 h 107"/>
              <a:gd name="T36" fmla="*/ 92 w 157"/>
              <a:gd name="T37" fmla="*/ 37 h 107"/>
              <a:gd name="T38" fmla="*/ 90 w 157"/>
              <a:gd name="T39" fmla="*/ 36 h 107"/>
              <a:gd name="T40" fmla="*/ 64 w 157"/>
              <a:gd name="T41" fmla="*/ 36 h 107"/>
              <a:gd name="T42" fmla="*/ 62 w 157"/>
              <a:gd name="T43" fmla="*/ 38 h 107"/>
              <a:gd name="T44" fmla="*/ 62 w 157"/>
              <a:gd name="T45" fmla="*/ 68 h 107"/>
              <a:gd name="T46" fmla="*/ 62 w 157"/>
              <a:gd name="T47" fmla="*/ 73 h 107"/>
              <a:gd name="T48" fmla="*/ 51 w 157"/>
              <a:gd name="T49" fmla="*/ 73 h 107"/>
              <a:gd name="T50" fmla="*/ 51 w 157"/>
              <a:gd name="T51" fmla="*/ 76 h 107"/>
              <a:gd name="T52" fmla="*/ 76 w 157"/>
              <a:gd name="T53" fmla="*/ 101 h 107"/>
              <a:gd name="T54" fmla="*/ 38 w 157"/>
              <a:gd name="T55" fmla="*/ 101 h 107"/>
              <a:gd name="T56" fmla="*/ 11 w 157"/>
              <a:gd name="T57" fmla="*/ 75 h 107"/>
              <a:gd name="T58" fmla="*/ 29 w 157"/>
              <a:gd name="T59" fmla="*/ 50 h 107"/>
              <a:gd name="T60" fmla="*/ 28 w 157"/>
              <a:gd name="T61" fmla="*/ 44 h 107"/>
              <a:gd name="T62" fmla="*/ 51 w 157"/>
              <a:gd name="T63" fmla="*/ 17 h 107"/>
              <a:gd name="T64" fmla="*/ 75 w 157"/>
              <a:gd name="T65" fmla="*/ 30 h 107"/>
              <a:gd name="T66" fmla="*/ 98 w 157"/>
              <a:gd name="T67" fmla="*/ 11 h 107"/>
              <a:gd name="T68" fmla="*/ 128 w 157"/>
              <a:gd name="T69" fmla="*/ 42 h 107"/>
              <a:gd name="T70" fmla="*/ 127 w 157"/>
              <a:gd name="T71" fmla="*/ 50 h 107"/>
              <a:gd name="T72" fmla="*/ 147 w 157"/>
              <a:gd name="T73" fmla="*/ 75 h 107"/>
              <a:gd name="T74" fmla="*/ 120 w 157"/>
              <a:gd name="T75" fmla="*/ 101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57" h="107">
                <a:moveTo>
                  <a:pt x="135" y="47"/>
                </a:moveTo>
                <a:cubicBezTo>
                  <a:pt x="136" y="44"/>
                  <a:pt x="137" y="40"/>
                  <a:pt x="137" y="37"/>
                </a:cubicBezTo>
                <a:cubicBezTo>
                  <a:pt x="137" y="17"/>
                  <a:pt x="120" y="0"/>
                  <a:pt x="100" y="0"/>
                </a:cubicBezTo>
                <a:cubicBezTo>
                  <a:pt x="76" y="0"/>
                  <a:pt x="73" y="18"/>
                  <a:pt x="73" y="18"/>
                </a:cubicBezTo>
                <a:cubicBezTo>
                  <a:pt x="73" y="18"/>
                  <a:pt x="63" y="6"/>
                  <a:pt x="46" y="8"/>
                </a:cubicBezTo>
                <a:cubicBezTo>
                  <a:pt x="30" y="11"/>
                  <a:pt x="20" y="25"/>
                  <a:pt x="20" y="40"/>
                </a:cubicBezTo>
                <a:cubicBezTo>
                  <a:pt x="20" y="42"/>
                  <a:pt x="20" y="45"/>
                  <a:pt x="21" y="47"/>
                </a:cubicBezTo>
                <a:cubicBezTo>
                  <a:pt x="9" y="51"/>
                  <a:pt x="0" y="63"/>
                  <a:pt x="0" y="76"/>
                </a:cubicBezTo>
                <a:cubicBezTo>
                  <a:pt x="0" y="93"/>
                  <a:pt x="14" y="107"/>
                  <a:pt x="31" y="107"/>
                </a:cubicBezTo>
                <a:cubicBezTo>
                  <a:pt x="126" y="107"/>
                  <a:pt x="126" y="107"/>
                  <a:pt x="126" y="107"/>
                </a:cubicBezTo>
                <a:cubicBezTo>
                  <a:pt x="143" y="107"/>
                  <a:pt x="157" y="93"/>
                  <a:pt x="157" y="76"/>
                </a:cubicBezTo>
                <a:cubicBezTo>
                  <a:pt x="157" y="62"/>
                  <a:pt x="148" y="51"/>
                  <a:pt x="135" y="47"/>
                </a:cubicBezTo>
                <a:close/>
                <a:moveTo>
                  <a:pt x="120" y="101"/>
                </a:moveTo>
                <a:cubicBezTo>
                  <a:pt x="79" y="101"/>
                  <a:pt x="79" y="101"/>
                  <a:pt x="79" y="101"/>
                </a:cubicBezTo>
                <a:cubicBezTo>
                  <a:pt x="82" y="97"/>
                  <a:pt x="104" y="76"/>
                  <a:pt x="104" y="76"/>
                </a:cubicBezTo>
                <a:cubicBezTo>
                  <a:pt x="104" y="76"/>
                  <a:pt x="107" y="73"/>
                  <a:pt x="103" y="73"/>
                </a:cubicBezTo>
                <a:cubicBezTo>
                  <a:pt x="99" y="73"/>
                  <a:pt x="92" y="73"/>
                  <a:pt x="92" y="73"/>
                </a:cubicBezTo>
                <a:cubicBezTo>
                  <a:pt x="92" y="73"/>
                  <a:pt x="92" y="71"/>
                  <a:pt x="92" y="68"/>
                </a:cubicBezTo>
                <a:cubicBezTo>
                  <a:pt x="92" y="60"/>
                  <a:pt x="92" y="44"/>
                  <a:pt x="92" y="37"/>
                </a:cubicBezTo>
                <a:cubicBezTo>
                  <a:pt x="92" y="37"/>
                  <a:pt x="92" y="36"/>
                  <a:pt x="90" y="36"/>
                </a:cubicBezTo>
                <a:cubicBezTo>
                  <a:pt x="88" y="36"/>
                  <a:pt x="67" y="36"/>
                  <a:pt x="64" y="36"/>
                </a:cubicBezTo>
                <a:cubicBezTo>
                  <a:pt x="62" y="36"/>
                  <a:pt x="62" y="38"/>
                  <a:pt x="62" y="38"/>
                </a:cubicBezTo>
                <a:cubicBezTo>
                  <a:pt x="62" y="44"/>
                  <a:pt x="62" y="60"/>
                  <a:pt x="62" y="68"/>
                </a:cubicBezTo>
                <a:cubicBezTo>
                  <a:pt x="62" y="71"/>
                  <a:pt x="62" y="73"/>
                  <a:pt x="62" y="73"/>
                </a:cubicBezTo>
                <a:cubicBezTo>
                  <a:pt x="62" y="73"/>
                  <a:pt x="54" y="73"/>
                  <a:pt x="51" y="73"/>
                </a:cubicBezTo>
                <a:cubicBezTo>
                  <a:pt x="48" y="73"/>
                  <a:pt x="51" y="76"/>
                  <a:pt x="51" y="76"/>
                </a:cubicBezTo>
                <a:cubicBezTo>
                  <a:pt x="76" y="101"/>
                  <a:pt x="76" y="101"/>
                  <a:pt x="76" y="101"/>
                </a:cubicBezTo>
                <a:cubicBezTo>
                  <a:pt x="38" y="101"/>
                  <a:pt x="38" y="101"/>
                  <a:pt x="38" y="101"/>
                </a:cubicBezTo>
                <a:cubicBezTo>
                  <a:pt x="23" y="101"/>
                  <a:pt x="11" y="89"/>
                  <a:pt x="11" y="75"/>
                </a:cubicBezTo>
                <a:cubicBezTo>
                  <a:pt x="11" y="63"/>
                  <a:pt x="19" y="54"/>
                  <a:pt x="29" y="50"/>
                </a:cubicBezTo>
                <a:cubicBezTo>
                  <a:pt x="28" y="48"/>
                  <a:pt x="28" y="46"/>
                  <a:pt x="28" y="44"/>
                </a:cubicBezTo>
                <a:cubicBezTo>
                  <a:pt x="28" y="32"/>
                  <a:pt x="37" y="20"/>
                  <a:pt x="51" y="17"/>
                </a:cubicBezTo>
                <a:cubicBezTo>
                  <a:pt x="66" y="16"/>
                  <a:pt x="75" y="30"/>
                  <a:pt x="75" y="30"/>
                </a:cubicBezTo>
                <a:cubicBezTo>
                  <a:pt x="75" y="30"/>
                  <a:pt x="77" y="11"/>
                  <a:pt x="98" y="11"/>
                </a:cubicBezTo>
                <a:cubicBezTo>
                  <a:pt x="115" y="11"/>
                  <a:pt x="128" y="25"/>
                  <a:pt x="128" y="42"/>
                </a:cubicBezTo>
                <a:cubicBezTo>
                  <a:pt x="128" y="45"/>
                  <a:pt x="128" y="48"/>
                  <a:pt x="127" y="50"/>
                </a:cubicBezTo>
                <a:cubicBezTo>
                  <a:pt x="138" y="53"/>
                  <a:pt x="147" y="63"/>
                  <a:pt x="147" y="75"/>
                </a:cubicBezTo>
                <a:cubicBezTo>
                  <a:pt x="147" y="89"/>
                  <a:pt x="135" y="101"/>
                  <a:pt x="120" y="101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PE" sz="2400" dirty="0">
              <a:solidFill>
                <a:schemeClr val="bg1"/>
              </a:solidFill>
            </a:endParaRPr>
          </a:p>
        </p:txBody>
      </p:sp>
      <p:grpSp>
        <p:nvGrpSpPr>
          <p:cNvPr id="44" name="Group 43"/>
          <p:cNvGrpSpPr/>
          <p:nvPr/>
        </p:nvGrpSpPr>
        <p:grpSpPr>
          <a:xfrm>
            <a:off x="8287183" y="3610382"/>
            <a:ext cx="385671" cy="391299"/>
            <a:chOff x="2360613" y="2686051"/>
            <a:chExt cx="217488" cy="220662"/>
          </a:xfrm>
          <a:solidFill>
            <a:schemeClr val="bg1">
              <a:lumMod val="65000"/>
            </a:schemeClr>
          </a:solidFill>
        </p:grpSpPr>
        <p:sp>
          <p:nvSpPr>
            <p:cNvPr id="45" name="Freeform 34"/>
            <p:cNvSpPr>
              <a:spLocks noEditPoints="1"/>
            </p:cNvSpPr>
            <p:nvPr/>
          </p:nvSpPr>
          <p:spPr bwMode="auto">
            <a:xfrm>
              <a:off x="2427288" y="2686051"/>
              <a:ext cx="150813" cy="150813"/>
            </a:xfrm>
            <a:custGeom>
              <a:avLst/>
              <a:gdLst>
                <a:gd name="T0" fmla="*/ 65 w 79"/>
                <a:gd name="T1" fmla="*/ 14 h 79"/>
                <a:gd name="T2" fmla="*/ 14 w 79"/>
                <a:gd name="T3" fmla="*/ 14 h 79"/>
                <a:gd name="T4" fmla="*/ 12 w 79"/>
                <a:gd name="T5" fmla="*/ 63 h 79"/>
                <a:gd name="T6" fmla="*/ 12 w 79"/>
                <a:gd name="T7" fmla="*/ 63 h 79"/>
                <a:gd name="T8" fmla="*/ 17 w 79"/>
                <a:gd name="T9" fmla="*/ 68 h 79"/>
                <a:gd name="T10" fmla="*/ 65 w 79"/>
                <a:gd name="T11" fmla="*/ 65 h 79"/>
                <a:gd name="T12" fmla="*/ 65 w 79"/>
                <a:gd name="T13" fmla="*/ 14 h 79"/>
                <a:gd name="T14" fmla="*/ 58 w 79"/>
                <a:gd name="T15" fmla="*/ 59 h 79"/>
                <a:gd name="T16" fmla="*/ 20 w 79"/>
                <a:gd name="T17" fmla="*/ 59 h 79"/>
                <a:gd name="T18" fmla="*/ 20 w 79"/>
                <a:gd name="T19" fmla="*/ 21 h 79"/>
                <a:gd name="T20" fmla="*/ 59 w 79"/>
                <a:gd name="T21" fmla="*/ 21 h 79"/>
                <a:gd name="T22" fmla="*/ 58 w 79"/>
                <a:gd name="T23" fmla="*/ 59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9" h="79">
                  <a:moveTo>
                    <a:pt x="65" y="14"/>
                  </a:moveTo>
                  <a:cubicBezTo>
                    <a:pt x="51" y="0"/>
                    <a:pt x="28" y="0"/>
                    <a:pt x="14" y="14"/>
                  </a:cubicBezTo>
                  <a:cubicBezTo>
                    <a:pt x="1" y="27"/>
                    <a:pt x="0" y="48"/>
                    <a:pt x="12" y="63"/>
                  </a:cubicBezTo>
                  <a:cubicBezTo>
                    <a:pt x="12" y="63"/>
                    <a:pt x="12" y="63"/>
                    <a:pt x="12" y="63"/>
                  </a:cubicBezTo>
                  <a:cubicBezTo>
                    <a:pt x="14" y="65"/>
                    <a:pt x="15" y="66"/>
                    <a:pt x="17" y="68"/>
                  </a:cubicBezTo>
                  <a:cubicBezTo>
                    <a:pt x="31" y="79"/>
                    <a:pt x="52" y="78"/>
                    <a:pt x="65" y="65"/>
                  </a:cubicBezTo>
                  <a:cubicBezTo>
                    <a:pt x="79" y="51"/>
                    <a:pt x="79" y="28"/>
                    <a:pt x="65" y="14"/>
                  </a:cubicBezTo>
                  <a:close/>
                  <a:moveTo>
                    <a:pt x="58" y="59"/>
                  </a:moveTo>
                  <a:cubicBezTo>
                    <a:pt x="48" y="69"/>
                    <a:pt x="31" y="69"/>
                    <a:pt x="20" y="59"/>
                  </a:cubicBezTo>
                  <a:cubicBezTo>
                    <a:pt x="10" y="48"/>
                    <a:pt x="10" y="31"/>
                    <a:pt x="20" y="21"/>
                  </a:cubicBezTo>
                  <a:cubicBezTo>
                    <a:pt x="31" y="10"/>
                    <a:pt x="48" y="10"/>
                    <a:pt x="59" y="21"/>
                  </a:cubicBezTo>
                  <a:cubicBezTo>
                    <a:pt x="69" y="31"/>
                    <a:pt x="69" y="48"/>
                    <a:pt x="58" y="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46" name="Freeform 35"/>
            <p:cNvSpPr>
              <a:spLocks/>
            </p:cNvSpPr>
            <p:nvPr/>
          </p:nvSpPr>
          <p:spPr bwMode="auto">
            <a:xfrm>
              <a:off x="2360613" y="2814638"/>
              <a:ext cx="92075" cy="92075"/>
            </a:xfrm>
            <a:custGeom>
              <a:avLst/>
              <a:gdLst>
                <a:gd name="T0" fmla="*/ 0 w 58"/>
                <a:gd name="T1" fmla="*/ 46 h 58"/>
                <a:gd name="T2" fmla="*/ 11 w 58"/>
                <a:gd name="T3" fmla="*/ 58 h 58"/>
                <a:gd name="T4" fmla="*/ 58 w 58"/>
                <a:gd name="T5" fmla="*/ 7 h 58"/>
                <a:gd name="T6" fmla="*/ 50 w 58"/>
                <a:gd name="T7" fmla="*/ 0 h 58"/>
                <a:gd name="T8" fmla="*/ 0 w 58"/>
                <a:gd name="T9" fmla="*/ 46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58">
                  <a:moveTo>
                    <a:pt x="0" y="46"/>
                  </a:moveTo>
                  <a:lnTo>
                    <a:pt x="11" y="58"/>
                  </a:lnTo>
                  <a:lnTo>
                    <a:pt x="58" y="7"/>
                  </a:lnTo>
                  <a:lnTo>
                    <a:pt x="50" y="0"/>
                  </a:lnTo>
                  <a:lnTo>
                    <a:pt x="0" y="4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47" name="Freeform 36"/>
            <p:cNvSpPr>
              <a:spLocks/>
            </p:cNvSpPr>
            <p:nvPr/>
          </p:nvSpPr>
          <p:spPr bwMode="auto">
            <a:xfrm>
              <a:off x="2505075" y="2736851"/>
              <a:ext cx="57150" cy="68263"/>
            </a:xfrm>
            <a:custGeom>
              <a:avLst/>
              <a:gdLst>
                <a:gd name="T0" fmla="*/ 16 w 30"/>
                <a:gd name="T1" fmla="*/ 0 h 36"/>
                <a:gd name="T2" fmla="*/ 0 w 30"/>
                <a:gd name="T3" fmla="*/ 34 h 36"/>
                <a:gd name="T4" fmla="*/ 6 w 30"/>
                <a:gd name="T5" fmla="*/ 36 h 36"/>
                <a:gd name="T6" fmla="*/ 16 w 30"/>
                <a:gd name="T7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36">
                  <a:moveTo>
                    <a:pt x="16" y="0"/>
                  </a:moveTo>
                  <a:cubicBezTo>
                    <a:pt x="21" y="26"/>
                    <a:pt x="0" y="34"/>
                    <a:pt x="0" y="34"/>
                  </a:cubicBezTo>
                  <a:cubicBezTo>
                    <a:pt x="6" y="36"/>
                    <a:pt x="6" y="36"/>
                    <a:pt x="6" y="36"/>
                  </a:cubicBezTo>
                  <a:cubicBezTo>
                    <a:pt x="30" y="21"/>
                    <a:pt x="16" y="0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</p:grpSp>
      <p:sp>
        <p:nvSpPr>
          <p:cNvPr id="48" name="Freeform 37"/>
          <p:cNvSpPr>
            <a:spLocks noEditPoints="1"/>
          </p:cNvSpPr>
          <p:nvPr/>
        </p:nvSpPr>
        <p:spPr bwMode="auto">
          <a:xfrm>
            <a:off x="3680206" y="914839"/>
            <a:ext cx="405375" cy="402561"/>
          </a:xfrm>
          <a:custGeom>
            <a:avLst/>
            <a:gdLst>
              <a:gd name="T0" fmla="*/ 0 w 120"/>
              <a:gd name="T1" fmla="*/ 60 h 120"/>
              <a:gd name="T2" fmla="*/ 120 w 120"/>
              <a:gd name="T3" fmla="*/ 60 h 120"/>
              <a:gd name="T4" fmla="*/ 83 w 120"/>
              <a:gd name="T5" fmla="*/ 24 h 120"/>
              <a:gd name="T6" fmla="*/ 86 w 120"/>
              <a:gd name="T7" fmla="*/ 14 h 120"/>
              <a:gd name="T8" fmla="*/ 86 w 120"/>
              <a:gd name="T9" fmla="*/ 28 h 120"/>
              <a:gd name="T10" fmla="*/ 47 w 120"/>
              <a:gd name="T11" fmla="*/ 77 h 120"/>
              <a:gd name="T12" fmla="*/ 41 w 120"/>
              <a:gd name="T13" fmla="*/ 88 h 120"/>
              <a:gd name="T14" fmla="*/ 38 w 120"/>
              <a:gd name="T15" fmla="*/ 95 h 120"/>
              <a:gd name="T16" fmla="*/ 37 w 120"/>
              <a:gd name="T17" fmla="*/ 110 h 120"/>
              <a:gd name="T18" fmla="*/ 31 w 120"/>
              <a:gd name="T19" fmla="*/ 99 h 120"/>
              <a:gd name="T20" fmla="*/ 26 w 120"/>
              <a:gd name="T21" fmla="*/ 89 h 120"/>
              <a:gd name="T22" fmla="*/ 17 w 120"/>
              <a:gd name="T23" fmla="*/ 82 h 120"/>
              <a:gd name="T24" fmla="*/ 16 w 120"/>
              <a:gd name="T25" fmla="*/ 68 h 120"/>
              <a:gd name="T26" fmla="*/ 15 w 120"/>
              <a:gd name="T27" fmla="*/ 60 h 120"/>
              <a:gd name="T28" fmla="*/ 10 w 120"/>
              <a:gd name="T29" fmla="*/ 54 h 120"/>
              <a:gd name="T30" fmla="*/ 10 w 120"/>
              <a:gd name="T31" fmla="*/ 45 h 120"/>
              <a:gd name="T32" fmla="*/ 38 w 120"/>
              <a:gd name="T33" fmla="*/ 20 h 120"/>
              <a:gd name="T34" fmla="*/ 31 w 120"/>
              <a:gd name="T35" fmla="*/ 20 h 120"/>
              <a:gd name="T36" fmla="*/ 28 w 120"/>
              <a:gd name="T37" fmla="*/ 26 h 120"/>
              <a:gd name="T38" fmla="*/ 32 w 120"/>
              <a:gd name="T39" fmla="*/ 28 h 120"/>
              <a:gd name="T40" fmla="*/ 31 w 120"/>
              <a:gd name="T41" fmla="*/ 24 h 120"/>
              <a:gd name="T42" fmla="*/ 47 w 120"/>
              <a:gd name="T43" fmla="*/ 30 h 120"/>
              <a:gd name="T44" fmla="*/ 41 w 120"/>
              <a:gd name="T45" fmla="*/ 34 h 120"/>
              <a:gd name="T46" fmla="*/ 37 w 120"/>
              <a:gd name="T47" fmla="*/ 36 h 120"/>
              <a:gd name="T48" fmla="*/ 38 w 120"/>
              <a:gd name="T49" fmla="*/ 43 h 120"/>
              <a:gd name="T50" fmla="*/ 33 w 120"/>
              <a:gd name="T51" fmla="*/ 49 h 120"/>
              <a:gd name="T52" fmla="*/ 29 w 120"/>
              <a:gd name="T53" fmla="*/ 51 h 120"/>
              <a:gd name="T54" fmla="*/ 21 w 120"/>
              <a:gd name="T55" fmla="*/ 49 h 120"/>
              <a:gd name="T56" fmla="*/ 15 w 120"/>
              <a:gd name="T57" fmla="*/ 54 h 120"/>
              <a:gd name="T58" fmla="*/ 16 w 120"/>
              <a:gd name="T59" fmla="*/ 58 h 120"/>
              <a:gd name="T60" fmla="*/ 27 w 120"/>
              <a:gd name="T61" fmla="*/ 62 h 120"/>
              <a:gd name="T62" fmla="*/ 41 w 120"/>
              <a:gd name="T63" fmla="*/ 66 h 120"/>
              <a:gd name="T64" fmla="*/ 47 w 120"/>
              <a:gd name="T65" fmla="*/ 77 h 120"/>
              <a:gd name="T66" fmla="*/ 55 w 120"/>
              <a:gd name="T67" fmla="*/ 21 h 120"/>
              <a:gd name="T68" fmla="*/ 44 w 120"/>
              <a:gd name="T69" fmla="*/ 15 h 120"/>
              <a:gd name="T70" fmla="*/ 63 w 120"/>
              <a:gd name="T71" fmla="*/ 10 h 120"/>
              <a:gd name="T72" fmla="*/ 107 w 120"/>
              <a:gd name="T73" fmla="*/ 62 h 120"/>
              <a:gd name="T74" fmla="*/ 92 w 120"/>
              <a:gd name="T75" fmla="*/ 102 h 120"/>
              <a:gd name="T76" fmla="*/ 91 w 120"/>
              <a:gd name="T77" fmla="*/ 92 h 120"/>
              <a:gd name="T78" fmla="*/ 84 w 120"/>
              <a:gd name="T79" fmla="*/ 81 h 120"/>
              <a:gd name="T80" fmla="*/ 66 w 120"/>
              <a:gd name="T81" fmla="*/ 67 h 120"/>
              <a:gd name="T82" fmla="*/ 97 w 120"/>
              <a:gd name="T83" fmla="*/ 56 h 120"/>
              <a:gd name="T84" fmla="*/ 105 w 120"/>
              <a:gd name="T85" fmla="*/ 49 h 120"/>
              <a:gd name="T86" fmla="*/ 93 w 120"/>
              <a:gd name="T87" fmla="*/ 39 h 120"/>
              <a:gd name="T88" fmla="*/ 91 w 120"/>
              <a:gd name="T89" fmla="*/ 52 h 120"/>
              <a:gd name="T90" fmla="*/ 79 w 120"/>
              <a:gd name="T91" fmla="*/ 49 h 120"/>
              <a:gd name="T92" fmla="*/ 73 w 120"/>
              <a:gd name="T93" fmla="*/ 44 h 120"/>
              <a:gd name="T94" fmla="*/ 76 w 120"/>
              <a:gd name="T95" fmla="*/ 35 h 120"/>
              <a:gd name="T96" fmla="*/ 90 w 120"/>
              <a:gd name="T97" fmla="*/ 36 h 120"/>
              <a:gd name="T98" fmla="*/ 100 w 120"/>
              <a:gd name="T99" fmla="*/ 36 h 120"/>
              <a:gd name="T100" fmla="*/ 105 w 120"/>
              <a:gd name="T101" fmla="*/ 32 h 120"/>
              <a:gd name="T102" fmla="*/ 110 w 120"/>
              <a:gd name="T103" fmla="*/ 57 h 120"/>
              <a:gd name="T104" fmla="*/ 107 w 120"/>
              <a:gd name="T105" fmla="*/ 62 h 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20" h="120">
                <a:moveTo>
                  <a:pt x="60" y="0"/>
                </a:moveTo>
                <a:cubicBezTo>
                  <a:pt x="27" y="0"/>
                  <a:pt x="0" y="27"/>
                  <a:pt x="0" y="60"/>
                </a:cubicBezTo>
                <a:cubicBezTo>
                  <a:pt x="0" y="93"/>
                  <a:pt x="27" y="120"/>
                  <a:pt x="60" y="120"/>
                </a:cubicBezTo>
                <a:cubicBezTo>
                  <a:pt x="93" y="120"/>
                  <a:pt x="120" y="93"/>
                  <a:pt x="120" y="60"/>
                </a:cubicBezTo>
                <a:cubicBezTo>
                  <a:pt x="120" y="27"/>
                  <a:pt x="93" y="0"/>
                  <a:pt x="60" y="0"/>
                </a:cubicBezTo>
                <a:close/>
                <a:moveTo>
                  <a:pt x="83" y="24"/>
                </a:moveTo>
                <a:cubicBezTo>
                  <a:pt x="87" y="21"/>
                  <a:pt x="87" y="21"/>
                  <a:pt x="87" y="21"/>
                </a:cubicBezTo>
                <a:cubicBezTo>
                  <a:pt x="87" y="21"/>
                  <a:pt x="85" y="17"/>
                  <a:pt x="86" y="14"/>
                </a:cubicBezTo>
                <a:cubicBezTo>
                  <a:pt x="87" y="14"/>
                  <a:pt x="91" y="16"/>
                  <a:pt x="94" y="20"/>
                </a:cubicBezTo>
                <a:cubicBezTo>
                  <a:pt x="92" y="29"/>
                  <a:pt x="86" y="28"/>
                  <a:pt x="86" y="28"/>
                </a:cubicBezTo>
                <a:cubicBezTo>
                  <a:pt x="86" y="28"/>
                  <a:pt x="82" y="28"/>
                  <a:pt x="83" y="24"/>
                </a:cubicBezTo>
                <a:close/>
                <a:moveTo>
                  <a:pt x="47" y="77"/>
                </a:moveTo>
                <a:cubicBezTo>
                  <a:pt x="46" y="78"/>
                  <a:pt x="45" y="81"/>
                  <a:pt x="44" y="84"/>
                </a:cubicBezTo>
                <a:cubicBezTo>
                  <a:pt x="43" y="86"/>
                  <a:pt x="42" y="87"/>
                  <a:pt x="41" y="88"/>
                </a:cubicBezTo>
                <a:cubicBezTo>
                  <a:pt x="39" y="89"/>
                  <a:pt x="39" y="91"/>
                  <a:pt x="39" y="91"/>
                </a:cubicBezTo>
                <a:cubicBezTo>
                  <a:pt x="38" y="95"/>
                  <a:pt x="38" y="95"/>
                  <a:pt x="38" y="95"/>
                </a:cubicBezTo>
                <a:cubicBezTo>
                  <a:pt x="38" y="95"/>
                  <a:pt x="39" y="99"/>
                  <a:pt x="40" y="100"/>
                </a:cubicBezTo>
                <a:cubicBezTo>
                  <a:pt x="40" y="102"/>
                  <a:pt x="37" y="110"/>
                  <a:pt x="37" y="110"/>
                </a:cubicBezTo>
                <a:cubicBezTo>
                  <a:pt x="34" y="109"/>
                  <a:pt x="33" y="106"/>
                  <a:pt x="32" y="104"/>
                </a:cubicBezTo>
                <a:cubicBezTo>
                  <a:pt x="32" y="102"/>
                  <a:pt x="30" y="101"/>
                  <a:pt x="31" y="99"/>
                </a:cubicBezTo>
                <a:cubicBezTo>
                  <a:pt x="31" y="96"/>
                  <a:pt x="29" y="95"/>
                  <a:pt x="28" y="94"/>
                </a:cubicBezTo>
                <a:cubicBezTo>
                  <a:pt x="27" y="92"/>
                  <a:pt x="26" y="90"/>
                  <a:pt x="26" y="89"/>
                </a:cubicBezTo>
                <a:cubicBezTo>
                  <a:pt x="26" y="88"/>
                  <a:pt x="23" y="86"/>
                  <a:pt x="23" y="86"/>
                </a:cubicBezTo>
                <a:cubicBezTo>
                  <a:pt x="23" y="86"/>
                  <a:pt x="18" y="83"/>
                  <a:pt x="17" y="82"/>
                </a:cubicBezTo>
                <a:cubicBezTo>
                  <a:pt x="16" y="81"/>
                  <a:pt x="15" y="77"/>
                  <a:pt x="15" y="75"/>
                </a:cubicBezTo>
                <a:cubicBezTo>
                  <a:pt x="15" y="73"/>
                  <a:pt x="16" y="68"/>
                  <a:pt x="16" y="68"/>
                </a:cubicBezTo>
                <a:cubicBezTo>
                  <a:pt x="16" y="68"/>
                  <a:pt x="18" y="66"/>
                  <a:pt x="17" y="65"/>
                </a:cubicBezTo>
                <a:cubicBezTo>
                  <a:pt x="15" y="64"/>
                  <a:pt x="15" y="60"/>
                  <a:pt x="15" y="60"/>
                </a:cubicBezTo>
                <a:cubicBezTo>
                  <a:pt x="13" y="58"/>
                  <a:pt x="13" y="58"/>
                  <a:pt x="13" y="58"/>
                </a:cubicBezTo>
                <a:cubicBezTo>
                  <a:pt x="13" y="58"/>
                  <a:pt x="11" y="55"/>
                  <a:pt x="10" y="54"/>
                </a:cubicBezTo>
                <a:cubicBezTo>
                  <a:pt x="10" y="52"/>
                  <a:pt x="10" y="51"/>
                  <a:pt x="11" y="50"/>
                </a:cubicBezTo>
                <a:cubicBezTo>
                  <a:pt x="11" y="49"/>
                  <a:pt x="10" y="46"/>
                  <a:pt x="10" y="45"/>
                </a:cubicBezTo>
                <a:cubicBezTo>
                  <a:pt x="20" y="20"/>
                  <a:pt x="37" y="15"/>
                  <a:pt x="37" y="15"/>
                </a:cubicBezTo>
                <a:cubicBezTo>
                  <a:pt x="38" y="20"/>
                  <a:pt x="38" y="20"/>
                  <a:pt x="38" y="20"/>
                </a:cubicBezTo>
                <a:cubicBezTo>
                  <a:pt x="38" y="20"/>
                  <a:pt x="35" y="21"/>
                  <a:pt x="34" y="21"/>
                </a:cubicBezTo>
                <a:cubicBezTo>
                  <a:pt x="32" y="20"/>
                  <a:pt x="31" y="20"/>
                  <a:pt x="31" y="20"/>
                </a:cubicBezTo>
                <a:cubicBezTo>
                  <a:pt x="29" y="23"/>
                  <a:pt x="29" y="23"/>
                  <a:pt x="29" y="23"/>
                </a:cubicBezTo>
                <a:cubicBezTo>
                  <a:pt x="29" y="23"/>
                  <a:pt x="28" y="25"/>
                  <a:pt x="28" y="26"/>
                </a:cubicBezTo>
                <a:cubicBezTo>
                  <a:pt x="28" y="27"/>
                  <a:pt x="29" y="29"/>
                  <a:pt x="29" y="29"/>
                </a:cubicBezTo>
                <a:cubicBezTo>
                  <a:pt x="29" y="29"/>
                  <a:pt x="32" y="29"/>
                  <a:pt x="32" y="28"/>
                </a:cubicBezTo>
                <a:cubicBezTo>
                  <a:pt x="32" y="27"/>
                  <a:pt x="32" y="26"/>
                  <a:pt x="32" y="26"/>
                </a:cubicBezTo>
                <a:cubicBezTo>
                  <a:pt x="31" y="24"/>
                  <a:pt x="31" y="24"/>
                  <a:pt x="31" y="24"/>
                </a:cubicBezTo>
                <a:cubicBezTo>
                  <a:pt x="31" y="24"/>
                  <a:pt x="34" y="23"/>
                  <a:pt x="40" y="24"/>
                </a:cubicBezTo>
                <a:cubicBezTo>
                  <a:pt x="47" y="24"/>
                  <a:pt x="44" y="29"/>
                  <a:pt x="47" y="30"/>
                </a:cubicBezTo>
                <a:cubicBezTo>
                  <a:pt x="50" y="31"/>
                  <a:pt x="45" y="35"/>
                  <a:pt x="44" y="37"/>
                </a:cubicBezTo>
                <a:cubicBezTo>
                  <a:pt x="43" y="39"/>
                  <a:pt x="41" y="34"/>
                  <a:pt x="41" y="34"/>
                </a:cubicBezTo>
                <a:cubicBezTo>
                  <a:pt x="41" y="34"/>
                  <a:pt x="43" y="32"/>
                  <a:pt x="40" y="32"/>
                </a:cubicBezTo>
                <a:cubicBezTo>
                  <a:pt x="37" y="31"/>
                  <a:pt x="35" y="36"/>
                  <a:pt x="37" y="36"/>
                </a:cubicBezTo>
                <a:cubicBezTo>
                  <a:pt x="38" y="36"/>
                  <a:pt x="40" y="38"/>
                  <a:pt x="39" y="39"/>
                </a:cubicBezTo>
                <a:cubicBezTo>
                  <a:pt x="39" y="40"/>
                  <a:pt x="39" y="40"/>
                  <a:pt x="38" y="43"/>
                </a:cubicBezTo>
                <a:cubicBezTo>
                  <a:pt x="36" y="46"/>
                  <a:pt x="34" y="48"/>
                  <a:pt x="34" y="48"/>
                </a:cubicBezTo>
                <a:cubicBezTo>
                  <a:pt x="34" y="48"/>
                  <a:pt x="32" y="47"/>
                  <a:pt x="33" y="49"/>
                </a:cubicBezTo>
                <a:cubicBezTo>
                  <a:pt x="34" y="51"/>
                  <a:pt x="33" y="54"/>
                  <a:pt x="33" y="55"/>
                </a:cubicBezTo>
                <a:cubicBezTo>
                  <a:pt x="33" y="57"/>
                  <a:pt x="29" y="54"/>
                  <a:pt x="29" y="51"/>
                </a:cubicBezTo>
                <a:cubicBezTo>
                  <a:pt x="28" y="48"/>
                  <a:pt x="25" y="51"/>
                  <a:pt x="24" y="51"/>
                </a:cubicBezTo>
                <a:cubicBezTo>
                  <a:pt x="23" y="51"/>
                  <a:pt x="21" y="50"/>
                  <a:pt x="21" y="49"/>
                </a:cubicBezTo>
                <a:cubicBezTo>
                  <a:pt x="20" y="48"/>
                  <a:pt x="15" y="52"/>
                  <a:pt x="14" y="52"/>
                </a:cubicBezTo>
                <a:cubicBezTo>
                  <a:pt x="13" y="53"/>
                  <a:pt x="13" y="55"/>
                  <a:pt x="15" y="54"/>
                </a:cubicBezTo>
                <a:cubicBezTo>
                  <a:pt x="17" y="53"/>
                  <a:pt x="19" y="54"/>
                  <a:pt x="19" y="56"/>
                </a:cubicBezTo>
                <a:cubicBezTo>
                  <a:pt x="18" y="58"/>
                  <a:pt x="16" y="57"/>
                  <a:pt x="16" y="58"/>
                </a:cubicBezTo>
                <a:cubicBezTo>
                  <a:pt x="17" y="60"/>
                  <a:pt x="19" y="61"/>
                  <a:pt x="19" y="63"/>
                </a:cubicBezTo>
                <a:cubicBezTo>
                  <a:pt x="20" y="65"/>
                  <a:pt x="25" y="63"/>
                  <a:pt x="27" y="62"/>
                </a:cubicBezTo>
                <a:cubicBezTo>
                  <a:pt x="28" y="62"/>
                  <a:pt x="33" y="61"/>
                  <a:pt x="33" y="63"/>
                </a:cubicBezTo>
                <a:cubicBezTo>
                  <a:pt x="34" y="65"/>
                  <a:pt x="39" y="66"/>
                  <a:pt x="41" y="66"/>
                </a:cubicBezTo>
                <a:cubicBezTo>
                  <a:pt x="43" y="67"/>
                  <a:pt x="46" y="67"/>
                  <a:pt x="49" y="69"/>
                </a:cubicBezTo>
                <a:cubicBezTo>
                  <a:pt x="51" y="72"/>
                  <a:pt x="47" y="76"/>
                  <a:pt x="47" y="77"/>
                </a:cubicBezTo>
                <a:close/>
                <a:moveTo>
                  <a:pt x="59" y="14"/>
                </a:moveTo>
                <a:cubicBezTo>
                  <a:pt x="58" y="17"/>
                  <a:pt x="54" y="20"/>
                  <a:pt x="55" y="21"/>
                </a:cubicBezTo>
                <a:cubicBezTo>
                  <a:pt x="55" y="22"/>
                  <a:pt x="55" y="27"/>
                  <a:pt x="51" y="23"/>
                </a:cubicBezTo>
                <a:cubicBezTo>
                  <a:pt x="47" y="19"/>
                  <a:pt x="43" y="18"/>
                  <a:pt x="44" y="15"/>
                </a:cubicBezTo>
                <a:cubicBezTo>
                  <a:pt x="44" y="14"/>
                  <a:pt x="48" y="14"/>
                  <a:pt x="48" y="13"/>
                </a:cubicBezTo>
                <a:cubicBezTo>
                  <a:pt x="53" y="7"/>
                  <a:pt x="62" y="8"/>
                  <a:pt x="63" y="10"/>
                </a:cubicBezTo>
                <a:cubicBezTo>
                  <a:pt x="61" y="12"/>
                  <a:pt x="59" y="11"/>
                  <a:pt x="59" y="14"/>
                </a:cubicBezTo>
                <a:close/>
                <a:moveTo>
                  <a:pt x="107" y="62"/>
                </a:moveTo>
                <a:cubicBezTo>
                  <a:pt x="107" y="62"/>
                  <a:pt x="109" y="65"/>
                  <a:pt x="112" y="65"/>
                </a:cubicBezTo>
                <a:cubicBezTo>
                  <a:pt x="110" y="87"/>
                  <a:pt x="92" y="102"/>
                  <a:pt x="92" y="102"/>
                </a:cubicBezTo>
                <a:cubicBezTo>
                  <a:pt x="89" y="99"/>
                  <a:pt x="90" y="96"/>
                  <a:pt x="90" y="96"/>
                </a:cubicBezTo>
                <a:cubicBezTo>
                  <a:pt x="91" y="92"/>
                  <a:pt x="91" y="92"/>
                  <a:pt x="91" y="92"/>
                </a:cubicBezTo>
                <a:cubicBezTo>
                  <a:pt x="91" y="85"/>
                  <a:pt x="91" y="85"/>
                  <a:pt x="91" y="85"/>
                </a:cubicBezTo>
                <a:cubicBezTo>
                  <a:pt x="91" y="85"/>
                  <a:pt x="91" y="77"/>
                  <a:pt x="84" y="81"/>
                </a:cubicBezTo>
                <a:cubicBezTo>
                  <a:pt x="77" y="83"/>
                  <a:pt x="80" y="83"/>
                  <a:pt x="72" y="83"/>
                </a:cubicBezTo>
                <a:cubicBezTo>
                  <a:pt x="64" y="84"/>
                  <a:pt x="66" y="67"/>
                  <a:pt x="66" y="67"/>
                </a:cubicBezTo>
                <a:cubicBezTo>
                  <a:pt x="66" y="43"/>
                  <a:pt x="84" y="61"/>
                  <a:pt x="84" y="61"/>
                </a:cubicBezTo>
                <a:cubicBezTo>
                  <a:pt x="95" y="69"/>
                  <a:pt x="97" y="56"/>
                  <a:pt x="97" y="56"/>
                </a:cubicBezTo>
                <a:cubicBezTo>
                  <a:pt x="104" y="53"/>
                  <a:pt x="104" y="53"/>
                  <a:pt x="104" y="53"/>
                </a:cubicBezTo>
                <a:cubicBezTo>
                  <a:pt x="105" y="49"/>
                  <a:pt x="105" y="49"/>
                  <a:pt x="105" y="49"/>
                </a:cubicBezTo>
                <a:cubicBezTo>
                  <a:pt x="104" y="44"/>
                  <a:pt x="104" y="44"/>
                  <a:pt x="104" y="44"/>
                </a:cubicBezTo>
                <a:cubicBezTo>
                  <a:pt x="93" y="39"/>
                  <a:pt x="93" y="39"/>
                  <a:pt x="93" y="39"/>
                </a:cubicBezTo>
                <a:cubicBezTo>
                  <a:pt x="93" y="39"/>
                  <a:pt x="91" y="43"/>
                  <a:pt x="94" y="48"/>
                </a:cubicBezTo>
                <a:cubicBezTo>
                  <a:pt x="94" y="48"/>
                  <a:pt x="93" y="53"/>
                  <a:pt x="91" y="52"/>
                </a:cubicBezTo>
                <a:cubicBezTo>
                  <a:pt x="84" y="48"/>
                  <a:pt x="84" y="48"/>
                  <a:pt x="84" y="48"/>
                </a:cubicBezTo>
                <a:cubicBezTo>
                  <a:pt x="84" y="48"/>
                  <a:pt x="82" y="47"/>
                  <a:pt x="79" y="49"/>
                </a:cubicBezTo>
                <a:cubicBezTo>
                  <a:pt x="75" y="52"/>
                  <a:pt x="69" y="49"/>
                  <a:pt x="69" y="49"/>
                </a:cubicBezTo>
                <a:cubicBezTo>
                  <a:pt x="69" y="49"/>
                  <a:pt x="69" y="46"/>
                  <a:pt x="73" y="44"/>
                </a:cubicBezTo>
                <a:cubicBezTo>
                  <a:pt x="76" y="42"/>
                  <a:pt x="76" y="42"/>
                  <a:pt x="76" y="42"/>
                </a:cubicBezTo>
                <a:cubicBezTo>
                  <a:pt x="76" y="42"/>
                  <a:pt x="75" y="38"/>
                  <a:pt x="76" y="35"/>
                </a:cubicBezTo>
                <a:cubicBezTo>
                  <a:pt x="77" y="32"/>
                  <a:pt x="78" y="35"/>
                  <a:pt x="81" y="33"/>
                </a:cubicBezTo>
                <a:cubicBezTo>
                  <a:pt x="84" y="31"/>
                  <a:pt x="86" y="37"/>
                  <a:pt x="90" y="36"/>
                </a:cubicBezTo>
                <a:cubicBezTo>
                  <a:pt x="94" y="36"/>
                  <a:pt x="92" y="35"/>
                  <a:pt x="95" y="33"/>
                </a:cubicBezTo>
                <a:cubicBezTo>
                  <a:pt x="98" y="32"/>
                  <a:pt x="100" y="36"/>
                  <a:pt x="100" y="36"/>
                </a:cubicBezTo>
                <a:cubicBezTo>
                  <a:pt x="106" y="37"/>
                  <a:pt x="106" y="37"/>
                  <a:pt x="106" y="37"/>
                </a:cubicBezTo>
                <a:cubicBezTo>
                  <a:pt x="106" y="37"/>
                  <a:pt x="105" y="30"/>
                  <a:pt x="105" y="32"/>
                </a:cubicBezTo>
                <a:cubicBezTo>
                  <a:pt x="109" y="38"/>
                  <a:pt x="114" y="55"/>
                  <a:pt x="112" y="58"/>
                </a:cubicBezTo>
                <a:cubicBezTo>
                  <a:pt x="111" y="57"/>
                  <a:pt x="110" y="57"/>
                  <a:pt x="110" y="57"/>
                </a:cubicBezTo>
                <a:cubicBezTo>
                  <a:pt x="103" y="57"/>
                  <a:pt x="103" y="57"/>
                  <a:pt x="103" y="57"/>
                </a:cubicBezTo>
                <a:lnTo>
                  <a:pt x="107" y="62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PE" sz="2400" dirty="0">
              <a:solidFill>
                <a:schemeClr val="bg1"/>
              </a:solidFill>
            </a:endParaRPr>
          </a:p>
        </p:txBody>
      </p:sp>
      <p:grpSp>
        <p:nvGrpSpPr>
          <p:cNvPr id="49" name="Group 48"/>
          <p:cNvGrpSpPr/>
          <p:nvPr/>
        </p:nvGrpSpPr>
        <p:grpSpPr>
          <a:xfrm>
            <a:off x="4227504" y="2756297"/>
            <a:ext cx="411005" cy="408191"/>
            <a:chOff x="1979613" y="3067051"/>
            <a:chExt cx="231775" cy="230188"/>
          </a:xfrm>
          <a:solidFill>
            <a:schemeClr val="bg1">
              <a:lumMod val="65000"/>
            </a:schemeClr>
          </a:solidFill>
        </p:grpSpPr>
        <p:sp>
          <p:nvSpPr>
            <p:cNvPr id="50" name="Freeform 38"/>
            <p:cNvSpPr>
              <a:spLocks noEditPoints="1"/>
            </p:cNvSpPr>
            <p:nvPr/>
          </p:nvSpPr>
          <p:spPr bwMode="auto">
            <a:xfrm>
              <a:off x="1979613" y="3067051"/>
              <a:ext cx="231775" cy="230188"/>
            </a:xfrm>
            <a:custGeom>
              <a:avLst/>
              <a:gdLst>
                <a:gd name="T0" fmla="*/ 61 w 122"/>
                <a:gd name="T1" fmla="*/ 0 h 122"/>
                <a:gd name="T2" fmla="*/ 0 w 122"/>
                <a:gd name="T3" fmla="*/ 61 h 122"/>
                <a:gd name="T4" fmla="*/ 61 w 122"/>
                <a:gd name="T5" fmla="*/ 122 h 122"/>
                <a:gd name="T6" fmla="*/ 122 w 122"/>
                <a:gd name="T7" fmla="*/ 61 h 122"/>
                <a:gd name="T8" fmla="*/ 61 w 122"/>
                <a:gd name="T9" fmla="*/ 0 h 122"/>
                <a:gd name="T10" fmla="*/ 64 w 122"/>
                <a:gd name="T11" fmla="*/ 109 h 122"/>
                <a:gd name="T12" fmla="*/ 64 w 122"/>
                <a:gd name="T13" fmla="*/ 102 h 122"/>
                <a:gd name="T14" fmla="*/ 57 w 122"/>
                <a:gd name="T15" fmla="*/ 102 h 122"/>
                <a:gd name="T16" fmla="*/ 57 w 122"/>
                <a:gd name="T17" fmla="*/ 109 h 122"/>
                <a:gd name="T18" fmla="*/ 29 w 122"/>
                <a:gd name="T19" fmla="*/ 97 h 122"/>
                <a:gd name="T20" fmla="*/ 28 w 122"/>
                <a:gd name="T21" fmla="*/ 97 h 122"/>
                <a:gd name="T22" fmla="*/ 27 w 122"/>
                <a:gd name="T23" fmla="*/ 95 h 122"/>
                <a:gd name="T24" fmla="*/ 25 w 122"/>
                <a:gd name="T25" fmla="*/ 93 h 122"/>
                <a:gd name="T26" fmla="*/ 24 w 122"/>
                <a:gd name="T27" fmla="*/ 93 h 122"/>
                <a:gd name="T28" fmla="*/ 13 w 122"/>
                <a:gd name="T29" fmla="*/ 65 h 122"/>
                <a:gd name="T30" fmla="*/ 20 w 122"/>
                <a:gd name="T31" fmla="*/ 65 h 122"/>
                <a:gd name="T32" fmla="*/ 20 w 122"/>
                <a:gd name="T33" fmla="*/ 58 h 122"/>
                <a:gd name="T34" fmla="*/ 13 w 122"/>
                <a:gd name="T35" fmla="*/ 58 h 122"/>
                <a:gd name="T36" fmla="*/ 57 w 122"/>
                <a:gd name="T37" fmla="*/ 13 h 122"/>
                <a:gd name="T38" fmla="*/ 57 w 122"/>
                <a:gd name="T39" fmla="*/ 20 h 122"/>
                <a:gd name="T40" fmla="*/ 64 w 122"/>
                <a:gd name="T41" fmla="*/ 20 h 122"/>
                <a:gd name="T42" fmla="*/ 64 w 122"/>
                <a:gd name="T43" fmla="*/ 13 h 122"/>
                <a:gd name="T44" fmla="*/ 83 w 122"/>
                <a:gd name="T45" fmla="*/ 18 h 122"/>
                <a:gd name="T46" fmla="*/ 83 w 122"/>
                <a:gd name="T47" fmla="*/ 19 h 122"/>
                <a:gd name="T48" fmla="*/ 86 w 122"/>
                <a:gd name="T49" fmla="*/ 21 h 122"/>
                <a:gd name="T50" fmla="*/ 87 w 122"/>
                <a:gd name="T51" fmla="*/ 21 h 122"/>
                <a:gd name="T52" fmla="*/ 90 w 122"/>
                <a:gd name="T53" fmla="*/ 23 h 122"/>
                <a:gd name="T54" fmla="*/ 91 w 122"/>
                <a:gd name="T55" fmla="*/ 24 h 122"/>
                <a:gd name="T56" fmla="*/ 93 w 122"/>
                <a:gd name="T57" fmla="*/ 26 h 122"/>
                <a:gd name="T58" fmla="*/ 94 w 122"/>
                <a:gd name="T59" fmla="*/ 27 h 122"/>
                <a:gd name="T60" fmla="*/ 96 w 122"/>
                <a:gd name="T61" fmla="*/ 29 h 122"/>
                <a:gd name="T62" fmla="*/ 98 w 122"/>
                <a:gd name="T63" fmla="*/ 31 h 122"/>
                <a:gd name="T64" fmla="*/ 99 w 122"/>
                <a:gd name="T65" fmla="*/ 32 h 122"/>
                <a:gd name="T66" fmla="*/ 101 w 122"/>
                <a:gd name="T67" fmla="*/ 35 h 122"/>
                <a:gd name="T68" fmla="*/ 101 w 122"/>
                <a:gd name="T69" fmla="*/ 36 h 122"/>
                <a:gd name="T70" fmla="*/ 103 w 122"/>
                <a:gd name="T71" fmla="*/ 39 h 122"/>
                <a:gd name="T72" fmla="*/ 103 w 122"/>
                <a:gd name="T73" fmla="*/ 39 h 122"/>
                <a:gd name="T74" fmla="*/ 108 w 122"/>
                <a:gd name="T75" fmla="*/ 58 h 122"/>
                <a:gd name="T76" fmla="*/ 102 w 122"/>
                <a:gd name="T77" fmla="*/ 58 h 122"/>
                <a:gd name="T78" fmla="*/ 102 w 122"/>
                <a:gd name="T79" fmla="*/ 65 h 122"/>
                <a:gd name="T80" fmla="*/ 108 w 122"/>
                <a:gd name="T81" fmla="*/ 65 h 122"/>
                <a:gd name="T82" fmla="*/ 64 w 122"/>
                <a:gd name="T83" fmla="*/ 109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22" h="122">
                  <a:moveTo>
                    <a:pt x="61" y="0"/>
                  </a:moveTo>
                  <a:cubicBezTo>
                    <a:pt x="27" y="0"/>
                    <a:pt x="0" y="27"/>
                    <a:pt x="0" y="61"/>
                  </a:cubicBezTo>
                  <a:cubicBezTo>
                    <a:pt x="0" y="95"/>
                    <a:pt x="27" y="122"/>
                    <a:pt x="61" y="122"/>
                  </a:cubicBezTo>
                  <a:cubicBezTo>
                    <a:pt x="94" y="122"/>
                    <a:pt x="122" y="95"/>
                    <a:pt x="122" y="61"/>
                  </a:cubicBezTo>
                  <a:cubicBezTo>
                    <a:pt x="122" y="27"/>
                    <a:pt x="94" y="0"/>
                    <a:pt x="61" y="0"/>
                  </a:cubicBezTo>
                  <a:close/>
                  <a:moveTo>
                    <a:pt x="64" y="109"/>
                  </a:moveTo>
                  <a:cubicBezTo>
                    <a:pt x="64" y="102"/>
                    <a:pt x="64" y="102"/>
                    <a:pt x="64" y="102"/>
                  </a:cubicBezTo>
                  <a:cubicBezTo>
                    <a:pt x="57" y="102"/>
                    <a:pt x="57" y="102"/>
                    <a:pt x="57" y="102"/>
                  </a:cubicBezTo>
                  <a:cubicBezTo>
                    <a:pt x="57" y="109"/>
                    <a:pt x="57" y="109"/>
                    <a:pt x="57" y="109"/>
                  </a:cubicBezTo>
                  <a:cubicBezTo>
                    <a:pt x="46" y="108"/>
                    <a:pt x="37" y="104"/>
                    <a:pt x="29" y="97"/>
                  </a:cubicBezTo>
                  <a:cubicBezTo>
                    <a:pt x="29" y="97"/>
                    <a:pt x="29" y="97"/>
                    <a:pt x="28" y="97"/>
                  </a:cubicBezTo>
                  <a:cubicBezTo>
                    <a:pt x="28" y="96"/>
                    <a:pt x="27" y="96"/>
                    <a:pt x="27" y="95"/>
                  </a:cubicBezTo>
                  <a:cubicBezTo>
                    <a:pt x="26" y="95"/>
                    <a:pt x="25" y="94"/>
                    <a:pt x="25" y="93"/>
                  </a:cubicBezTo>
                  <a:cubicBezTo>
                    <a:pt x="25" y="93"/>
                    <a:pt x="25" y="93"/>
                    <a:pt x="24" y="93"/>
                  </a:cubicBezTo>
                  <a:cubicBezTo>
                    <a:pt x="18" y="85"/>
                    <a:pt x="13" y="75"/>
                    <a:pt x="13" y="65"/>
                  </a:cubicBezTo>
                  <a:cubicBezTo>
                    <a:pt x="20" y="65"/>
                    <a:pt x="20" y="65"/>
                    <a:pt x="20" y="65"/>
                  </a:cubicBezTo>
                  <a:cubicBezTo>
                    <a:pt x="20" y="58"/>
                    <a:pt x="20" y="58"/>
                    <a:pt x="20" y="58"/>
                  </a:cubicBezTo>
                  <a:cubicBezTo>
                    <a:pt x="13" y="58"/>
                    <a:pt x="13" y="58"/>
                    <a:pt x="13" y="58"/>
                  </a:cubicBezTo>
                  <a:cubicBezTo>
                    <a:pt x="15" y="34"/>
                    <a:pt x="33" y="15"/>
                    <a:pt x="57" y="13"/>
                  </a:cubicBezTo>
                  <a:cubicBezTo>
                    <a:pt x="57" y="20"/>
                    <a:pt x="57" y="20"/>
                    <a:pt x="57" y="20"/>
                  </a:cubicBezTo>
                  <a:cubicBezTo>
                    <a:pt x="64" y="20"/>
                    <a:pt x="64" y="20"/>
                    <a:pt x="64" y="20"/>
                  </a:cubicBezTo>
                  <a:cubicBezTo>
                    <a:pt x="64" y="13"/>
                    <a:pt x="64" y="13"/>
                    <a:pt x="64" y="13"/>
                  </a:cubicBezTo>
                  <a:cubicBezTo>
                    <a:pt x="71" y="14"/>
                    <a:pt x="77" y="16"/>
                    <a:pt x="83" y="18"/>
                  </a:cubicBezTo>
                  <a:cubicBezTo>
                    <a:pt x="83" y="19"/>
                    <a:pt x="83" y="19"/>
                    <a:pt x="83" y="19"/>
                  </a:cubicBezTo>
                  <a:cubicBezTo>
                    <a:pt x="84" y="19"/>
                    <a:pt x="85" y="20"/>
                    <a:pt x="86" y="21"/>
                  </a:cubicBezTo>
                  <a:cubicBezTo>
                    <a:pt x="87" y="21"/>
                    <a:pt x="87" y="21"/>
                    <a:pt x="87" y="21"/>
                  </a:cubicBezTo>
                  <a:cubicBezTo>
                    <a:pt x="88" y="22"/>
                    <a:pt x="89" y="22"/>
                    <a:pt x="90" y="23"/>
                  </a:cubicBezTo>
                  <a:cubicBezTo>
                    <a:pt x="90" y="23"/>
                    <a:pt x="91" y="24"/>
                    <a:pt x="91" y="24"/>
                  </a:cubicBezTo>
                  <a:cubicBezTo>
                    <a:pt x="92" y="25"/>
                    <a:pt x="92" y="25"/>
                    <a:pt x="93" y="26"/>
                  </a:cubicBezTo>
                  <a:cubicBezTo>
                    <a:pt x="94" y="26"/>
                    <a:pt x="94" y="27"/>
                    <a:pt x="94" y="27"/>
                  </a:cubicBezTo>
                  <a:cubicBezTo>
                    <a:pt x="95" y="28"/>
                    <a:pt x="96" y="28"/>
                    <a:pt x="96" y="29"/>
                  </a:cubicBezTo>
                  <a:cubicBezTo>
                    <a:pt x="97" y="29"/>
                    <a:pt x="97" y="30"/>
                    <a:pt x="98" y="31"/>
                  </a:cubicBezTo>
                  <a:cubicBezTo>
                    <a:pt x="98" y="31"/>
                    <a:pt x="98" y="32"/>
                    <a:pt x="99" y="32"/>
                  </a:cubicBezTo>
                  <a:cubicBezTo>
                    <a:pt x="99" y="33"/>
                    <a:pt x="100" y="34"/>
                    <a:pt x="101" y="35"/>
                  </a:cubicBezTo>
                  <a:cubicBezTo>
                    <a:pt x="101" y="35"/>
                    <a:pt x="101" y="35"/>
                    <a:pt x="101" y="36"/>
                  </a:cubicBezTo>
                  <a:cubicBezTo>
                    <a:pt x="102" y="37"/>
                    <a:pt x="103" y="38"/>
                    <a:pt x="103" y="39"/>
                  </a:cubicBezTo>
                  <a:cubicBezTo>
                    <a:pt x="103" y="39"/>
                    <a:pt x="103" y="39"/>
                    <a:pt x="103" y="39"/>
                  </a:cubicBezTo>
                  <a:cubicBezTo>
                    <a:pt x="106" y="45"/>
                    <a:pt x="108" y="51"/>
                    <a:pt x="108" y="58"/>
                  </a:cubicBezTo>
                  <a:cubicBezTo>
                    <a:pt x="102" y="58"/>
                    <a:pt x="102" y="58"/>
                    <a:pt x="102" y="58"/>
                  </a:cubicBezTo>
                  <a:cubicBezTo>
                    <a:pt x="102" y="65"/>
                    <a:pt x="102" y="65"/>
                    <a:pt x="102" y="65"/>
                  </a:cubicBezTo>
                  <a:cubicBezTo>
                    <a:pt x="108" y="65"/>
                    <a:pt x="108" y="65"/>
                    <a:pt x="108" y="65"/>
                  </a:cubicBezTo>
                  <a:cubicBezTo>
                    <a:pt x="107" y="88"/>
                    <a:pt x="88" y="107"/>
                    <a:pt x="64" y="10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51" name="Freeform 39"/>
            <p:cNvSpPr>
              <a:spLocks noEditPoints="1"/>
            </p:cNvSpPr>
            <p:nvPr/>
          </p:nvSpPr>
          <p:spPr bwMode="auto">
            <a:xfrm>
              <a:off x="2063750" y="3125788"/>
              <a:ext cx="69850" cy="98425"/>
            </a:xfrm>
            <a:custGeom>
              <a:avLst/>
              <a:gdLst>
                <a:gd name="T0" fmla="*/ 9 w 36"/>
                <a:gd name="T1" fmla="*/ 29 h 52"/>
                <a:gd name="T2" fmla="*/ 9 w 36"/>
                <a:gd name="T3" fmla="*/ 29 h 52"/>
                <a:gd name="T4" fmla="*/ 0 w 36"/>
                <a:gd name="T5" fmla="*/ 52 h 52"/>
                <a:gd name="T6" fmla="*/ 20 w 36"/>
                <a:gd name="T7" fmla="*/ 36 h 52"/>
                <a:gd name="T8" fmla="*/ 20 w 36"/>
                <a:gd name="T9" fmla="*/ 36 h 52"/>
                <a:gd name="T10" fmla="*/ 22 w 36"/>
                <a:gd name="T11" fmla="*/ 32 h 52"/>
                <a:gd name="T12" fmla="*/ 36 w 36"/>
                <a:gd name="T13" fmla="*/ 0 h 52"/>
                <a:gd name="T14" fmla="*/ 11 w 36"/>
                <a:gd name="T15" fmla="*/ 25 h 52"/>
                <a:gd name="T16" fmla="*/ 9 w 36"/>
                <a:gd name="T17" fmla="*/ 29 h 52"/>
                <a:gd name="T18" fmla="*/ 16 w 36"/>
                <a:gd name="T19" fmla="*/ 27 h 52"/>
                <a:gd name="T20" fmla="*/ 19 w 36"/>
                <a:gd name="T21" fmla="*/ 30 h 52"/>
                <a:gd name="T22" fmla="*/ 16 w 36"/>
                <a:gd name="T23" fmla="*/ 33 h 52"/>
                <a:gd name="T24" fmla="*/ 13 w 36"/>
                <a:gd name="T25" fmla="*/ 30 h 52"/>
                <a:gd name="T26" fmla="*/ 16 w 36"/>
                <a:gd name="T27" fmla="*/ 27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" h="52">
                  <a:moveTo>
                    <a:pt x="9" y="29"/>
                  </a:moveTo>
                  <a:cubicBezTo>
                    <a:pt x="9" y="29"/>
                    <a:pt x="9" y="29"/>
                    <a:pt x="9" y="29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20" y="36"/>
                    <a:pt x="20" y="36"/>
                    <a:pt x="20" y="36"/>
                  </a:cubicBezTo>
                  <a:cubicBezTo>
                    <a:pt x="20" y="36"/>
                    <a:pt x="20" y="36"/>
                    <a:pt x="20" y="36"/>
                  </a:cubicBezTo>
                  <a:cubicBezTo>
                    <a:pt x="22" y="35"/>
                    <a:pt x="22" y="33"/>
                    <a:pt x="22" y="32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0" y="26"/>
                    <a:pt x="9" y="27"/>
                    <a:pt x="9" y="29"/>
                  </a:cubicBezTo>
                  <a:close/>
                  <a:moveTo>
                    <a:pt x="16" y="27"/>
                  </a:moveTo>
                  <a:cubicBezTo>
                    <a:pt x="17" y="27"/>
                    <a:pt x="19" y="28"/>
                    <a:pt x="19" y="30"/>
                  </a:cubicBezTo>
                  <a:cubicBezTo>
                    <a:pt x="19" y="32"/>
                    <a:pt x="17" y="33"/>
                    <a:pt x="16" y="33"/>
                  </a:cubicBezTo>
                  <a:cubicBezTo>
                    <a:pt x="14" y="33"/>
                    <a:pt x="13" y="32"/>
                    <a:pt x="13" y="30"/>
                  </a:cubicBezTo>
                  <a:cubicBezTo>
                    <a:pt x="13" y="28"/>
                    <a:pt x="14" y="27"/>
                    <a:pt x="16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52" name="Oval 40"/>
            <p:cNvSpPr>
              <a:spLocks noChangeArrowheads="1"/>
            </p:cNvSpPr>
            <p:nvPr/>
          </p:nvSpPr>
          <p:spPr bwMode="auto">
            <a:xfrm>
              <a:off x="2090738" y="3179763"/>
              <a:ext cx="6350" cy="63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7881989" y="1685214"/>
            <a:ext cx="408191" cy="396931"/>
            <a:chOff x="390525" y="2455863"/>
            <a:chExt cx="230188" cy="223838"/>
          </a:xfrm>
          <a:solidFill>
            <a:schemeClr val="bg1">
              <a:lumMod val="65000"/>
            </a:schemeClr>
          </a:solidFill>
        </p:grpSpPr>
        <p:sp>
          <p:nvSpPr>
            <p:cNvPr id="54" name="Freeform 41"/>
            <p:cNvSpPr>
              <a:spLocks noEditPoints="1"/>
            </p:cNvSpPr>
            <p:nvPr/>
          </p:nvSpPr>
          <p:spPr bwMode="auto">
            <a:xfrm>
              <a:off x="498475" y="2559051"/>
              <a:ext cx="122238" cy="120650"/>
            </a:xfrm>
            <a:custGeom>
              <a:avLst/>
              <a:gdLst>
                <a:gd name="T0" fmla="*/ 57 w 64"/>
                <a:gd name="T1" fmla="*/ 34 h 63"/>
                <a:gd name="T2" fmla="*/ 30 w 64"/>
                <a:gd name="T3" fmla="*/ 7 h 63"/>
                <a:gd name="T4" fmla="*/ 14 w 64"/>
                <a:gd name="T5" fmla="*/ 3 h 63"/>
                <a:gd name="T6" fmla="*/ 11 w 64"/>
                <a:gd name="T7" fmla="*/ 0 h 63"/>
                <a:gd name="T8" fmla="*/ 8 w 64"/>
                <a:gd name="T9" fmla="*/ 4 h 63"/>
                <a:gd name="T10" fmla="*/ 3 w 64"/>
                <a:gd name="T11" fmla="*/ 5 h 63"/>
                <a:gd name="T12" fmla="*/ 2 w 64"/>
                <a:gd name="T13" fmla="*/ 9 h 63"/>
                <a:gd name="T14" fmla="*/ 0 w 64"/>
                <a:gd name="T15" fmla="*/ 11 h 63"/>
                <a:gd name="T16" fmla="*/ 3 w 64"/>
                <a:gd name="T17" fmla="*/ 15 h 63"/>
                <a:gd name="T18" fmla="*/ 7 w 64"/>
                <a:gd name="T19" fmla="*/ 30 h 63"/>
                <a:gd name="T20" fmla="*/ 34 w 64"/>
                <a:gd name="T21" fmla="*/ 57 h 63"/>
                <a:gd name="T22" fmla="*/ 57 w 64"/>
                <a:gd name="T23" fmla="*/ 57 h 63"/>
                <a:gd name="T24" fmla="*/ 57 w 64"/>
                <a:gd name="T25" fmla="*/ 34 h 63"/>
                <a:gd name="T26" fmla="*/ 52 w 64"/>
                <a:gd name="T27" fmla="*/ 52 h 63"/>
                <a:gd name="T28" fmla="*/ 37 w 64"/>
                <a:gd name="T29" fmla="*/ 52 h 63"/>
                <a:gd name="T30" fmla="*/ 13 w 64"/>
                <a:gd name="T31" fmla="*/ 28 h 63"/>
                <a:gd name="T32" fmla="*/ 9 w 64"/>
                <a:gd name="T33" fmla="*/ 21 h 63"/>
                <a:gd name="T34" fmla="*/ 14 w 64"/>
                <a:gd name="T35" fmla="*/ 25 h 63"/>
                <a:gd name="T36" fmla="*/ 25 w 64"/>
                <a:gd name="T37" fmla="*/ 25 h 63"/>
                <a:gd name="T38" fmla="*/ 25 w 64"/>
                <a:gd name="T39" fmla="*/ 14 h 63"/>
                <a:gd name="T40" fmla="*/ 20 w 64"/>
                <a:gd name="T41" fmla="*/ 9 h 63"/>
                <a:gd name="T42" fmla="*/ 28 w 64"/>
                <a:gd name="T43" fmla="*/ 12 h 63"/>
                <a:gd name="T44" fmla="*/ 52 w 64"/>
                <a:gd name="T45" fmla="*/ 36 h 63"/>
                <a:gd name="T46" fmla="*/ 52 w 64"/>
                <a:gd name="T47" fmla="*/ 52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4" h="63">
                  <a:moveTo>
                    <a:pt x="57" y="34"/>
                  </a:moveTo>
                  <a:cubicBezTo>
                    <a:pt x="30" y="7"/>
                    <a:pt x="30" y="7"/>
                    <a:pt x="30" y="7"/>
                  </a:cubicBezTo>
                  <a:cubicBezTo>
                    <a:pt x="26" y="3"/>
                    <a:pt x="20" y="1"/>
                    <a:pt x="14" y="3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2" y="20"/>
                    <a:pt x="3" y="26"/>
                    <a:pt x="7" y="30"/>
                  </a:cubicBezTo>
                  <a:cubicBezTo>
                    <a:pt x="34" y="57"/>
                    <a:pt x="34" y="57"/>
                    <a:pt x="34" y="57"/>
                  </a:cubicBezTo>
                  <a:cubicBezTo>
                    <a:pt x="41" y="63"/>
                    <a:pt x="51" y="63"/>
                    <a:pt x="57" y="57"/>
                  </a:cubicBezTo>
                  <a:cubicBezTo>
                    <a:pt x="64" y="51"/>
                    <a:pt x="64" y="40"/>
                    <a:pt x="57" y="34"/>
                  </a:cubicBezTo>
                  <a:close/>
                  <a:moveTo>
                    <a:pt x="52" y="52"/>
                  </a:moveTo>
                  <a:cubicBezTo>
                    <a:pt x="48" y="56"/>
                    <a:pt x="41" y="56"/>
                    <a:pt x="37" y="52"/>
                  </a:cubicBezTo>
                  <a:cubicBezTo>
                    <a:pt x="13" y="28"/>
                    <a:pt x="13" y="28"/>
                    <a:pt x="13" y="28"/>
                  </a:cubicBezTo>
                  <a:cubicBezTo>
                    <a:pt x="11" y="26"/>
                    <a:pt x="10" y="23"/>
                    <a:pt x="9" y="21"/>
                  </a:cubicBezTo>
                  <a:cubicBezTo>
                    <a:pt x="14" y="25"/>
                    <a:pt x="14" y="25"/>
                    <a:pt x="14" y="25"/>
                  </a:cubicBezTo>
                  <a:cubicBezTo>
                    <a:pt x="17" y="28"/>
                    <a:pt x="22" y="28"/>
                    <a:pt x="25" y="25"/>
                  </a:cubicBezTo>
                  <a:cubicBezTo>
                    <a:pt x="28" y="22"/>
                    <a:pt x="28" y="17"/>
                    <a:pt x="25" y="14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3" y="9"/>
                    <a:pt x="26" y="10"/>
                    <a:pt x="28" y="12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6" y="41"/>
                    <a:pt x="57" y="48"/>
                    <a:pt x="52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55" name="Freeform 42"/>
            <p:cNvSpPr>
              <a:spLocks noEditPoints="1"/>
            </p:cNvSpPr>
            <p:nvPr/>
          </p:nvSpPr>
          <p:spPr bwMode="auto">
            <a:xfrm>
              <a:off x="390525" y="2455863"/>
              <a:ext cx="123825" cy="117475"/>
            </a:xfrm>
            <a:custGeom>
              <a:avLst/>
              <a:gdLst>
                <a:gd name="T0" fmla="*/ 50 w 65"/>
                <a:gd name="T1" fmla="*/ 60 h 62"/>
                <a:gd name="T2" fmla="*/ 53 w 65"/>
                <a:gd name="T3" fmla="*/ 62 h 62"/>
                <a:gd name="T4" fmla="*/ 58 w 65"/>
                <a:gd name="T5" fmla="*/ 60 h 62"/>
                <a:gd name="T6" fmla="*/ 60 w 65"/>
                <a:gd name="T7" fmla="*/ 57 h 62"/>
                <a:gd name="T8" fmla="*/ 63 w 65"/>
                <a:gd name="T9" fmla="*/ 57 h 62"/>
                <a:gd name="T10" fmla="*/ 65 w 65"/>
                <a:gd name="T11" fmla="*/ 52 h 62"/>
                <a:gd name="T12" fmla="*/ 61 w 65"/>
                <a:gd name="T13" fmla="*/ 48 h 62"/>
                <a:gd name="T14" fmla="*/ 56 w 65"/>
                <a:gd name="T15" fmla="*/ 33 h 62"/>
                <a:gd name="T16" fmla="*/ 29 w 65"/>
                <a:gd name="T17" fmla="*/ 6 h 62"/>
                <a:gd name="T18" fmla="*/ 6 w 65"/>
                <a:gd name="T19" fmla="*/ 6 h 62"/>
                <a:gd name="T20" fmla="*/ 6 w 65"/>
                <a:gd name="T21" fmla="*/ 29 h 62"/>
                <a:gd name="T22" fmla="*/ 33 w 65"/>
                <a:gd name="T23" fmla="*/ 56 h 62"/>
                <a:gd name="T24" fmla="*/ 50 w 65"/>
                <a:gd name="T25" fmla="*/ 60 h 62"/>
                <a:gd name="T26" fmla="*/ 12 w 65"/>
                <a:gd name="T27" fmla="*/ 27 h 62"/>
                <a:gd name="T28" fmla="*/ 11 w 65"/>
                <a:gd name="T29" fmla="*/ 11 h 62"/>
                <a:gd name="T30" fmla="*/ 27 w 65"/>
                <a:gd name="T31" fmla="*/ 12 h 62"/>
                <a:gd name="T32" fmla="*/ 51 w 65"/>
                <a:gd name="T33" fmla="*/ 36 h 62"/>
                <a:gd name="T34" fmla="*/ 54 w 65"/>
                <a:gd name="T35" fmla="*/ 41 h 62"/>
                <a:gd name="T36" fmla="*/ 43 w 65"/>
                <a:gd name="T37" fmla="*/ 42 h 62"/>
                <a:gd name="T38" fmla="*/ 43 w 65"/>
                <a:gd name="T39" fmla="*/ 53 h 62"/>
                <a:gd name="T40" fmla="*/ 45 w 65"/>
                <a:gd name="T41" fmla="*/ 54 h 62"/>
                <a:gd name="T42" fmla="*/ 36 w 65"/>
                <a:gd name="T43" fmla="*/ 51 h 62"/>
                <a:gd name="T44" fmla="*/ 12 w 65"/>
                <a:gd name="T45" fmla="*/ 27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5" h="62">
                  <a:moveTo>
                    <a:pt x="50" y="60"/>
                  </a:moveTo>
                  <a:cubicBezTo>
                    <a:pt x="53" y="62"/>
                    <a:pt x="53" y="62"/>
                    <a:pt x="53" y="62"/>
                  </a:cubicBezTo>
                  <a:cubicBezTo>
                    <a:pt x="58" y="60"/>
                    <a:pt x="58" y="60"/>
                    <a:pt x="58" y="60"/>
                  </a:cubicBezTo>
                  <a:cubicBezTo>
                    <a:pt x="60" y="57"/>
                    <a:pt x="60" y="57"/>
                    <a:pt x="60" y="57"/>
                  </a:cubicBezTo>
                  <a:cubicBezTo>
                    <a:pt x="63" y="57"/>
                    <a:pt x="63" y="57"/>
                    <a:pt x="63" y="57"/>
                  </a:cubicBezTo>
                  <a:cubicBezTo>
                    <a:pt x="65" y="52"/>
                    <a:pt x="65" y="52"/>
                    <a:pt x="65" y="52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62" y="43"/>
                    <a:pt x="60" y="37"/>
                    <a:pt x="56" y="33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3" y="0"/>
                    <a:pt x="13" y="0"/>
                    <a:pt x="6" y="6"/>
                  </a:cubicBezTo>
                  <a:cubicBezTo>
                    <a:pt x="0" y="13"/>
                    <a:pt x="0" y="23"/>
                    <a:pt x="6" y="29"/>
                  </a:cubicBezTo>
                  <a:cubicBezTo>
                    <a:pt x="33" y="56"/>
                    <a:pt x="33" y="56"/>
                    <a:pt x="33" y="56"/>
                  </a:cubicBezTo>
                  <a:cubicBezTo>
                    <a:pt x="38" y="61"/>
                    <a:pt x="45" y="62"/>
                    <a:pt x="50" y="60"/>
                  </a:cubicBezTo>
                  <a:close/>
                  <a:moveTo>
                    <a:pt x="12" y="27"/>
                  </a:moveTo>
                  <a:cubicBezTo>
                    <a:pt x="7" y="22"/>
                    <a:pt x="7" y="15"/>
                    <a:pt x="11" y="11"/>
                  </a:cubicBezTo>
                  <a:cubicBezTo>
                    <a:pt x="15" y="7"/>
                    <a:pt x="22" y="7"/>
                    <a:pt x="27" y="12"/>
                  </a:cubicBezTo>
                  <a:cubicBezTo>
                    <a:pt x="51" y="36"/>
                    <a:pt x="51" y="36"/>
                    <a:pt x="51" y="36"/>
                  </a:cubicBezTo>
                  <a:cubicBezTo>
                    <a:pt x="53" y="37"/>
                    <a:pt x="54" y="39"/>
                    <a:pt x="54" y="41"/>
                  </a:cubicBezTo>
                  <a:cubicBezTo>
                    <a:pt x="51" y="39"/>
                    <a:pt x="46" y="39"/>
                    <a:pt x="43" y="42"/>
                  </a:cubicBezTo>
                  <a:cubicBezTo>
                    <a:pt x="40" y="45"/>
                    <a:pt x="40" y="50"/>
                    <a:pt x="43" y="53"/>
                  </a:cubicBezTo>
                  <a:cubicBezTo>
                    <a:pt x="45" y="54"/>
                    <a:pt x="45" y="54"/>
                    <a:pt x="45" y="54"/>
                  </a:cubicBezTo>
                  <a:cubicBezTo>
                    <a:pt x="42" y="54"/>
                    <a:pt x="38" y="53"/>
                    <a:pt x="36" y="51"/>
                  </a:cubicBezTo>
                  <a:lnTo>
                    <a:pt x="12" y="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56" name="Rectangle 43"/>
            <p:cNvSpPr>
              <a:spLocks noChangeArrowheads="1"/>
            </p:cNvSpPr>
            <p:nvPr/>
          </p:nvSpPr>
          <p:spPr bwMode="auto">
            <a:xfrm>
              <a:off x="517525" y="2525713"/>
              <a:ext cx="6350" cy="22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57" name="Rectangle 44"/>
            <p:cNvSpPr>
              <a:spLocks noChangeArrowheads="1"/>
            </p:cNvSpPr>
            <p:nvPr/>
          </p:nvSpPr>
          <p:spPr bwMode="auto">
            <a:xfrm>
              <a:off x="525463" y="2549526"/>
              <a:ext cx="23813" cy="47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58" name="Rectangle 45"/>
            <p:cNvSpPr>
              <a:spLocks noChangeArrowheads="1"/>
            </p:cNvSpPr>
            <p:nvPr/>
          </p:nvSpPr>
          <p:spPr bwMode="auto">
            <a:xfrm>
              <a:off x="488950" y="2584451"/>
              <a:ext cx="6350" cy="22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59" name="Rectangle 46"/>
            <p:cNvSpPr>
              <a:spLocks noChangeArrowheads="1"/>
            </p:cNvSpPr>
            <p:nvPr/>
          </p:nvSpPr>
          <p:spPr bwMode="auto">
            <a:xfrm>
              <a:off x="465138" y="2578101"/>
              <a:ext cx="22225" cy="63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6449212" y="1175237"/>
            <a:ext cx="430712" cy="453231"/>
            <a:chOff x="1641475" y="2428876"/>
            <a:chExt cx="242888" cy="255587"/>
          </a:xfrm>
          <a:solidFill>
            <a:schemeClr val="bg1">
              <a:lumMod val="65000"/>
            </a:schemeClr>
          </a:solidFill>
        </p:grpSpPr>
        <p:sp>
          <p:nvSpPr>
            <p:cNvPr id="61" name="Freeform 49"/>
            <p:cNvSpPr>
              <a:spLocks/>
            </p:cNvSpPr>
            <p:nvPr/>
          </p:nvSpPr>
          <p:spPr bwMode="auto">
            <a:xfrm>
              <a:off x="1641475" y="2525713"/>
              <a:ext cx="111125" cy="158750"/>
            </a:xfrm>
            <a:custGeom>
              <a:avLst/>
              <a:gdLst>
                <a:gd name="T0" fmla="*/ 42 w 59"/>
                <a:gd name="T1" fmla="*/ 49 h 84"/>
                <a:gd name="T2" fmla="*/ 43 w 59"/>
                <a:gd name="T3" fmla="*/ 40 h 84"/>
                <a:gd name="T4" fmla="*/ 31 w 59"/>
                <a:gd name="T5" fmla="*/ 4 h 84"/>
                <a:gd name="T6" fmla="*/ 26 w 59"/>
                <a:gd name="T7" fmla="*/ 1 h 84"/>
                <a:gd name="T8" fmla="*/ 11 w 59"/>
                <a:gd name="T9" fmla="*/ 6 h 84"/>
                <a:gd name="T10" fmla="*/ 4 w 59"/>
                <a:gd name="T11" fmla="*/ 22 h 84"/>
                <a:gd name="T12" fmla="*/ 9 w 59"/>
                <a:gd name="T13" fmla="*/ 37 h 84"/>
                <a:gd name="T14" fmla="*/ 24 w 59"/>
                <a:gd name="T15" fmla="*/ 46 h 84"/>
                <a:gd name="T16" fmla="*/ 31 w 59"/>
                <a:gd name="T17" fmla="*/ 52 h 84"/>
                <a:gd name="T18" fmla="*/ 40 w 59"/>
                <a:gd name="T19" fmla="*/ 80 h 84"/>
                <a:gd name="T20" fmla="*/ 45 w 59"/>
                <a:gd name="T21" fmla="*/ 83 h 84"/>
                <a:gd name="T22" fmla="*/ 48 w 59"/>
                <a:gd name="T23" fmla="*/ 69 h 84"/>
                <a:gd name="T24" fmla="*/ 42 w 59"/>
                <a:gd name="T25" fmla="*/ 49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9" h="84">
                  <a:moveTo>
                    <a:pt x="42" y="49"/>
                  </a:moveTo>
                  <a:cubicBezTo>
                    <a:pt x="42" y="49"/>
                    <a:pt x="44" y="42"/>
                    <a:pt x="43" y="40"/>
                  </a:cubicBezTo>
                  <a:cubicBezTo>
                    <a:pt x="31" y="4"/>
                    <a:pt x="31" y="4"/>
                    <a:pt x="31" y="4"/>
                  </a:cubicBezTo>
                  <a:cubicBezTo>
                    <a:pt x="31" y="4"/>
                    <a:pt x="30" y="0"/>
                    <a:pt x="26" y="1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6"/>
                    <a:pt x="0" y="11"/>
                    <a:pt x="4" y="22"/>
                  </a:cubicBezTo>
                  <a:cubicBezTo>
                    <a:pt x="9" y="37"/>
                    <a:pt x="9" y="37"/>
                    <a:pt x="9" y="37"/>
                  </a:cubicBezTo>
                  <a:cubicBezTo>
                    <a:pt x="9" y="37"/>
                    <a:pt x="13" y="50"/>
                    <a:pt x="24" y="46"/>
                  </a:cubicBezTo>
                  <a:cubicBezTo>
                    <a:pt x="24" y="46"/>
                    <a:pt x="29" y="45"/>
                    <a:pt x="31" y="52"/>
                  </a:cubicBezTo>
                  <a:cubicBezTo>
                    <a:pt x="40" y="80"/>
                    <a:pt x="40" y="80"/>
                    <a:pt x="40" y="80"/>
                  </a:cubicBezTo>
                  <a:cubicBezTo>
                    <a:pt x="40" y="80"/>
                    <a:pt x="41" y="84"/>
                    <a:pt x="45" y="83"/>
                  </a:cubicBezTo>
                  <a:cubicBezTo>
                    <a:pt x="45" y="83"/>
                    <a:pt x="59" y="80"/>
                    <a:pt x="48" y="69"/>
                  </a:cubicBezTo>
                  <a:cubicBezTo>
                    <a:pt x="51" y="63"/>
                    <a:pt x="42" y="58"/>
                    <a:pt x="42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62" name="Freeform 50"/>
            <p:cNvSpPr>
              <a:spLocks/>
            </p:cNvSpPr>
            <p:nvPr/>
          </p:nvSpPr>
          <p:spPr bwMode="auto">
            <a:xfrm>
              <a:off x="1703388" y="2428876"/>
              <a:ext cx="155575" cy="179388"/>
            </a:xfrm>
            <a:custGeom>
              <a:avLst/>
              <a:gdLst>
                <a:gd name="T0" fmla="*/ 69 w 82"/>
                <a:gd name="T1" fmla="*/ 59 h 95"/>
                <a:gd name="T2" fmla="*/ 72 w 82"/>
                <a:gd name="T3" fmla="*/ 46 h 95"/>
                <a:gd name="T4" fmla="*/ 62 w 82"/>
                <a:gd name="T5" fmla="*/ 37 h 95"/>
                <a:gd name="T6" fmla="*/ 51 w 82"/>
                <a:gd name="T7" fmla="*/ 5 h 95"/>
                <a:gd name="T8" fmla="*/ 48 w 82"/>
                <a:gd name="T9" fmla="*/ 6 h 95"/>
                <a:gd name="T10" fmla="*/ 4 w 82"/>
                <a:gd name="T11" fmla="*/ 48 h 95"/>
                <a:gd name="T12" fmla="*/ 2 w 82"/>
                <a:gd name="T13" fmla="*/ 53 h 95"/>
                <a:gd name="T14" fmla="*/ 12 w 82"/>
                <a:gd name="T15" fmla="*/ 83 h 95"/>
                <a:gd name="T16" fmla="*/ 17 w 82"/>
                <a:gd name="T17" fmla="*/ 86 h 95"/>
                <a:gd name="T18" fmla="*/ 78 w 82"/>
                <a:gd name="T19" fmla="*/ 92 h 95"/>
                <a:gd name="T20" fmla="*/ 80 w 82"/>
                <a:gd name="T21" fmla="*/ 91 h 95"/>
                <a:gd name="T22" fmla="*/ 69 w 82"/>
                <a:gd name="T23" fmla="*/ 59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2" h="95">
                  <a:moveTo>
                    <a:pt x="69" y="59"/>
                  </a:moveTo>
                  <a:cubicBezTo>
                    <a:pt x="73" y="56"/>
                    <a:pt x="74" y="51"/>
                    <a:pt x="72" y="46"/>
                  </a:cubicBezTo>
                  <a:cubicBezTo>
                    <a:pt x="71" y="41"/>
                    <a:pt x="67" y="38"/>
                    <a:pt x="62" y="37"/>
                  </a:cubicBezTo>
                  <a:cubicBezTo>
                    <a:pt x="51" y="5"/>
                    <a:pt x="51" y="5"/>
                    <a:pt x="51" y="5"/>
                  </a:cubicBezTo>
                  <a:cubicBezTo>
                    <a:pt x="50" y="0"/>
                    <a:pt x="48" y="6"/>
                    <a:pt x="48" y="6"/>
                  </a:cubicBezTo>
                  <a:cubicBezTo>
                    <a:pt x="40" y="38"/>
                    <a:pt x="4" y="48"/>
                    <a:pt x="4" y="48"/>
                  </a:cubicBezTo>
                  <a:cubicBezTo>
                    <a:pt x="0" y="49"/>
                    <a:pt x="2" y="53"/>
                    <a:pt x="2" y="53"/>
                  </a:cubicBezTo>
                  <a:cubicBezTo>
                    <a:pt x="12" y="83"/>
                    <a:pt x="12" y="83"/>
                    <a:pt x="12" y="83"/>
                  </a:cubicBezTo>
                  <a:cubicBezTo>
                    <a:pt x="13" y="87"/>
                    <a:pt x="17" y="86"/>
                    <a:pt x="17" y="86"/>
                  </a:cubicBezTo>
                  <a:cubicBezTo>
                    <a:pt x="56" y="72"/>
                    <a:pt x="78" y="92"/>
                    <a:pt x="78" y="92"/>
                  </a:cubicBezTo>
                  <a:cubicBezTo>
                    <a:pt x="78" y="92"/>
                    <a:pt x="82" y="95"/>
                    <a:pt x="80" y="91"/>
                  </a:cubicBezTo>
                  <a:lnTo>
                    <a:pt x="69" y="5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63" name="Freeform 51"/>
            <p:cNvSpPr>
              <a:spLocks/>
            </p:cNvSpPr>
            <p:nvPr/>
          </p:nvSpPr>
          <p:spPr bwMode="auto">
            <a:xfrm>
              <a:off x="1836738" y="2465388"/>
              <a:ext cx="23813" cy="30163"/>
            </a:xfrm>
            <a:custGeom>
              <a:avLst/>
              <a:gdLst>
                <a:gd name="T0" fmla="*/ 15 w 15"/>
                <a:gd name="T1" fmla="*/ 1 h 19"/>
                <a:gd name="T2" fmla="*/ 13 w 15"/>
                <a:gd name="T3" fmla="*/ 0 h 19"/>
                <a:gd name="T4" fmla="*/ 0 w 15"/>
                <a:gd name="T5" fmla="*/ 18 h 19"/>
                <a:gd name="T6" fmla="*/ 2 w 15"/>
                <a:gd name="T7" fmla="*/ 19 h 19"/>
                <a:gd name="T8" fmla="*/ 15 w 15"/>
                <a:gd name="T9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9">
                  <a:moveTo>
                    <a:pt x="15" y="1"/>
                  </a:moveTo>
                  <a:lnTo>
                    <a:pt x="13" y="0"/>
                  </a:lnTo>
                  <a:lnTo>
                    <a:pt x="0" y="18"/>
                  </a:lnTo>
                  <a:lnTo>
                    <a:pt x="2" y="19"/>
                  </a:lnTo>
                  <a:lnTo>
                    <a:pt x="15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64" name="Freeform 52"/>
            <p:cNvSpPr>
              <a:spLocks/>
            </p:cNvSpPr>
            <p:nvPr/>
          </p:nvSpPr>
          <p:spPr bwMode="auto">
            <a:xfrm>
              <a:off x="1849438" y="2535238"/>
              <a:ext cx="33338" cy="22225"/>
            </a:xfrm>
            <a:custGeom>
              <a:avLst/>
              <a:gdLst>
                <a:gd name="T0" fmla="*/ 0 w 21"/>
                <a:gd name="T1" fmla="*/ 3 h 14"/>
                <a:gd name="T2" fmla="*/ 19 w 21"/>
                <a:gd name="T3" fmla="*/ 14 h 14"/>
                <a:gd name="T4" fmla="*/ 21 w 21"/>
                <a:gd name="T5" fmla="*/ 12 h 14"/>
                <a:gd name="T6" fmla="*/ 1 w 21"/>
                <a:gd name="T7" fmla="*/ 0 h 14"/>
                <a:gd name="T8" fmla="*/ 0 w 21"/>
                <a:gd name="T9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4">
                  <a:moveTo>
                    <a:pt x="0" y="3"/>
                  </a:moveTo>
                  <a:lnTo>
                    <a:pt x="19" y="14"/>
                  </a:lnTo>
                  <a:lnTo>
                    <a:pt x="21" y="12"/>
                  </a:lnTo>
                  <a:lnTo>
                    <a:pt x="1" y="0"/>
                  </a:lnTo>
                  <a:lnTo>
                    <a:pt x="0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65" name="Freeform 53"/>
            <p:cNvSpPr>
              <a:spLocks/>
            </p:cNvSpPr>
            <p:nvPr/>
          </p:nvSpPr>
          <p:spPr bwMode="auto">
            <a:xfrm>
              <a:off x="1847850" y="2501901"/>
              <a:ext cx="36513" cy="14288"/>
            </a:xfrm>
            <a:custGeom>
              <a:avLst/>
              <a:gdLst>
                <a:gd name="T0" fmla="*/ 1 w 23"/>
                <a:gd name="T1" fmla="*/ 9 h 9"/>
                <a:gd name="T2" fmla="*/ 23 w 23"/>
                <a:gd name="T3" fmla="*/ 3 h 9"/>
                <a:gd name="T4" fmla="*/ 22 w 23"/>
                <a:gd name="T5" fmla="*/ 0 h 9"/>
                <a:gd name="T6" fmla="*/ 0 w 23"/>
                <a:gd name="T7" fmla="*/ 6 h 9"/>
                <a:gd name="T8" fmla="*/ 1 w 23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9">
                  <a:moveTo>
                    <a:pt x="1" y="9"/>
                  </a:moveTo>
                  <a:lnTo>
                    <a:pt x="23" y="3"/>
                  </a:lnTo>
                  <a:lnTo>
                    <a:pt x="22" y="0"/>
                  </a:lnTo>
                  <a:lnTo>
                    <a:pt x="0" y="6"/>
                  </a:lnTo>
                  <a:lnTo>
                    <a:pt x="1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4365446" y="2396050"/>
            <a:ext cx="472937" cy="323739"/>
            <a:chOff x="2324100" y="1814513"/>
            <a:chExt cx="266700" cy="182563"/>
          </a:xfrm>
          <a:solidFill>
            <a:schemeClr val="bg1">
              <a:lumMod val="65000"/>
            </a:schemeClr>
          </a:solidFill>
        </p:grpSpPr>
        <p:sp>
          <p:nvSpPr>
            <p:cNvPr id="68" name="Freeform 55"/>
            <p:cNvSpPr>
              <a:spLocks noEditPoints="1"/>
            </p:cNvSpPr>
            <p:nvPr/>
          </p:nvSpPr>
          <p:spPr bwMode="auto">
            <a:xfrm>
              <a:off x="2324100" y="1814513"/>
              <a:ext cx="188913" cy="182563"/>
            </a:xfrm>
            <a:custGeom>
              <a:avLst/>
              <a:gdLst>
                <a:gd name="T0" fmla="*/ 86 w 99"/>
                <a:gd name="T1" fmla="*/ 60 h 97"/>
                <a:gd name="T2" fmla="*/ 99 w 99"/>
                <a:gd name="T3" fmla="*/ 54 h 97"/>
                <a:gd name="T4" fmla="*/ 99 w 99"/>
                <a:gd name="T5" fmla="*/ 43 h 97"/>
                <a:gd name="T6" fmla="*/ 86 w 99"/>
                <a:gd name="T7" fmla="*/ 37 h 97"/>
                <a:gd name="T8" fmla="*/ 83 w 99"/>
                <a:gd name="T9" fmla="*/ 31 h 97"/>
                <a:gd name="T10" fmla="*/ 88 w 99"/>
                <a:gd name="T11" fmla="*/ 18 h 97"/>
                <a:gd name="T12" fmla="*/ 81 w 99"/>
                <a:gd name="T13" fmla="*/ 10 h 97"/>
                <a:gd name="T14" fmla="*/ 67 w 99"/>
                <a:gd name="T15" fmla="*/ 16 h 97"/>
                <a:gd name="T16" fmla="*/ 61 w 99"/>
                <a:gd name="T17" fmla="*/ 13 h 97"/>
                <a:gd name="T18" fmla="*/ 55 w 99"/>
                <a:gd name="T19" fmla="*/ 0 h 97"/>
                <a:gd name="T20" fmla="*/ 44 w 99"/>
                <a:gd name="T21" fmla="*/ 0 h 97"/>
                <a:gd name="T22" fmla="*/ 38 w 99"/>
                <a:gd name="T23" fmla="*/ 13 h 97"/>
                <a:gd name="T24" fmla="*/ 32 w 99"/>
                <a:gd name="T25" fmla="*/ 16 h 97"/>
                <a:gd name="T26" fmla="*/ 18 w 99"/>
                <a:gd name="T27" fmla="*/ 11 h 97"/>
                <a:gd name="T28" fmla="*/ 11 w 99"/>
                <a:gd name="T29" fmla="*/ 18 h 97"/>
                <a:gd name="T30" fmla="*/ 16 w 99"/>
                <a:gd name="T31" fmla="*/ 32 h 97"/>
                <a:gd name="T32" fmla="*/ 14 w 99"/>
                <a:gd name="T33" fmla="*/ 37 h 97"/>
                <a:gd name="T34" fmla="*/ 0 w 99"/>
                <a:gd name="T35" fmla="*/ 43 h 97"/>
                <a:gd name="T36" fmla="*/ 0 w 99"/>
                <a:gd name="T37" fmla="*/ 54 h 97"/>
                <a:gd name="T38" fmla="*/ 14 w 99"/>
                <a:gd name="T39" fmla="*/ 60 h 97"/>
                <a:gd name="T40" fmla="*/ 16 w 99"/>
                <a:gd name="T41" fmla="*/ 66 h 97"/>
                <a:gd name="T42" fmla="*/ 11 w 99"/>
                <a:gd name="T43" fmla="*/ 79 h 97"/>
                <a:gd name="T44" fmla="*/ 19 w 99"/>
                <a:gd name="T45" fmla="*/ 87 h 97"/>
                <a:gd name="T46" fmla="*/ 32 w 99"/>
                <a:gd name="T47" fmla="*/ 81 h 97"/>
                <a:gd name="T48" fmla="*/ 38 w 99"/>
                <a:gd name="T49" fmla="*/ 84 h 97"/>
                <a:gd name="T50" fmla="*/ 45 w 99"/>
                <a:gd name="T51" fmla="*/ 97 h 97"/>
                <a:gd name="T52" fmla="*/ 55 w 99"/>
                <a:gd name="T53" fmla="*/ 97 h 97"/>
                <a:gd name="T54" fmla="*/ 61 w 99"/>
                <a:gd name="T55" fmla="*/ 84 h 97"/>
                <a:gd name="T56" fmla="*/ 67 w 99"/>
                <a:gd name="T57" fmla="*/ 81 h 97"/>
                <a:gd name="T58" fmla="*/ 81 w 99"/>
                <a:gd name="T59" fmla="*/ 86 h 97"/>
                <a:gd name="T60" fmla="*/ 89 w 99"/>
                <a:gd name="T61" fmla="*/ 79 h 97"/>
                <a:gd name="T62" fmla="*/ 83 w 99"/>
                <a:gd name="T63" fmla="*/ 66 h 97"/>
                <a:gd name="T64" fmla="*/ 86 w 99"/>
                <a:gd name="T65" fmla="*/ 60 h 97"/>
                <a:gd name="T66" fmla="*/ 50 w 99"/>
                <a:gd name="T67" fmla="*/ 64 h 97"/>
                <a:gd name="T68" fmla="*/ 34 w 99"/>
                <a:gd name="T69" fmla="*/ 49 h 97"/>
                <a:gd name="T70" fmla="*/ 50 w 99"/>
                <a:gd name="T71" fmla="*/ 33 h 97"/>
                <a:gd name="T72" fmla="*/ 66 w 99"/>
                <a:gd name="T73" fmla="*/ 49 h 97"/>
                <a:gd name="T74" fmla="*/ 50 w 99"/>
                <a:gd name="T75" fmla="*/ 64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99" h="97">
                  <a:moveTo>
                    <a:pt x="86" y="60"/>
                  </a:moveTo>
                  <a:cubicBezTo>
                    <a:pt x="86" y="60"/>
                    <a:pt x="99" y="54"/>
                    <a:pt x="99" y="54"/>
                  </a:cubicBezTo>
                  <a:cubicBezTo>
                    <a:pt x="99" y="43"/>
                    <a:pt x="99" y="43"/>
                    <a:pt x="99" y="43"/>
                  </a:cubicBezTo>
                  <a:cubicBezTo>
                    <a:pt x="99" y="42"/>
                    <a:pt x="86" y="37"/>
                    <a:pt x="86" y="37"/>
                  </a:cubicBezTo>
                  <a:cubicBezTo>
                    <a:pt x="83" y="31"/>
                    <a:pt x="83" y="31"/>
                    <a:pt x="83" y="31"/>
                  </a:cubicBezTo>
                  <a:cubicBezTo>
                    <a:pt x="83" y="31"/>
                    <a:pt x="89" y="18"/>
                    <a:pt x="88" y="18"/>
                  </a:cubicBezTo>
                  <a:cubicBezTo>
                    <a:pt x="81" y="10"/>
                    <a:pt x="81" y="10"/>
                    <a:pt x="81" y="10"/>
                  </a:cubicBezTo>
                  <a:cubicBezTo>
                    <a:pt x="80" y="10"/>
                    <a:pt x="67" y="16"/>
                    <a:pt x="67" y="16"/>
                  </a:cubicBezTo>
                  <a:cubicBezTo>
                    <a:pt x="61" y="13"/>
                    <a:pt x="61" y="13"/>
                    <a:pt x="61" y="13"/>
                  </a:cubicBezTo>
                  <a:cubicBezTo>
                    <a:pt x="61" y="13"/>
                    <a:pt x="56" y="0"/>
                    <a:pt x="55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3" y="0"/>
                    <a:pt x="38" y="13"/>
                    <a:pt x="38" y="13"/>
                  </a:cubicBezTo>
                  <a:cubicBezTo>
                    <a:pt x="32" y="16"/>
                    <a:pt x="32" y="16"/>
                    <a:pt x="32" y="16"/>
                  </a:cubicBezTo>
                  <a:cubicBezTo>
                    <a:pt x="32" y="16"/>
                    <a:pt x="19" y="10"/>
                    <a:pt x="18" y="11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0" y="19"/>
                    <a:pt x="16" y="32"/>
                    <a:pt x="16" y="32"/>
                  </a:cubicBezTo>
                  <a:cubicBezTo>
                    <a:pt x="14" y="37"/>
                    <a:pt x="14" y="37"/>
                    <a:pt x="14" y="37"/>
                  </a:cubicBezTo>
                  <a:cubicBezTo>
                    <a:pt x="14" y="37"/>
                    <a:pt x="0" y="43"/>
                    <a:pt x="0" y="43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55"/>
                    <a:pt x="14" y="60"/>
                    <a:pt x="14" y="60"/>
                  </a:cubicBezTo>
                  <a:cubicBezTo>
                    <a:pt x="16" y="66"/>
                    <a:pt x="16" y="66"/>
                    <a:pt x="16" y="66"/>
                  </a:cubicBezTo>
                  <a:cubicBezTo>
                    <a:pt x="16" y="66"/>
                    <a:pt x="10" y="79"/>
                    <a:pt x="11" y="79"/>
                  </a:cubicBezTo>
                  <a:cubicBezTo>
                    <a:pt x="19" y="87"/>
                    <a:pt x="19" y="87"/>
                    <a:pt x="19" y="87"/>
                  </a:cubicBezTo>
                  <a:cubicBezTo>
                    <a:pt x="19" y="87"/>
                    <a:pt x="32" y="81"/>
                    <a:pt x="32" y="81"/>
                  </a:cubicBezTo>
                  <a:cubicBezTo>
                    <a:pt x="38" y="84"/>
                    <a:pt x="38" y="84"/>
                    <a:pt x="38" y="84"/>
                  </a:cubicBezTo>
                  <a:cubicBezTo>
                    <a:pt x="38" y="84"/>
                    <a:pt x="44" y="97"/>
                    <a:pt x="45" y="97"/>
                  </a:cubicBezTo>
                  <a:cubicBezTo>
                    <a:pt x="55" y="97"/>
                    <a:pt x="55" y="97"/>
                    <a:pt x="55" y="97"/>
                  </a:cubicBezTo>
                  <a:cubicBezTo>
                    <a:pt x="56" y="97"/>
                    <a:pt x="61" y="84"/>
                    <a:pt x="61" y="84"/>
                  </a:cubicBezTo>
                  <a:cubicBezTo>
                    <a:pt x="67" y="81"/>
                    <a:pt x="67" y="81"/>
                    <a:pt x="67" y="81"/>
                  </a:cubicBezTo>
                  <a:cubicBezTo>
                    <a:pt x="67" y="81"/>
                    <a:pt x="81" y="87"/>
                    <a:pt x="81" y="86"/>
                  </a:cubicBezTo>
                  <a:cubicBezTo>
                    <a:pt x="89" y="79"/>
                    <a:pt x="89" y="79"/>
                    <a:pt x="89" y="79"/>
                  </a:cubicBezTo>
                  <a:cubicBezTo>
                    <a:pt x="89" y="78"/>
                    <a:pt x="83" y="66"/>
                    <a:pt x="83" y="66"/>
                  </a:cubicBezTo>
                  <a:lnTo>
                    <a:pt x="86" y="60"/>
                  </a:lnTo>
                  <a:close/>
                  <a:moveTo>
                    <a:pt x="50" y="64"/>
                  </a:moveTo>
                  <a:cubicBezTo>
                    <a:pt x="41" y="64"/>
                    <a:pt x="34" y="57"/>
                    <a:pt x="34" y="49"/>
                  </a:cubicBezTo>
                  <a:cubicBezTo>
                    <a:pt x="34" y="40"/>
                    <a:pt x="41" y="33"/>
                    <a:pt x="50" y="33"/>
                  </a:cubicBezTo>
                  <a:cubicBezTo>
                    <a:pt x="58" y="33"/>
                    <a:pt x="66" y="40"/>
                    <a:pt x="66" y="49"/>
                  </a:cubicBezTo>
                  <a:cubicBezTo>
                    <a:pt x="66" y="57"/>
                    <a:pt x="58" y="64"/>
                    <a:pt x="50" y="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69" name="Freeform 56"/>
            <p:cNvSpPr>
              <a:spLocks noEditPoints="1"/>
            </p:cNvSpPr>
            <p:nvPr/>
          </p:nvSpPr>
          <p:spPr bwMode="auto">
            <a:xfrm>
              <a:off x="2501900" y="1905001"/>
              <a:ext cx="88900" cy="90488"/>
            </a:xfrm>
            <a:custGeom>
              <a:avLst/>
              <a:gdLst>
                <a:gd name="T0" fmla="*/ 41 w 47"/>
                <a:gd name="T1" fmla="*/ 23 h 48"/>
                <a:gd name="T2" fmla="*/ 41 w 47"/>
                <a:gd name="T3" fmla="*/ 20 h 48"/>
                <a:gd name="T4" fmla="*/ 45 w 47"/>
                <a:gd name="T5" fmla="*/ 14 h 48"/>
                <a:gd name="T6" fmla="*/ 42 w 47"/>
                <a:gd name="T7" fmla="*/ 9 h 48"/>
                <a:gd name="T8" fmla="*/ 35 w 47"/>
                <a:gd name="T9" fmla="*/ 11 h 48"/>
                <a:gd name="T10" fmla="*/ 33 w 47"/>
                <a:gd name="T11" fmla="*/ 9 h 48"/>
                <a:gd name="T12" fmla="*/ 31 w 47"/>
                <a:gd name="T13" fmla="*/ 2 h 48"/>
                <a:gd name="T14" fmla="*/ 26 w 47"/>
                <a:gd name="T15" fmla="*/ 1 h 48"/>
                <a:gd name="T16" fmla="*/ 22 w 47"/>
                <a:gd name="T17" fmla="*/ 6 h 48"/>
                <a:gd name="T18" fmla="*/ 19 w 47"/>
                <a:gd name="T19" fmla="*/ 7 h 48"/>
                <a:gd name="T20" fmla="*/ 14 w 47"/>
                <a:gd name="T21" fmla="*/ 3 h 48"/>
                <a:gd name="T22" fmla="*/ 9 w 47"/>
                <a:gd name="T23" fmla="*/ 5 h 48"/>
                <a:gd name="T24" fmla="*/ 10 w 47"/>
                <a:gd name="T25" fmla="*/ 12 h 48"/>
                <a:gd name="T26" fmla="*/ 8 w 47"/>
                <a:gd name="T27" fmla="*/ 15 h 48"/>
                <a:gd name="T28" fmla="*/ 1 w 47"/>
                <a:gd name="T29" fmla="*/ 16 h 48"/>
                <a:gd name="T30" fmla="*/ 0 w 47"/>
                <a:gd name="T31" fmla="*/ 21 h 48"/>
                <a:gd name="T32" fmla="*/ 6 w 47"/>
                <a:gd name="T33" fmla="*/ 25 h 48"/>
                <a:gd name="T34" fmla="*/ 6 w 47"/>
                <a:gd name="T35" fmla="*/ 28 h 48"/>
                <a:gd name="T36" fmla="*/ 2 w 47"/>
                <a:gd name="T37" fmla="*/ 34 h 48"/>
                <a:gd name="T38" fmla="*/ 5 w 47"/>
                <a:gd name="T39" fmla="*/ 39 h 48"/>
                <a:gd name="T40" fmla="*/ 12 w 47"/>
                <a:gd name="T41" fmla="*/ 38 h 48"/>
                <a:gd name="T42" fmla="*/ 14 w 47"/>
                <a:gd name="T43" fmla="*/ 39 h 48"/>
                <a:gd name="T44" fmla="*/ 15 w 47"/>
                <a:gd name="T45" fmla="*/ 46 h 48"/>
                <a:gd name="T46" fmla="*/ 20 w 47"/>
                <a:gd name="T47" fmla="*/ 48 h 48"/>
                <a:gd name="T48" fmla="*/ 24 w 47"/>
                <a:gd name="T49" fmla="*/ 42 h 48"/>
                <a:gd name="T50" fmla="*/ 27 w 47"/>
                <a:gd name="T51" fmla="*/ 42 h 48"/>
                <a:gd name="T52" fmla="*/ 33 w 47"/>
                <a:gd name="T53" fmla="*/ 46 h 48"/>
                <a:gd name="T54" fmla="*/ 38 w 47"/>
                <a:gd name="T55" fmla="*/ 43 h 48"/>
                <a:gd name="T56" fmla="*/ 37 w 47"/>
                <a:gd name="T57" fmla="*/ 36 h 48"/>
                <a:gd name="T58" fmla="*/ 38 w 47"/>
                <a:gd name="T59" fmla="*/ 33 h 48"/>
                <a:gd name="T60" fmla="*/ 45 w 47"/>
                <a:gd name="T61" fmla="*/ 32 h 48"/>
                <a:gd name="T62" fmla="*/ 46 w 47"/>
                <a:gd name="T63" fmla="*/ 27 h 48"/>
                <a:gd name="T64" fmla="*/ 41 w 47"/>
                <a:gd name="T65" fmla="*/ 23 h 48"/>
                <a:gd name="T66" fmla="*/ 31 w 47"/>
                <a:gd name="T67" fmla="*/ 26 h 48"/>
                <a:gd name="T68" fmla="*/ 22 w 47"/>
                <a:gd name="T69" fmla="*/ 31 h 48"/>
                <a:gd name="T70" fmla="*/ 16 w 47"/>
                <a:gd name="T71" fmla="*/ 22 h 48"/>
                <a:gd name="T72" fmla="*/ 25 w 47"/>
                <a:gd name="T73" fmla="*/ 17 h 48"/>
                <a:gd name="T74" fmla="*/ 31 w 47"/>
                <a:gd name="T75" fmla="*/ 26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7" h="48">
                  <a:moveTo>
                    <a:pt x="41" y="23"/>
                  </a:moveTo>
                  <a:cubicBezTo>
                    <a:pt x="41" y="20"/>
                    <a:pt x="41" y="20"/>
                    <a:pt x="41" y="20"/>
                  </a:cubicBezTo>
                  <a:cubicBezTo>
                    <a:pt x="41" y="20"/>
                    <a:pt x="45" y="14"/>
                    <a:pt x="45" y="14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42" y="9"/>
                    <a:pt x="35" y="11"/>
                    <a:pt x="35" y="11"/>
                  </a:cubicBezTo>
                  <a:cubicBezTo>
                    <a:pt x="33" y="9"/>
                    <a:pt x="33" y="9"/>
                    <a:pt x="33" y="9"/>
                  </a:cubicBezTo>
                  <a:cubicBezTo>
                    <a:pt x="33" y="9"/>
                    <a:pt x="32" y="2"/>
                    <a:pt x="31" y="2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26" y="0"/>
                    <a:pt x="22" y="6"/>
                    <a:pt x="22" y="6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4" y="2"/>
                    <a:pt x="14" y="3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6"/>
                    <a:pt x="10" y="12"/>
                    <a:pt x="10" y="12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2" y="16"/>
                    <a:pt x="1" y="16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2"/>
                    <a:pt x="6" y="25"/>
                    <a:pt x="6" y="25"/>
                  </a:cubicBezTo>
                  <a:cubicBezTo>
                    <a:pt x="6" y="28"/>
                    <a:pt x="6" y="28"/>
                    <a:pt x="6" y="28"/>
                  </a:cubicBezTo>
                  <a:cubicBezTo>
                    <a:pt x="6" y="28"/>
                    <a:pt x="2" y="34"/>
                    <a:pt x="2" y="34"/>
                  </a:cubicBezTo>
                  <a:cubicBezTo>
                    <a:pt x="5" y="39"/>
                    <a:pt x="5" y="39"/>
                    <a:pt x="5" y="39"/>
                  </a:cubicBezTo>
                  <a:cubicBezTo>
                    <a:pt x="5" y="39"/>
                    <a:pt x="12" y="38"/>
                    <a:pt x="12" y="38"/>
                  </a:cubicBezTo>
                  <a:cubicBezTo>
                    <a:pt x="14" y="39"/>
                    <a:pt x="14" y="39"/>
                    <a:pt x="14" y="39"/>
                  </a:cubicBezTo>
                  <a:cubicBezTo>
                    <a:pt x="14" y="39"/>
                    <a:pt x="15" y="46"/>
                    <a:pt x="15" y="46"/>
                  </a:cubicBezTo>
                  <a:cubicBezTo>
                    <a:pt x="20" y="48"/>
                    <a:pt x="20" y="48"/>
                    <a:pt x="20" y="48"/>
                  </a:cubicBezTo>
                  <a:cubicBezTo>
                    <a:pt x="21" y="48"/>
                    <a:pt x="24" y="42"/>
                    <a:pt x="24" y="42"/>
                  </a:cubicBezTo>
                  <a:cubicBezTo>
                    <a:pt x="27" y="42"/>
                    <a:pt x="27" y="42"/>
                    <a:pt x="27" y="42"/>
                  </a:cubicBezTo>
                  <a:cubicBezTo>
                    <a:pt x="27" y="42"/>
                    <a:pt x="33" y="46"/>
                    <a:pt x="33" y="46"/>
                  </a:cubicBezTo>
                  <a:cubicBezTo>
                    <a:pt x="38" y="43"/>
                    <a:pt x="38" y="43"/>
                    <a:pt x="38" y="43"/>
                  </a:cubicBezTo>
                  <a:cubicBezTo>
                    <a:pt x="38" y="43"/>
                    <a:pt x="37" y="36"/>
                    <a:pt x="37" y="36"/>
                  </a:cubicBezTo>
                  <a:cubicBezTo>
                    <a:pt x="38" y="33"/>
                    <a:pt x="38" y="33"/>
                    <a:pt x="38" y="33"/>
                  </a:cubicBezTo>
                  <a:cubicBezTo>
                    <a:pt x="38" y="33"/>
                    <a:pt x="45" y="32"/>
                    <a:pt x="45" y="32"/>
                  </a:cubicBezTo>
                  <a:cubicBezTo>
                    <a:pt x="46" y="27"/>
                    <a:pt x="46" y="27"/>
                    <a:pt x="46" y="27"/>
                  </a:cubicBezTo>
                  <a:cubicBezTo>
                    <a:pt x="47" y="27"/>
                    <a:pt x="41" y="23"/>
                    <a:pt x="41" y="23"/>
                  </a:cubicBezTo>
                  <a:close/>
                  <a:moveTo>
                    <a:pt x="31" y="26"/>
                  </a:moveTo>
                  <a:cubicBezTo>
                    <a:pt x="30" y="30"/>
                    <a:pt x="26" y="32"/>
                    <a:pt x="22" y="31"/>
                  </a:cubicBezTo>
                  <a:cubicBezTo>
                    <a:pt x="18" y="30"/>
                    <a:pt x="15" y="26"/>
                    <a:pt x="16" y="22"/>
                  </a:cubicBezTo>
                  <a:cubicBezTo>
                    <a:pt x="17" y="18"/>
                    <a:pt x="21" y="16"/>
                    <a:pt x="25" y="17"/>
                  </a:cubicBezTo>
                  <a:cubicBezTo>
                    <a:pt x="29" y="18"/>
                    <a:pt x="32" y="22"/>
                    <a:pt x="31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</p:grpSp>
      <p:sp>
        <p:nvSpPr>
          <p:cNvPr id="70" name="Freeform 57"/>
          <p:cNvSpPr>
            <a:spLocks noEditPoints="1"/>
          </p:cNvSpPr>
          <p:nvPr/>
        </p:nvSpPr>
        <p:spPr bwMode="auto">
          <a:xfrm>
            <a:off x="4271138" y="3195454"/>
            <a:ext cx="318108" cy="312477"/>
          </a:xfrm>
          <a:custGeom>
            <a:avLst/>
            <a:gdLst>
              <a:gd name="T0" fmla="*/ 82 w 95"/>
              <a:gd name="T1" fmla="*/ 57 h 93"/>
              <a:gd name="T2" fmla="*/ 95 w 95"/>
              <a:gd name="T3" fmla="*/ 51 h 93"/>
              <a:gd name="T4" fmla="*/ 95 w 95"/>
              <a:gd name="T5" fmla="*/ 41 h 93"/>
              <a:gd name="T6" fmla="*/ 82 w 95"/>
              <a:gd name="T7" fmla="*/ 35 h 93"/>
              <a:gd name="T8" fmla="*/ 80 w 95"/>
              <a:gd name="T9" fmla="*/ 30 h 93"/>
              <a:gd name="T10" fmla="*/ 85 w 95"/>
              <a:gd name="T11" fmla="*/ 17 h 93"/>
              <a:gd name="T12" fmla="*/ 77 w 95"/>
              <a:gd name="T13" fmla="*/ 9 h 93"/>
              <a:gd name="T14" fmla="*/ 64 w 95"/>
              <a:gd name="T15" fmla="*/ 15 h 93"/>
              <a:gd name="T16" fmla="*/ 58 w 95"/>
              <a:gd name="T17" fmla="*/ 12 h 93"/>
              <a:gd name="T18" fmla="*/ 53 w 95"/>
              <a:gd name="T19" fmla="*/ 0 h 93"/>
              <a:gd name="T20" fmla="*/ 42 w 95"/>
              <a:gd name="T21" fmla="*/ 0 h 93"/>
              <a:gd name="T22" fmla="*/ 37 w 95"/>
              <a:gd name="T23" fmla="*/ 12 h 93"/>
              <a:gd name="T24" fmla="*/ 31 w 95"/>
              <a:gd name="T25" fmla="*/ 15 h 93"/>
              <a:gd name="T26" fmla="*/ 18 w 95"/>
              <a:gd name="T27" fmla="*/ 10 h 93"/>
              <a:gd name="T28" fmla="*/ 10 w 95"/>
              <a:gd name="T29" fmla="*/ 17 h 93"/>
              <a:gd name="T30" fmla="*/ 15 w 95"/>
              <a:gd name="T31" fmla="*/ 30 h 93"/>
              <a:gd name="T32" fmla="*/ 13 w 95"/>
              <a:gd name="T33" fmla="*/ 36 h 93"/>
              <a:gd name="T34" fmla="*/ 0 w 95"/>
              <a:gd name="T35" fmla="*/ 41 h 93"/>
              <a:gd name="T36" fmla="*/ 0 w 95"/>
              <a:gd name="T37" fmla="*/ 51 h 93"/>
              <a:gd name="T38" fmla="*/ 13 w 95"/>
              <a:gd name="T39" fmla="*/ 57 h 93"/>
              <a:gd name="T40" fmla="*/ 16 w 95"/>
              <a:gd name="T41" fmla="*/ 62 h 93"/>
              <a:gd name="T42" fmla="*/ 10 w 95"/>
              <a:gd name="T43" fmla="*/ 76 h 93"/>
              <a:gd name="T44" fmla="*/ 18 w 95"/>
              <a:gd name="T45" fmla="*/ 83 h 93"/>
              <a:gd name="T46" fmla="*/ 31 w 95"/>
              <a:gd name="T47" fmla="*/ 77 h 93"/>
              <a:gd name="T48" fmla="*/ 37 w 95"/>
              <a:gd name="T49" fmla="*/ 80 h 93"/>
              <a:gd name="T50" fmla="*/ 43 w 95"/>
              <a:gd name="T51" fmla="*/ 93 h 93"/>
              <a:gd name="T52" fmla="*/ 53 w 95"/>
              <a:gd name="T53" fmla="*/ 93 h 93"/>
              <a:gd name="T54" fmla="*/ 58 w 95"/>
              <a:gd name="T55" fmla="*/ 80 h 93"/>
              <a:gd name="T56" fmla="*/ 64 w 95"/>
              <a:gd name="T57" fmla="*/ 77 h 93"/>
              <a:gd name="T58" fmla="*/ 78 w 95"/>
              <a:gd name="T59" fmla="*/ 82 h 93"/>
              <a:gd name="T60" fmla="*/ 85 w 95"/>
              <a:gd name="T61" fmla="*/ 75 h 93"/>
              <a:gd name="T62" fmla="*/ 80 w 95"/>
              <a:gd name="T63" fmla="*/ 62 h 93"/>
              <a:gd name="T64" fmla="*/ 82 w 95"/>
              <a:gd name="T65" fmla="*/ 57 h 93"/>
              <a:gd name="T66" fmla="*/ 48 w 95"/>
              <a:gd name="T67" fmla="*/ 61 h 93"/>
              <a:gd name="T68" fmla="*/ 32 w 95"/>
              <a:gd name="T69" fmla="*/ 46 h 93"/>
              <a:gd name="T70" fmla="*/ 48 w 95"/>
              <a:gd name="T71" fmla="*/ 31 h 93"/>
              <a:gd name="T72" fmla="*/ 63 w 95"/>
              <a:gd name="T73" fmla="*/ 46 h 93"/>
              <a:gd name="T74" fmla="*/ 48 w 95"/>
              <a:gd name="T75" fmla="*/ 61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95" h="93">
                <a:moveTo>
                  <a:pt x="82" y="57"/>
                </a:moveTo>
                <a:cubicBezTo>
                  <a:pt x="82" y="57"/>
                  <a:pt x="95" y="52"/>
                  <a:pt x="95" y="51"/>
                </a:cubicBezTo>
                <a:cubicBezTo>
                  <a:pt x="95" y="41"/>
                  <a:pt x="95" y="41"/>
                  <a:pt x="95" y="41"/>
                </a:cubicBezTo>
                <a:cubicBezTo>
                  <a:pt x="95" y="40"/>
                  <a:pt x="82" y="35"/>
                  <a:pt x="82" y="35"/>
                </a:cubicBezTo>
                <a:cubicBezTo>
                  <a:pt x="80" y="30"/>
                  <a:pt x="80" y="30"/>
                  <a:pt x="80" y="30"/>
                </a:cubicBezTo>
                <a:cubicBezTo>
                  <a:pt x="80" y="30"/>
                  <a:pt x="85" y="17"/>
                  <a:pt x="85" y="17"/>
                </a:cubicBezTo>
                <a:cubicBezTo>
                  <a:pt x="77" y="9"/>
                  <a:pt x="77" y="9"/>
                  <a:pt x="77" y="9"/>
                </a:cubicBezTo>
                <a:cubicBezTo>
                  <a:pt x="77" y="9"/>
                  <a:pt x="64" y="15"/>
                  <a:pt x="64" y="15"/>
                </a:cubicBezTo>
                <a:cubicBezTo>
                  <a:pt x="58" y="12"/>
                  <a:pt x="58" y="12"/>
                  <a:pt x="58" y="12"/>
                </a:cubicBezTo>
                <a:cubicBezTo>
                  <a:pt x="58" y="12"/>
                  <a:pt x="53" y="0"/>
                  <a:pt x="53" y="0"/>
                </a:cubicBezTo>
                <a:cubicBezTo>
                  <a:pt x="42" y="0"/>
                  <a:pt x="42" y="0"/>
                  <a:pt x="42" y="0"/>
                </a:cubicBezTo>
                <a:cubicBezTo>
                  <a:pt x="41" y="0"/>
                  <a:pt x="37" y="12"/>
                  <a:pt x="37" y="12"/>
                </a:cubicBezTo>
                <a:cubicBezTo>
                  <a:pt x="31" y="15"/>
                  <a:pt x="31" y="15"/>
                  <a:pt x="31" y="15"/>
                </a:cubicBezTo>
                <a:cubicBezTo>
                  <a:pt x="31" y="15"/>
                  <a:pt x="18" y="9"/>
                  <a:pt x="18" y="10"/>
                </a:cubicBezTo>
                <a:cubicBezTo>
                  <a:pt x="10" y="17"/>
                  <a:pt x="10" y="17"/>
                  <a:pt x="10" y="17"/>
                </a:cubicBezTo>
                <a:cubicBezTo>
                  <a:pt x="10" y="18"/>
                  <a:pt x="15" y="30"/>
                  <a:pt x="15" y="30"/>
                </a:cubicBezTo>
                <a:cubicBezTo>
                  <a:pt x="13" y="36"/>
                  <a:pt x="13" y="36"/>
                  <a:pt x="13" y="36"/>
                </a:cubicBezTo>
                <a:cubicBezTo>
                  <a:pt x="13" y="36"/>
                  <a:pt x="0" y="41"/>
                  <a:pt x="0" y="41"/>
                </a:cubicBezTo>
                <a:cubicBezTo>
                  <a:pt x="0" y="51"/>
                  <a:pt x="0" y="51"/>
                  <a:pt x="0" y="51"/>
                </a:cubicBezTo>
                <a:cubicBezTo>
                  <a:pt x="0" y="52"/>
                  <a:pt x="13" y="57"/>
                  <a:pt x="13" y="57"/>
                </a:cubicBezTo>
                <a:cubicBezTo>
                  <a:pt x="16" y="62"/>
                  <a:pt x="16" y="62"/>
                  <a:pt x="16" y="62"/>
                </a:cubicBezTo>
                <a:cubicBezTo>
                  <a:pt x="16" y="62"/>
                  <a:pt x="10" y="75"/>
                  <a:pt x="10" y="76"/>
                </a:cubicBezTo>
                <a:cubicBezTo>
                  <a:pt x="18" y="83"/>
                  <a:pt x="18" y="83"/>
                  <a:pt x="18" y="83"/>
                </a:cubicBezTo>
                <a:cubicBezTo>
                  <a:pt x="18" y="83"/>
                  <a:pt x="31" y="77"/>
                  <a:pt x="31" y="77"/>
                </a:cubicBezTo>
                <a:cubicBezTo>
                  <a:pt x="37" y="80"/>
                  <a:pt x="37" y="80"/>
                  <a:pt x="37" y="80"/>
                </a:cubicBezTo>
                <a:cubicBezTo>
                  <a:pt x="37" y="80"/>
                  <a:pt x="42" y="93"/>
                  <a:pt x="43" y="93"/>
                </a:cubicBezTo>
                <a:cubicBezTo>
                  <a:pt x="53" y="93"/>
                  <a:pt x="53" y="93"/>
                  <a:pt x="53" y="93"/>
                </a:cubicBezTo>
                <a:cubicBezTo>
                  <a:pt x="54" y="93"/>
                  <a:pt x="58" y="80"/>
                  <a:pt x="58" y="80"/>
                </a:cubicBezTo>
                <a:cubicBezTo>
                  <a:pt x="64" y="77"/>
                  <a:pt x="64" y="77"/>
                  <a:pt x="64" y="77"/>
                </a:cubicBezTo>
                <a:cubicBezTo>
                  <a:pt x="64" y="77"/>
                  <a:pt x="77" y="83"/>
                  <a:pt x="78" y="82"/>
                </a:cubicBezTo>
                <a:cubicBezTo>
                  <a:pt x="85" y="75"/>
                  <a:pt x="85" y="75"/>
                  <a:pt x="85" y="75"/>
                </a:cubicBezTo>
                <a:cubicBezTo>
                  <a:pt x="85" y="75"/>
                  <a:pt x="80" y="62"/>
                  <a:pt x="80" y="62"/>
                </a:cubicBezTo>
                <a:lnTo>
                  <a:pt x="82" y="57"/>
                </a:lnTo>
                <a:close/>
                <a:moveTo>
                  <a:pt x="48" y="61"/>
                </a:moveTo>
                <a:cubicBezTo>
                  <a:pt x="39" y="61"/>
                  <a:pt x="32" y="54"/>
                  <a:pt x="32" y="46"/>
                </a:cubicBezTo>
                <a:cubicBezTo>
                  <a:pt x="32" y="38"/>
                  <a:pt x="39" y="31"/>
                  <a:pt x="48" y="31"/>
                </a:cubicBezTo>
                <a:cubicBezTo>
                  <a:pt x="56" y="31"/>
                  <a:pt x="63" y="38"/>
                  <a:pt x="63" y="46"/>
                </a:cubicBezTo>
                <a:cubicBezTo>
                  <a:pt x="63" y="54"/>
                  <a:pt x="56" y="61"/>
                  <a:pt x="48" y="61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PE" sz="2400" dirty="0">
              <a:solidFill>
                <a:schemeClr val="bg1"/>
              </a:solidFill>
            </a:endParaRPr>
          </a:p>
        </p:txBody>
      </p:sp>
      <p:sp>
        <p:nvSpPr>
          <p:cNvPr id="71" name="Freeform 58"/>
          <p:cNvSpPr>
            <a:spLocks/>
          </p:cNvSpPr>
          <p:nvPr/>
        </p:nvSpPr>
        <p:spPr bwMode="auto">
          <a:xfrm>
            <a:off x="3533543" y="4153700"/>
            <a:ext cx="461677" cy="478568"/>
          </a:xfrm>
          <a:custGeom>
            <a:avLst/>
            <a:gdLst>
              <a:gd name="T0" fmla="*/ 99 w 137"/>
              <a:gd name="T1" fmla="*/ 57 h 142"/>
              <a:gd name="T2" fmla="*/ 137 w 137"/>
              <a:gd name="T3" fmla="*/ 57 h 142"/>
              <a:gd name="T4" fmla="*/ 76 w 137"/>
              <a:gd name="T5" fmla="*/ 4 h 142"/>
              <a:gd name="T6" fmla="*/ 69 w 137"/>
              <a:gd name="T7" fmla="*/ 0 h 142"/>
              <a:gd name="T8" fmla="*/ 62 w 137"/>
              <a:gd name="T9" fmla="*/ 4 h 142"/>
              <a:gd name="T10" fmla="*/ 0 w 137"/>
              <a:gd name="T11" fmla="*/ 57 h 142"/>
              <a:gd name="T12" fmla="*/ 39 w 137"/>
              <a:gd name="T13" fmla="*/ 57 h 142"/>
              <a:gd name="T14" fmla="*/ 62 w 137"/>
              <a:gd name="T15" fmla="*/ 5 h 142"/>
              <a:gd name="T16" fmla="*/ 62 w 137"/>
              <a:gd name="T17" fmla="*/ 6 h 142"/>
              <a:gd name="T18" fmla="*/ 44 w 137"/>
              <a:gd name="T19" fmla="*/ 57 h 142"/>
              <a:gd name="T20" fmla="*/ 64 w 137"/>
              <a:gd name="T21" fmla="*/ 57 h 142"/>
              <a:gd name="T22" fmla="*/ 64 w 137"/>
              <a:gd name="T23" fmla="*/ 123 h 142"/>
              <a:gd name="T24" fmla="*/ 64 w 137"/>
              <a:gd name="T25" fmla="*/ 125 h 142"/>
              <a:gd name="T26" fmla="*/ 64 w 137"/>
              <a:gd name="T27" fmla="*/ 130 h 142"/>
              <a:gd name="T28" fmla="*/ 76 w 137"/>
              <a:gd name="T29" fmla="*/ 142 h 142"/>
              <a:gd name="T30" fmla="*/ 88 w 137"/>
              <a:gd name="T31" fmla="*/ 130 h 142"/>
              <a:gd name="T32" fmla="*/ 88 w 137"/>
              <a:gd name="T33" fmla="*/ 125 h 142"/>
              <a:gd name="T34" fmla="*/ 79 w 137"/>
              <a:gd name="T35" fmla="*/ 125 h 142"/>
              <a:gd name="T36" fmla="*/ 79 w 137"/>
              <a:gd name="T37" fmla="*/ 127 h 142"/>
              <a:gd name="T38" fmla="*/ 79 w 137"/>
              <a:gd name="T39" fmla="*/ 130 h 142"/>
              <a:gd name="T40" fmla="*/ 76 w 137"/>
              <a:gd name="T41" fmla="*/ 134 h 142"/>
              <a:gd name="T42" fmla="*/ 72 w 137"/>
              <a:gd name="T43" fmla="*/ 130 h 142"/>
              <a:gd name="T44" fmla="*/ 72 w 137"/>
              <a:gd name="T45" fmla="*/ 127 h 142"/>
              <a:gd name="T46" fmla="*/ 72 w 137"/>
              <a:gd name="T47" fmla="*/ 125 h 142"/>
              <a:gd name="T48" fmla="*/ 72 w 137"/>
              <a:gd name="T49" fmla="*/ 112 h 142"/>
              <a:gd name="T50" fmla="*/ 72 w 137"/>
              <a:gd name="T51" fmla="*/ 57 h 142"/>
              <a:gd name="T52" fmla="*/ 94 w 137"/>
              <a:gd name="T53" fmla="*/ 57 h 142"/>
              <a:gd name="T54" fmla="*/ 76 w 137"/>
              <a:gd name="T55" fmla="*/ 6 h 142"/>
              <a:gd name="T56" fmla="*/ 76 w 137"/>
              <a:gd name="T57" fmla="*/ 5 h 142"/>
              <a:gd name="T58" fmla="*/ 99 w 137"/>
              <a:gd name="T59" fmla="*/ 57 h 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37" h="142">
                <a:moveTo>
                  <a:pt x="99" y="57"/>
                </a:moveTo>
                <a:cubicBezTo>
                  <a:pt x="137" y="57"/>
                  <a:pt x="137" y="57"/>
                  <a:pt x="137" y="57"/>
                </a:cubicBezTo>
                <a:cubicBezTo>
                  <a:pt x="130" y="29"/>
                  <a:pt x="105" y="7"/>
                  <a:pt x="76" y="4"/>
                </a:cubicBezTo>
                <a:cubicBezTo>
                  <a:pt x="74" y="2"/>
                  <a:pt x="72" y="0"/>
                  <a:pt x="69" y="0"/>
                </a:cubicBezTo>
                <a:cubicBezTo>
                  <a:pt x="66" y="0"/>
                  <a:pt x="64" y="2"/>
                  <a:pt x="62" y="4"/>
                </a:cubicBezTo>
                <a:cubicBezTo>
                  <a:pt x="32" y="7"/>
                  <a:pt x="7" y="28"/>
                  <a:pt x="0" y="57"/>
                </a:cubicBezTo>
                <a:cubicBezTo>
                  <a:pt x="39" y="57"/>
                  <a:pt x="39" y="57"/>
                  <a:pt x="39" y="57"/>
                </a:cubicBezTo>
                <a:cubicBezTo>
                  <a:pt x="39" y="24"/>
                  <a:pt x="58" y="8"/>
                  <a:pt x="62" y="5"/>
                </a:cubicBezTo>
                <a:cubicBezTo>
                  <a:pt x="62" y="5"/>
                  <a:pt x="62" y="5"/>
                  <a:pt x="62" y="6"/>
                </a:cubicBezTo>
                <a:cubicBezTo>
                  <a:pt x="41" y="32"/>
                  <a:pt x="44" y="57"/>
                  <a:pt x="44" y="57"/>
                </a:cubicBezTo>
                <a:cubicBezTo>
                  <a:pt x="64" y="57"/>
                  <a:pt x="64" y="57"/>
                  <a:pt x="64" y="57"/>
                </a:cubicBezTo>
                <a:cubicBezTo>
                  <a:pt x="64" y="123"/>
                  <a:pt x="64" y="123"/>
                  <a:pt x="64" y="123"/>
                </a:cubicBezTo>
                <a:cubicBezTo>
                  <a:pt x="64" y="125"/>
                  <a:pt x="64" y="125"/>
                  <a:pt x="64" y="125"/>
                </a:cubicBezTo>
                <a:cubicBezTo>
                  <a:pt x="64" y="130"/>
                  <a:pt x="64" y="130"/>
                  <a:pt x="64" y="130"/>
                </a:cubicBezTo>
                <a:cubicBezTo>
                  <a:pt x="64" y="137"/>
                  <a:pt x="69" y="142"/>
                  <a:pt x="76" y="142"/>
                </a:cubicBezTo>
                <a:cubicBezTo>
                  <a:pt x="82" y="142"/>
                  <a:pt x="88" y="137"/>
                  <a:pt x="88" y="130"/>
                </a:cubicBezTo>
                <a:cubicBezTo>
                  <a:pt x="88" y="125"/>
                  <a:pt x="88" y="125"/>
                  <a:pt x="88" y="125"/>
                </a:cubicBezTo>
                <a:cubicBezTo>
                  <a:pt x="79" y="125"/>
                  <a:pt x="79" y="125"/>
                  <a:pt x="79" y="125"/>
                </a:cubicBezTo>
                <a:cubicBezTo>
                  <a:pt x="79" y="127"/>
                  <a:pt x="79" y="127"/>
                  <a:pt x="79" y="127"/>
                </a:cubicBezTo>
                <a:cubicBezTo>
                  <a:pt x="79" y="130"/>
                  <a:pt x="79" y="130"/>
                  <a:pt x="79" y="130"/>
                </a:cubicBezTo>
                <a:cubicBezTo>
                  <a:pt x="79" y="132"/>
                  <a:pt x="78" y="134"/>
                  <a:pt x="76" y="134"/>
                </a:cubicBezTo>
                <a:cubicBezTo>
                  <a:pt x="74" y="134"/>
                  <a:pt x="72" y="132"/>
                  <a:pt x="72" y="130"/>
                </a:cubicBezTo>
                <a:cubicBezTo>
                  <a:pt x="72" y="127"/>
                  <a:pt x="72" y="127"/>
                  <a:pt x="72" y="127"/>
                </a:cubicBezTo>
                <a:cubicBezTo>
                  <a:pt x="72" y="125"/>
                  <a:pt x="72" y="125"/>
                  <a:pt x="72" y="125"/>
                </a:cubicBezTo>
                <a:cubicBezTo>
                  <a:pt x="72" y="112"/>
                  <a:pt x="72" y="112"/>
                  <a:pt x="72" y="112"/>
                </a:cubicBezTo>
                <a:cubicBezTo>
                  <a:pt x="72" y="57"/>
                  <a:pt x="72" y="57"/>
                  <a:pt x="72" y="57"/>
                </a:cubicBezTo>
                <a:cubicBezTo>
                  <a:pt x="94" y="57"/>
                  <a:pt x="94" y="57"/>
                  <a:pt x="94" y="57"/>
                </a:cubicBezTo>
                <a:cubicBezTo>
                  <a:pt x="94" y="57"/>
                  <a:pt x="97" y="32"/>
                  <a:pt x="76" y="6"/>
                </a:cubicBezTo>
                <a:cubicBezTo>
                  <a:pt x="76" y="5"/>
                  <a:pt x="76" y="5"/>
                  <a:pt x="76" y="5"/>
                </a:cubicBezTo>
                <a:cubicBezTo>
                  <a:pt x="80" y="8"/>
                  <a:pt x="99" y="24"/>
                  <a:pt x="99" y="57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PE" sz="2400" dirty="0">
              <a:solidFill>
                <a:schemeClr val="bg1"/>
              </a:solidFill>
            </a:endParaRPr>
          </a:p>
        </p:txBody>
      </p:sp>
      <p:sp>
        <p:nvSpPr>
          <p:cNvPr id="72" name="Freeform 59"/>
          <p:cNvSpPr>
            <a:spLocks noEditPoints="1"/>
          </p:cNvSpPr>
          <p:nvPr/>
        </p:nvSpPr>
        <p:spPr bwMode="auto">
          <a:xfrm>
            <a:off x="2093090" y="3925509"/>
            <a:ext cx="363149" cy="487015"/>
          </a:xfrm>
          <a:custGeom>
            <a:avLst/>
            <a:gdLst>
              <a:gd name="T0" fmla="*/ 108 w 108"/>
              <a:gd name="T1" fmla="*/ 145 h 145"/>
              <a:gd name="T2" fmla="*/ 0 w 108"/>
              <a:gd name="T3" fmla="*/ 145 h 145"/>
              <a:gd name="T4" fmla="*/ 0 w 108"/>
              <a:gd name="T5" fmla="*/ 135 h 145"/>
              <a:gd name="T6" fmla="*/ 13 w 108"/>
              <a:gd name="T7" fmla="*/ 124 h 145"/>
              <a:gd name="T8" fmla="*/ 96 w 108"/>
              <a:gd name="T9" fmla="*/ 124 h 145"/>
              <a:gd name="T10" fmla="*/ 108 w 108"/>
              <a:gd name="T11" fmla="*/ 135 h 145"/>
              <a:gd name="T12" fmla="*/ 108 w 108"/>
              <a:gd name="T13" fmla="*/ 145 h 145"/>
              <a:gd name="T14" fmla="*/ 16 w 108"/>
              <a:gd name="T15" fmla="*/ 116 h 145"/>
              <a:gd name="T16" fmla="*/ 24 w 108"/>
              <a:gd name="T17" fmla="*/ 91 h 145"/>
              <a:gd name="T18" fmla="*/ 85 w 108"/>
              <a:gd name="T19" fmla="*/ 91 h 145"/>
              <a:gd name="T20" fmla="*/ 93 w 108"/>
              <a:gd name="T21" fmla="*/ 116 h 145"/>
              <a:gd name="T22" fmla="*/ 16 w 108"/>
              <a:gd name="T23" fmla="*/ 116 h 145"/>
              <a:gd name="T24" fmla="*/ 28 w 108"/>
              <a:gd name="T25" fmla="*/ 76 h 145"/>
              <a:gd name="T26" fmla="*/ 36 w 108"/>
              <a:gd name="T27" fmla="*/ 51 h 145"/>
              <a:gd name="T28" fmla="*/ 72 w 108"/>
              <a:gd name="T29" fmla="*/ 51 h 145"/>
              <a:gd name="T30" fmla="*/ 80 w 108"/>
              <a:gd name="T31" fmla="*/ 76 h 145"/>
              <a:gd name="T32" fmla="*/ 28 w 108"/>
              <a:gd name="T33" fmla="*/ 76 h 145"/>
              <a:gd name="T34" fmla="*/ 49 w 108"/>
              <a:gd name="T35" fmla="*/ 12 h 145"/>
              <a:gd name="T36" fmla="*/ 60 w 108"/>
              <a:gd name="T37" fmla="*/ 12 h 145"/>
              <a:gd name="T38" fmla="*/ 68 w 108"/>
              <a:gd name="T39" fmla="*/ 36 h 145"/>
              <a:gd name="T40" fmla="*/ 41 w 108"/>
              <a:gd name="T41" fmla="*/ 36 h 145"/>
              <a:gd name="T42" fmla="*/ 49 w 108"/>
              <a:gd name="T43" fmla="*/ 12 h 1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08" h="145">
                <a:moveTo>
                  <a:pt x="108" y="145"/>
                </a:moveTo>
                <a:cubicBezTo>
                  <a:pt x="0" y="145"/>
                  <a:pt x="0" y="145"/>
                  <a:pt x="0" y="145"/>
                </a:cubicBezTo>
                <a:cubicBezTo>
                  <a:pt x="0" y="135"/>
                  <a:pt x="0" y="135"/>
                  <a:pt x="0" y="135"/>
                </a:cubicBezTo>
                <a:cubicBezTo>
                  <a:pt x="13" y="124"/>
                  <a:pt x="13" y="124"/>
                  <a:pt x="13" y="124"/>
                </a:cubicBezTo>
                <a:cubicBezTo>
                  <a:pt x="96" y="124"/>
                  <a:pt x="96" y="124"/>
                  <a:pt x="96" y="124"/>
                </a:cubicBezTo>
                <a:cubicBezTo>
                  <a:pt x="108" y="135"/>
                  <a:pt x="108" y="135"/>
                  <a:pt x="108" y="135"/>
                </a:cubicBezTo>
                <a:lnTo>
                  <a:pt x="108" y="145"/>
                </a:lnTo>
                <a:close/>
                <a:moveTo>
                  <a:pt x="16" y="116"/>
                </a:moveTo>
                <a:cubicBezTo>
                  <a:pt x="24" y="91"/>
                  <a:pt x="24" y="91"/>
                  <a:pt x="24" y="91"/>
                </a:cubicBezTo>
                <a:cubicBezTo>
                  <a:pt x="85" y="91"/>
                  <a:pt x="85" y="91"/>
                  <a:pt x="85" y="91"/>
                </a:cubicBezTo>
                <a:cubicBezTo>
                  <a:pt x="93" y="116"/>
                  <a:pt x="93" y="116"/>
                  <a:pt x="93" y="116"/>
                </a:cubicBezTo>
                <a:lnTo>
                  <a:pt x="16" y="116"/>
                </a:lnTo>
                <a:close/>
                <a:moveTo>
                  <a:pt x="28" y="76"/>
                </a:moveTo>
                <a:cubicBezTo>
                  <a:pt x="36" y="51"/>
                  <a:pt x="36" y="51"/>
                  <a:pt x="36" y="51"/>
                </a:cubicBezTo>
                <a:cubicBezTo>
                  <a:pt x="72" y="51"/>
                  <a:pt x="72" y="51"/>
                  <a:pt x="72" y="51"/>
                </a:cubicBezTo>
                <a:cubicBezTo>
                  <a:pt x="80" y="76"/>
                  <a:pt x="80" y="76"/>
                  <a:pt x="80" y="76"/>
                </a:cubicBezTo>
                <a:lnTo>
                  <a:pt x="28" y="76"/>
                </a:lnTo>
                <a:close/>
                <a:moveTo>
                  <a:pt x="49" y="12"/>
                </a:moveTo>
                <a:cubicBezTo>
                  <a:pt x="49" y="12"/>
                  <a:pt x="54" y="0"/>
                  <a:pt x="60" y="12"/>
                </a:cubicBezTo>
                <a:cubicBezTo>
                  <a:pt x="68" y="36"/>
                  <a:pt x="68" y="36"/>
                  <a:pt x="68" y="36"/>
                </a:cubicBezTo>
                <a:cubicBezTo>
                  <a:pt x="41" y="36"/>
                  <a:pt x="41" y="36"/>
                  <a:pt x="41" y="36"/>
                </a:cubicBezTo>
                <a:lnTo>
                  <a:pt x="49" y="12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PE" sz="2400" dirty="0">
              <a:solidFill>
                <a:schemeClr val="bg1"/>
              </a:solidFill>
            </a:endParaRPr>
          </a:p>
        </p:txBody>
      </p:sp>
      <p:sp>
        <p:nvSpPr>
          <p:cNvPr id="73" name="Freeform 60"/>
          <p:cNvSpPr>
            <a:spLocks noEditPoints="1"/>
          </p:cNvSpPr>
          <p:nvPr/>
        </p:nvSpPr>
        <p:spPr bwMode="auto">
          <a:xfrm>
            <a:off x="3637703" y="1523346"/>
            <a:ext cx="244915" cy="430712"/>
          </a:xfrm>
          <a:custGeom>
            <a:avLst/>
            <a:gdLst>
              <a:gd name="T0" fmla="*/ 64 w 73"/>
              <a:gd name="T1" fmla="*/ 0 h 128"/>
              <a:gd name="T2" fmla="*/ 10 w 73"/>
              <a:gd name="T3" fmla="*/ 0 h 128"/>
              <a:gd name="T4" fmla="*/ 0 w 73"/>
              <a:gd name="T5" fmla="*/ 9 h 128"/>
              <a:gd name="T6" fmla="*/ 0 w 73"/>
              <a:gd name="T7" fmla="*/ 119 h 128"/>
              <a:gd name="T8" fmla="*/ 10 w 73"/>
              <a:gd name="T9" fmla="*/ 128 h 128"/>
              <a:gd name="T10" fmla="*/ 64 w 73"/>
              <a:gd name="T11" fmla="*/ 128 h 128"/>
              <a:gd name="T12" fmla="*/ 73 w 73"/>
              <a:gd name="T13" fmla="*/ 119 h 128"/>
              <a:gd name="T14" fmla="*/ 73 w 73"/>
              <a:gd name="T15" fmla="*/ 9 h 128"/>
              <a:gd name="T16" fmla="*/ 64 w 73"/>
              <a:gd name="T17" fmla="*/ 0 h 128"/>
              <a:gd name="T18" fmla="*/ 37 w 73"/>
              <a:gd name="T19" fmla="*/ 119 h 128"/>
              <a:gd name="T20" fmla="*/ 31 w 73"/>
              <a:gd name="T21" fmla="*/ 113 h 128"/>
              <a:gd name="T22" fmla="*/ 37 w 73"/>
              <a:gd name="T23" fmla="*/ 107 h 128"/>
              <a:gd name="T24" fmla="*/ 43 w 73"/>
              <a:gd name="T25" fmla="*/ 113 h 128"/>
              <a:gd name="T26" fmla="*/ 37 w 73"/>
              <a:gd name="T27" fmla="*/ 119 h 128"/>
              <a:gd name="T28" fmla="*/ 66 w 73"/>
              <a:gd name="T29" fmla="*/ 99 h 128"/>
              <a:gd name="T30" fmla="*/ 7 w 73"/>
              <a:gd name="T31" fmla="*/ 99 h 128"/>
              <a:gd name="T32" fmla="*/ 7 w 73"/>
              <a:gd name="T33" fmla="*/ 16 h 128"/>
              <a:gd name="T34" fmla="*/ 66 w 73"/>
              <a:gd name="T35" fmla="*/ 16 h 128"/>
              <a:gd name="T36" fmla="*/ 66 w 73"/>
              <a:gd name="T37" fmla="*/ 99 h 128"/>
              <a:gd name="T38" fmla="*/ 49 w 73"/>
              <a:gd name="T39" fmla="*/ 9 h 128"/>
              <a:gd name="T40" fmla="*/ 24 w 73"/>
              <a:gd name="T41" fmla="*/ 9 h 128"/>
              <a:gd name="T42" fmla="*/ 24 w 73"/>
              <a:gd name="T43" fmla="*/ 6 h 128"/>
              <a:gd name="T44" fmla="*/ 49 w 73"/>
              <a:gd name="T45" fmla="*/ 6 h 128"/>
              <a:gd name="T46" fmla="*/ 49 w 73"/>
              <a:gd name="T47" fmla="*/ 9 h 128"/>
              <a:gd name="T48" fmla="*/ 60 w 73"/>
              <a:gd name="T49" fmla="*/ 8 h 128"/>
              <a:gd name="T50" fmla="*/ 58 w 73"/>
              <a:gd name="T51" fmla="*/ 10 h 128"/>
              <a:gd name="T52" fmla="*/ 55 w 73"/>
              <a:gd name="T53" fmla="*/ 8 h 128"/>
              <a:gd name="T54" fmla="*/ 58 w 73"/>
              <a:gd name="T55" fmla="*/ 6 h 128"/>
              <a:gd name="T56" fmla="*/ 60 w 73"/>
              <a:gd name="T57" fmla="*/ 8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73" h="128">
                <a:moveTo>
                  <a:pt x="64" y="0"/>
                </a:moveTo>
                <a:cubicBezTo>
                  <a:pt x="10" y="0"/>
                  <a:pt x="10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119"/>
                  <a:pt x="0" y="119"/>
                  <a:pt x="0" y="119"/>
                </a:cubicBezTo>
                <a:cubicBezTo>
                  <a:pt x="0" y="124"/>
                  <a:pt x="5" y="128"/>
                  <a:pt x="10" y="128"/>
                </a:cubicBezTo>
                <a:cubicBezTo>
                  <a:pt x="64" y="128"/>
                  <a:pt x="64" y="128"/>
                  <a:pt x="64" y="128"/>
                </a:cubicBezTo>
                <a:cubicBezTo>
                  <a:pt x="69" y="128"/>
                  <a:pt x="73" y="124"/>
                  <a:pt x="73" y="119"/>
                </a:cubicBezTo>
                <a:cubicBezTo>
                  <a:pt x="73" y="9"/>
                  <a:pt x="73" y="9"/>
                  <a:pt x="73" y="9"/>
                </a:cubicBezTo>
                <a:cubicBezTo>
                  <a:pt x="73" y="4"/>
                  <a:pt x="69" y="0"/>
                  <a:pt x="64" y="0"/>
                </a:cubicBezTo>
                <a:close/>
                <a:moveTo>
                  <a:pt x="37" y="119"/>
                </a:moveTo>
                <a:cubicBezTo>
                  <a:pt x="34" y="119"/>
                  <a:pt x="31" y="116"/>
                  <a:pt x="31" y="113"/>
                </a:cubicBezTo>
                <a:cubicBezTo>
                  <a:pt x="31" y="110"/>
                  <a:pt x="34" y="107"/>
                  <a:pt x="37" y="107"/>
                </a:cubicBezTo>
                <a:cubicBezTo>
                  <a:pt x="40" y="107"/>
                  <a:pt x="43" y="110"/>
                  <a:pt x="43" y="113"/>
                </a:cubicBezTo>
                <a:cubicBezTo>
                  <a:pt x="43" y="116"/>
                  <a:pt x="40" y="119"/>
                  <a:pt x="37" y="119"/>
                </a:cubicBezTo>
                <a:close/>
                <a:moveTo>
                  <a:pt x="66" y="99"/>
                </a:moveTo>
                <a:cubicBezTo>
                  <a:pt x="7" y="99"/>
                  <a:pt x="7" y="99"/>
                  <a:pt x="7" y="99"/>
                </a:cubicBezTo>
                <a:cubicBezTo>
                  <a:pt x="7" y="16"/>
                  <a:pt x="7" y="16"/>
                  <a:pt x="7" y="16"/>
                </a:cubicBezTo>
                <a:cubicBezTo>
                  <a:pt x="66" y="16"/>
                  <a:pt x="66" y="16"/>
                  <a:pt x="66" y="16"/>
                </a:cubicBezTo>
                <a:lnTo>
                  <a:pt x="66" y="99"/>
                </a:lnTo>
                <a:close/>
                <a:moveTo>
                  <a:pt x="49" y="9"/>
                </a:moveTo>
                <a:cubicBezTo>
                  <a:pt x="24" y="9"/>
                  <a:pt x="24" y="9"/>
                  <a:pt x="24" y="9"/>
                </a:cubicBezTo>
                <a:cubicBezTo>
                  <a:pt x="24" y="6"/>
                  <a:pt x="24" y="6"/>
                  <a:pt x="24" y="6"/>
                </a:cubicBezTo>
                <a:cubicBezTo>
                  <a:pt x="49" y="6"/>
                  <a:pt x="49" y="6"/>
                  <a:pt x="49" y="6"/>
                </a:cubicBezTo>
                <a:lnTo>
                  <a:pt x="49" y="9"/>
                </a:lnTo>
                <a:close/>
                <a:moveTo>
                  <a:pt x="60" y="8"/>
                </a:moveTo>
                <a:cubicBezTo>
                  <a:pt x="60" y="9"/>
                  <a:pt x="59" y="10"/>
                  <a:pt x="58" y="10"/>
                </a:cubicBezTo>
                <a:cubicBezTo>
                  <a:pt x="56" y="10"/>
                  <a:pt x="55" y="9"/>
                  <a:pt x="55" y="8"/>
                </a:cubicBezTo>
                <a:cubicBezTo>
                  <a:pt x="55" y="7"/>
                  <a:pt x="56" y="6"/>
                  <a:pt x="58" y="6"/>
                </a:cubicBezTo>
                <a:cubicBezTo>
                  <a:pt x="59" y="6"/>
                  <a:pt x="60" y="7"/>
                  <a:pt x="60" y="8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PE" sz="2400" dirty="0">
              <a:solidFill>
                <a:schemeClr val="bg1"/>
              </a:solidFill>
            </a:endParaRPr>
          </a:p>
        </p:txBody>
      </p:sp>
      <p:sp>
        <p:nvSpPr>
          <p:cNvPr id="74" name="Freeform 61"/>
          <p:cNvSpPr>
            <a:spLocks noEditPoints="1"/>
          </p:cNvSpPr>
          <p:nvPr/>
        </p:nvSpPr>
        <p:spPr bwMode="auto">
          <a:xfrm>
            <a:off x="2809142" y="1574710"/>
            <a:ext cx="368780" cy="430712"/>
          </a:xfrm>
          <a:custGeom>
            <a:avLst/>
            <a:gdLst>
              <a:gd name="T0" fmla="*/ 101 w 110"/>
              <a:gd name="T1" fmla="*/ 0 h 128"/>
              <a:gd name="T2" fmla="*/ 9 w 110"/>
              <a:gd name="T3" fmla="*/ 0 h 128"/>
              <a:gd name="T4" fmla="*/ 0 w 110"/>
              <a:gd name="T5" fmla="*/ 9 h 128"/>
              <a:gd name="T6" fmla="*/ 0 w 110"/>
              <a:gd name="T7" fmla="*/ 119 h 128"/>
              <a:gd name="T8" fmla="*/ 9 w 110"/>
              <a:gd name="T9" fmla="*/ 128 h 128"/>
              <a:gd name="T10" fmla="*/ 101 w 110"/>
              <a:gd name="T11" fmla="*/ 128 h 128"/>
              <a:gd name="T12" fmla="*/ 110 w 110"/>
              <a:gd name="T13" fmla="*/ 119 h 128"/>
              <a:gd name="T14" fmla="*/ 110 w 110"/>
              <a:gd name="T15" fmla="*/ 9 h 128"/>
              <a:gd name="T16" fmla="*/ 101 w 110"/>
              <a:gd name="T17" fmla="*/ 0 h 128"/>
              <a:gd name="T18" fmla="*/ 101 w 110"/>
              <a:gd name="T19" fmla="*/ 109 h 128"/>
              <a:gd name="T20" fmla="*/ 9 w 110"/>
              <a:gd name="T21" fmla="*/ 109 h 128"/>
              <a:gd name="T22" fmla="*/ 9 w 110"/>
              <a:gd name="T23" fmla="*/ 11 h 128"/>
              <a:gd name="T24" fmla="*/ 101 w 110"/>
              <a:gd name="T25" fmla="*/ 11 h 128"/>
              <a:gd name="T26" fmla="*/ 101 w 110"/>
              <a:gd name="T27" fmla="*/ 109 h 128"/>
              <a:gd name="T28" fmla="*/ 67 w 110"/>
              <a:gd name="T29" fmla="*/ 121 h 128"/>
              <a:gd name="T30" fmla="*/ 42 w 110"/>
              <a:gd name="T31" fmla="*/ 121 h 128"/>
              <a:gd name="T32" fmla="*/ 42 w 110"/>
              <a:gd name="T33" fmla="*/ 118 h 128"/>
              <a:gd name="T34" fmla="*/ 67 w 110"/>
              <a:gd name="T35" fmla="*/ 118 h 128"/>
              <a:gd name="T36" fmla="*/ 67 w 110"/>
              <a:gd name="T37" fmla="*/ 121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10" h="128">
                <a:moveTo>
                  <a:pt x="101" y="0"/>
                </a:moveTo>
                <a:cubicBezTo>
                  <a:pt x="9" y="0"/>
                  <a:pt x="9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119"/>
                  <a:pt x="0" y="119"/>
                  <a:pt x="0" y="119"/>
                </a:cubicBezTo>
                <a:cubicBezTo>
                  <a:pt x="0" y="124"/>
                  <a:pt x="4" y="128"/>
                  <a:pt x="9" y="128"/>
                </a:cubicBezTo>
                <a:cubicBezTo>
                  <a:pt x="101" y="128"/>
                  <a:pt x="101" y="128"/>
                  <a:pt x="101" y="128"/>
                </a:cubicBezTo>
                <a:cubicBezTo>
                  <a:pt x="106" y="128"/>
                  <a:pt x="110" y="124"/>
                  <a:pt x="110" y="119"/>
                </a:cubicBezTo>
                <a:cubicBezTo>
                  <a:pt x="110" y="9"/>
                  <a:pt x="110" y="9"/>
                  <a:pt x="110" y="9"/>
                </a:cubicBezTo>
                <a:cubicBezTo>
                  <a:pt x="110" y="4"/>
                  <a:pt x="106" y="0"/>
                  <a:pt x="101" y="0"/>
                </a:cubicBezTo>
                <a:close/>
                <a:moveTo>
                  <a:pt x="101" y="109"/>
                </a:moveTo>
                <a:cubicBezTo>
                  <a:pt x="9" y="109"/>
                  <a:pt x="9" y="109"/>
                  <a:pt x="9" y="109"/>
                </a:cubicBezTo>
                <a:cubicBezTo>
                  <a:pt x="9" y="11"/>
                  <a:pt x="9" y="11"/>
                  <a:pt x="9" y="11"/>
                </a:cubicBezTo>
                <a:cubicBezTo>
                  <a:pt x="101" y="11"/>
                  <a:pt x="101" y="11"/>
                  <a:pt x="101" y="11"/>
                </a:cubicBezTo>
                <a:lnTo>
                  <a:pt x="101" y="109"/>
                </a:lnTo>
                <a:close/>
                <a:moveTo>
                  <a:pt x="67" y="121"/>
                </a:moveTo>
                <a:cubicBezTo>
                  <a:pt x="42" y="121"/>
                  <a:pt x="42" y="121"/>
                  <a:pt x="42" y="121"/>
                </a:cubicBezTo>
                <a:cubicBezTo>
                  <a:pt x="42" y="118"/>
                  <a:pt x="42" y="118"/>
                  <a:pt x="42" y="118"/>
                </a:cubicBezTo>
                <a:cubicBezTo>
                  <a:pt x="67" y="118"/>
                  <a:pt x="67" y="118"/>
                  <a:pt x="67" y="118"/>
                </a:cubicBezTo>
                <a:lnTo>
                  <a:pt x="67" y="121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PE" sz="2400" dirty="0">
              <a:solidFill>
                <a:schemeClr val="bg1"/>
              </a:solidFill>
            </a:endParaRPr>
          </a:p>
        </p:txBody>
      </p:sp>
      <p:grpSp>
        <p:nvGrpSpPr>
          <p:cNvPr id="75" name="Group 74"/>
          <p:cNvGrpSpPr/>
          <p:nvPr/>
        </p:nvGrpSpPr>
        <p:grpSpPr>
          <a:xfrm>
            <a:off x="1981329" y="1828784"/>
            <a:ext cx="287143" cy="433527"/>
            <a:chOff x="549275" y="4406901"/>
            <a:chExt cx="161926" cy="244475"/>
          </a:xfrm>
          <a:solidFill>
            <a:schemeClr val="bg1">
              <a:lumMod val="65000"/>
            </a:schemeClr>
          </a:solidFill>
        </p:grpSpPr>
        <p:sp>
          <p:nvSpPr>
            <p:cNvPr id="76" name="Freeform 62"/>
            <p:cNvSpPr>
              <a:spLocks noEditPoints="1"/>
            </p:cNvSpPr>
            <p:nvPr/>
          </p:nvSpPr>
          <p:spPr bwMode="auto">
            <a:xfrm>
              <a:off x="549275" y="4406901"/>
              <a:ext cx="138113" cy="244475"/>
            </a:xfrm>
            <a:custGeom>
              <a:avLst/>
              <a:gdLst>
                <a:gd name="T0" fmla="*/ 66 w 73"/>
                <a:gd name="T1" fmla="*/ 105 h 129"/>
                <a:gd name="T2" fmla="*/ 7 w 73"/>
                <a:gd name="T3" fmla="*/ 105 h 129"/>
                <a:gd name="T4" fmla="*/ 7 w 73"/>
                <a:gd name="T5" fmla="*/ 16 h 129"/>
                <a:gd name="T6" fmla="*/ 66 w 73"/>
                <a:gd name="T7" fmla="*/ 16 h 129"/>
                <a:gd name="T8" fmla="*/ 66 w 73"/>
                <a:gd name="T9" fmla="*/ 35 h 129"/>
                <a:gd name="T10" fmla="*/ 73 w 73"/>
                <a:gd name="T11" fmla="*/ 35 h 129"/>
                <a:gd name="T12" fmla="*/ 73 w 73"/>
                <a:gd name="T13" fmla="*/ 10 h 129"/>
                <a:gd name="T14" fmla="*/ 63 w 73"/>
                <a:gd name="T15" fmla="*/ 0 h 129"/>
                <a:gd name="T16" fmla="*/ 9 w 73"/>
                <a:gd name="T17" fmla="*/ 0 h 129"/>
                <a:gd name="T18" fmla="*/ 0 w 73"/>
                <a:gd name="T19" fmla="*/ 10 h 129"/>
                <a:gd name="T20" fmla="*/ 0 w 73"/>
                <a:gd name="T21" fmla="*/ 120 h 129"/>
                <a:gd name="T22" fmla="*/ 9 w 73"/>
                <a:gd name="T23" fmla="*/ 129 h 129"/>
                <a:gd name="T24" fmla="*/ 63 w 73"/>
                <a:gd name="T25" fmla="*/ 129 h 129"/>
                <a:gd name="T26" fmla="*/ 73 w 73"/>
                <a:gd name="T27" fmla="*/ 120 h 129"/>
                <a:gd name="T28" fmla="*/ 73 w 73"/>
                <a:gd name="T29" fmla="*/ 79 h 129"/>
                <a:gd name="T30" fmla="*/ 66 w 73"/>
                <a:gd name="T31" fmla="*/ 79 h 129"/>
                <a:gd name="T32" fmla="*/ 66 w 73"/>
                <a:gd name="T33" fmla="*/ 105 h 129"/>
                <a:gd name="T34" fmla="*/ 57 w 73"/>
                <a:gd name="T35" fmla="*/ 6 h 129"/>
                <a:gd name="T36" fmla="*/ 60 w 73"/>
                <a:gd name="T37" fmla="*/ 9 h 129"/>
                <a:gd name="T38" fmla="*/ 57 w 73"/>
                <a:gd name="T39" fmla="*/ 11 h 129"/>
                <a:gd name="T40" fmla="*/ 55 w 73"/>
                <a:gd name="T41" fmla="*/ 9 h 129"/>
                <a:gd name="T42" fmla="*/ 57 w 73"/>
                <a:gd name="T43" fmla="*/ 6 h 129"/>
                <a:gd name="T44" fmla="*/ 24 w 73"/>
                <a:gd name="T45" fmla="*/ 7 h 129"/>
                <a:gd name="T46" fmla="*/ 49 w 73"/>
                <a:gd name="T47" fmla="*/ 7 h 129"/>
                <a:gd name="T48" fmla="*/ 49 w 73"/>
                <a:gd name="T49" fmla="*/ 10 h 129"/>
                <a:gd name="T50" fmla="*/ 24 w 73"/>
                <a:gd name="T51" fmla="*/ 10 h 129"/>
                <a:gd name="T52" fmla="*/ 24 w 73"/>
                <a:gd name="T53" fmla="*/ 7 h 129"/>
                <a:gd name="T54" fmla="*/ 48 w 73"/>
                <a:gd name="T55" fmla="*/ 119 h 129"/>
                <a:gd name="T56" fmla="*/ 25 w 73"/>
                <a:gd name="T57" fmla="*/ 119 h 129"/>
                <a:gd name="T58" fmla="*/ 25 w 73"/>
                <a:gd name="T59" fmla="*/ 112 h 129"/>
                <a:gd name="T60" fmla="*/ 48 w 73"/>
                <a:gd name="T61" fmla="*/ 112 h 129"/>
                <a:gd name="T62" fmla="*/ 48 w 73"/>
                <a:gd name="T63" fmla="*/ 11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73" h="129">
                  <a:moveTo>
                    <a:pt x="66" y="105"/>
                  </a:moveTo>
                  <a:cubicBezTo>
                    <a:pt x="7" y="105"/>
                    <a:pt x="7" y="105"/>
                    <a:pt x="7" y="105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66" y="16"/>
                    <a:pt x="66" y="16"/>
                    <a:pt x="66" y="16"/>
                  </a:cubicBezTo>
                  <a:cubicBezTo>
                    <a:pt x="66" y="35"/>
                    <a:pt x="66" y="35"/>
                    <a:pt x="66" y="35"/>
                  </a:cubicBezTo>
                  <a:cubicBezTo>
                    <a:pt x="73" y="35"/>
                    <a:pt x="73" y="35"/>
                    <a:pt x="73" y="35"/>
                  </a:cubicBezTo>
                  <a:cubicBezTo>
                    <a:pt x="73" y="10"/>
                    <a:pt x="73" y="10"/>
                    <a:pt x="73" y="10"/>
                  </a:cubicBezTo>
                  <a:cubicBezTo>
                    <a:pt x="73" y="5"/>
                    <a:pt x="68" y="0"/>
                    <a:pt x="63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5"/>
                    <a:pt x="0" y="1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125"/>
                    <a:pt x="4" y="129"/>
                    <a:pt x="9" y="129"/>
                  </a:cubicBezTo>
                  <a:cubicBezTo>
                    <a:pt x="63" y="129"/>
                    <a:pt x="63" y="129"/>
                    <a:pt x="63" y="129"/>
                  </a:cubicBezTo>
                  <a:cubicBezTo>
                    <a:pt x="68" y="129"/>
                    <a:pt x="73" y="125"/>
                    <a:pt x="73" y="120"/>
                  </a:cubicBezTo>
                  <a:cubicBezTo>
                    <a:pt x="73" y="79"/>
                    <a:pt x="73" y="79"/>
                    <a:pt x="73" y="79"/>
                  </a:cubicBezTo>
                  <a:cubicBezTo>
                    <a:pt x="66" y="79"/>
                    <a:pt x="66" y="79"/>
                    <a:pt x="66" y="79"/>
                  </a:cubicBezTo>
                  <a:lnTo>
                    <a:pt x="66" y="105"/>
                  </a:lnTo>
                  <a:close/>
                  <a:moveTo>
                    <a:pt x="57" y="6"/>
                  </a:moveTo>
                  <a:cubicBezTo>
                    <a:pt x="58" y="6"/>
                    <a:pt x="60" y="7"/>
                    <a:pt x="60" y="9"/>
                  </a:cubicBezTo>
                  <a:cubicBezTo>
                    <a:pt x="60" y="10"/>
                    <a:pt x="58" y="11"/>
                    <a:pt x="57" y="11"/>
                  </a:cubicBezTo>
                  <a:cubicBezTo>
                    <a:pt x="56" y="11"/>
                    <a:pt x="55" y="10"/>
                    <a:pt x="55" y="9"/>
                  </a:cubicBezTo>
                  <a:cubicBezTo>
                    <a:pt x="55" y="7"/>
                    <a:pt x="56" y="6"/>
                    <a:pt x="57" y="6"/>
                  </a:cubicBezTo>
                  <a:close/>
                  <a:moveTo>
                    <a:pt x="24" y="7"/>
                  </a:moveTo>
                  <a:cubicBezTo>
                    <a:pt x="49" y="7"/>
                    <a:pt x="49" y="7"/>
                    <a:pt x="49" y="7"/>
                  </a:cubicBezTo>
                  <a:cubicBezTo>
                    <a:pt x="49" y="10"/>
                    <a:pt x="49" y="10"/>
                    <a:pt x="49" y="10"/>
                  </a:cubicBezTo>
                  <a:cubicBezTo>
                    <a:pt x="24" y="10"/>
                    <a:pt x="24" y="10"/>
                    <a:pt x="24" y="10"/>
                  </a:cubicBezTo>
                  <a:lnTo>
                    <a:pt x="24" y="7"/>
                  </a:lnTo>
                  <a:close/>
                  <a:moveTo>
                    <a:pt x="48" y="119"/>
                  </a:moveTo>
                  <a:cubicBezTo>
                    <a:pt x="25" y="119"/>
                    <a:pt x="25" y="119"/>
                    <a:pt x="25" y="119"/>
                  </a:cubicBezTo>
                  <a:cubicBezTo>
                    <a:pt x="25" y="112"/>
                    <a:pt x="25" y="112"/>
                    <a:pt x="25" y="112"/>
                  </a:cubicBezTo>
                  <a:cubicBezTo>
                    <a:pt x="48" y="112"/>
                    <a:pt x="48" y="112"/>
                    <a:pt x="48" y="112"/>
                  </a:cubicBezTo>
                  <a:lnTo>
                    <a:pt x="48" y="1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77" name="Freeform 63"/>
            <p:cNvSpPr>
              <a:spLocks/>
            </p:cNvSpPr>
            <p:nvPr/>
          </p:nvSpPr>
          <p:spPr bwMode="auto">
            <a:xfrm>
              <a:off x="608013" y="4478338"/>
              <a:ext cx="103188" cy="98425"/>
            </a:xfrm>
            <a:custGeom>
              <a:avLst/>
              <a:gdLst>
                <a:gd name="T0" fmla="*/ 0 w 65"/>
                <a:gd name="T1" fmla="*/ 44 h 62"/>
                <a:gd name="T2" fmla="*/ 8 w 65"/>
                <a:gd name="T3" fmla="*/ 44 h 62"/>
                <a:gd name="T4" fmla="*/ 0 w 65"/>
                <a:gd name="T5" fmla="*/ 62 h 62"/>
                <a:gd name="T6" fmla="*/ 22 w 65"/>
                <a:gd name="T7" fmla="*/ 44 h 62"/>
                <a:gd name="T8" fmla="*/ 65 w 65"/>
                <a:gd name="T9" fmla="*/ 44 h 62"/>
                <a:gd name="T10" fmla="*/ 65 w 65"/>
                <a:gd name="T11" fmla="*/ 0 h 62"/>
                <a:gd name="T12" fmla="*/ 0 w 65"/>
                <a:gd name="T13" fmla="*/ 0 h 62"/>
                <a:gd name="T14" fmla="*/ 0 w 65"/>
                <a:gd name="T15" fmla="*/ 44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5" h="62">
                  <a:moveTo>
                    <a:pt x="0" y="44"/>
                  </a:moveTo>
                  <a:lnTo>
                    <a:pt x="8" y="44"/>
                  </a:lnTo>
                  <a:lnTo>
                    <a:pt x="0" y="62"/>
                  </a:lnTo>
                  <a:lnTo>
                    <a:pt x="22" y="44"/>
                  </a:lnTo>
                  <a:lnTo>
                    <a:pt x="65" y="44"/>
                  </a:lnTo>
                  <a:lnTo>
                    <a:pt x="65" y="0"/>
                  </a:lnTo>
                  <a:lnTo>
                    <a:pt x="0" y="0"/>
                  </a:lnTo>
                  <a:lnTo>
                    <a:pt x="0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8" name="Group 77"/>
          <p:cNvGrpSpPr/>
          <p:nvPr/>
        </p:nvGrpSpPr>
        <p:grpSpPr>
          <a:xfrm>
            <a:off x="1449945" y="2396050"/>
            <a:ext cx="447603" cy="427896"/>
            <a:chOff x="1652588" y="3660776"/>
            <a:chExt cx="252413" cy="241300"/>
          </a:xfrm>
          <a:solidFill>
            <a:schemeClr val="bg1">
              <a:lumMod val="65000"/>
            </a:schemeClr>
          </a:solidFill>
        </p:grpSpPr>
        <p:sp>
          <p:nvSpPr>
            <p:cNvPr id="79" name="Freeform 64"/>
            <p:cNvSpPr>
              <a:spLocks noEditPoints="1"/>
            </p:cNvSpPr>
            <p:nvPr/>
          </p:nvSpPr>
          <p:spPr bwMode="auto">
            <a:xfrm>
              <a:off x="1652588" y="3660776"/>
              <a:ext cx="252413" cy="241300"/>
            </a:xfrm>
            <a:custGeom>
              <a:avLst/>
              <a:gdLst>
                <a:gd name="T0" fmla="*/ 124 w 133"/>
                <a:gd name="T1" fmla="*/ 0 h 127"/>
                <a:gd name="T2" fmla="*/ 9 w 133"/>
                <a:gd name="T3" fmla="*/ 0 h 127"/>
                <a:gd name="T4" fmla="*/ 0 w 133"/>
                <a:gd name="T5" fmla="*/ 9 h 127"/>
                <a:gd name="T6" fmla="*/ 0 w 133"/>
                <a:gd name="T7" fmla="*/ 91 h 127"/>
                <a:gd name="T8" fmla="*/ 9 w 133"/>
                <a:gd name="T9" fmla="*/ 100 h 127"/>
                <a:gd name="T10" fmla="*/ 53 w 133"/>
                <a:gd name="T11" fmla="*/ 100 h 127"/>
                <a:gd name="T12" fmla="*/ 39 w 133"/>
                <a:gd name="T13" fmla="*/ 118 h 127"/>
                <a:gd name="T14" fmla="*/ 39 w 133"/>
                <a:gd name="T15" fmla="*/ 127 h 127"/>
                <a:gd name="T16" fmla="*/ 53 w 133"/>
                <a:gd name="T17" fmla="*/ 127 h 127"/>
                <a:gd name="T18" fmla="*/ 80 w 133"/>
                <a:gd name="T19" fmla="*/ 127 h 127"/>
                <a:gd name="T20" fmla="*/ 93 w 133"/>
                <a:gd name="T21" fmla="*/ 127 h 127"/>
                <a:gd name="T22" fmla="*/ 93 w 133"/>
                <a:gd name="T23" fmla="*/ 118 h 127"/>
                <a:gd name="T24" fmla="*/ 80 w 133"/>
                <a:gd name="T25" fmla="*/ 100 h 127"/>
                <a:gd name="T26" fmla="*/ 124 w 133"/>
                <a:gd name="T27" fmla="*/ 100 h 127"/>
                <a:gd name="T28" fmla="*/ 133 w 133"/>
                <a:gd name="T29" fmla="*/ 91 h 127"/>
                <a:gd name="T30" fmla="*/ 133 w 133"/>
                <a:gd name="T31" fmla="*/ 9 h 127"/>
                <a:gd name="T32" fmla="*/ 124 w 133"/>
                <a:gd name="T33" fmla="*/ 0 h 127"/>
                <a:gd name="T34" fmla="*/ 59 w 133"/>
                <a:gd name="T35" fmla="*/ 89 h 127"/>
                <a:gd name="T36" fmla="*/ 67 w 133"/>
                <a:gd name="T37" fmla="*/ 82 h 127"/>
                <a:gd name="T38" fmla="*/ 75 w 133"/>
                <a:gd name="T39" fmla="*/ 89 h 127"/>
                <a:gd name="T40" fmla="*/ 67 w 133"/>
                <a:gd name="T41" fmla="*/ 97 h 127"/>
                <a:gd name="T42" fmla="*/ 59 w 133"/>
                <a:gd name="T43" fmla="*/ 89 h 127"/>
                <a:gd name="T44" fmla="*/ 123 w 133"/>
                <a:gd name="T45" fmla="*/ 79 h 127"/>
                <a:gd name="T46" fmla="*/ 9 w 133"/>
                <a:gd name="T47" fmla="*/ 79 h 127"/>
                <a:gd name="T48" fmla="*/ 9 w 133"/>
                <a:gd name="T49" fmla="*/ 10 h 127"/>
                <a:gd name="T50" fmla="*/ 123 w 133"/>
                <a:gd name="T51" fmla="*/ 10 h 127"/>
                <a:gd name="T52" fmla="*/ 123 w 133"/>
                <a:gd name="T53" fmla="*/ 79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33" h="127">
                  <a:moveTo>
                    <a:pt x="124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6"/>
                    <a:pt x="4" y="100"/>
                    <a:pt x="9" y="100"/>
                  </a:cubicBezTo>
                  <a:cubicBezTo>
                    <a:pt x="53" y="100"/>
                    <a:pt x="53" y="100"/>
                    <a:pt x="53" y="100"/>
                  </a:cubicBezTo>
                  <a:cubicBezTo>
                    <a:pt x="53" y="100"/>
                    <a:pt x="55" y="118"/>
                    <a:pt x="39" y="118"/>
                  </a:cubicBezTo>
                  <a:cubicBezTo>
                    <a:pt x="39" y="127"/>
                    <a:pt x="39" y="127"/>
                    <a:pt x="39" y="127"/>
                  </a:cubicBezTo>
                  <a:cubicBezTo>
                    <a:pt x="53" y="127"/>
                    <a:pt x="53" y="127"/>
                    <a:pt x="53" y="127"/>
                  </a:cubicBezTo>
                  <a:cubicBezTo>
                    <a:pt x="80" y="127"/>
                    <a:pt x="80" y="127"/>
                    <a:pt x="80" y="127"/>
                  </a:cubicBezTo>
                  <a:cubicBezTo>
                    <a:pt x="93" y="127"/>
                    <a:pt x="93" y="127"/>
                    <a:pt x="93" y="127"/>
                  </a:cubicBezTo>
                  <a:cubicBezTo>
                    <a:pt x="93" y="118"/>
                    <a:pt x="93" y="118"/>
                    <a:pt x="93" y="118"/>
                  </a:cubicBezTo>
                  <a:cubicBezTo>
                    <a:pt x="77" y="118"/>
                    <a:pt x="80" y="100"/>
                    <a:pt x="80" y="100"/>
                  </a:cubicBezTo>
                  <a:cubicBezTo>
                    <a:pt x="124" y="100"/>
                    <a:pt x="124" y="100"/>
                    <a:pt x="124" y="100"/>
                  </a:cubicBezTo>
                  <a:cubicBezTo>
                    <a:pt x="129" y="100"/>
                    <a:pt x="133" y="96"/>
                    <a:pt x="133" y="91"/>
                  </a:cubicBezTo>
                  <a:cubicBezTo>
                    <a:pt x="133" y="9"/>
                    <a:pt x="133" y="9"/>
                    <a:pt x="133" y="9"/>
                  </a:cubicBezTo>
                  <a:cubicBezTo>
                    <a:pt x="133" y="4"/>
                    <a:pt x="129" y="0"/>
                    <a:pt x="124" y="0"/>
                  </a:cubicBezTo>
                  <a:close/>
                  <a:moveTo>
                    <a:pt x="59" y="89"/>
                  </a:moveTo>
                  <a:cubicBezTo>
                    <a:pt x="59" y="85"/>
                    <a:pt x="63" y="82"/>
                    <a:pt x="67" y="82"/>
                  </a:cubicBezTo>
                  <a:cubicBezTo>
                    <a:pt x="71" y="82"/>
                    <a:pt x="75" y="85"/>
                    <a:pt x="75" y="89"/>
                  </a:cubicBezTo>
                  <a:cubicBezTo>
                    <a:pt x="75" y="93"/>
                    <a:pt x="71" y="97"/>
                    <a:pt x="67" y="97"/>
                  </a:cubicBezTo>
                  <a:cubicBezTo>
                    <a:pt x="63" y="97"/>
                    <a:pt x="59" y="93"/>
                    <a:pt x="59" y="89"/>
                  </a:cubicBezTo>
                  <a:close/>
                  <a:moveTo>
                    <a:pt x="123" y="79"/>
                  </a:moveTo>
                  <a:cubicBezTo>
                    <a:pt x="9" y="79"/>
                    <a:pt x="9" y="79"/>
                    <a:pt x="9" y="79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23" y="10"/>
                    <a:pt x="123" y="10"/>
                    <a:pt x="123" y="10"/>
                  </a:cubicBezTo>
                  <a:lnTo>
                    <a:pt x="123" y="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80" name="Oval 65"/>
            <p:cNvSpPr>
              <a:spLocks noChangeArrowheads="1"/>
            </p:cNvSpPr>
            <p:nvPr/>
          </p:nvSpPr>
          <p:spPr bwMode="auto">
            <a:xfrm>
              <a:off x="1770063" y="3819526"/>
              <a:ext cx="19050" cy="190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81" name="Group 80"/>
          <p:cNvGrpSpPr/>
          <p:nvPr/>
        </p:nvGrpSpPr>
        <p:grpSpPr>
          <a:xfrm>
            <a:off x="2320928" y="1502516"/>
            <a:ext cx="418997" cy="309377"/>
            <a:chOff x="2057400" y="3700463"/>
            <a:chExt cx="273050" cy="201613"/>
          </a:xfrm>
          <a:solidFill>
            <a:schemeClr val="bg1">
              <a:lumMod val="65000"/>
            </a:schemeClr>
          </a:solidFill>
        </p:grpSpPr>
        <p:sp>
          <p:nvSpPr>
            <p:cNvPr id="82" name="Freeform 66"/>
            <p:cNvSpPr>
              <a:spLocks noEditPoints="1"/>
            </p:cNvSpPr>
            <p:nvPr/>
          </p:nvSpPr>
          <p:spPr bwMode="auto">
            <a:xfrm>
              <a:off x="2063750" y="3700463"/>
              <a:ext cx="260350" cy="158750"/>
            </a:xfrm>
            <a:custGeom>
              <a:avLst/>
              <a:gdLst>
                <a:gd name="T0" fmla="*/ 164 w 164"/>
                <a:gd name="T1" fmla="*/ 0 h 100"/>
                <a:gd name="T2" fmla="*/ 0 w 164"/>
                <a:gd name="T3" fmla="*/ 0 h 100"/>
                <a:gd name="T4" fmla="*/ 0 w 164"/>
                <a:gd name="T5" fmla="*/ 100 h 100"/>
                <a:gd name="T6" fmla="*/ 164 w 164"/>
                <a:gd name="T7" fmla="*/ 100 h 100"/>
                <a:gd name="T8" fmla="*/ 164 w 164"/>
                <a:gd name="T9" fmla="*/ 0 h 100"/>
                <a:gd name="T10" fmla="*/ 157 w 164"/>
                <a:gd name="T11" fmla="*/ 92 h 100"/>
                <a:gd name="T12" fmla="*/ 8 w 164"/>
                <a:gd name="T13" fmla="*/ 92 h 100"/>
                <a:gd name="T14" fmla="*/ 8 w 164"/>
                <a:gd name="T15" fmla="*/ 7 h 100"/>
                <a:gd name="T16" fmla="*/ 157 w 164"/>
                <a:gd name="T17" fmla="*/ 7 h 100"/>
                <a:gd name="T18" fmla="*/ 157 w 164"/>
                <a:gd name="T19" fmla="*/ 92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00">
                  <a:moveTo>
                    <a:pt x="164" y="0"/>
                  </a:moveTo>
                  <a:lnTo>
                    <a:pt x="0" y="0"/>
                  </a:lnTo>
                  <a:lnTo>
                    <a:pt x="0" y="100"/>
                  </a:lnTo>
                  <a:lnTo>
                    <a:pt x="164" y="100"/>
                  </a:lnTo>
                  <a:lnTo>
                    <a:pt x="164" y="0"/>
                  </a:lnTo>
                  <a:close/>
                  <a:moveTo>
                    <a:pt x="157" y="92"/>
                  </a:moveTo>
                  <a:lnTo>
                    <a:pt x="8" y="92"/>
                  </a:lnTo>
                  <a:lnTo>
                    <a:pt x="8" y="7"/>
                  </a:lnTo>
                  <a:lnTo>
                    <a:pt x="157" y="7"/>
                  </a:lnTo>
                  <a:lnTo>
                    <a:pt x="157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83" name="Freeform 67"/>
            <p:cNvSpPr>
              <a:spLocks/>
            </p:cNvSpPr>
            <p:nvPr/>
          </p:nvSpPr>
          <p:spPr bwMode="auto">
            <a:xfrm>
              <a:off x="2057400" y="3867151"/>
              <a:ext cx="273050" cy="34925"/>
            </a:xfrm>
            <a:custGeom>
              <a:avLst/>
              <a:gdLst>
                <a:gd name="T0" fmla="*/ 172 w 172"/>
                <a:gd name="T1" fmla="*/ 13 h 22"/>
                <a:gd name="T2" fmla="*/ 168 w 172"/>
                <a:gd name="T3" fmla="*/ 0 h 22"/>
                <a:gd name="T4" fmla="*/ 3 w 172"/>
                <a:gd name="T5" fmla="*/ 0 h 22"/>
                <a:gd name="T6" fmla="*/ 0 w 172"/>
                <a:gd name="T7" fmla="*/ 13 h 22"/>
                <a:gd name="T8" fmla="*/ 0 w 172"/>
                <a:gd name="T9" fmla="*/ 13 h 22"/>
                <a:gd name="T10" fmla="*/ 0 w 172"/>
                <a:gd name="T11" fmla="*/ 22 h 22"/>
                <a:gd name="T12" fmla="*/ 172 w 172"/>
                <a:gd name="T13" fmla="*/ 22 h 22"/>
                <a:gd name="T14" fmla="*/ 172 w 172"/>
                <a:gd name="T15" fmla="*/ 13 h 22"/>
                <a:gd name="T16" fmla="*/ 172 w 172"/>
                <a:gd name="T17" fmla="*/ 13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2" h="22">
                  <a:moveTo>
                    <a:pt x="172" y="13"/>
                  </a:moveTo>
                  <a:lnTo>
                    <a:pt x="168" y="0"/>
                  </a:lnTo>
                  <a:lnTo>
                    <a:pt x="3" y="0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0" y="22"/>
                  </a:lnTo>
                  <a:lnTo>
                    <a:pt x="172" y="22"/>
                  </a:lnTo>
                  <a:lnTo>
                    <a:pt x="172" y="13"/>
                  </a:lnTo>
                  <a:lnTo>
                    <a:pt x="172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84" name="Group 83"/>
          <p:cNvGrpSpPr/>
          <p:nvPr/>
        </p:nvGrpSpPr>
        <p:grpSpPr>
          <a:xfrm>
            <a:off x="1370892" y="4078076"/>
            <a:ext cx="411005" cy="408191"/>
            <a:chOff x="1979613" y="3067051"/>
            <a:chExt cx="231775" cy="230188"/>
          </a:xfrm>
          <a:solidFill>
            <a:schemeClr val="bg1">
              <a:lumMod val="65000"/>
            </a:schemeClr>
          </a:solidFill>
        </p:grpSpPr>
        <p:sp>
          <p:nvSpPr>
            <p:cNvPr id="85" name="Freeform 38"/>
            <p:cNvSpPr>
              <a:spLocks noEditPoints="1"/>
            </p:cNvSpPr>
            <p:nvPr/>
          </p:nvSpPr>
          <p:spPr bwMode="auto">
            <a:xfrm>
              <a:off x="1979613" y="3067051"/>
              <a:ext cx="231775" cy="230188"/>
            </a:xfrm>
            <a:custGeom>
              <a:avLst/>
              <a:gdLst>
                <a:gd name="T0" fmla="*/ 61 w 122"/>
                <a:gd name="T1" fmla="*/ 0 h 122"/>
                <a:gd name="T2" fmla="*/ 0 w 122"/>
                <a:gd name="T3" fmla="*/ 61 h 122"/>
                <a:gd name="T4" fmla="*/ 61 w 122"/>
                <a:gd name="T5" fmla="*/ 122 h 122"/>
                <a:gd name="T6" fmla="*/ 122 w 122"/>
                <a:gd name="T7" fmla="*/ 61 h 122"/>
                <a:gd name="T8" fmla="*/ 61 w 122"/>
                <a:gd name="T9" fmla="*/ 0 h 122"/>
                <a:gd name="T10" fmla="*/ 64 w 122"/>
                <a:gd name="T11" fmla="*/ 109 h 122"/>
                <a:gd name="T12" fmla="*/ 64 w 122"/>
                <a:gd name="T13" fmla="*/ 102 h 122"/>
                <a:gd name="T14" fmla="*/ 57 w 122"/>
                <a:gd name="T15" fmla="*/ 102 h 122"/>
                <a:gd name="T16" fmla="*/ 57 w 122"/>
                <a:gd name="T17" fmla="*/ 109 h 122"/>
                <a:gd name="T18" fmla="*/ 29 w 122"/>
                <a:gd name="T19" fmla="*/ 97 h 122"/>
                <a:gd name="T20" fmla="*/ 28 w 122"/>
                <a:gd name="T21" fmla="*/ 97 h 122"/>
                <a:gd name="T22" fmla="*/ 27 w 122"/>
                <a:gd name="T23" fmla="*/ 95 h 122"/>
                <a:gd name="T24" fmla="*/ 25 w 122"/>
                <a:gd name="T25" fmla="*/ 93 h 122"/>
                <a:gd name="T26" fmla="*/ 24 w 122"/>
                <a:gd name="T27" fmla="*/ 93 h 122"/>
                <a:gd name="T28" fmla="*/ 13 w 122"/>
                <a:gd name="T29" fmla="*/ 65 h 122"/>
                <a:gd name="T30" fmla="*/ 20 w 122"/>
                <a:gd name="T31" fmla="*/ 65 h 122"/>
                <a:gd name="T32" fmla="*/ 20 w 122"/>
                <a:gd name="T33" fmla="*/ 58 h 122"/>
                <a:gd name="T34" fmla="*/ 13 w 122"/>
                <a:gd name="T35" fmla="*/ 58 h 122"/>
                <a:gd name="T36" fmla="*/ 57 w 122"/>
                <a:gd name="T37" fmla="*/ 13 h 122"/>
                <a:gd name="T38" fmla="*/ 57 w 122"/>
                <a:gd name="T39" fmla="*/ 20 h 122"/>
                <a:gd name="T40" fmla="*/ 64 w 122"/>
                <a:gd name="T41" fmla="*/ 20 h 122"/>
                <a:gd name="T42" fmla="*/ 64 w 122"/>
                <a:gd name="T43" fmla="*/ 13 h 122"/>
                <a:gd name="T44" fmla="*/ 83 w 122"/>
                <a:gd name="T45" fmla="*/ 18 h 122"/>
                <a:gd name="T46" fmla="*/ 83 w 122"/>
                <a:gd name="T47" fmla="*/ 19 h 122"/>
                <a:gd name="T48" fmla="*/ 86 w 122"/>
                <a:gd name="T49" fmla="*/ 21 h 122"/>
                <a:gd name="T50" fmla="*/ 87 w 122"/>
                <a:gd name="T51" fmla="*/ 21 h 122"/>
                <a:gd name="T52" fmla="*/ 90 w 122"/>
                <a:gd name="T53" fmla="*/ 23 h 122"/>
                <a:gd name="T54" fmla="*/ 91 w 122"/>
                <a:gd name="T55" fmla="*/ 24 h 122"/>
                <a:gd name="T56" fmla="*/ 93 w 122"/>
                <a:gd name="T57" fmla="*/ 26 h 122"/>
                <a:gd name="T58" fmla="*/ 94 w 122"/>
                <a:gd name="T59" fmla="*/ 27 h 122"/>
                <a:gd name="T60" fmla="*/ 96 w 122"/>
                <a:gd name="T61" fmla="*/ 29 h 122"/>
                <a:gd name="T62" fmla="*/ 98 w 122"/>
                <a:gd name="T63" fmla="*/ 31 h 122"/>
                <a:gd name="T64" fmla="*/ 99 w 122"/>
                <a:gd name="T65" fmla="*/ 32 h 122"/>
                <a:gd name="T66" fmla="*/ 101 w 122"/>
                <a:gd name="T67" fmla="*/ 35 h 122"/>
                <a:gd name="T68" fmla="*/ 101 w 122"/>
                <a:gd name="T69" fmla="*/ 36 h 122"/>
                <a:gd name="T70" fmla="*/ 103 w 122"/>
                <a:gd name="T71" fmla="*/ 39 h 122"/>
                <a:gd name="T72" fmla="*/ 103 w 122"/>
                <a:gd name="T73" fmla="*/ 39 h 122"/>
                <a:gd name="T74" fmla="*/ 108 w 122"/>
                <a:gd name="T75" fmla="*/ 58 h 122"/>
                <a:gd name="T76" fmla="*/ 102 w 122"/>
                <a:gd name="T77" fmla="*/ 58 h 122"/>
                <a:gd name="T78" fmla="*/ 102 w 122"/>
                <a:gd name="T79" fmla="*/ 65 h 122"/>
                <a:gd name="T80" fmla="*/ 108 w 122"/>
                <a:gd name="T81" fmla="*/ 65 h 122"/>
                <a:gd name="T82" fmla="*/ 64 w 122"/>
                <a:gd name="T83" fmla="*/ 109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22" h="122">
                  <a:moveTo>
                    <a:pt x="61" y="0"/>
                  </a:moveTo>
                  <a:cubicBezTo>
                    <a:pt x="27" y="0"/>
                    <a:pt x="0" y="27"/>
                    <a:pt x="0" y="61"/>
                  </a:cubicBezTo>
                  <a:cubicBezTo>
                    <a:pt x="0" y="95"/>
                    <a:pt x="27" y="122"/>
                    <a:pt x="61" y="122"/>
                  </a:cubicBezTo>
                  <a:cubicBezTo>
                    <a:pt x="94" y="122"/>
                    <a:pt x="122" y="95"/>
                    <a:pt x="122" y="61"/>
                  </a:cubicBezTo>
                  <a:cubicBezTo>
                    <a:pt x="122" y="27"/>
                    <a:pt x="94" y="0"/>
                    <a:pt x="61" y="0"/>
                  </a:cubicBezTo>
                  <a:close/>
                  <a:moveTo>
                    <a:pt x="64" y="109"/>
                  </a:moveTo>
                  <a:cubicBezTo>
                    <a:pt x="64" y="102"/>
                    <a:pt x="64" y="102"/>
                    <a:pt x="64" y="102"/>
                  </a:cubicBezTo>
                  <a:cubicBezTo>
                    <a:pt x="57" y="102"/>
                    <a:pt x="57" y="102"/>
                    <a:pt x="57" y="102"/>
                  </a:cubicBezTo>
                  <a:cubicBezTo>
                    <a:pt x="57" y="109"/>
                    <a:pt x="57" y="109"/>
                    <a:pt x="57" y="109"/>
                  </a:cubicBezTo>
                  <a:cubicBezTo>
                    <a:pt x="46" y="108"/>
                    <a:pt x="37" y="104"/>
                    <a:pt x="29" y="97"/>
                  </a:cubicBezTo>
                  <a:cubicBezTo>
                    <a:pt x="29" y="97"/>
                    <a:pt x="29" y="97"/>
                    <a:pt x="28" y="97"/>
                  </a:cubicBezTo>
                  <a:cubicBezTo>
                    <a:pt x="28" y="96"/>
                    <a:pt x="27" y="96"/>
                    <a:pt x="27" y="95"/>
                  </a:cubicBezTo>
                  <a:cubicBezTo>
                    <a:pt x="26" y="95"/>
                    <a:pt x="25" y="94"/>
                    <a:pt x="25" y="93"/>
                  </a:cubicBezTo>
                  <a:cubicBezTo>
                    <a:pt x="25" y="93"/>
                    <a:pt x="25" y="93"/>
                    <a:pt x="24" y="93"/>
                  </a:cubicBezTo>
                  <a:cubicBezTo>
                    <a:pt x="18" y="85"/>
                    <a:pt x="13" y="75"/>
                    <a:pt x="13" y="65"/>
                  </a:cubicBezTo>
                  <a:cubicBezTo>
                    <a:pt x="20" y="65"/>
                    <a:pt x="20" y="65"/>
                    <a:pt x="20" y="65"/>
                  </a:cubicBezTo>
                  <a:cubicBezTo>
                    <a:pt x="20" y="58"/>
                    <a:pt x="20" y="58"/>
                    <a:pt x="20" y="58"/>
                  </a:cubicBezTo>
                  <a:cubicBezTo>
                    <a:pt x="13" y="58"/>
                    <a:pt x="13" y="58"/>
                    <a:pt x="13" y="58"/>
                  </a:cubicBezTo>
                  <a:cubicBezTo>
                    <a:pt x="15" y="34"/>
                    <a:pt x="33" y="15"/>
                    <a:pt x="57" y="13"/>
                  </a:cubicBezTo>
                  <a:cubicBezTo>
                    <a:pt x="57" y="20"/>
                    <a:pt x="57" y="20"/>
                    <a:pt x="57" y="20"/>
                  </a:cubicBezTo>
                  <a:cubicBezTo>
                    <a:pt x="64" y="20"/>
                    <a:pt x="64" y="20"/>
                    <a:pt x="64" y="20"/>
                  </a:cubicBezTo>
                  <a:cubicBezTo>
                    <a:pt x="64" y="13"/>
                    <a:pt x="64" y="13"/>
                    <a:pt x="64" y="13"/>
                  </a:cubicBezTo>
                  <a:cubicBezTo>
                    <a:pt x="71" y="14"/>
                    <a:pt x="77" y="16"/>
                    <a:pt x="83" y="18"/>
                  </a:cubicBezTo>
                  <a:cubicBezTo>
                    <a:pt x="83" y="19"/>
                    <a:pt x="83" y="19"/>
                    <a:pt x="83" y="19"/>
                  </a:cubicBezTo>
                  <a:cubicBezTo>
                    <a:pt x="84" y="19"/>
                    <a:pt x="85" y="20"/>
                    <a:pt x="86" y="21"/>
                  </a:cubicBezTo>
                  <a:cubicBezTo>
                    <a:pt x="87" y="21"/>
                    <a:pt x="87" y="21"/>
                    <a:pt x="87" y="21"/>
                  </a:cubicBezTo>
                  <a:cubicBezTo>
                    <a:pt x="88" y="22"/>
                    <a:pt x="89" y="22"/>
                    <a:pt x="90" y="23"/>
                  </a:cubicBezTo>
                  <a:cubicBezTo>
                    <a:pt x="90" y="23"/>
                    <a:pt x="91" y="24"/>
                    <a:pt x="91" y="24"/>
                  </a:cubicBezTo>
                  <a:cubicBezTo>
                    <a:pt x="92" y="25"/>
                    <a:pt x="92" y="25"/>
                    <a:pt x="93" y="26"/>
                  </a:cubicBezTo>
                  <a:cubicBezTo>
                    <a:pt x="94" y="26"/>
                    <a:pt x="94" y="27"/>
                    <a:pt x="94" y="27"/>
                  </a:cubicBezTo>
                  <a:cubicBezTo>
                    <a:pt x="95" y="28"/>
                    <a:pt x="96" y="28"/>
                    <a:pt x="96" y="29"/>
                  </a:cubicBezTo>
                  <a:cubicBezTo>
                    <a:pt x="97" y="29"/>
                    <a:pt x="97" y="30"/>
                    <a:pt x="98" y="31"/>
                  </a:cubicBezTo>
                  <a:cubicBezTo>
                    <a:pt x="98" y="31"/>
                    <a:pt x="98" y="32"/>
                    <a:pt x="99" y="32"/>
                  </a:cubicBezTo>
                  <a:cubicBezTo>
                    <a:pt x="99" y="33"/>
                    <a:pt x="100" y="34"/>
                    <a:pt x="101" y="35"/>
                  </a:cubicBezTo>
                  <a:cubicBezTo>
                    <a:pt x="101" y="35"/>
                    <a:pt x="101" y="35"/>
                    <a:pt x="101" y="36"/>
                  </a:cubicBezTo>
                  <a:cubicBezTo>
                    <a:pt x="102" y="37"/>
                    <a:pt x="103" y="38"/>
                    <a:pt x="103" y="39"/>
                  </a:cubicBezTo>
                  <a:cubicBezTo>
                    <a:pt x="103" y="39"/>
                    <a:pt x="103" y="39"/>
                    <a:pt x="103" y="39"/>
                  </a:cubicBezTo>
                  <a:cubicBezTo>
                    <a:pt x="106" y="45"/>
                    <a:pt x="108" y="51"/>
                    <a:pt x="108" y="58"/>
                  </a:cubicBezTo>
                  <a:cubicBezTo>
                    <a:pt x="102" y="58"/>
                    <a:pt x="102" y="58"/>
                    <a:pt x="102" y="58"/>
                  </a:cubicBezTo>
                  <a:cubicBezTo>
                    <a:pt x="102" y="65"/>
                    <a:pt x="102" y="65"/>
                    <a:pt x="102" y="65"/>
                  </a:cubicBezTo>
                  <a:cubicBezTo>
                    <a:pt x="108" y="65"/>
                    <a:pt x="108" y="65"/>
                    <a:pt x="108" y="65"/>
                  </a:cubicBezTo>
                  <a:cubicBezTo>
                    <a:pt x="107" y="88"/>
                    <a:pt x="88" y="107"/>
                    <a:pt x="64" y="10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86" name="Freeform 39"/>
            <p:cNvSpPr>
              <a:spLocks noEditPoints="1"/>
            </p:cNvSpPr>
            <p:nvPr/>
          </p:nvSpPr>
          <p:spPr bwMode="auto">
            <a:xfrm>
              <a:off x="2063750" y="3125788"/>
              <a:ext cx="69850" cy="98425"/>
            </a:xfrm>
            <a:custGeom>
              <a:avLst/>
              <a:gdLst>
                <a:gd name="T0" fmla="*/ 9 w 36"/>
                <a:gd name="T1" fmla="*/ 29 h 52"/>
                <a:gd name="T2" fmla="*/ 9 w 36"/>
                <a:gd name="T3" fmla="*/ 29 h 52"/>
                <a:gd name="T4" fmla="*/ 0 w 36"/>
                <a:gd name="T5" fmla="*/ 52 h 52"/>
                <a:gd name="T6" fmla="*/ 20 w 36"/>
                <a:gd name="T7" fmla="*/ 36 h 52"/>
                <a:gd name="T8" fmla="*/ 20 w 36"/>
                <a:gd name="T9" fmla="*/ 36 h 52"/>
                <a:gd name="T10" fmla="*/ 22 w 36"/>
                <a:gd name="T11" fmla="*/ 32 h 52"/>
                <a:gd name="T12" fmla="*/ 36 w 36"/>
                <a:gd name="T13" fmla="*/ 0 h 52"/>
                <a:gd name="T14" fmla="*/ 11 w 36"/>
                <a:gd name="T15" fmla="*/ 25 h 52"/>
                <a:gd name="T16" fmla="*/ 9 w 36"/>
                <a:gd name="T17" fmla="*/ 29 h 52"/>
                <a:gd name="T18" fmla="*/ 16 w 36"/>
                <a:gd name="T19" fmla="*/ 27 h 52"/>
                <a:gd name="T20" fmla="*/ 19 w 36"/>
                <a:gd name="T21" fmla="*/ 30 h 52"/>
                <a:gd name="T22" fmla="*/ 16 w 36"/>
                <a:gd name="T23" fmla="*/ 33 h 52"/>
                <a:gd name="T24" fmla="*/ 13 w 36"/>
                <a:gd name="T25" fmla="*/ 30 h 52"/>
                <a:gd name="T26" fmla="*/ 16 w 36"/>
                <a:gd name="T27" fmla="*/ 27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" h="52">
                  <a:moveTo>
                    <a:pt x="9" y="29"/>
                  </a:moveTo>
                  <a:cubicBezTo>
                    <a:pt x="9" y="29"/>
                    <a:pt x="9" y="29"/>
                    <a:pt x="9" y="29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20" y="36"/>
                    <a:pt x="20" y="36"/>
                    <a:pt x="20" y="36"/>
                  </a:cubicBezTo>
                  <a:cubicBezTo>
                    <a:pt x="20" y="36"/>
                    <a:pt x="20" y="36"/>
                    <a:pt x="20" y="36"/>
                  </a:cubicBezTo>
                  <a:cubicBezTo>
                    <a:pt x="22" y="35"/>
                    <a:pt x="22" y="33"/>
                    <a:pt x="22" y="32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0" y="26"/>
                    <a:pt x="9" y="27"/>
                    <a:pt x="9" y="29"/>
                  </a:cubicBezTo>
                  <a:close/>
                  <a:moveTo>
                    <a:pt x="16" y="27"/>
                  </a:moveTo>
                  <a:cubicBezTo>
                    <a:pt x="17" y="27"/>
                    <a:pt x="19" y="28"/>
                    <a:pt x="19" y="30"/>
                  </a:cubicBezTo>
                  <a:cubicBezTo>
                    <a:pt x="19" y="32"/>
                    <a:pt x="17" y="33"/>
                    <a:pt x="16" y="33"/>
                  </a:cubicBezTo>
                  <a:cubicBezTo>
                    <a:pt x="14" y="33"/>
                    <a:pt x="13" y="32"/>
                    <a:pt x="13" y="30"/>
                  </a:cubicBezTo>
                  <a:cubicBezTo>
                    <a:pt x="13" y="28"/>
                    <a:pt x="14" y="27"/>
                    <a:pt x="16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87" name="Oval 40"/>
            <p:cNvSpPr>
              <a:spLocks noChangeArrowheads="1"/>
            </p:cNvSpPr>
            <p:nvPr/>
          </p:nvSpPr>
          <p:spPr bwMode="auto">
            <a:xfrm>
              <a:off x="2090738" y="3179763"/>
              <a:ext cx="6350" cy="63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88" name="Group 87"/>
          <p:cNvGrpSpPr/>
          <p:nvPr/>
        </p:nvGrpSpPr>
        <p:grpSpPr>
          <a:xfrm>
            <a:off x="8816934" y="1841908"/>
            <a:ext cx="385671" cy="391299"/>
            <a:chOff x="2360613" y="2686051"/>
            <a:chExt cx="217488" cy="220662"/>
          </a:xfrm>
          <a:solidFill>
            <a:schemeClr val="bg1">
              <a:lumMod val="65000"/>
            </a:schemeClr>
          </a:solidFill>
        </p:grpSpPr>
        <p:sp>
          <p:nvSpPr>
            <p:cNvPr id="89" name="Freeform 34"/>
            <p:cNvSpPr>
              <a:spLocks noEditPoints="1"/>
            </p:cNvSpPr>
            <p:nvPr/>
          </p:nvSpPr>
          <p:spPr bwMode="auto">
            <a:xfrm>
              <a:off x="2427288" y="2686051"/>
              <a:ext cx="150813" cy="150813"/>
            </a:xfrm>
            <a:custGeom>
              <a:avLst/>
              <a:gdLst>
                <a:gd name="T0" fmla="*/ 65 w 79"/>
                <a:gd name="T1" fmla="*/ 14 h 79"/>
                <a:gd name="T2" fmla="*/ 14 w 79"/>
                <a:gd name="T3" fmla="*/ 14 h 79"/>
                <a:gd name="T4" fmla="*/ 12 w 79"/>
                <a:gd name="T5" fmla="*/ 63 h 79"/>
                <a:gd name="T6" fmla="*/ 12 w 79"/>
                <a:gd name="T7" fmla="*/ 63 h 79"/>
                <a:gd name="T8" fmla="*/ 17 w 79"/>
                <a:gd name="T9" fmla="*/ 68 h 79"/>
                <a:gd name="T10" fmla="*/ 65 w 79"/>
                <a:gd name="T11" fmla="*/ 65 h 79"/>
                <a:gd name="T12" fmla="*/ 65 w 79"/>
                <a:gd name="T13" fmla="*/ 14 h 79"/>
                <a:gd name="T14" fmla="*/ 58 w 79"/>
                <a:gd name="T15" fmla="*/ 59 h 79"/>
                <a:gd name="T16" fmla="*/ 20 w 79"/>
                <a:gd name="T17" fmla="*/ 59 h 79"/>
                <a:gd name="T18" fmla="*/ 20 w 79"/>
                <a:gd name="T19" fmla="*/ 21 h 79"/>
                <a:gd name="T20" fmla="*/ 59 w 79"/>
                <a:gd name="T21" fmla="*/ 21 h 79"/>
                <a:gd name="T22" fmla="*/ 58 w 79"/>
                <a:gd name="T23" fmla="*/ 59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9" h="79">
                  <a:moveTo>
                    <a:pt x="65" y="14"/>
                  </a:moveTo>
                  <a:cubicBezTo>
                    <a:pt x="51" y="0"/>
                    <a:pt x="28" y="0"/>
                    <a:pt x="14" y="14"/>
                  </a:cubicBezTo>
                  <a:cubicBezTo>
                    <a:pt x="1" y="27"/>
                    <a:pt x="0" y="48"/>
                    <a:pt x="12" y="63"/>
                  </a:cubicBezTo>
                  <a:cubicBezTo>
                    <a:pt x="12" y="63"/>
                    <a:pt x="12" y="63"/>
                    <a:pt x="12" y="63"/>
                  </a:cubicBezTo>
                  <a:cubicBezTo>
                    <a:pt x="14" y="65"/>
                    <a:pt x="15" y="66"/>
                    <a:pt x="17" y="68"/>
                  </a:cubicBezTo>
                  <a:cubicBezTo>
                    <a:pt x="31" y="79"/>
                    <a:pt x="52" y="78"/>
                    <a:pt x="65" y="65"/>
                  </a:cubicBezTo>
                  <a:cubicBezTo>
                    <a:pt x="79" y="51"/>
                    <a:pt x="79" y="28"/>
                    <a:pt x="65" y="14"/>
                  </a:cubicBezTo>
                  <a:close/>
                  <a:moveTo>
                    <a:pt x="58" y="59"/>
                  </a:moveTo>
                  <a:cubicBezTo>
                    <a:pt x="48" y="69"/>
                    <a:pt x="31" y="69"/>
                    <a:pt x="20" y="59"/>
                  </a:cubicBezTo>
                  <a:cubicBezTo>
                    <a:pt x="10" y="48"/>
                    <a:pt x="10" y="31"/>
                    <a:pt x="20" y="21"/>
                  </a:cubicBezTo>
                  <a:cubicBezTo>
                    <a:pt x="31" y="10"/>
                    <a:pt x="48" y="10"/>
                    <a:pt x="59" y="21"/>
                  </a:cubicBezTo>
                  <a:cubicBezTo>
                    <a:pt x="69" y="31"/>
                    <a:pt x="69" y="48"/>
                    <a:pt x="58" y="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90" name="Freeform 35"/>
            <p:cNvSpPr>
              <a:spLocks/>
            </p:cNvSpPr>
            <p:nvPr/>
          </p:nvSpPr>
          <p:spPr bwMode="auto">
            <a:xfrm>
              <a:off x="2360613" y="2814638"/>
              <a:ext cx="92075" cy="92075"/>
            </a:xfrm>
            <a:custGeom>
              <a:avLst/>
              <a:gdLst>
                <a:gd name="T0" fmla="*/ 0 w 58"/>
                <a:gd name="T1" fmla="*/ 46 h 58"/>
                <a:gd name="T2" fmla="*/ 11 w 58"/>
                <a:gd name="T3" fmla="*/ 58 h 58"/>
                <a:gd name="T4" fmla="*/ 58 w 58"/>
                <a:gd name="T5" fmla="*/ 7 h 58"/>
                <a:gd name="T6" fmla="*/ 50 w 58"/>
                <a:gd name="T7" fmla="*/ 0 h 58"/>
                <a:gd name="T8" fmla="*/ 0 w 58"/>
                <a:gd name="T9" fmla="*/ 46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58">
                  <a:moveTo>
                    <a:pt x="0" y="46"/>
                  </a:moveTo>
                  <a:lnTo>
                    <a:pt x="11" y="58"/>
                  </a:lnTo>
                  <a:lnTo>
                    <a:pt x="58" y="7"/>
                  </a:lnTo>
                  <a:lnTo>
                    <a:pt x="50" y="0"/>
                  </a:lnTo>
                  <a:lnTo>
                    <a:pt x="0" y="4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91" name="Freeform 36"/>
            <p:cNvSpPr>
              <a:spLocks/>
            </p:cNvSpPr>
            <p:nvPr/>
          </p:nvSpPr>
          <p:spPr bwMode="auto">
            <a:xfrm>
              <a:off x="2505075" y="2736851"/>
              <a:ext cx="57150" cy="68263"/>
            </a:xfrm>
            <a:custGeom>
              <a:avLst/>
              <a:gdLst>
                <a:gd name="T0" fmla="*/ 16 w 30"/>
                <a:gd name="T1" fmla="*/ 0 h 36"/>
                <a:gd name="T2" fmla="*/ 0 w 30"/>
                <a:gd name="T3" fmla="*/ 34 h 36"/>
                <a:gd name="T4" fmla="*/ 6 w 30"/>
                <a:gd name="T5" fmla="*/ 36 h 36"/>
                <a:gd name="T6" fmla="*/ 16 w 30"/>
                <a:gd name="T7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36">
                  <a:moveTo>
                    <a:pt x="16" y="0"/>
                  </a:moveTo>
                  <a:cubicBezTo>
                    <a:pt x="21" y="26"/>
                    <a:pt x="0" y="34"/>
                    <a:pt x="0" y="34"/>
                  </a:cubicBezTo>
                  <a:cubicBezTo>
                    <a:pt x="6" y="36"/>
                    <a:pt x="6" y="36"/>
                    <a:pt x="6" y="36"/>
                  </a:cubicBezTo>
                  <a:cubicBezTo>
                    <a:pt x="30" y="21"/>
                    <a:pt x="16" y="0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2" name="Group 91"/>
          <p:cNvGrpSpPr/>
          <p:nvPr/>
        </p:nvGrpSpPr>
        <p:grpSpPr>
          <a:xfrm>
            <a:off x="1027680" y="3329303"/>
            <a:ext cx="501089" cy="425080"/>
            <a:chOff x="1112838" y="3203576"/>
            <a:chExt cx="282575" cy="239712"/>
          </a:xfrm>
          <a:solidFill>
            <a:schemeClr val="bg1">
              <a:lumMod val="65000"/>
            </a:schemeClr>
          </a:solidFill>
        </p:grpSpPr>
        <p:sp>
          <p:nvSpPr>
            <p:cNvPr id="93" name="Freeform 12"/>
            <p:cNvSpPr>
              <a:spLocks/>
            </p:cNvSpPr>
            <p:nvPr/>
          </p:nvSpPr>
          <p:spPr bwMode="auto">
            <a:xfrm>
              <a:off x="1201738" y="3343276"/>
              <a:ext cx="50800" cy="50800"/>
            </a:xfrm>
            <a:custGeom>
              <a:avLst/>
              <a:gdLst>
                <a:gd name="T0" fmla="*/ 32 w 32"/>
                <a:gd name="T1" fmla="*/ 18 h 32"/>
                <a:gd name="T2" fmla="*/ 15 w 32"/>
                <a:gd name="T3" fmla="*/ 0 h 32"/>
                <a:gd name="T4" fmla="*/ 15 w 32"/>
                <a:gd name="T5" fmla="*/ 0 h 32"/>
                <a:gd name="T6" fmla="*/ 0 w 32"/>
                <a:gd name="T7" fmla="*/ 32 h 32"/>
                <a:gd name="T8" fmla="*/ 32 w 32"/>
                <a:gd name="T9" fmla="*/ 18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2">
                  <a:moveTo>
                    <a:pt x="32" y="18"/>
                  </a:moveTo>
                  <a:lnTo>
                    <a:pt x="15" y="0"/>
                  </a:lnTo>
                  <a:lnTo>
                    <a:pt x="15" y="0"/>
                  </a:lnTo>
                  <a:lnTo>
                    <a:pt x="0" y="32"/>
                  </a:lnTo>
                  <a:lnTo>
                    <a:pt x="32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94" name="Rectangle 13"/>
            <p:cNvSpPr>
              <a:spLocks noChangeArrowheads="1"/>
            </p:cNvSpPr>
            <p:nvPr/>
          </p:nvSpPr>
          <p:spPr bwMode="auto">
            <a:xfrm>
              <a:off x="1252538" y="3371851"/>
              <a:ext cx="1588" cy="15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95" name="Freeform 14"/>
            <p:cNvSpPr>
              <a:spLocks/>
            </p:cNvSpPr>
            <p:nvPr/>
          </p:nvSpPr>
          <p:spPr bwMode="auto">
            <a:xfrm>
              <a:off x="1231900" y="3219451"/>
              <a:ext cx="127000" cy="127000"/>
            </a:xfrm>
            <a:custGeom>
              <a:avLst/>
              <a:gdLst>
                <a:gd name="T0" fmla="*/ 73 w 80"/>
                <a:gd name="T1" fmla="*/ 0 h 80"/>
                <a:gd name="T2" fmla="*/ 0 w 80"/>
                <a:gd name="T3" fmla="*/ 73 h 80"/>
                <a:gd name="T4" fmla="*/ 7 w 80"/>
                <a:gd name="T5" fmla="*/ 80 h 80"/>
                <a:gd name="T6" fmla="*/ 80 w 80"/>
                <a:gd name="T7" fmla="*/ 8 h 80"/>
                <a:gd name="T8" fmla="*/ 73 w 80"/>
                <a:gd name="T9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80">
                  <a:moveTo>
                    <a:pt x="73" y="0"/>
                  </a:moveTo>
                  <a:lnTo>
                    <a:pt x="0" y="73"/>
                  </a:lnTo>
                  <a:lnTo>
                    <a:pt x="7" y="80"/>
                  </a:lnTo>
                  <a:lnTo>
                    <a:pt x="80" y="8"/>
                  </a:lnTo>
                  <a:lnTo>
                    <a:pt x="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96" name="Freeform 15"/>
            <p:cNvSpPr>
              <a:spLocks/>
            </p:cNvSpPr>
            <p:nvPr/>
          </p:nvSpPr>
          <p:spPr bwMode="auto">
            <a:xfrm>
              <a:off x="1249363" y="3236913"/>
              <a:ext cx="128588" cy="128588"/>
            </a:xfrm>
            <a:custGeom>
              <a:avLst/>
              <a:gdLst>
                <a:gd name="T0" fmla="*/ 0 w 81"/>
                <a:gd name="T1" fmla="*/ 74 h 81"/>
                <a:gd name="T2" fmla="*/ 7 w 81"/>
                <a:gd name="T3" fmla="*/ 81 h 81"/>
                <a:gd name="T4" fmla="*/ 81 w 81"/>
                <a:gd name="T5" fmla="*/ 9 h 81"/>
                <a:gd name="T6" fmla="*/ 74 w 81"/>
                <a:gd name="T7" fmla="*/ 0 h 81"/>
                <a:gd name="T8" fmla="*/ 0 w 81"/>
                <a:gd name="T9" fmla="*/ 74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81">
                  <a:moveTo>
                    <a:pt x="0" y="74"/>
                  </a:moveTo>
                  <a:lnTo>
                    <a:pt x="7" y="81"/>
                  </a:lnTo>
                  <a:lnTo>
                    <a:pt x="81" y="9"/>
                  </a:lnTo>
                  <a:lnTo>
                    <a:pt x="74" y="0"/>
                  </a:lnTo>
                  <a:lnTo>
                    <a:pt x="0" y="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97" name="Freeform 16"/>
            <p:cNvSpPr>
              <a:spLocks/>
            </p:cNvSpPr>
            <p:nvPr/>
          </p:nvSpPr>
          <p:spPr bwMode="auto">
            <a:xfrm>
              <a:off x="1355725" y="3203576"/>
              <a:ext cx="39688" cy="38100"/>
            </a:xfrm>
            <a:custGeom>
              <a:avLst/>
              <a:gdLst>
                <a:gd name="T0" fmla="*/ 14 w 21"/>
                <a:gd name="T1" fmla="*/ 6 h 20"/>
                <a:gd name="T2" fmla="*/ 0 w 21"/>
                <a:gd name="T3" fmla="*/ 6 h 20"/>
                <a:gd name="T4" fmla="*/ 15 w 21"/>
                <a:gd name="T5" fmla="*/ 20 h 20"/>
                <a:gd name="T6" fmla="*/ 14 w 21"/>
                <a:gd name="T7" fmla="*/ 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0">
                  <a:moveTo>
                    <a:pt x="14" y="6"/>
                  </a:moveTo>
                  <a:cubicBezTo>
                    <a:pt x="8" y="0"/>
                    <a:pt x="0" y="6"/>
                    <a:pt x="0" y="6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21" y="14"/>
                    <a:pt x="14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98" name="Freeform 17"/>
            <p:cNvSpPr>
              <a:spLocks/>
            </p:cNvSpPr>
            <p:nvPr/>
          </p:nvSpPr>
          <p:spPr bwMode="auto">
            <a:xfrm>
              <a:off x="1112838" y="3208338"/>
              <a:ext cx="238125" cy="234950"/>
            </a:xfrm>
            <a:custGeom>
              <a:avLst/>
              <a:gdLst>
                <a:gd name="T0" fmla="*/ 132 w 150"/>
                <a:gd name="T1" fmla="*/ 131 h 148"/>
                <a:gd name="T2" fmla="*/ 18 w 150"/>
                <a:gd name="T3" fmla="*/ 131 h 148"/>
                <a:gd name="T4" fmla="*/ 18 w 150"/>
                <a:gd name="T5" fmla="*/ 18 h 148"/>
                <a:gd name="T6" fmla="*/ 124 w 150"/>
                <a:gd name="T7" fmla="*/ 18 h 148"/>
                <a:gd name="T8" fmla="*/ 144 w 150"/>
                <a:gd name="T9" fmla="*/ 0 h 148"/>
                <a:gd name="T10" fmla="*/ 0 w 150"/>
                <a:gd name="T11" fmla="*/ 0 h 148"/>
                <a:gd name="T12" fmla="*/ 0 w 150"/>
                <a:gd name="T13" fmla="*/ 148 h 148"/>
                <a:gd name="T14" fmla="*/ 150 w 150"/>
                <a:gd name="T15" fmla="*/ 148 h 148"/>
                <a:gd name="T16" fmla="*/ 150 w 150"/>
                <a:gd name="T17" fmla="*/ 55 h 148"/>
                <a:gd name="T18" fmla="*/ 132 w 150"/>
                <a:gd name="T19" fmla="*/ 73 h 148"/>
                <a:gd name="T20" fmla="*/ 132 w 150"/>
                <a:gd name="T21" fmla="*/ 13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0" h="148">
                  <a:moveTo>
                    <a:pt x="132" y="131"/>
                  </a:moveTo>
                  <a:lnTo>
                    <a:pt x="18" y="131"/>
                  </a:lnTo>
                  <a:lnTo>
                    <a:pt x="18" y="18"/>
                  </a:lnTo>
                  <a:lnTo>
                    <a:pt x="124" y="18"/>
                  </a:lnTo>
                  <a:lnTo>
                    <a:pt x="144" y="0"/>
                  </a:lnTo>
                  <a:lnTo>
                    <a:pt x="0" y="0"/>
                  </a:lnTo>
                  <a:lnTo>
                    <a:pt x="0" y="148"/>
                  </a:lnTo>
                  <a:lnTo>
                    <a:pt x="150" y="148"/>
                  </a:lnTo>
                  <a:lnTo>
                    <a:pt x="150" y="55"/>
                  </a:lnTo>
                  <a:lnTo>
                    <a:pt x="132" y="73"/>
                  </a:lnTo>
                  <a:lnTo>
                    <a:pt x="132" y="1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9" name="Group 98"/>
          <p:cNvGrpSpPr/>
          <p:nvPr/>
        </p:nvGrpSpPr>
        <p:grpSpPr>
          <a:xfrm>
            <a:off x="7553930" y="3070620"/>
            <a:ext cx="472937" cy="323739"/>
            <a:chOff x="2324100" y="1814513"/>
            <a:chExt cx="266700" cy="182563"/>
          </a:xfrm>
          <a:solidFill>
            <a:schemeClr val="bg1">
              <a:lumMod val="65000"/>
            </a:schemeClr>
          </a:solidFill>
        </p:grpSpPr>
        <p:sp>
          <p:nvSpPr>
            <p:cNvPr id="100" name="Freeform 55"/>
            <p:cNvSpPr>
              <a:spLocks noEditPoints="1"/>
            </p:cNvSpPr>
            <p:nvPr/>
          </p:nvSpPr>
          <p:spPr bwMode="auto">
            <a:xfrm>
              <a:off x="2324100" y="1814513"/>
              <a:ext cx="188913" cy="182563"/>
            </a:xfrm>
            <a:custGeom>
              <a:avLst/>
              <a:gdLst>
                <a:gd name="T0" fmla="*/ 86 w 99"/>
                <a:gd name="T1" fmla="*/ 60 h 97"/>
                <a:gd name="T2" fmla="*/ 99 w 99"/>
                <a:gd name="T3" fmla="*/ 54 h 97"/>
                <a:gd name="T4" fmla="*/ 99 w 99"/>
                <a:gd name="T5" fmla="*/ 43 h 97"/>
                <a:gd name="T6" fmla="*/ 86 w 99"/>
                <a:gd name="T7" fmla="*/ 37 h 97"/>
                <a:gd name="T8" fmla="*/ 83 w 99"/>
                <a:gd name="T9" fmla="*/ 31 h 97"/>
                <a:gd name="T10" fmla="*/ 88 w 99"/>
                <a:gd name="T11" fmla="*/ 18 h 97"/>
                <a:gd name="T12" fmla="*/ 81 w 99"/>
                <a:gd name="T13" fmla="*/ 10 h 97"/>
                <a:gd name="T14" fmla="*/ 67 w 99"/>
                <a:gd name="T15" fmla="*/ 16 h 97"/>
                <a:gd name="T16" fmla="*/ 61 w 99"/>
                <a:gd name="T17" fmla="*/ 13 h 97"/>
                <a:gd name="T18" fmla="*/ 55 w 99"/>
                <a:gd name="T19" fmla="*/ 0 h 97"/>
                <a:gd name="T20" fmla="*/ 44 w 99"/>
                <a:gd name="T21" fmla="*/ 0 h 97"/>
                <a:gd name="T22" fmla="*/ 38 w 99"/>
                <a:gd name="T23" fmla="*/ 13 h 97"/>
                <a:gd name="T24" fmla="*/ 32 w 99"/>
                <a:gd name="T25" fmla="*/ 16 h 97"/>
                <a:gd name="T26" fmla="*/ 18 w 99"/>
                <a:gd name="T27" fmla="*/ 11 h 97"/>
                <a:gd name="T28" fmla="*/ 11 w 99"/>
                <a:gd name="T29" fmla="*/ 18 h 97"/>
                <a:gd name="T30" fmla="*/ 16 w 99"/>
                <a:gd name="T31" fmla="*/ 32 h 97"/>
                <a:gd name="T32" fmla="*/ 14 w 99"/>
                <a:gd name="T33" fmla="*/ 37 h 97"/>
                <a:gd name="T34" fmla="*/ 0 w 99"/>
                <a:gd name="T35" fmla="*/ 43 h 97"/>
                <a:gd name="T36" fmla="*/ 0 w 99"/>
                <a:gd name="T37" fmla="*/ 54 h 97"/>
                <a:gd name="T38" fmla="*/ 14 w 99"/>
                <a:gd name="T39" fmla="*/ 60 h 97"/>
                <a:gd name="T40" fmla="*/ 16 w 99"/>
                <a:gd name="T41" fmla="*/ 66 h 97"/>
                <a:gd name="T42" fmla="*/ 11 w 99"/>
                <a:gd name="T43" fmla="*/ 79 h 97"/>
                <a:gd name="T44" fmla="*/ 19 w 99"/>
                <a:gd name="T45" fmla="*/ 87 h 97"/>
                <a:gd name="T46" fmla="*/ 32 w 99"/>
                <a:gd name="T47" fmla="*/ 81 h 97"/>
                <a:gd name="T48" fmla="*/ 38 w 99"/>
                <a:gd name="T49" fmla="*/ 84 h 97"/>
                <a:gd name="T50" fmla="*/ 45 w 99"/>
                <a:gd name="T51" fmla="*/ 97 h 97"/>
                <a:gd name="T52" fmla="*/ 55 w 99"/>
                <a:gd name="T53" fmla="*/ 97 h 97"/>
                <a:gd name="T54" fmla="*/ 61 w 99"/>
                <a:gd name="T55" fmla="*/ 84 h 97"/>
                <a:gd name="T56" fmla="*/ 67 w 99"/>
                <a:gd name="T57" fmla="*/ 81 h 97"/>
                <a:gd name="T58" fmla="*/ 81 w 99"/>
                <a:gd name="T59" fmla="*/ 86 h 97"/>
                <a:gd name="T60" fmla="*/ 89 w 99"/>
                <a:gd name="T61" fmla="*/ 79 h 97"/>
                <a:gd name="T62" fmla="*/ 83 w 99"/>
                <a:gd name="T63" fmla="*/ 66 h 97"/>
                <a:gd name="T64" fmla="*/ 86 w 99"/>
                <a:gd name="T65" fmla="*/ 60 h 97"/>
                <a:gd name="T66" fmla="*/ 50 w 99"/>
                <a:gd name="T67" fmla="*/ 64 h 97"/>
                <a:gd name="T68" fmla="*/ 34 w 99"/>
                <a:gd name="T69" fmla="*/ 49 h 97"/>
                <a:gd name="T70" fmla="*/ 50 w 99"/>
                <a:gd name="T71" fmla="*/ 33 h 97"/>
                <a:gd name="T72" fmla="*/ 66 w 99"/>
                <a:gd name="T73" fmla="*/ 49 h 97"/>
                <a:gd name="T74" fmla="*/ 50 w 99"/>
                <a:gd name="T75" fmla="*/ 64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99" h="97">
                  <a:moveTo>
                    <a:pt x="86" y="60"/>
                  </a:moveTo>
                  <a:cubicBezTo>
                    <a:pt x="86" y="60"/>
                    <a:pt x="99" y="54"/>
                    <a:pt x="99" y="54"/>
                  </a:cubicBezTo>
                  <a:cubicBezTo>
                    <a:pt x="99" y="43"/>
                    <a:pt x="99" y="43"/>
                    <a:pt x="99" y="43"/>
                  </a:cubicBezTo>
                  <a:cubicBezTo>
                    <a:pt x="99" y="42"/>
                    <a:pt x="86" y="37"/>
                    <a:pt x="86" y="37"/>
                  </a:cubicBezTo>
                  <a:cubicBezTo>
                    <a:pt x="83" y="31"/>
                    <a:pt x="83" y="31"/>
                    <a:pt x="83" y="31"/>
                  </a:cubicBezTo>
                  <a:cubicBezTo>
                    <a:pt x="83" y="31"/>
                    <a:pt x="89" y="18"/>
                    <a:pt x="88" y="18"/>
                  </a:cubicBezTo>
                  <a:cubicBezTo>
                    <a:pt x="81" y="10"/>
                    <a:pt x="81" y="10"/>
                    <a:pt x="81" y="10"/>
                  </a:cubicBezTo>
                  <a:cubicBezTo>
                    <a:pt x="80" y="10"/>
                    <a:pt x="67" y="16"/>
                    <a:pt x="67" y="16"/>
                  </a:cubicBezTo>
                  <a:cubicBezTo>
                    <a:pt x="61" y="13"/>
                    <a:pt x="61" y="13"/>
                    <a:pt x="61" y="13"/>
                  </a:cubicBezTo>
                  <a:cubicBezTo>
                    <a:pt x="61" y="13"/>
                    <a:pt x="56" y="0"/>
                    <a:pt x="55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3" y="0"/>
                    <a:pt x="38" y="13"/>
                    <a:pt x="38" y="13"/>
                  </a:cubicBezTo>
                  <a:cubicBezTo>
                    <a:pt x="32" y="16"/>
                    <a:pt x="32" y="16"/>
                    <a:pt x="32" y="16"/>
                  </a:cubicBezTo>
                  <a:cubicBezTo>
                    <a:pt x="32" y="16"/>
                    <a:pt x="19" y="10"/>
                    <a:pt x="18" y="11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0" y="19"/>
                    <a:pt x="16" y="32"/>
                    <a:pt x="16" y="32"/>
                  </a:cubicBezTo>
                  <a:cubicBezTo>
                    <a:pt x="14" y="37"/>
                    <a:pt x="14" y="37"/>
                    <a:pt x="14" y="37"/>
                  </a:cubicBezTo>
                  <a:cubicBezTo>
                    <a:pt x="14" y="37"/>
                    <a:pt x="0" y="43"/>
                    <a:pt x="0" y="43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55"/>
                    <a:pt x="14" y="60"/>
                    <a:pt x="14" y="60"/>
                  </a:cubicBezTo>
                  <a:cubicBezTo>
                    <a:pt x="16" y="66"/>
                    <a:pt x="16" y="66"/>
                    <a:pt x="16" y="66"/>
                  </a:cubicBezTo>
                  <a:cubicBezTo>
                    <a:pt x="16" y="66"/>
                    <a:pt x="10" y="79"/>
                    <a:pt x="11" y="79"/>
                  </a:cubicBezTo>
                  <a:cubicBezTo>
                    <a:pt x="19" y="87"/>
                    <a:pt x="19" y="87"/>
                    <a:pt x="19" y="87"/>
                  </a:cubicBezTo>
                  <a:cubicBezTo>
                    <a:pt x="19" y="87"/>
                    <a:pt x="32" y="81"/>
                    <a:pt x="32" y="81"/>
                  </a:cubicBezTo>
                  <a:cubicBezTo>
                    <a:pt x="38" y="84"/>
                    <a:pt x="38" y="84"/>
                    <a:pt x="38" y="84"/>
                  </a:cubicBezTo>
                  <a:cubicBezTo>
                    <a:pt x="38" y="84"/>
                    <a:pt x="44" y="97"/>
                    <a:pt x="45" y="97"/>
                  </a:cubicBezTo>
                  <a:cubicBezTo>
                    <a:pt x="55" y="97"/>
                    <a:pt x="55" y="97"/>
                    <a:pt x="55" y="97"/>
                  </a:cubicBezTo>
                  <a:cubicBezTo>
                    <a:pt x="56" y="97"/>
                    <a:pt x="61" y="84"/>
                    <a:pt x="61" y="84"/>
                  </a:cubicBezTo>
                  <a:cubicBezTo>
                    <a:pt x="67" y="81"/>
                    <a:pt x="67" y="81"/>
                    <a:pt x="67" y="81"/>
                  </a:cubicBezTo>
                  <a:cubicBezTo>
                    <a:pt x="67" y="81"/>
                    <a:pt x="81" y="87"/>
                    <a:pt x="81" y="86"/>
                  </a:cubicBezTo>
                  <a:cubicBezTo>
                    <a:pt x="89" y="79"/>
                    <a:pt x="89" y="79"/>
                    <a:pt x="89" y="79"/>
                  </a:cubicBezTo>
                  <a:cubicBezTo>
                    <a:pt x="89" y="78"/>
                    <a:pt x="83" y="66"/>
                    <a:pt x="83" y="66"/>
                  </a:cubicBezTo>
                  <a:lnTo>
                    <a:pt x="86" y="60"/>
                  </a:lnTo>
                  <a:close/>
                  <a:moveTo>
                    <a:pt x="50" y="64"/>
                  </a:moveTo>
                  <a:cubicBezTo>
                    <a:pt x="41" y="64"/>
                    <a:pt x="34" y="57"/>
                    <a:pt x="34" y="49"/>
                  </a:cubicBezTo>
                  <a:cubicBezTo>
                    <a:pt x="34" y="40"/>
                    <a:pt x="41" y="33"/>
                    <a:pt x="50" y="33"/>
                  </a:cubicBezTo>
                  <a:cubicBezTo>
                    <a:pt x="58" y="33"/>
                    <a:pt x="66" y="40"/>
                    <a:pt x="66" y="49"/>
                  </a:cubicBezTo>
                  <a:cubicBezTo>
                    <a:pt x="66" y="57"/>
                    <a:pt x="58" y="64"/>
                    <a:pt x="50" y="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101" name="Freeform 56"/>
            <p:cNvSpPr>
              <a:spLocks noEditPoints="1"/>
            </p:cNvSpPr>
            <p:nvPr/>
          </p:nvSpPr>
          <p:spPr bwMode="auto">
            <a:xfrm>
              <a:off x="2501900" y="1905001"/>
              <a:ext cx="88900" cy="90488"/>
            </a:xfrm>
            <a:custGeom>
              <a:avLst/>
              <a:gdLst>
                <a:gd name="T0" fmla="*/ 41 w 47"/>
                <a:gd name="T1" fmla="*/ 23 h 48"/>
                <a:gd name="T2" fmla="*/ 41 w 47"/>
                <a:gd name="T3" fmla="*/ 20 h 48"/>
                <a:gd name="T4" fmla="*/ 45 w 47"/>
                <a:gd name="T5" fmla="*/ 14 h 48"/>
                <a:gd name="T6" fmla="*/ 42 w 47"/>
                <a:gd name="T7" fmla="*/ 9 h 48"/>
                <a:gd name="T8" fmla="*/ 35 w 47"/>
                <a:gd name="T9" fmla="*/ 11 h 48"/>
                <a:gd name="T10" fmla="*/ 33 w 47"/>
                <a:gd name="T11" fmla="*/ 9 h 48"/>
                <a:gd name="T12" fmla="*/ 31 w 47"/>
                <a:gd name="T13" fmla="*/ 2 h 48"/>
                <a:gd name="T14" fmla="*/ 26 w 47"/>
                <a:gd name="T15" fmla="*/ 1 h 48"/>
                <a:gd name="T16" fmla="*/ 22 w 47"/>
                <a:gd name="T17" fmla="*/ 6 h 48"/>
                <a:gd name="T18" fmla="*/ 19 w 47"/>
                <a:gd name="T19" fmla="*/ 7 h 48"/>
                <a:gd name="T20" fmla="*/ 14 w 47"/>
                <a:gd name="T21" fmla="*/ 3 h 48"/>
                <a:gd name="T22" fmla="*/ 9 w 47"/>
                <a:gd name="T23" fmla="*/ 5 h 48"/>
                <a:gd name="T24" fmla="*/ 10 w 47"/>
                <a:gd name="T25" fmla="*/ 12 h 48"/>
                <a:gd name="T26" fmla="*/ 8 w 47"/>
                <a:gd name="T27" fmla="*/ 15 h 48"/>
                <a:gd name="T28" fmla="*/ 1 w 47"/>
                <a:gd name="T29" fmla="*/ 16 h 48"/>
                <a:gd name="T30" fmla="*/ 0 w 47"/>
                <a:gd name="T31" fmla="*/ 21 h 48"/>
                <a:gd name="T32" fmla="*/ 6 w 47"/>
                <a:gd name="T33" fmla="*/ 25 h 48"/>
                <a:gd name="T34" fmla="*/ 6 w 47"/>
                <a:gd name="T35" fmla="*/ 28 h 48"/>
                <a:gd name="T36" fmla="*/ 2 w 47"/>
                <a:gd name="T37" fmla="*/ 34 h 48"/>
                <a:gd name="T38" fmla="*/ 5 w 47"/>
                <a:gd name="T39" fmla="*/ 39 h 48"/>
                <a:gd name="T40" fmla="*/ 12 w 47"/>
                <a:gd name="T41" fmla="*/ 38 h 48"/>
                <a:gd name="T42" fmla="*/ 14 w 47"/>
                <a:gd name="T43" fmla="*/ 39 h 48"/>
                <a:gd name="T44" fmla="*/ 15 w 47"/>
                <a:gd name="T45" fmla="*/ 46 h 48"/>
                <a:gd name="T46" fmla="*/ 20 w 47"/>
                <a:gd name="T47" fmla="*/ 48 h 48"/>
                <a:gd name="T48" fmla="*/ 24 w 47"/>
                <a:gd name="T49" fmla="*/ 42 h 48"/>
                <a:gd name="T50" fmla="*/ 27 w 47"/>
                <a:gd name="T51" fmla="*/ 42 h 48"/>
                <a:gd name="T52" fmla="*/ 33 w 47"/>
                <a:gd name="T53" fmla="*/ 46 h 48"/>
                <a:gd name="T54" fmla="*/ 38 w 47"/>
                <a:gd name="T55" fmla="*/ 43 h 48"/>
                <a:gd name="T56" fmla="*/ 37 w 47"/>
                <a:gd name="T57" fmla="*/ 36 h 48"/>
                <a:gd name="T58" fmla="*/ 38 w 47"/>
                <a:gd name="T59" fmla="*/ 33 h 48"/>
                <a:gd name="T60" fmla="*/ 45 w 47"/>
                <a:gd name="T61" fmla="*/ 32 h 48"/>
                <a:gd name="T62" fmla="*/ 46 w 47"/>
                <a:gd name="T63" fmla="*/ 27 h 48"/>
                <a:gd name="T64" fmla="*/ 41 w 47"/>
                <a:gd name="T65" fmla="*/ 23 h 48"/>
                <a:gd name="T66" fmla="*/ 31 w 47"/>
                <a:gd name="T67" fmla="*/ 26 h 48"/>
                <a:gd name="T68" fmla="*/ 22 w 47"/>
                <a:gd name="T69" fmla="*/ 31 h 48"/>
                <a:gd name="T70" fmla="*/ 16 w 47"/>
                <a:gd name="T71" fmla="*/ 22 h 48"/>
                <a:gd name="T72" fmla="*/ 25 w 47"/>
                <a:gd name="T73" fmla="*/ 17 h 48"/>
                <a:gd name="T74" fmla="*/ 31 w 47"/>
                <a:gd name="T75" fmla="*/ 26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7" h="48">
                  <a:moveTo>
                    <a:pt x="41" y="23"/>
                  </a:moveTo>
                  <a:cubicBezTo>
                    <a:pt x="41" y="20"/>
                    <a:pt x="41" y="20"/>
                    <a:pt x="41" y="20"/>
                  </a:cubicBezTo>
                  <a:cubicBezTo>
                    <a:pt x="41" y="20"/>
                    <a:pt x="45" y="14"/>
                    <a:pt x="45" y="14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42" y="9"/>
                    <a:pt x="35" y="11"/>
                    <a:pt x="35" y="11"/>
                  </a:cubicBezTo>
                  <a:cubicBezTo>
                    <a:pt x="33" y="9"/>
                    <a:pt x="33" y="9"/>
                    <a:pt x="33" y="9"/>
                  </a:cubicBezTo>
                  <a:cubicBezTo>
                    <a:pt x="33" y="9"/>
                    <a:pt x="32" y="2"/>
                    <a:pt x="31" y="2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26" y="0"/>
                    <a:pt x="22" y="6"/>
                    <a:pt x="22" y="6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4" y="2"/>
                    <a:pt x="14" y="3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6"/>
                    <a:pt x="10" y="12"/>
                    <a:pt x="10" y="12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2" y="16"/>
                    <a:pt x="1" y="16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2"/>
                    <a:pt x="6" y="25"/>
                    <a:pt x="6" y="25"/>
                  </a:cubicBezTo>
                  <a:cubicBezTo>
                    <a:pt x="6" y="28"/>
                    <a:pt x="6" y="28"/>
                    <a:pt x="6" y="28"/>
                  </a:cubicBezTo>
                  <a:cubicBezTo>
                    <a:pt x="6" y="28"/>
                    <a:pt x="2" y="34"/>
                    <a:pt x="2" y="34"/>
                  </a:cubicBezTo>
                  <a:cubicBezTo>
                    <a:pt x="5" y="39"/>
                    <a:pt x="5" y="39"/>
                    <a:pt x="5" y="39"/>
                  </a:cubicBezTo>
                  <a:cubicBezTo>
                    <a:pt x="5" y="39"/>
                    <a:pt x="12" y="38"/>
                    <a:pt x="12" y="38"/>
                  </a:cubicBezTo>
                  <a:cubicBezTo>
                    <a:pt x="14" y="39"/>
                    <a:pt x="14" y="39"/>
                    <a:pt x="14" y="39"/>
                  </a:cubicBezTo>
                  <a:cubicBezTo>
                    <a:pt x="14" y="39"/>
                    <a:pt x="15" y="46"/>
                    <a:pt x="15" y="46"/>
                  </a:cubicBezTo>
                  <a:cubicBezTo>
                    <a:pt x="20" y="48"/>
                    <a:pt x="20" y="48"/>
                    <a:pt x="20" y="48"/>
                  </a:cubicBezTo>
                  <a:cubicBezTo>
                    <a:pt x="21" y="48"/>
                    <a:pt x="24" y="42"/>
                    <a:pt x="24" y="42"/>
                  </a:cubicBezTo>
                  <a:cubicBezTo>
                    <a:pt x="27" y="42"/>
                    <a:pt x="27" y="42"/>
                    <a:pt x="27" y="42"/>
                  </a:cubicBezTo>
                  <a:cubicBezTo>
                    <a:pt x="27" y="42"/>
                    <a:pt x="33" y="46"/>
                    <a:pt x="33" y="46"/>
                  </a:cubicBezTo>
                  <a:cubicBezTo>
                    <a:pt x="38" y="43"/>
                    <a:pt x="38" y="43"/>
                    <a:pt x="38" y="43"/>
                  </a:cubicBezTo>
                  <a:cubicBezTo>
                    <a:pt x="38" y="43"/>
                    <a:pt x="37" y="36"/>
                    <a:pt x="37" y="36"/>
                  </a:cubicBezTo>
                  <a:cubicBezTo>
                    <a:pt x="38" y="33"/>
                    <a:pt x="38" y="33"/>
                    <a:pt x="38" y="33"/>
                  </a:cubicBezTo>
                  <a:cubicBezTo>
                    <a:pt x="38" y="33"/>
                    <a:pt x="45" y="32"/>
                    <a:pt x="45" y="32"/>
                  </a:cubicBezTo>
                  <a:cubicBezTo>
                    <a:pt x="46" y="27"/>
                    <a:pt x="46" y="27"/>
                    <a:pt x="46" y="27"/>
                  </a:cubicBezTo>
                  <a:cubicBezTo>
                    <a:pt x="47" y="27"/>
                    <a:pt x="41" y="23"/>
                    <a:pt x="41" y="23"/>
                  </a:cubicBezTo>
                  <a:close/>
                  <a:moveTo>
                    <a:pt x="31" y="26"/>
                  </a:moveTo>
                  <a:cubicBezTo>
                    <a:pt x="30" y="30"/>
                    <a:pt x="26" y="32"/>
                    <a:pt x="22" y="31"/>
                  </a:cubicBezTo>
                  <a:cubicBezTo>
                    <a:pt x="18" y="30"/>
                    <a:pt x="15" y="26"/>
                    <a:pt x="16" y="22"/>
                  </a:cubicBezTo>
                  <a:cubicBezTo>
                    <a:pt x="17" y="18"/>
                    <a:pt x="21" y="16"/>
                    <a:pt x="25" y="17"/>
                  </a:cubicBezTo>
                  <a:cubicBezTo>
                    <a:pt x="29" y="18"/>
                    <a:pt x="32" y="22"/>
                    <a:pt x="31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02" name="Group 101"/>
          <p:cNvGrpSpPr/>
          <p:nvPr/>
        </p:nvGrpSpPr>
        <p:grpSpPr>
          <a:xfrm>
            <a:off x="6883341" y="1241390"/>
            <a:ext cx="590793" cy="404412"/>
            <a:chOff x="2324100" y="1814513"/>
            <a:chExt cx="266700" cy="182563"/>
          </a:xfrm>
          <a:solidFill>
            <a:schemeClr val="bg1">
              <a:lumMod val="65000"/>
            </a:schemeClr>
          </a:solidFill>
        </p:grpSpPr>
        <p:sp>
          <p:nvSpPr>
            <p:cNvPr id="103" name="Freeform 55"/>
            <p:cNvSpPr>
              <a:spLocks noEditPoints="1"/>
            </p:cNvSpPr>
            <p:nvPr/>
          </p:nvSpPr>
          <p:spPr bwMode="auto">
            <a:xfrm>
              <a:off x="2324100" y="1814513"/>
              <a:ext cx="188913" cy="182563"/>
            </a:xfrm>
            <a:custGeom>
              <a:avLst/>
              <a:gdLst>
                <a:gd name="T0" fmla="*/ 86 w 99"/>
                <a:gd name="T1" fmla="*/ 60 h 97"/>
                <a:gd name="T2" fmla="*/ 99 w 99"/>
                <a:gd name="T3" fmla="*/ 54 h 97"/>
                <a:gd name="T4" fmla="*/ 99 w 99"/>
                <a:gd name="T5" fmla="*/ 43 h 97"/>
                <a:gd name="T6" fmla="*/ 86 w 99"/>
                <a:gd name="T7" fmla="*/ 37 h 97"/>
                <a:gd name="T8" fmla="*/ 83 w 99"/>
                <a:gd name="T9" fmla="*/ 31 h 97"/>
                <a:gd name="T10" fmla="*/ 88 w 99"/>
                <a:gd name="T11" fmla="*/ 18 h 97"/>
                <a:gd name="T12" fmla="*/ 81 w 99"/>
                <a:gd name="T13" fmla="*/ 10 h 97"/>
                <a:gd name="T14" fmla="*/ 67 w 99"/>
                <a:gd name="T15" fmla="*/ 16 h 97"/>
                <a:gd name="T16" fmla="*/ 61 w 99"/>
                <a:gd name="T17" fmla="*/ 13 h 97"/>
                <a:gd name="T18" fmla="*/ 55 w 99"/>
                <a:gd name="T19" fmla="*/ 0 h 97"/>
                <a:gd name="T20" fmla="*/ 44 w 99"/>
                <a:gd name="T21" fmla="*/ 0 h 97"/>
                <a:gd name="T22" fmla="*/ 38 w 99"/>
                <a:gd name="T23" fmla="*/ 13 h 97"/>
                <a:gd name="T24" fmla="*/ 32 w 99"/>
                <a:gd name="T25" fmla="*/ 16 h 97"/>
                <a:gd name="T26" fmla="*/ 18 w 99"/>
                <a:gd name="T27" fmla="*/ 11 h 97"/>
                <a:gd name="T28" fmla="*/ 11 w 99"/>
                <a:gd name="T29" fmla="*/ 18 h 97"/>
                <a:gd name="T30" fmla="*/ 16 w 99"/>
                <a:gd name="T31" fmla="*/ 32 h 97"/>
                <a:gd name="T32" fmla="*/ 14 w 99"/>
                <a:gd name="T33" fmla="*/ 37 h 97"/>
                <a:gd name="T34" fmla="*/ 0 w 99"/>
                <a:gd name="T35" fmla="*/ 43 h 97"/>
                <a:gd name="T36" fmla="*/ 0 w 99"/>
                <a:gd name="T37" fmla="*/ 54 h 97"/>
                <a:gd name="T38" fmla="*/ 14 w 99"/>
                <a:gd name="T39" fmla="*/ 60 h 97"/>
                <a:gd name="T40" fmla="*/ 16 w 99"/>
                <a:gd name="T41" fmla="*/ 66 h 97"/>
                <a:gd name="T42" fmla="*/ 11 w 99"/>
                <a:gd name="T43" fmla="*/ 79 h 97"/>
                <a:gd name="T44" fmla="*/ 19 w 99"/>
                <a:gd name="T45" fmla="*/ 87 h 97"/>
                <a:gd name="T46" fmla="*/ 32 w 99"/>
                <a:gd name="T47" fmla="*/ 81 h 97"/>
                <a:gd name="T48" fmla="*/ 38 w 99"/>
                <a:gd name="T49" fmla="*/ 84 h 97"/>
                <a:gd name="T50" fmla="*/ 45 w 99"/>
                <a:gd name="T51" fmla="*/ 97 h 97"/>
                <a:gd name="T52" fmla="*/ 55 w 99"/>
                <a:gd name="T53" fmla="*/ 97 h 97"/>
                <a:gd name="T54" fmla="*/ 61 w 99"/>
                <a:gd name="T55" fmla="*/ 84 h 97"/>
                <a:gd name="T56" fmla="*/ 67 w 99"/>
                <a:gd name="T57" fmla="*/ 81 h 97"/>
                <a:gd name="T58" fmla="*/ 81 w 99"/>
                <a:gd name="T59" fmla="*/ 86 h 97"/>
                <a:gd name="T60" fmla="*/ 89 w 99"/>
                <a:gd name="T61" fmla="*/ 79 h 97"/>
                <a:gd name="T62" fmla="*/ 83 w 99"/>
                <a:gd name="T63" fmla="*/ 66 h 97"/>
                <a:gd name="T64" fmla="*/ 86 w 99"/>
                <a:gd name="T65" fmla="*/ 60 h 97"/>
                <a:gd name="T66" fmla="*/ 50 w 99"/>
                <a:gd name="T67" fmla="*/ 64 h 97"/>
                <a:gd name="T68" fmla="*/ 34 w 99"/>
                <a:gd name="T69" fmla="*/ 49 h 97"/>
                <a:gd name="T70" fmla="*/ 50 w 99"/>
                <a:gd name="T71" fmla="*/ 33 h 97"/>
                <a:gd name="T72" fmla="*/ 66 w 99"/>
                <a:gd name="T73" fmla="*/ 49 h 97"/>
                <a:gd name="T74" fmla="*/ 50 w 99"/>
                <a:gd name="T75" fmla="*/ 64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99" h="97">
                  <a:moveTo>
                    <a:pt x="86" y="60"/>
                  </a:moveTo>
                  <a:cubicBezTo>
                    <a:pt x="86" y="60"/>
                    <a:pt x="99" y="54"/>
                    <a:pt x="99" y="54"/>
                  </a:cubicBezTo>
                  <a:cubicBezTo>
                    <a:pt x="99" y="43"/>
                    <a:pt x="99" y="43"/>
                    <a:pt x="99" y="43"/>
                  </a:cubicBezTo>
                  <a:cubicBezTo>
                    <a:pt x="99" y="42"/>
                    <a:pt x="86" y="37"/>
                    <a:pt x="86" y="37"/>
                  </a:cubicBezTo>
                  <a:cubicBezTo>
                    <a:pt x="83" y="31"/>
                    <a:pt x="83" y="31"/>
                    <a:pt x="83" y="31"/>
                  </a:cubicBezTo>
                  <a:cubicBezTo>
                    <a:pt x="83" y="31"/>
                    <a:pt x="89" y="18"/>
                    <a:pt x="88" y="18"/>
                  </a:cubicBezTo>
                  <a:cubicBezTo>
                    <a:pt x="81" y="10"/>
                    <a:pt x="81" y="10"/>
                    <a:pt x="81" y="10"/>
                  </a:cubicBezTo>
                  <a:cubicBezTo>
                    <a:pt x="80" y="10"/>
                    <a:pt x="67" y="16"/>
                    <a:pt x="67" y="16"/>
                  </a:cubicBezTo>
                  <a:cubicBezTo>
                    <a:pt x="61" y="13"/>
                    <a:pt x="61" y="13"/>
                    <a:pt x="61" y="13"/>
                  </a:cubicBezTo>
                  <a:cubicBezTo>
                    <a:pt x="61" y="13"/>
                    <a:pt x="56" y="0"/>
                    <a:pt x="55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3" y="0"/>
                    <a:pt x="38" y="13"/>
                    <a:pt x="38" y="13"/>
                  </a:cubicBezTo>
                  <a:cubicBezTo>
                    <a:pt x="32" y="16"/>
                    <a:pt x="32" y="16"/>
                    <a:pt x="32" y="16"/>
                  </a:cubicBezTo>
                  <a:cubicBezTo>
                    <a:pt x="32" y="16"/>
                    <a:pt x="19" y="10"/>
                    <a:pt x="18" y="11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0" y="19"/>
                    <a:pt x="16" y="32"/>
                    <a:pt x="16" y="32"/>
                  </a:cubicBezTo>
                  <a:cubicBezTo>
                    <a:pt x="14" y="37"/>
                    <a:pt x="14" y="37"/>
                    <a:pt x="14" y="37"/>
                  </a:cubicBezTo>
                  <a:cubicBezTo>
                    <a:pt x="14" y="37"/>
                    <a:pt x="0" y="43"/>
                    <a:pt x="0" y="43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55"/>
                    <a:pt x="14" y="60"/>
                    <a:pt x="14" y="60"/>
                  </a:cubicBezTo>
                  <a:cubicBezTo>
                    <a:pt x="16" y="66"/>
                    <a:pt x="16" y="66"/>
                    <a:pt x="16" y="66"/>
                  </a:cubicBezTo>
                  <a:cubicBezTo>
                    <a:pt x="16" y="66"/>
                    <a:pt x="10" y="79"/>
                    <a:pt x="11" y="79"/>
                  </a:cubicBezTo>
                  <a:cubicBezTo>
                    <a:pt x="19" y="87"/>
                    <a:pt x="19" y="87"/>
                    <a:pt x="19" y="87"/>
                  </a:cubicBezTo>
                  <a:cubicBezTo>
                    <a:pt x="19" y="87"/>
                    <a:pt x="32" y="81"/>
                    <a:pt x="32" y="81"/>
                  </a:cubicBezTo>
                  <a:cubicBezTo>
                    <a:pt x="38" y="84"/>
                    <a:pt x="38" y="84"/>
                    <a:pt x="38" y="84"/>
                  </a:cubicBezTo>
                  <a:cubicBezTo>
                    <a:pt x="38" y="84"/>
                    <a:pt x="44" y="97"/>
                    <a:pt x="45" y="97"/>
                  </a:cubicBezTo>
                  <a:cubicBezTo>
                    <a:pt x="55" y="97"/>
                    <a:pt x="55" y="97"/>
                    <a:pt x="55" y="97"/>
                  </a:cubicBezTo>
                  <a:cubicBezTo>
                    <a:pt x="56" y="97"/>
                    <a:pt x="61" y="84"/>
                    <a:pt x="61" y="84"/>
                  </a:cubicBezTo>
                  <a:cubicBezTo>
                    <a:pt x="67" y="81"/>
                    <a:pt x="67" y="81"/>
                    <a:pt x="67" y="81"/>
                  </a:cubicBezTo>
                  <a:cubicBezTo>
                    <a:pt x="67" y="81"/>
                    <a:pt x="81" y="87"/>
                    <a:pt x="81" y="86"/>
                  </a:cubicBezTo>
                  <a:cubicBezTo>
                    <a:pt x="89" y="79"/>
                    <a:pt x="89" y="79"/>
                    <a:pt x="89" y="79"/>
                  </a:cubicBezTo>
                  <a:cubicBezTo>
                    <a:pt x="89" y="78"/>
                    <a:pt x="83" y="66"/>
                    <a:pt x="83" y="66"/>
                  </a:cubicBezTo>
                  <a:lnTo>
                    <a:pt x="86" y="60"/>
                  </a:lnTo>
                  <a:close/>
                  <a:moveTo>
                    <a:pt x="50" y="64"/>
                  </a:moveTo>
                  <a:cubicBezTo>
                    <a:pt x="41" y="64"/>
                    <a:pt x="34" y="57"/>
                    <a:pt x="34" y="49"/>
                  </a:cubicBezTo>
                  <a:cubicBezTo>
                    <a:pt x="34" y="40"/>
                    <a:pt x="41" y="33"/>
                    <a:pt x="50" y="33"/>
                  </a:cubicBezTo>
                  <a:cubicBezTo>
                    <a:pt x="58" y="33"/>
                    <a:pt x="66" y="40"/>
                    <a:pt x="66" y="49"/>
                  </a:cubicBezTo>
                  <a:cubicBezTo>
                    <a:pt x="66" y="57"/>
                    <a:pt x="58" y="64"/>
                    <a:pt x="50" y="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104" name="Freeform 56"/>
            <p:cNvSpPr>
              <a:spLocks noEditPoints="1"/>
            </p:cNvSpPr>
            <p:nvPr/>
          </p:nvSpPr>
          <p:spPr bwMode="auto">
            <a:xfrm>
              <a:off x="2501900" y="1905001"/>
              <a:ext cx="88900" cy="90488"/>
            </a:xfrm>
            <a:custGeom>
              <a:avLst/>
              <a:gdLst>
                <a:gd name="T0" fmla="*/ 41 w 47"/>
                <a:gd name="T1" fmla="*/ 23 h 48"/>
                <a:gd name="T2" fmla="*/ 41 w 47"/>
                <a:gd name="T3" fmla="*/ 20 h 48"/>
                <a:gd name="T4" fmla="*/ 45 w 47"/>
                <a:gd name="T5" fmla="*/ 14 h 48"/>
                <a:gd name="T6" fmla="*/ 42 w 47"/>
                <a:gd name="T7" fmla="*/ 9 h 48"/>
                <a:gd name="T8" fmla="*/ 35 w 47"/>
                <a:gd name="T9" fmla="*/ 11 h 48"/>
                <a:gd name="T10" fmla="*/ 33 w 47"/>
                <a:gd name="T11" fmla="*/ 9 h 48"/>
                <a:gd name="T12" fmla="*/ 31 w 47"/>
                <a:gd name="T13" fmla="*/ 2 h 48"/>
                <a:gd name="T14" fmla="*/ 26 w 47"/>
                <a:gd name="T15" fmla="*/ 1 h 48"/>
                <a:gd name="T16" fmla="*/ 22 w 47"/>
                <a:gd name="T17" fmla="*/ 6 h 48"/>
                <a:gd name="T18" fmla="*/ 19 w 47"/>
                <a:gd name="T19" fmla="*/ 7 h 48"/>
                <a:gd name="T20" fmla="*/ 14 w 47"/>
                <a:gd name="T21" fmla="*/ 3 h 48"/>
                <a:gd name="T22" fmla="*/ 9 w 47"/>
                <a:gd name="T23" fmla="*/ 5 h 48"/>
                <a:gd name="T24" fmla="*/ 10 w 47"/>
                <a:gd name="T25" fmla="*/ 12 h 48"/>
                <a:gd name="T26" fmla="*/ 8 w 47"/>
                <a:gd name="T27" fmla="*/ 15 h 48"/>
                <a:gd name="T28" fmla="*/ 1 w 47"/>
                <a:gd name="T29" fmla="*/ 16 h 48"/>
                <a:gd name="T30" fmla="*/ 0 w 47"/>
                <a:gd name="T31" fmla="*/ 21 h 48"/>
                <a:gd name="T32" fmla="*/ 6 w 47"/>
                <a:gd name="T33" fmla="*/ 25 h 48"/>
                <a:gd name="T34" fmla="*/ 6 w 47"/>
                <a:gd name="T35" fmla="*/ 28 h 48"/>
                <a:gd name="T36" fmla="*/ 2 w 47"/>
                <a:gd name="T37" fmla="*/ 34 h 48"/>
                <a:gd name="T38" fmla="*/ 5 w 47"/>
                <a:gd name="T39" fmla="*/ 39 h 48"/>
                <a:gd name="T40" fmla="*/ 12 w 47"/>
                <a:gd name="T41" fmla="*/ 38 h 48"/>
                <a:gd name="T42" fmla="*/ 14 w 47"/>
                <a:gd name="T43" fmla="*/ 39 h 48"/>
                <a:gd name="T44" fmla="*/ 15 w 47"/>
                <a:gd name="T45" fmla="*/ 46 h 48"/>
                <a:gd name="T46" fmla="*/ 20 w 47"/>
                <a:gd name="T47" fmla="*/ 48 h 48"/>
                <a:gd name="T48" fmla="*/ 24 w 47"/>
                <a:gd name="T49" fmla="*/ 42 h 48"/>
                <a:gd name="T50" fmla="*/ 27 w 47"/>
                <a:gd name="T51" fmla="*/ 42 h 48"/>
                <a:gd name="T52" fmla="*/ 33 w 47"/>
                <a:gd name="T53" fmla="*/ 46 h 48"/>
                <a:gd name="T54" fmla="*/ 38 w 47"/>
                <a:gd name="T55" fmla="*/ 43 h 48"/>
                <a:gd name="T56" fmla="*/ 37 w 47"/>
                <a:gd name="T57" fmla="*/ 36 h 48"/>
                <a:gd name="T58" fmla="*/ 38 w 47"/>
                <a:gd name="T59" fmla="*/ 33 h 48"/>
                <a:gd name="T60" fmla="*/ 45 w 47"/>
                <a:gd name="T61" fmla="*/ 32 h 48"/>
                <a:gd name="T62" fmla="*/ 46 w 47"/>
                <a:gd name="T63" fmla="*/ 27 h 48"/>
                <a:gd name="T64" fmla="*/ 41 w 47"/>
                <a:gd name="T65" fmla="*/ 23 h 48"/>
                <a:gd name="T66" fmla="*/ 31 w 47"/>
                <a:gd name="T67" fmla="*/ 26 h 48"/>
                <a:gd name="T68" fmla="*/ 22 w 47"/>
                <a:gd name="T69" fmla="*/ 31 h 48"/>
                <a:gd name="T70" fmla="*/ 16 w 47"/>
                <a:gd name="T71" fmla="*/ 22 h 48"/>
                <a:gd name="T72" fmla="*/ 25 w 47"/>
                <a:gd name="T73" fmla="*/ 17 h 48"/>
                <a:gd name="T74" fmla="*/ 31 w 47"/>
                <a:gd name="T75" fmla="*/ 26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7" h="48">
                  <a:moveTo>
                    <a:pt x="41" y="23"/>
                  </a:moveTo>
                  <a:cubicBezTo>
                    <a:pt x="41" y="20"/>
                    <a:pt x="41" y="20"/>
                    <a:pt x="41" y="20"/>
                  </a:cubicBezTo>
                  <a:cubicBezTo>
                    <a:pt x="41" y="20"/>
                    <a:pt x="45" y="14"/>
                    <a:pt x="45" y="14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42" y="9"/>
                    <a:pt x="35" y="11"/>
                    <a:pt x="35" y="11"/>
                  </a:cubicBezTo>
                  <a:cubicBezTo>
                    <a:pt x="33" y="9"/>
                    <a:pt x="33" y="9"/>
                    <a:pt x="33" y="9"/>
                  </a:cubicBezTo>
                  <a:cubicBezTo>
                    <a:pt x="33" y="9"/>
                    <a:pt x="32" y="2"/>
                    <a:pt x="31" y="2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26" y="0"/>
                    <a:pt x="22" y="6"/>
                    <a:pt x="22" y="6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4" y="2"/>
                    <a:pt x="14" y="3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6"/>
                    <a:pt x="10" y="12"/>
                    <a:pt x="10" y="12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2" y="16"/>
                    <a:pt x="1" y="16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2"/>
                    <a:pt x="6" y="25"/>
                    <a:pt x="6" y="25"/>
                  </a:cubicBezTo>
                  <a:cubicBezTo>
                    <a:pt x="6" y="28"/>
                    <a:pt x="6" y="28"/>
                    <a:pt x="6" y="28"/>
                  </a:cubicBezTo>
                  <a:cubicBezTo>
                    <a:pt x="6" y="28"/>
                    <a:pt x="2" y="34"/>
                    <a:pt x="2" y="34"/>
                  </a:cubicBezTo>
                  <a:cubicBezTo>
                    <a:pt x="5" y="39"/>
                    <a:pt x="5" y="39"/>
                    <a:pt x="5" y="39"/>
                  </a:cubicBezTo>
                  <a:cubicBezTo>
                    <a:pt x="5" y="39"/>
                    <a:pt x="12" y="38"/>
                    <a:pt x="12" y="38"/>
                  </a:cubicBezTo>
                  <a:cubicBezTo>
                    <a:pt x="14" y="39"/>
                    <a:pt x="14" y="39"/>
                    <a:pt x="14" y="39"/>
                  </a:cubicBezTo>
                  <a:cubicBezTo>
                    <a:pt x="14" y="39"/>
                    <a:pt x="15" y="46"/>
                    <a:pt x="15" y="46"/>
                  </a:cubicBezTo>
                  <a:cubicBezTo>
                    <a:pt x="20" y="48"/>
                    <a:pt x="20" y="48"/>
                    <a:pt x="20" y="48"/>
                  </a:cubicBezTo>
                  <a:cubicBezTo>
                    <a:pt x="21" y="48"/>
                    <a:pt x="24" y="42"/>
                    <a:pt x="24" y="42"/>
                  </a:cubicBezTo>
                  <a:cubicBezTo>
                    <a:pt x="27" y="42"/>
                    <a:pt x="27" y="42"/>
                    <a:pt x="27" y="42"/>
                  </a:cubicBezTo>
                  <a:cubicBezTo>
                    <a:pt x="27" y="42"/>
                    <a:pt x="33" y="46"/>
                    <a:pt x="33" y="46"/>
                  </a:cubicBezTo>
                  <a:cubicBezTo>
                    <a:pt x="38" y="43"/>
                    <a:pt x="38" y="43"/>
                    <a:pt x="38" y="43"/>
                  </a:cubicBezTo>
                  <a:cubicBezTo>
                    <a:pt x="38" y="43"/>
                    <a:pt x="37" y="36"/>
                    <a:pt x="37" y="36"/>
                  </a:cubicBezTo>
                  <a:cubicBezTo>
                    <a:pt x="38" y="33"/>
                    <a:pt x="38" y="33"/>
                    <a:pt x="38" y="33"/>
                  </a:cubicBezTo>
                  <a:cubicBezTo>
                    <a:pt x="38" y="33"/>
                    <a:pt x="45" y="32"/>
                    <a:pt x="45" y="32"/>
                  </a:cubicBezTo>
                  <a:cubicBezTo>
                    <a:pt x="46" y="27"/>
                    <a:pt x="46" y="27"/>
                    <a:pt x="46" y="27"/>
                  </a:cubicBezTo>
                  <a:cubicBezTo>
                    <a:pt x="47" y="27"/>
                    <a:pt x="41" y="23"/>
                    <a:pt x="41" y="23"/>
                  </a:cubicBezTo>
                  <a:close/>
                  <a:moveTo>
                    <a:pt x="31" y="26"/>
                  </a:moveTo>
                  <a:cubicBezTo>
                    <a:pt x="30" y="30"/>
                    <a:pt x="26" y="32"/>
                    <a:pt x="22" y="31"/>
                  </a:cubicBezTo>
                  <a:cubicBezTo>
                    <a:pt x="18" y="30"/>
                    <a:pt x="15" y="26"/>
                    <a:pt x="16" y="22"/>
                  </a:cubicBezTo>
                  <a:cubicBezTo>
                    <a:pt x="17" y="18"/>
                    <a:pt x="21" y="16"/>
                    <a:pt x="25" y="17"/>
                  </a:cubicBezTo>
                  <a:cubicBezTo>
                    <a:pt x="29" y="18"/>
                    <a:pt x="32" y="22"/>
                    <a:pt x="31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</p:grpSp>
      <p:sp>
        <p:nvSpPr>
          <p:cNvPr id="105" name="Freeform 32"/>
          <p:cNvSpPr>
            <a:spLocks/>
          </p:cNvSpPr>
          <p:nvPr/>
        </p:nvSpPr>
        <p:spPr bwMode="auto">
          <a:xfrm>
            <a:off x="4882723" y="2316578"/>
            <a:ext cx="458863" cy="405375"/>
          </a:xfrm>
          <a:custGeom>
            <a:avLst/>
            <a:gdLst>
              <a:gd name="T0" fmla="*/ 136 w 136"/>
              <a:gd name="T1" fmla="*/ 48 h 120"/>
              <a:gd name="T2" fmla="*/ 68 w 136"/>
              <a:gd name="T3" fmla="*/ 0 h 120"/>
              <a:gd name="T4" fmla="*/ 0 w 136"/>
              <a:gd name="T5" fmla="*/ 48 h 120"/>
              <a:gd name="T6" fmla="*/ 37 w 136"/>
              <a:gd name="T7" fmla="*/ 91 h 120"/>
              <a:gd name="T8" fmla="*/ 21 w 136"/>
              <a:gd name="T9" fmla="*/ 120 h 120"/>
              <a:gd name="T10" fmla="*/ 72 w 136"/>
              <a:gd name="T11" fmla="*/ 96 h 120"/>
              <a:gd name="T12" fmla="*/ 136 w 136"/>
              <a:gd name="T13" fmla="*/ 48 h 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6" h="120">
                <a:moveTo>
                  <a:pt x="136" y="48"/>
                </a:moveTo>
                <a:cubicBezTo>
                  <a:pt x="136" y="22"/>
                  <a:pt x="105" y="0"/>
                  <a:pt x="68" y="0"/>
                </a:cubicBezTo>
                <a:cubicBezTo>
                  <a:pt x="30" y="0"/>
                  <a:pt x="0" y="22"/>
                  <a:pt x="0" y="48"/>
                </a:cubicBezTo>
                <a:cubicBezTo>
                  <a:pt x="0" y="67"/>
                  <a:pt x="15" y="83"/>
                  <a:pt x="37" y="91"/>
                </a:cubicBezTo>
                <a:cubicBezTo>
                  <a:pt x="38" y="96"/>
                  <a:pt x="36" y="106"/>
                  <a:pt x="21" y="120"/>
                </a:cubicBezTo>
                <a:cubicBezTo>
                  <a:pt x="21" y="120"/>
                  <a:pt x="54" y="111"/>
                  <a:pt x="72" y="96"/>
                </a:cubicBezTo>
                <a:cubicBezTo>
                  <a:pt x="108" y="94"/>
                  <a:pt x="136" y="73"/>
                  <a:pt x="136" y="48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PE" sz="2400" dirty="0">
              <a:solidFill>
                <a:schemeClr val="bg1"/>
              </a:solidFill>
            </a:endParaRPr>
          </a:p>
        </p:txBody>
      </p:sp>
      <p:sp>
        <p:nvSpPr>
          <p:cNvPr id="106" name="Freeform 32"/>
          <p:cNvSpPr>
            <a:spLocks/>
          </p:cNvSpPr>
          <p:nvPr/>
        </p:nvSpPr>
        <p:spPr bwMode="auto">
          <a:xfrm>
            <a:off x="3691210" y="3675130"/>
            <a:ext cx="458863" cy="405375"/>
          </a:xfrm>
          <a:custGeom>
            <a:avLst/>
            <a:gdLst>
              <a:gd name="T0" fmla="*/ 136 w 136"/>
              <a:gd name="T1" fmla="*/ 48 h 120"/>
              <a:gd name="T2" fmla="*/ 68 w 136"/>
              <a:gd name="T3" fmla="*/ 0 h 120"/>
              <a:gd name="T4" fmla="*/ 0 w 136"/>
              <a:gd name="T5" fmla="*/ 48 h 120"/>
              <a:gd name="T6" fmla="*/ 37 w 136"/>
              <a:gd name="T7" fmla="*/ 91 h 120"/>
              <a:gd name="T8" fmla="*/ 21 w 136"/>
              <a:gd name="T9" fmla="*/ 120 h 120"/>
              <a:gd name="T10" fmla="*/ 72 w 136"/>
              <a:gd name="T11" fmla="*/ 96 h 120"/>
              <a:gd name="T12" fmla="*/ 136 w 136"/>
              <a:gd name="T13" fmla="*/ 48 h 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6" h="120">
                <a:moveTo>
                  <a:pt x="136" y="48"/>
                </a:moveTo>
                <a:cubicBezTo>
                  <a:pt x="136" y="22"/>
                  <a:pt x="105" y="0"/>
                  <a:pt x="68" y="0"/>
                </a:cubicBezTo>
                <a:cubicBezTo>
                  <a:pt x="30" y="0"/>
                  <a:pt x="0" y="22"/>
                  <a:pt x="0" y="48"/>
                </a:cubicBezTo>
                <a:cubicBezTo>
                  <a:pt x="0" y="67"/>
                  <a:pt x="15" y="83"/>
                  <a:pt x="37" y="91"/>
                </a:cubicBezTo>
                <a:cubicBezTo>
                  <a:pt x="38" y="96"/>
                  <a:pt x="36" y="106"/>
                  <a:pt x="21" y="120"/>
                </a:cubicBezTo>
                <a:cubicBezTo>
                  <a:pt x="21" y="120"/>
                  <a:pt x="54" y="111"/>
                  <a:pt x="72" y="96"/>
                </a:cubicBezTo>
                <a:cubicBezTo>
                  <a:pt x="108" y="94"/>
                  <a:pt x="136" y="73"/>
                  <a:pt x="136" y="48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PE" sz="2400" dirty="0">
              <a:solidFill>
                <a:schemeClr val="bg1"/>
              </a:solidFill>
            </a:endParaRPr>
          </a:p>
        </p:txBody>
      </p:sp>
      <p:sp>
        <p:nvSpPr>
          <p:cNvPr id="107" name="Freeform 32"/>
          <p:cNvSpPr>
            <a:spLocks/>
          </p:cNvSpPr>
          <p:nvPr/>
        </p:nvSpPr>
        <p:spPr bwMode="auto">
          <a:xfrm>
            <a:off x="6021901" y="3242591"/>
            <a:ext cx="322088" cy="284544"/>
          </a:xfrm>
          <a:custGeom>
            <a:avLst/>
            <a:gdLst>
              <a:gd name="T0" fmla="*/ 136 w 136"/>
              <a:gd name="T1" fmla="*/ 48 h 120"/>
              <a:gd name="T2" fmla="*/ 68 w 136"/>
              <a:gd name="T3" fmla="*/ 0 h 120"/>
              <a:gd name="T4" fmla="*/ 0 w 136"/>
              <a:gd name="T5" fmla="*/ 48 h 120"/>
              <a:gd name="T6" fmla="*/ 37 w 136"/>
              <a:gd name="T7" fmla="*/ 91 h 120"/>
              <a:gd name="T8" fmla="*/ 21 w 136"/>
              <a:gd name="T9" fmla="*/ 120 h 120"/>
              <a:gd name="T10" fmla="*/ 72 w 136"/>
              <a:gd name="T11" fmla="*/ 96 h 120"/>
              <a:gd name="T12" fmla="*/ 136 w 136"/>
              <a:gd name="T13" fmla="*/ 48 h 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6" h="120">
                <a:moveTo>
                  <a:pt x="136" y="48"/>
                </a:moveTo>
                <a:cubicBezTo>
                  <a:pt x="136" y="22"/>
                  <a:pt x="105" y="0"/>
                  <a:pt x="68" y="0"/>
                </a:cubicBezTo>
                <a:cubicBezTo>
                  <a:pt x="30" y="0"/>
                  <a:pt x="0" y="22"/>
                  <a:pt x="0" y="48"/>
                </a:cubicBezTo>
                <a:cubicBezTo>
                  <a:pt x="0" y="67"/>
                  <a:pt x="15" y="83"/>
                  <a:pt x="37" y="91"/>
                </a:cubicBezTo>
                <a:cubicBezTo>
                  <a:pt x="38" y="96"/>
                  <a:pt x="36" y="106"/>
                  <a:pt x="21" y="120"/>
                </a:cubicBezTo>
                <a:cubicBezTo>
                  <a:pt x="21" y="120"/>
                  <a:pt x="54" y="111"/>
                  <a:pt x="72" y="96"/>
                </a:cubicBezTo>
                <a:cubicBezTo>
                  <a:pt x="108" y="94"/>
                  <a:pt x="136" y="73"/>
                  <a:pt x="136" y="48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PE" sz="2400" dirty="0">
              <a:solidFill>
                <a:schemeClr val="bg1"/>
              </a:solidFill>
            </a:endParaRPr>
          </a:p>
        </p:txBody>
      </p:sp>
      <p:grpSp>
        <p:nvGrpSpPr>
          <p:cNvPr id="108" name="Group 107"/>
          <p:cNvGrpSpPr/>
          <p:nvPr/>
        </p:nvGrpSpPr>
        <p:grpSpPr>
          <a:xfrm>
            <a:off x="1096961" y="3841781"/>
            <a:ext cx="287143" cy="433527"/>
            <a:chOff x="549275" y="4406901"/>
            <a:chExt cx="161926" cy="244475"/>
          </a:xfrm>
          <a:solidFill>
            <a:schemeClr val="bg1">
              <a:lumMod val="65000"/>
            </a:schemeClr>
          </a:solidFill>
        </p:grpSpPr>
        <p:sp>
          <p:nvSpPr>
            <p:cNvPr id="109" name="Freeform 62"/>
            <p:cNvSpPr>
              <a:spLocks noEditPoints="1"/>
            </p:cNvSpPr>
            <p:nvPr/>
          </p:nvSpPr>
          <p:spPr bwMode="auto">
            <a:xfrm>
              <a:off x="549275" y="4406901"/>
              <a:ext cx="138113" cy="244475"/>
            </a:xfrm>
            <a:custGeom>
              <a:avLst/>
              <a:gdLst>
                <a:gd name="T0" fmla="*/ 66 w 73"/>
                <a:gd name="T1" fmla="*/ 105 h 129"/>
                <a:gd name="T2" fmla="*/ 7 w 73"/>
                <a:gd name="T3" fmla="*/ 105 h 129"/>
                <a:gd name="T4" fmla="*/ 7 w 73"/>
                <a:gd name="T5" fmla="*/ 16 h 129"/>
                <a:gd name="T6" fmla="*/ 66 w 73"/>
                <a:gd name="T7" fmla="*/ 16 h 129"/>
                <a:gd name="T8" fmla="*/ 66 w 73"/>
                <a:gd name="T9" fmla="*/ 35 h 129"/>
                <a:gd name="T10" fmla="*/ 73 w 73"/>
                <a:gd name="T11" fmla="*/ 35 h 129"/>
                <a:gd name="T12" fmla="*/ 73 w 73"/>
                <a:gd name="T13" fmla="*/ 10 h 129"/>
                <a:gd name="T14" fmla="*/ 63 w 73"/>
                <a:gd name="T15" fmla="*/ 0 h 129"/>
                <a:gd name="T16" fmla="*/ 9 w 73"/>
                <a:gd name="T17" fmla="*/ 0 h 129"/>
                <a:gd name="T18" fmla="*/ 0 w 73"/>
                <a:gd name="T19" fmla="*/ 10 h 129"/>
                <a:gd name="T20" fmla="*/ 0 w 73"/>
                <a:gd name="T21" fmla="*/ 120 h 129"/>
                <a:gd name="T22" fmla="*/ 9 w 73"/>
                <a:gd name="T23" fmla="*/ 129 h 129"/>
                <a:gd name="T24" fmla="*/ 63 w 73"/>
                <a:gd name="T25" fmla="*/ 129 h 129"/>
                <a:gd name="T26" fmla="*/ 73 w 73"/>
                <a:gd name="T27" fmla="*/ 120 h 129"/>
                <a:gd name="T28" fmla="*/ 73 w 73"/>
                <a:gd name="T29" fmla="*/ 79 h 129"/>
                <a:gd name="T30" fmla="*/ 66 w 73"/>
                <a:gd name="T31" fmla="*/ 79 h 129"/>
                <a:gd name="T32" fmla="*/ 66 w 73"/>
                <a:gd name="T33" fmla="*/ 105 h 129"/>
                <a:gd name="T34" fmla="*/ 57 w 73"/>
                <a:gd name="T35" fmla="*/ 6 h 129"/>
                <a:gd name="T36" fmla="*/ 60 w 73"/>
                <a:gd name="T37" fmla="*/ 9 h 129"/>
                <a:gd name="T38" fmla="*/ 57 w 73"/>
                <a:gd name="T39" fmla="*/ 11 h 129"/>
                <a:gd name="T40" fmla="*/ 55 w 73"/>
                <a:gd name="T41" fmla="*/ 9 h 129"/>
                <a:gd name="T42" fmla="*/ 57 w 73"/>
                <a:gd name="T43" fmla="*/ 6 h 129"/>
                <a:gd name="T44" fmla="*/ 24 w 73"/>
                <a:gd name="T45" fmla="*/ 7 h 129"/>
                <a:gd name="T46" fmla="*/ 49 w 73"/>
                <a:gd name="T47" fmla="*/ 7 h 129"/>
                <a:gd name="T48" fmla="*/ 49 w 73"/>
                <a:gd name="T49" fmla="*/ 10 h 129"/>
                <a:gd name="T50" fmla="*/ 24 w 73"/>
                <a:gd name="T51" fmla="*/ 10 h 129"/>
                <a:gd name="T52" fmla="*/ 24 w 73"/>
                <a:gd name="T53" fmla="*/ 7 h 129"/>
                <a:gd name="T54" fmla="*/ 48 w 73"/>
                <a:gd name="T55" fmla="*/ 119 h 129"/>
                <a:gd name="T56" fmla="*/ 25 w 73"/>
                <a:gd name="T57" fmla="*/ 119 h 129"/>
                <a:gd name="T58" fmla="*/ 25 w 73"/>
                <a:gd name="T59" fmla="*/ 112 h 129"/>
                <a:gd name="T60" fmla="*/ 48 w 73"/>
                <a:gd name="T61" fmla="*/ 112 h 129"/>
                <a:gd name="T62" fmla="*/ 48 w 73"/>
                <a:gd name="T63" fmla="*/ 11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73" h="129">
                  <a:moveTo>
                    <a:pt x="66" y="105"/>
                  </a:moveTo>
                  <a:cubicBezTo>
                    <a:pt x="7" y="105"/>
                    <a:pt x="7" y="105"/>
                    <a:pt x="7" y="105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66" y="16"/>
                    <a:pt x="66" y="16"/>
                    <a:pt x="66" y="16"/>
                  </a:cubicBezTo>
                  <a:cubicBezTo>
                    <a:pt x="66" y="35"/>
                    <a:pt x="66" y="35"/>
                    <a:pt x="66" y="35"/>
                  </a:cubicBezTo>
                  <a:cubicBezTo>
                    <a:pt x="73" y="35"/>
                    <a:pt x="73" y="35"/>
                    <a:pt x="73" y="35"/>
                  </a:cubicBezTo>
                  <a:cubicBezTo>
                    <a:pt x="73" y="10"/>
                    <a:pt x="73" y="10"/>
                    <a:pt x="73" y="10"/>
                  </a:cubicBezTo>
                  <a:cubicBezTo>
                    <a:pt x="73" y="5"/>
                    <a:pt x="68" y="0"/>
                    <a:pt x="63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5"/>
                    <a:pt x="0" y="1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125"/>
                    <a:pt x="4" y="129"/>
                    <a:pt x="9" y="129"/>
                  </a:cubicBezTo>
                  <a:cubicBezTo>
                    <a:pt x="63" y="129"/>
                    <a:pt x="63" y="129"/>
                    <a:pt x="63" y="129"/>
                  </a:cubicBezTo>
                  <a:cubicBezTo>
                    <a:pt x="68" y="129"/>
                    <a:pt x="73" y="125"/>
                    <a:pt x="73" y="120"/>
                  </a:cubicBezTo>
                  <a:cubicBezTo>
                    <a:pt x="73" y="79"/>
                    <a:pt x="73" y="79"/>
                    <a:pt x="73" y="79"/>
                  </a:cubicBezTo>
                  <a:cubicBezTo>
                    <a:pt x="66" y="79"/>
                    <a:pt x="66" y="79"/>
                    <a:pt x="66" y="79"/>
                  </a:cubicBezTo>
                  <a:lnTo>
                    <a:pt x="66" y="105"/>
                  </a:lnTo>
                  <a:close/>
                  <a:moveTo>
                    <a:pt x="57" y="6"/>
                  </a:moveTo>
                  <a:cubicBezTo>
                    <a:pt x="58" y="6"/>
                    <a:pt x="60" y="7"/>
                    <a:pt x="60" y="9"/>
                  </a:cubicBezTo>
                  <a:cubicBezTo>
                    <a:pt x="60" y="10"/>
                    <a:pt x="58" y="11"/>
                    <a:pt x="57" y="11"/>
                  </a:cubicBezTo>
                  <a:cubicBezTo>
                    <a:pt x="56" y="11"/>
                    <a:pt x="55" y="10"/>
                    <a:pt x="55" y="9"/>
                  </a:cubicBezTo>
                  <a:cubicBezTo>
                    <a:pt x="55" y="7"/>
                    <a:pt x="56" y="6"/>
                    <a:pt x="57" y="6"/>
                  </a:cubicBezTo>
                  <a:close/>
                  <a:moveTo>
                    <a:pt x="24" y="7"/>
                  </a:moveTo>
                  <a:cubicBezTo>
                    <a:pt x="49" y="7"/>
                    <a:pt x="49" y="7"/>
                    <a:pt x="49" y="7"/>
                  </a:cubicBezTo>
                  <a:cubicBezTo>
                    <a:pt x="49" y="10"/>
                    <a:pt x="49" y="10"/>
                    <a:pt x="49" y="10"/>
                  </a:cubicBezTo>
                  <a:cubicBezTo>
                    <a:pt x="24" y="10"/>
                    <a:pt x="24" y="10"/>
                    <a:pt x="24" y="10"/>
                  </a:cubicBezTo>
                  <a:lnTo>
                    <a:pt x="24" y="7"/>
                  </a:lnTo>
                  <a:close/>
                  <a:moveTo>
                    <a:pt x="48" y="119"/>
                  </a:moveTo>
                  <a:cubicBezTo>
                    <a:pt x="25" y="119"/>
                    <a:pt x="25" y="119"/>
                    <a:pt x="25" y="119"/>
                  </a:cubicBezTo>
                  <a:cubicBezTo>
                    <a:pt x="25" y="112"/>
                    <a:pt x="25" y="112"/>
                    <a:pt x="25" y="112"/>
                  </a:cubicBezTo>
                  <a:cubicBezTo>
                    <a:pt x="48" y="112"/>
                    <a:pt x="48" y="112"/>
                    <a:pt x="48" y="112"/>
                  </a:cubicBezTo>
                  <a:lnTo>
                    <a:pt x="48" y="1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110" name="Freeform 63"/>
            <p:cNvSpPr>
              <a:spLocks/>
            </p:cNvSpPr>
            <p:nvPr/>
          </p:nvSpPr>
          <p:spPr bwMode="auto">
            <a:xfrm>
              <a:off x="608013" y="4478338"/>
              <a:ext cx="103188" cy="98425"/>
            </a:xfrm>
            <a:custGeom>
              <a:avLst/>
              <a:gdLst>
                <a:gd name="T0" fmla="*/ 0 w 65"/>
                <a:gd name="T1" fmla="*/ 44 h 62"/>
                <a:gd name="T2" fmla="*/ 8 w 65"/>
                <a:gd name="T3" fmla="*/ 44 h 62"/>
                <a:gd name="T4" fmla="*/ 0 w 65"/>
                <a:gd name="T5" fmla="*/ 62 h 62"/>
                <a:gd name="T6" fmla="*/ 22 w 65"/>
                <a:gd name="T7" fmla="*/ 44 h 62"/>
                <a:gd name="T8" fmla="*/ 65 w 65"/>
                <a:gd name="T9" fmla="*/ 44 h 62"/>
                <a:gd name="T10" fmla="*/ 65 w 65"/>
                <a:gd name="T11" fmla="*/ 0 h 62"/>
                <a:gd name="T12" fmla="*/ 0 w 65"/>
                <a:gd name="T13" fmla="*/ 0 h 62"/>
                <a:gd name="T14" fmla="*/ 0 w 65"/>
                <a:gd name="T15" fmla="*/ 44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5" h="62">
                  <a:moveTo>
                    <a:pt x="0" y="44"/>
                  </a:moveTo>
                  <a:lnTo>
                    <a:pt x="8" y="44"/>
                  </a:lnTo>
                  <a:lnTo>
                    <a:pt x="0" y="62"/>
                  </a:lnTo>
                  <a:lnTo>
                    <a:pt x="22" y="44"/>
                  </a:lnTo>
                  <a:lnTo>
                    <a:pt x="65" y="44"/>
                  </a:lnTo>
                  <a:lnTo>
                    <a:pt x="65" y="0"/>
                  </a:lnTo>
                  <a:lnTo>
                    <a:pt x="0" y="0"/>
                  </a:lnTo>
                  <a:lnTo>
                    <a:pt x="0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11" name="Group 110"/>
          <p:cNvGrpSpPr/>
          <p:nvPr/>
        </p:nvGrpSpPr>
        <p:grpSpPr>
          <a:xfrm>
            <a:off x="4682641" y="2750665"/>
            <a:ext cx="287143" cy="433527"/>
            <a:chOff x="549275" y="4406901"/>
            <a:chExt cx="161926" cy="244475"/>
          </a:xfrm>
          <a:solidFill>
            <a:schemeClr val="bg1">
              <a:lumMod val="65000"/>
            </a:schemeClr>
          </a:solidFill>
        </p:grpSpPr>
        <p:sp>
          <p:nvSpPr>
            <p:cNvPr id="112" name="Freeform 62"/>
            <p:cNvSpPr>
              <a:spLocks noEditPoints="1"/>
            </p:cNvSpPr>
            <p:nvPr/>
          </p:nvSpPr>
          <p:spPr bwMode="auto">
            <a:xfrm>
              <a:off x="549275" y="4406901"/>
              <a:ext cx="138113" cy="244475"/>
            </a:xfrm>
            <a:custGeom>
              <a:avLst/>
              <a:gdLst>
                <a:gd name="T0" fmla="*/ 66 w 73"/>
                <a:gd name="T1" fmla="*/ 105 h 129"/>
                <a:gd name="T2" fmla="*/ 7 w 73"/>
                <a:gd name="T3" fmla="*/ 105 h 129"/>
                <a:gd name="T4" fmla="*/ 7 w 73"/>
                <a:gd name="T5" fmla="*/ 16 h 129"/>
                <a:gd name="T6" fmla="*/ 66 w 73"/>
                <a:gd name="T7" fmla="*/ 16 h 129"/>
                <a:gd name="T8" fmla="*/ 66 w 73"/>
                <a:gd name="T9" fmla="*/ 35 h 129"/>
                <a:gd name="T10" fmla="*/ 73 w 73"/>
                <a:gd name="T11" fmla="*/ 35 h 129"/>
                <a:gd name="T12" fmla="*/ 73 w 73"/>
                <a:gd name="T13" fmla="*/ 10 h 129"/>
                <a:gd name="T14" fmla="*/ 63 w 73"/>
                <a:gd name="T15" fmla="*/ 0 h 129"/>
                <a:gd name="T16" fmla="*/ 9 w 73"/>
                <a:gd name="T17" fmla="*/ 0 h 129"/>
                <a:gd name="T18" fmla="*/ 0 w 73"/>
                <a:gd name="T19" fmla="*/ 10 h 129"/>
                <a:gd name="T20" fmla="*/ 0 w 73"/>
                <a:gd name="T21" fmla="*/ 120 h 129"/>
                <a:gd name="T22" fmla="*/ 9 w 73"/>
                <a:gd name="T23" fmla="*/ 129 h 129"/>
                <a:gd name="T24" fmla="*/ 63 w 73"/>
                <a:gd name="T25" fmla="*/ 129 h 129"/>
                <a:gd name="T26" fmla="*/ 73 w 73"/>
                <a:gd name="T27" fmla="*/ 120 h 129"/>
                <a:gd name="T28" fmla="*/ 73 w 73"/>
                <a:gd name="T29" fmla="*/ 79 h 129"/>
                <a:gd name="T30" fmla="*/ 66 w 73"/>
                <a:gd name="T31" fmla="*/ 79 h 129"/>
                <a:gd name="T32" fmla="*/ 66 w 73"/>
                <a:gd name="T33" fmla="*/ 105 h 129"/>
                <a:gd name="T34" fmla="*/ 57 w 73"/>
                <a:gd name="T35" fmla="*/ 6 h 129"/>
                <a:gd name="T36" fmla="*/ 60 w 73"/>
                <a:gd name="T37" fmla="*/ 9 h 129"/>
                <a:gd name="T38" fmla="*/ 57 w 73"/>
                <a:gd name="T39" fmla="*/ 11 h 129"/>
                <a:gd name="T40" fmla="*/ 55 w 73"/>
                <a:gd name="T41" fmla="*/ 9 h 129"/>
                <a:gd name="T42" fmla="*/ 57 w 73"/>
                <a:gd name="T43" fmla="*/ 6 h 129"/>
                <a:gd name="T44" fmla="*/ 24 w 73"/>
                <a:gd name="T45" fmla="*/ 7 h 129"/>
                <a:gd name="T46" fmla="*/ 49 w 73"/>
                <a:gd name="T47" fmla="*/ 7 h 129"/>
                <a:gd name="T48" fmla="*/ 49 w 73"/>
                <a:gd name="T49" fmla="*/ 10 h 129"/>
                <a:gd name="T50" fmla="*/ 24 w 73"/>
                <a:gd name="T51" fmla="*/ 10 h 129"/>
                <a:gd name="T52" fmla="*/ 24 w 73"/>
                <a:gd name="T53" fmla="*/ 7 h 129"/>
                <a:gd name="T54" fmla="*/ 48 w 73"/>
                <a:gd name="T55" fmla="*/ 119 h 129"/>
                <a:gd name="T56" fmla="*/ 25 w 73"/>
                <a:gd name="T57" fmla="*/ 119 h 129"/>
                <a:gd name="T58" fmla="*/ 25 w 73"/>
                <a:gd name="T59" fmla="*/ 112 h 129"/>
                <a:gd name="T60" fmla="*/ 48 w 73"/>
                <a:gd name="T61" fmla="*/ 112 h 129"/>
                <a:gd name="T62" fmla="*/ 48 w 73"/>
                <a:gd name="T63" fmla="*/ 11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73" h="129">
                  <a:moveTo>
                    <a:pt x="66" y="105"/>
                  </a:moveTo>
                  <a:cubicBezTo>
                    <a:pt x="7" y="105"/>
                    <a:pt x="7" y="105"/>
                    <a:pt x="7" y="105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66" y="16"/>
                    <a:pt x="66" y="16"/>
                    <a:pt x="66" y="16"/>
                  </a:cubicBezTo>
                  <a:cubicBezTo>
                    <a:pt x="66" y="35"/>
                    <a:pt x="66" y="35"/>
                    <a:pt x="66" y="35"/>
                  </a:cubicBezTo>
                  <a:cubicBezTo>
                    <a:pt x="73" y="35"/>
                    <a:pt x="73" y="35"/>
                    <a:pt x="73" y="35"/>
                  </a:cubicBezTo>
                  <a:cubicBezTo>
                    <a:pt x="73" y="10"/>
                    <a:pt x="73" y="10"/>
                    <a:pt x="73" y="10"/>
                  </a:cubicBezTo>
                  <a:cubicBezTo>
                    <a:pt x="73" y="5"/>
                    <a:pt x="68" y="0"/>
                    <a:pt x="63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5"/>
                    <a:pt x="0" y="1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125"/>
                    <a:pt x="4" y="129"/>
                    <a:pt x="9" y="129"/>
                  </a:cubicBezTo>
                  <a:cubicBezTo>
                    <a:pt x="63" y="129"/>
                    <a:pt x="63" y="129"/>
                    <a:pt x="63" y="129"/>
                  </a:cubicBezTo>
                  <a:cubicBezTo>
                    <a:pt x="68" y="129"/>
                    <a:pt x="73" y="125"/>
                    <a:pt x="73" y="120"/>
                  </a:cubicBezTo>
                  <a:cubicBezTo>
                    <a:pt x="73" y="79"/>
                    <a:pt x="73" y="79"/>
                    <a:pt x="73" y="79"/>
                  </a:cubicBezTo>
                  <a:cubicBezTo>
                    <a:pt x="66" y="79"/>
                    <a:pt x="66" y="79"/>
                    <a:pt x="66" y="79"/>
                  </a:cubicBezTo>
                  <a:lnTo>
                    <a:pt x="66" y="105"/>
                  </a:lnTo>
                  <a:close/>
                  <a:moveTo>
                    <a:pt x="57" y="6"/>
                  </a:moveTo>
                  <a:cubicBezTo>
                    <a:pt x="58" y="6"/>
                    <a:pt x="60" y="7"/>
                    <a:pt x="60" y="9"/>
                  </a:cubicBezTo>
                  <a:cubicBezTo>
                    <a:pt x="60" y="10"/>
                    <a:pt x="58" y="11"/>
                    <a:pt x="57" y="11"/>
                  </a:cubicBezTo>
                  <a:cubicBezTo>
                    <a:pt x="56" y="11"/>
                    <a:pt x="55" y="10"/>
                    <a:pt x="55" y="9"/>
                  </a:cubicBezTo>
                  <a:cubicBezTo>
                    <a:pt x="55" y="7"/>
                    <a:pt x="56" y="6"/>
                    <a:pt x="57" y="6"/>
                  </a:cubicBezTo>
                  <a:close/>
                  <a:moveTo>
                    <a:pt x="24" y="7"/>
                  </a:moveTo>
                  <a:cubicBezTo>
                    <a:pt x="49" y="7"/>
                    <a:pt x="49" y="7"/>
                    <a:pt x="49" y="7"/>
                  </a:cubicBezTo>
                  <a:cubicBezTo>
                    <a:pt x="49" y="10"/>
                    <a:pt x="49" y="10"/>
                    <a:pt x="49" y="10"/>
                  </a:cubicBezTo>
                  <a:cubicBezTo>
                    <a:pt x="24" y="10"/>
                    <a:pt x="24" y="10"/>
                    <a:pt x="24" y="10"/>
                  </a:cubicBezTo>
                  <a:lnTo>
                    <a:pt x="24" y="7"/>
                  </a:lnTo>
                  <a:close/>
                  <a:moveTo>
                    <a:pt x="48" y="119"/>
                  </a:moveTo>
                  <a:cubicBezTo>
                    <a:pt x="25" y="119"/>
                    <a:pt x="25" y="119"/>
                    <a:pt x="25" y="119"/>
                  </a:cubicBezTo>
                  <a:cubicBezTo>
                    <a:pt x="25" y="112"/>
                    <a:pt x="25" y="112"/>
                    <a:pt x="25" y="112"/>
                  </a:cubicBezTo>
                  <a:cubicBezTo>
                    <a:pt x="48" y="112"/>
                    <a:pt x="48" y="112"/>
                    <a:pt x="48" y="112"/>
                  </a:cubicBezTo>
                  <a:lnTo>
                    <a:pt x="48" y="1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113" name="Freeform 63"/>
            <p:cNvSpPr>
              <a:spLocks/>
            </p:cNvSpPr>
            <p:nvPr/>
          </p:nvSpPr>
          <p:spPr bwMode="auto">
            <a:xfrm>
              <a:off x="608013" y="4478338"/>
              <a:ext cx="103188" cy="98425"/>
            </a:xfrm>
            <a:custGeom>
              <a:avLst/>
              <a:gdLst>
                <a:gd name="T0" fmla="*/ 0 w 65"/>
                <a:gd name="T1" fmla="*/ 44 h 62"/>
                <a:gd name="T2" fmla="*/ 8 w 65"/>
                <a:gd name="T3" fmla="*/ 44 h 62"/>
                <a:gd name="T4" fmla="*/ 0 w 65"/>
                <a:gd name="T5" fmla="*/ 62 h 62"/>
                <a:gd name="T6" fmla="*/ 22 w 65"/>
                <a:gd name="T7" fmla="*/ 44 h 62"/>
                <a:gd name="T8" fmla="*/ 65 w 65"/>
                <a:gd name="T9" fmla="*/ 44 h 62"/>
                <a:gd name="T10" fmla="*/ 65 w 65"/>
                <a:gd name="T11" fmla="*/ 0 h 62"/>
                <a:gd name="T12" fmla="*/ 0 w 65"/>
                <a:gd name="T13" fmla="*/ 0 h 62"/>
                <a:gd name="T14" fmla="*/ 0 w 65"/>
                <a:gd name="T15" fmla="*/ 44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5" h="62">
                  <a:moveTo>
                    <a:pt x="0" y="44"/>
                  </a:moveTo>
                  <a:lnTo>
                    <a:pt x="8" y="44"/>
                  </a:lnTo>
                  <a:lnTo>
                    <a:pt x="0" y="62"/>
                  </a:lnTo>
                  <a:lnTo>
                    <a:pt x="22" y="44"/>
                  </a:lnTo>
                  <a:lnTo>
                    <a:pt x="65" y="44"/>
                  </a:lnTo>
                  <a:lnTo>
                    <a:pt x="65" y="0"/>
                  </a:lnTo>
                  <a:lnTo>
                    <a:pt x="0" y="0"/>
                  </a:lnTo>
                  <a:lnTo>
                    <a:pt x="0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14" name="Group 113"/>
          <p:cNvGrpSpPr/>
          <p:nvPr/>
        </p:nvGrpSpPr>
        <p:grpSpPr>
          <a:xfrm>
            <a:off x="5433946" y="1715230"/>
            <a:ext cx="287143" cy="433527"/>
            <a:chOff x="549275" y="4406901"/>
            <a:chExt cx="161926" cy="244475"/>
          </a:xfrm>
          <a:solidFill>
            <a:schemeClr val="bg1">
              <a:lumMod val="65000"/>
            </a:schemeClr>
          </a:solidFill>
        </p:grpSpPr>
        <p:sp>
          <p:nvSpPr>
            <p:cNvPr id="115" name="Freeform 62"/>
            <p:cNvSpPr>
              <a:spLocks noEditPoints="1"/>
            </p:cNvSpPr>
            <p:nvPr/>
          </p:nvSpPr>
          <p:spPr bwMode="auto">
            <a:xfrm>
              <a:off x="549275" y="4406901"/>
              <a:ext cx="138113" cy="244475"/>
            </a:xfrm>
            <a:custGeom>
              <a:avLst/>
              <a:gdLst>
                <a:gd name="T0" fmla="*/ 66 w 73"/>
                <a:gd name="T1" fmla="*/ 105 h 129"/>
                <a:gd name="T2" fmla="*/ 7 w 73"/>
                <a:gd name="T3" fmla="*/ 105 h 129"/>
                <a:gd name="T4" fmla="*/ 7 w 73"/>
                <a:gd name="T5" fmla="*/ 16 h 129"/>
                <a:gd name="T6" fmla="*/ 66 w 73"/>
                <a:gd name="T7" fmla="*/ 16 h 129"/>
                <a:gd name="T8" fmla="*/ 66 w 73"/>
                <a:gd name="T9" fmla="*/ 35 h 129"/>
                <a:gd name="T10" fmla="*/ 73 w 73"/>
                <a:gd name="T11" fmla="*/ 35 h 129"/>
                <a:gd name="T12" fmla="*/ 73 w 73"/>
                <a:gd name="T13" fmla="*/ 10 h 129"/>
                <a:gd name="T14" fmla="*/ 63 w 73"/>
                <a:gd name="T15" fmla="*/ 0 h 129"/>
                <a:gd name="T16" fmla="*/ 9 w 73"/>
                <a:gd name="T17" fmla="*/ 0 h 129"/>
                <a:gd name="T18" fmla="*/ 0 w 73"/>
                <a:gd name="T19" fmla="*/ 10 h 129"/>
                <a:gd name="T20" fmla="*/ 0 w 73"/>
                <a:gd name="T21" fmla="*/ 120 h 129"/>
                <a:gd name="T22" fmla="*/ 9 w 73"/>
                <a:gd name="T23" fmla="*/ 129 h 129"/>
                <a:gd name="T24" fmla="*/ 63 w 73"/>
                <a:gd name="T25" fmla="*/ 129 h 129"/>
                <a:gd name="T26" fmla="*/ 73 w 73"/>
                <a:gd name="T27" fmla="*/ 120 h 129"/>
                <a:gd name="T28" fmla="*/ 73 w 73"/>
                <a:gd name="T29" fmla="*/ 79 h 129"/>
                <a:gd name="T30" fmla="*/ 66 w 73"/>
                <a:gd name="T31" fmla="*/ 79 h 129"/>
                <a:gd name="T32" fmla="*/ 66 w 73"/>
                <a:gd name="T33" fmla="*/ 105 h 129"/>
                <a:gd name="T34" fmla="*/ 57 w 73"/>
                <a:gd name="T35" fmla="*/ 6 h 129"/>
                <a:gd name="T36" fmla="*/ 60 w 73"/>
                <a:gd name="T37" fmla="*/ 9 h 129"/>
                <a:gd name="T38" fmla="*/ 57 w 73"/>
                <a:gd name="T39" fmla="*/ 11 h 129"/>
                <a:gd name="T40" fmla="*/ 55 w 73"/>
                <a:gd name="T41" fmla="*/ 9 h 129"/>
                <a:gd name="T42" fmla="*/ 57 w 73"/>
                <a:gd name="T43" fmla="*/ 6 h 129"/>
                <a:gd name="T44" fmla="*/ 24 w 73"/>
                <a:gd name="T45" fmla="*/ 7 h 129"/>
                <a:gd name="T46" fmla="*/ 49 w 73"/>
                <a:gd name="T47" fmla="*/ 7 h 129"/>
                <a:gd name="T48" fmla="*/ 49 w 73"/>
                <a:gd name="T49" fmla="*/ 10 h 129"/>
                <a:gd name="T50" fmla="*/ 24 w 73"/>
                <a:gd name="T51" fmla="*/ 10 h 129"/>
                <a:gd name="T52" fmla="*/ 24 w 73"/>
                <a:gd name="T53" fmla="*/ 7 h 129"/>
                <a:gd name="T54" fmla="*/ 48 w 73"/>
                <a:gd name="T55" fmla="*/ 119 h 129"/>
                <a:gd name="T56" fmla="*/ 25 w 73"/>
                <a:gd name="T57" fmla="*/ 119 h 129"/>
                <a:gd name="T58" fmla="*/ 25 w 73"/>
                <a:gd name="T59" fmla="*/ 112 h 129"/>
                <a:gd name="T60" fmla="*/ 48 w 73"/>
                <a:gd name="T61" fmla="*/ 112 h 129"/>
                <a:gd name="T62" fmla="*/ 48 w 73"/>
                <a:gd name="T63" fmla="*/ 11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73" h="129">
                  <a:moveTo>
                    <a:pt x="66" y="105"/>
                  </a:moveTo>
                  <a:cubicBezTo>
                    <a:pt x="7" y="105"/>
                    <a:pt x="7" y="105"/>
                    <a:pt x="7" y="105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66" y="16"/>
                    <a:pt x="66" y="16"/>
                    <a:pt x="66" y="16"/>
                  </a:cubicBezTo>
                  <a:cubicBezTo>
                    <a:pt x="66" y="35"/>
                    <a:pt x="66" y="35"/>
                    <a:pt x="66" y="35"/>
                  </a:cubicBezTo>
                  <a:cubicBezTo>
                    <a:pt x="73" y="35"/>
                    <a:pt x="73" y="35"/>
                    <a:pt x="73" y="35"/>
                  </a:cubicBezTo>
                  <a:cubicBezTo>
                    <a:pt x="73" y="10"/>
                    <a:pt x="73" y="10"/>
                    <a:pt x="73" y="10"/>
                  </a:cubicBezTo>
                  <a:cubicBezTo>
                    <a:pt x="73" y="5"/>
                    <a:pt x="68" y="0"/>
                    <a:pt x="63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5"/>
                    <a:pt x="0" y="1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125"/>
                    <a:pt x="4" y="129"/>
                    <a:pt x="9" y="129"/>
                  </a:cubicBezTo>
                  <a:cubicBezTo>
                    <a:pt x="63" y="129"/>
                    <a:pt x="63" y="129"/>
                    <a:pt x="63" y="129"/>
                  </a:cubicBezTo>
                  <a:cubicBezTo>
                    <a:pt x="68" y="129"/>
                    <a:pt x="73" y="125"/>
                    <a:pt x="73" y="120"/>
                  </a:cubicBezTo>
                  <a:cubicBezTo>
                    <a:pt x="73" y="79"/>
                    <a:pt x="73" y="79"/>
                    <a:pt x="73" y="79"/>
                  </a:cubicBezTo>
                  <a:cubicBezTo>
                    <a:pt x="66" y="79"/>
                    <a:pt x="66" y="79"/>
                    <a:pt x="66" y="79"/>
                  </a:cubicBezTo>
                  <a:lnTo>
                    <a:pt x="66" y="105"/>
                  </a:lnTo>
                  <a:close/>
                  <a:moveTo>
                    <a:pt x="57" y="6"/>
                  </a:moveTo>
                  <a:cubicBezTo>
                    <a:pt x="58" y="6"/>
                    <a:pt x="60" y="7"/>
                    <a:pt x="60" y="9"/>
                  </a:cubicBezTo>
                  <a:cubicBezTo>
                    <a:pt x="60" y="10"/>
                    <a:pt x="58" y="11"/>
                    <a:pt x="57" y="11"/>
                  </a:cubicBezTo>
                  <a:cubicBezTo>
                    <a:pt x="56" y="11"/>
                    <a:pt x="55" y="10"/>
                    <a:pt x="55" y="9"/>
                  </a:cubicBezTo>
                  <a:cubicBezTo>
                    <a:pt x="55" y="7"/>
                    <a:pt x="56" y="6"/>
                    <a:pt x="57" y="6"/>
                  </a:cubicBezTo>
                  <a:close/>
                  <a:moveTo>
                    <a:pt x="24" y="7"/>
                  </a:moveTo>
                  <a:cubicBezTo>
                    <a:pt x="49" y="7"/>
                    <a:pt x="49" y="7"/>
                    <a:pt x="49" y="7"/>
                  </a:cubicBezTo>
                  <a:cubicBezTo>
                    <a:pt x="49" y="10"/>
                    <a:pt x="49" y="10"/>
                    <a:pt x="49" y="10"/>
                  </a:cubicBezTo>
                  <a:cubicBezTo>
                    <a:pt x="24" y="10"/>
                    <a:pt x="24" y="10"/>
                    <a:pt x="24" y="10"/>
                  </a:cubicBezTo>
                  <a:lnTo>
                    <a:pt x="24" y="7"/>
                  </a:lnTo>
                  <a:close/>
                  <a:moveTo>
                    <a:pt x="48" y="119"/>
                  </a:moveTo>
                  <a:cubicBezTo>
                    <a:pt x="25" y="119"/>
                    <a:pt x="25" y="119"/>
                    <a:pt x="25" y="119"/>
                  </a:cubicBezTo>
                  <a:cubicBezTo>
                    <a:pt x="25" y="112"/>
                    <a:pt x="25" y="112"/>
                    <a:pt x="25" y="112"/>
                  </a:cubicBezTo>
                  <a:cubicBezTo>
                    <a:pt x="48" y="112"/>
                    <a:pt x="48" y="112"/>
                    <a:pt x="48" y="112"/>
                  </a:cubicBezTo>
                  <a:lnTo>
                    <a:pt x="48" y="1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116" name="Freeform 63"/>
            <p:cNvSpPr>
              <a:spLocks/>
            </p:cNvSpPr>
            <p:nvPr/>
          </p:nvSpPr>
          <p:spPr bwMode="auto">
            <a:xfrm>
              <a:off x="608013" y="4478338"/>
              <a:ext cx="103188" cy="98425"/>
            </a:xfrm>
            <a:custGeom>
              <a:avLst/>
              <a:gdLst>
                <a:gd name="T0" fmla="*/ 0 w 65"/>
                <a:gd name="T1" fmla="*/ 44 h 62"/>
                <a:gd name="T2" fmla="*/ 8 w 65"/>
                <a:gd name="T3" fmla="*/ 44 h 62"/>
                <a:gd name="T4" fmla="*/ 0 w 65"/>
                <a:gd name="T5" fmla="*/ 62 h 62"/>
                <a:gd name="T6" fmla="*/ 22 w 65"/>
                <a:gd name="T7" fmla="*/ 44 h 62"/>
                <a:gd name="T8" fmla="*/ 65 w 65"/>
                <a:gd name="T9" fmla="*/ 44 h 62"/>
                <a:gd name="T10" fmla="*/ 65 w 65"/>
                <a:gd name="T11" fmla="*/ 0 h 62"/>
                <a:gd name="T12" fmla="*/ 0 w 65"/>
                <a:gd name="T13" fmla="*/ 0 h 62"/>
                <a:gd name="T14" fmla="*/ 0 w 65"/>
                <a:gd name="T15" fmla="*/ 44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5" h="62">
                  <a:moveTo>
                    <a:pt x="0" y="44"/>
                  </a:moveTo>
                  <a:lnTo>
                    <a:pt x="8" y="44"/>
                  </a:lnTo>
                  <a:lnTo>
                    <a:pt x="0" y="62"/>
                  </a:lnTo>
                  <a:lnTo>
                    <a:pt x="22" y="44"/>
                  </a:lnTo>
                  <a:lnTo>
                    <a:pt x="65" y="44"/>
                  </a:lnTo>
                  <a:lnTo>
                    <a:pt x="65" y="0"/>
                  </a:lnTo>
                  <a:lnTo>
                    <a:pt x="0" y="0"/>
                  </a:lnTo>
                  <a:lnTo>
                    <a:pt x="0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17" name="Group 116"/>
          <p:cNvGrpSpPr/>
          <p:nvPr/>
        </p:nvGrpSpPr>
        <p:grpSpPr>
          <a:xfrm>
            <a:off x="8450458" y="3070929"/>
            <a:ext cx="287143" cy="433527"/>
            <a:chOff x="549275" y="4406901"/>
            <a:chExt cx="161926" cy="244475"/>
          </a:xfrm>
          <a:solidFill>
            <a:schemeClr val="bg1">
              <a:lumMod val="65000"/>
            </a:schemeClr>
          </a:solidFill>
        </p:grpSpPr>
        <p:sp>
          <p:nvSpPr>
            <p:cNvPr id="118" name="Freeform 62"/>
            <p:cNvSpPr>
              <a:spLocks noEditPoints="1"/>
            </p:cNvSpPr>
            <p:nvPr/>
          </p:nvSpPr>
          <p:spPr bwMode="auto">
            <a:xfrm>
              <a:off x="549275" y="4406901"/>
              <a:ext cx="138113" cy="244475"/>
            </a:xfrm>
            <a:custGeom>
              <a:avLst/>
              <a:gdLst>
                <a:gd name="T0" fmla="*/ 66 w 73"/>
                <a:gd name="T1" fmla="*/ 105 h 129"/>
                <a:gd name="T2" fmla="*/ 7 w 73"/>
                <a:gd name="T3" fmla="*/ 105 h 129"/>
                <a:gd name="T4" fmla="*/ 7 w 73"/>
                <a:gd name="T5" fmla="*/ 16 h 129"/>
                <a:gd name="T6" fmla="*/ 66 w 73"/>
                <a:gd name="T7" fmla="*/ 16 h 129"/>
                <a:gd name="T8" fmla="*/ 66 w 73"/>
                <a:gd name="T9" fmla="*/ 35 h 129"/>
                <a:gd name="T10" fmla="*/ 73 w 73"/>
                <a:gd name="T11" fmla="*/ 35 h 129"/>
                <a:gd name="T12" fmla="*/ 73 w 73"/>
                <a:gd name="T13" fmla="*/ 10 h 129"/>
                <a:gd name="T14" fmla="*/ 63 w 73"/>
                <a:gd name="T15" fmla="*/ 0 h 129"/>
                <a:gd name="T16" fmla="*/ 9 w 73"/>
                <a:gd name="T17" fmla="*/ 0 h 129"/>
                <a:gd name="T18" fmla="*/ 0 w 73"/>
                <a:gd name="T19" fmla="*/ 10 h 129"/>
                <a:gd name="T20" fmla="*/ 0 w 73"/>
                <a:gd name="T21" fmla="*/ 120 h 129"/>
                <a:gd name="T22" fmla="*/ 9 w 73"/>
                <a:gd name="T23" fmla="*/ 129 h 129"/>
                <a:gd name="T24" fmla="*/ 63 w 73"/>
                <a:gd name="T25" fmla="*/ 129 h 129"/>
                <a:gd name="T26" fmla="*/ 73 w 73"/>
                <a:gd name="T27" fmla="*/ 120 h 129"/>
                <a:gd name="T28" fmla="*/ 73 w 73"/>
                <a:gd name="T29" fmla="*/ 79 h 129"/>
                <a:gd name="T30" fmla="*/ 66 w 73"/>
                <a:gd name="T31" fmla="*/ 79 h 129"/>
                <a:gd name="T32" fmla="*/ 66 w 73"/>
                <a:gd name="T33" fmla="*/ 105 h 129"/>
                <a:gd name="T34" fmla="*/ 57 w 73"/>
                <a:gd name="T35" fmla="*/ 6 h 129"/>
                <a:gd name="T36" fmla="*/ 60 w 73"/>
                <a:gd name="T37" fmla="*/ 9 h 129"/>
                <a:gd name="T38" fmla="*/ 57 w 73"/>
                <a:gd name="T39" fmla="*/ 11 h 129"/>
                <a:gd name="T40" fmla="*/ 55 w 73"/>
                <a:gd name="T41" fmla="*/ 9 h 129"/>
                <a:gd name="T42" fmla="*/ 57 w 73"/>
                <a:gd name="T43" fmla="*/ 6 h 129"/>
                <a:gd name="T44" fmla="*/ 24 w 73"/>
                <a:gd name="T45" fmla="*/ 7 h 129"/>
                <a:gd name="T46" fmla="*/ 49 w 73"/>
                <a:gd name="T47" fmla="*/ 7 h 129"/>
                <a:gd name="T48" fmla="*/ 49 w 73"/>
                <a:gd name="T49" fmla="*/ 10 h 129"/>
                <a:gd name="T50" fmla="*/ 24 w 73"/>
                <a:gd name="T51" fmla="*/ 10 h 129"/>
                <a:gd name="T52" fmla="*/ 24 w 73"/>
                <a:gd name="T53" fmla="*/ 7 h 129"/>
                <a:gd name="T54" fmla="*/ 48 w 73"/>
                <a:gd name="T55" fmla="*/ 119 h 129"/>
                <a:gd name="T56" fmla="*/ 25 w 73"/>
                <a:gd name="T57" fmla="*/ 119 h 129"/>
                <a:gd name="T58" fmla="*/ 25 w 73"/>
                <a:gd name="T59" fmla="*/ 112 h 129"/>
                <a:gd name="T60" fmla="*/ 48 w 73"/>
                <a:gd name="T61" fmla="*/ 112 h 129"/>
                <a:gd name="T62" fmla="*/ 48 w 73"/>
                <a:gd name="T63" fmla="*/ 11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73" h="129">
                  <a:moveTo>
                    <a:pt x="66" y="105"/>
                  </a:moveTo>
                  <a:cubicBezTo>
                    <a:pt x="7" y="105"/>
                    <a:pt x="7" y="105"/>
                    <a:pt x="7" y="105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66" y="16"/>
                    <a:pt x="66" y="16"/>
                    <a:pt x="66" y="16"/>
                  </a:cubicBezTo>
                  <a:cubicBezTo>
                    <a:pt x="66" y="35"/>
                    <a:pt x="66" y="35"/>
                    <a:pt x="66" y="35"/>
                  </a:cubicBezTo>
                  <a:cubicBezTo>
                    <a:pt x="73" y="35"/>
                    <a:pt x="73" y="35"/>
                    <a:pt x="73" y="35"/>
                  </a:cubicBezTo>
                  <a:cubicBezTo>
                    <a:pt x="73" y="10"/>
                    <a:pt x="73" y="10"/>
                    <a:pt x="73" y="10"/>
                  </a:cubicBezTo>
                  <a:cubicBezTo>
                    <a:pt x="73" y="5"/>
                    <a:pt x="68" y="0"/>
                    <a:pt x="63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5"/>
                    <a:pt x="0" y="1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125"/>
                    <a:pt x="4" y="129"/>
                    <a:pt x="9" y="129"/>
                  </a:cubicBezTo>
                  <a:cubicBezTo>
                    <a:pt x="63" y="129"/>
                    <a:pt x="63" y="129"/>
                    <a:pt x="63" y="129"/>
                  </a:cubicBezTo>
                  <a:cubicBezTo>
                    <a:pt x="68" y="129"/>
                    <a:pt x="73" y="125"/>
                    <a:pt x="73" y="120"/>
                  </a:cubicBezTo>
                  <a:cubicBezTo>
                    <a:pt x="73" y="79"/>
                    <a:pt x="73" y="79"/>
                    <a:pt x="73" y="79"/>
                  </a:cubicBezTo>
                  <a:cubicBezTo>
                    <a:pt x="66" y="79"/>
                    <a:pt x="66" y="79"/>
                    <a:pt x="66" y="79"/>
                  </a:cubicBezTo>
                  <a:lnTo>
                    <a:pt x="66" y="105"/>
                  </a:lnTo>
                  <a:close/>
                  <a:moveTo>
                    <a:pt x="57" y="6"/>
                  </a:moveTo>
                  <a:cubicBezTo>
                    <a:pt x="58" y="6"/>
                    <a:pt x="60" y="7"/>
                    <a:pt x="60" y="9"/>
                  </a:cubicBezTo>
                  <a:cubicBezTo>
                    <a:pt x="60" y="10"/>
                    <a:pt x="58" y="11"/>
                    <a:pt x="57" y="11"/>
                  </a:cubicBezTo>
                  <a:cubicBezTo>
                    <a:pt x="56" y="11"/>
                    <a:pt x="55" y="10"/>
                    <a:pt x="55" y="9"/>
                  </a:cubicBezTo>
                  <a:cubicBezTo>
                    <a:pt x="55" y="7"/>
                    <a:pt x="56" y="6"/>
                    <a:pt x="57" y="6"/>
                  </a:cubicBezTo>
                  <a:close/>
                  <a:moveTo>
                    <a:pt x="24" y="7"/>
                  </a:moveTo>
                  <a:cubicBezTo>
                    <a:pt x="49" y="7"/>
                    <a:pt x="49" y="7"/>
                    <a:pt x="49" y="7"/>
                  </a:cubicBezTo>
                  <a:cubicBezTo>
                    <a:pt x="49" y="10"/>
                    <a:pt x="49" y="10"/>
                    <a:pt x="49" y="10"/>
                  </a:cubicBezTo>
                  <a:cubicBezTo>
                    <a:pt x="24" y="10"/>
                    <a:pt x="24" y="10"/>
                    <a:pt x="24" y="10"/>
                  </a:cubicBezTo>
                  <a:lnTo>
                    <a:pt x="24" y="7"/>
                  </a:lnTo>
                  <a:close/>
                  <a:moveTo>
                    <a:pt x="48" y="119"/>
                  </a:moveTo>
                  <a:cubicBezTo>
                    <a:pt x="25" y="119"/>
                    <a:pt x="25" y="119"/>
                    <a:pt x="25" y="119"/>
                  </a:cubicBezTo>
                  <a:cubicBezTo>
                    <a:pt x="25" y="112"/>
                    <a:pt x="25" y="112"/>
                    <a:pt x="25" y="112"/>
                  </a:cubicBezTo>
                  <a:cubicBezTo>
                    <a:pt x="48" y="112"/>
                    <a:pt x="48" y="112"/>
                    <a:pt x="48" y="112"/>
                  </a:cubicBezTo>
                  <a:lnTo>
                    <a:pt x="48" y="1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119" name="Freeform 63"/>
            <p:cNvSpPr>
              <a:spLocks/>
            </p:cNvSpPr>
            <p:nvPr/>
          </p:nvSpPr>
          <p:spPr bwMode="auto">
            <a:xfrm>
              <a:off x="608013" y="4478338"/>
              <a:ext cx="103188" cy="98425"/>
            </a:xfrm>
            <a:custGeom>
              <a:avLst/>
              <a:gdLst>
                <a:gd name="T0" fmla="*/ 0 w 65"/>
                <a:gd name="T1" fmla="*/ 44 h 62"/>
                <a:gd name="T2" fmla="*/ 8 w 65"/>
                <a:gd name="T3" fmla="*/ 44 h 62"/>
                <a:gd name="T4" fmla="*/ 0 w 65"/>
                <a:gd name="T5" fmla="*/ 62 h 62"/>
                <a:gd name="T6" fmla="*/ 22 w 65"/>
                <a:gd name="T7" fmla="*/ 44 h 62"/>
                <a:gd name="T8" fmla="*/ 65 w 65"/>
                <a:gd name="T9" fmla="*/ 44 h 62"/>
                <a:gd name="T10" fmla="*/ 65 w 65"/>
                <a:gd name="T11" fmla="*/ 0 h 62"/>
                <a:gd name="T12" fmla="*/ 0 w 65"/>
                <a:gd name="T13" fmla="*/ 0 h 62"/>
                <a:gd name="T14" fmla="*/ 0 w 65"/>
                <a:gd name="T15" fmla="*/ 44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5" h="62">
                  <a:moveTo>
                    <a:pt x="0" y="44"/>
                  </a:moveTo>
                  <a:lnTo>
                    <a:pt x="8" y="44"/>
                  </a:lnTo>
                  <a:lnTo>
                    <a:pt x="0" y="62"/>
                  </a:lnTo>
                  <a:lnTo>
                    <a:pt x="22" y="44"/>
                  </a:lnTo>
                  <a:lnTo>
                    <a:pt x="65" y="44"/>
                  </a:lnTo>
                  <a:lnTo>
                    <a:pt x="65" y="0"/>
                  </a:lnTo>
                  <a:lnTo>
                    <a:pt x="0" y="0"/>
                  </a:lnTo>
                  <a:lnTo>
                    <a:pt x="0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0" name="Group 119"/>
          <p:cNvGrpSpPr/>
          <p:nvPr/>
        </p:nvGrpSpPr>
        <p:grpSpPr>
          <a:xfrm>
            <a:off x="9104360" y="2583210"/>
            <a:ext cx="321149" cy="419964"/>
            <a:chOff x="812800" y="2401888"/>
            <a:chExt cx="206375" cy="269875"/>
          </a:xfrm>
          <a:solidFill>
            <a:schemeClr val="bg1">
              <a:lumMod val="65000"/>
            </a:schemeClr>
          </a:solidFill>
        </p:grpSpPr>
        <p:sp>
          <p:nvSpPr>
            <p:cNvPr id="121" name="Freeform 47"/>
            <p:cNvSpPr>
              <a:spLocks noEditPoints="1"/>
            </p:cNvSpPr>
            <p:nvPr/>
          </p:nvSpPr>
          <p:spPr bwMode="auto">
            <a:xfrm>
              <a:off x="812800" y="2401888"/>
              <a:ext cx="206375" cy="269875"/>
            </a:xfrm>
            <a:custGeom>
              <a:avLst/>
              <a:gdLst>
                <a:gd name="T0" fmla="*/ 104 w 109"/>
                <a:gd name="T1" fmla="*/ 68 h 142"/>
                <a:gd name="T2" fmla="*/ 96 w 109"/>
                <a:gd name="T3" fmla="*/ 68 h 142"/>
                <a:gd name="T4" fmla="*/ 96 w 109"/>
                <a:gd name="T5" fmla="*/ 44 h 142"/>
                <a:gd name="T6" fmla="*/ 84 w 109"/>
                <a:gd name="T7" fmla="*/ 13 h 142"/>
                <a:gd name="T8" fmla="*/ 55 w 109"/>
                <a:gd name="T9" fmla="*/ 0 h 142"/>
                <a:gd name="T10" fmla="*/ 25 w 109"/>
                <a:gd name="T11" fmla="*/ 13 h 142"/>
                <a:gd name="T12" fmla="*/ 13 w 109"/>
                <a:gd name="T13" fmla="*/ 44 h 142"/>
                <a:gd name="T14" fmla="*/ 13 w 109"/>
                <a:gd name="T15" fmla="*/ 68 h 142"/>
                <a:gd name="T16" fmla="*/ 6 w 109"/>
                <a:gd name="T17" fmla="*/ 68 h 142"/>
                <a:gd name="T18" fmla="*/ 0 w 109"/>
                <a:gd name="T19" fmla="*/ 73 h 142"/>
                <a:gd name="T20" fmla="*/ 0 w 109"/>
                <a:gd name="T21" fmla="*/ 137 h 142"/>
                <a:gd name="T22" fmla="*/ 6 w 109"/>
                <a:gd name="T23" fmla="*/ 142 h 142"/>
                <a:gd name="T24" fmla="*/ 104 w 109"/>
                <a:gd name="T25" fmla="*/ 142 h 142"/>
                <a:gd name="T26" fmla="*/ 109 w 109"/>
                <a:gd name="T27" fmla="*/ 137 h 142"/>
                <a:gd name="T28" fmla="*/ 109 w 109"/>
                <a:gd name="T29" fmla="*/ 73 h 142"/>
                <a:gd name="T30" fmla="*/ 104 w 109"/>
                <a:gd name="T31" fmla="*/ 68 h 142"/>
                <a:gd name="T32" fmla="*/ 66 w 109"/>
                <a:gd name="T33" fmla="*/ 124 h 142"/>
                <a:gd name="T34" fmla="*/ 55 w 109"/>
                <a:gd name="T35" fmla="*/ 136 h 142"/>
                <a:gd name="T36" fmla="*/ 43 w 109"/>
                <a:gd name="T37" fmla="*/ 124 h 142"/>
                <a:gd name="T38" fmla="*/ 43 w 109"/>
                <a:gd name="T39" fmla="*/ 103 h 142"/>
                <a:gd name="T40" fmla="*/ 55 w 109"/>
                <a:gd name="T41" fmla="*/ 91 h 142"/>
                <a:gd name="T42" fmla="*/ 66 w 109"/>
                <a:gd name="T43" fmla="*/ 103 h 142"/>
                <a:gd name="T44" fmla="*/ 66 w 109"/>
                <a:gd name="T45" fmla="*/ 124 h 142"/>
                <a:gd name="T46" fmla="*/ 77 w 109"/>
                <a:gd name="T47" fmla="*/ 68 h 142"/>
                <a:gd name="T48" fmla="*/ 33 w 109"/>
                <a:gd name="T49" fmla="*/ 68 h 142"/>
                <a:gd name="T50" fmla="*/ 33 w 109"/>
                <a:gd name="T51" fmla="*/ 44 h 142"/>
                <a:gd name="T52" fmla="*/ 39 w 109"/>
                <a:gd name="T53" fmla="*/ 27 h 142"/>
                <a:gd name="T54" fmla="*/ 55 w 109"/>
                <a:gd name="T55" fmla="*/ 20 h 142"/>
                <a:gd name="T56" fmla="*/ 70 w 109"/>
                <a:gd name="T57" fmla="*/ 27 h 142"/>
                <a:gd name="T58" fmla="*/ 77 w 109"/>
                <a:gd name="T59" fmla="*/ 44 h 142"/>
                <a:gd name="T60" fmla="*/ 77 w 109"/>
                <a:gd name="T61" fmla="*/ 68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09" h="142">
                  <a:moveTo>
                    <a:pt x="104" y="68"/>
                  </a:moveTo>
                  <a:cubicBezTo>
                    <a:pt x="96" y="68"/>
                    <a:pt x="96" y="68"/>
                    <a:pt x="96" y="68"/>
                  </a:cubicBezTo>
                  <a:cubicBezTo>
                    <a:pt x="96" y="44"/>
                    <a:pt x="96" y="44"/>
                    <a:pt x="96" y="44"/>
                  </a:cubicBezTo>
                  <a:cubicBezTo>
                    <a:pt x="96" y="32"/>
                    <a:pt x="92" y="21"/>
                    <a:pt x="84" y="13"/>
                  </a:cubicBezTo>
                  <a:cubicBezTo>
                    <a:pt x="77" y="5"/>
                    <a:pt x="66" y="0"/>
                    <a:pt x="55" y="0"/>
                  </a:cubicBezTo>
                  <a:cubicBezTo>
                    <a:pt x="43" y="0"/>
                    <a:pt x="32" y="5"/>
                    <a:pt x="25" y="13"/>
                  </a:cubicBezTo>
                  <a:cubicBezTo>
                    <a:pt x="17" y="21"/>
                    <a:pt x="13" y="32"/>
                    <a:pt x="13" y="44"/>
                  </a:cubicBezTo>
                  <a:cubicBezTo>
                    <a:pt x="13" y="68"/>
                    <a:pt x="13" y="68"/>
                    <a:pt x="13" y="68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3" y="68"/>
                    <a:pt x="0" y="71"/>
                    <a:pt x="0" y="73"/>
                  </a:cubicBezTo>
                  <a:cubicBezTo>
                    <a:pt x="0" y="137"/>
                    <a:pt x="0" y="137"/>
                    <a:pt x="0" y="137"/>
                  </a:cubicBezTo>
                  <a:cubicBezTo>
                    <a:pt x="0" y="140"/>
                    <a:pt x="3" y="142"/>
                    <a:pt x="6" y="142"/>
                  </a:cubicBezTo>
                  <a:cubicBezTo>
                    <a:pt x="104" y="142"/>
                    <a:pt x="104" y="142"/>
                    <a:pt x="104" y="142"/>
                  </a:cubicBezTo>
                  <a:cubicBezTo>
                    <a:pt x="107" y="142"/>
                    <a:pt x="109" y="140"/>
                    <a:pt x="109" y="137"/>
                  </a:cubicBezTo>
                  <a:cubicBezTo>
                    <a:pt x="109" y="73"/>
                    <a:pt x="109" y="73"/>
                    <a:pt x="109" y="73"/>
                  </a:cubicBezTo>
                  <a:cubicBezTo>
                    <a:pt x="109" y="71"/>
                    <a:pt x="107" y="68"/>
                    <a:pt x="104" y="68"/>
                  </a:cubicBezTo>
                  <a:close/>
                  <a:moveTo>
                    <a:pt x="66" y="124"/>
                  </a:moveTo>
                  <a:cubicBezTo>
                    <a:pt x="66" y="131"/>
                    <a:pt x="61" y="136"/>
                    <a:pt x="55" y="136"/>
                  </a:cubicBezTo>
                  <a:cubicBezTo>
                    <a:pt x="48" y="136"/>
                    <a:pt x="43" y="131"/>
                    <a:pt x="43" y="124"/>
                  </a:cubicBezTo>
                  <a:cubicBezTo>
                    <a:pt x="43" y="103"/>
                    <a:pt x="43" y="103"/>
                    <a:pt x="43" y="103"/>
                  </a:cubicBezTo>
                  <a:cubicBezTo>
                    <a:pt x="43" y="96"/>
                    <a:pt x="48" y="91"/>
                    <a:pt x="55" y="91"/>
                  </a:cubicBezTo>
                  <a:cubicBezTo>
                    <a:pt x="61" y="91"/>
                    <a:pt x="66" y="96"/>
                    <a:pt x="66" y="103"/>
                  </a:cubicBezTo>
                  <a:lnTo>
                    <a:pt x="66" y="124"/>
                  </a:lnTo>
                  <a:close/>
                  <a:moveTo>
                    <a:pt x="77" y="68"/>
                  </a:moveTo>
                  <a:cubicBezTo>
                    <a:pt x="33" y="68"/>
                    <a:pt x="33" y="68"/>
                    <a:pt x="33" y="68"/>
                  </a:cubicBezTo>
                  <a:cubicBezTo>
                    <a:pt x="33" y="44"/>
                    <a:pt x="33" y="44"/>
                    <a:pt x="33" y="44"/>
                  </a:cubicBezTo>
                  <a:cubicBezTo>
                    <a:pt x="33" y="37"/>
                    <a:pt x="35" y="31"/>
                    <a:pt x="39" y="27"/>
                  </a:cubicBezTo>
                  <a:cubicBezTo>
                    <a:pt x="43" y="23"/>
                    <a:pt x="49" y="20"/>
                    <a:pt x="55" y="20"/>
                  </a:cubicBezTo>
                  <a:cubicBezTo>
                    <a:pt x="60" y="20"/>
                    <a:pt x="66" y="23"/>
                    <a:pt x="70" y="27"/>
                  </a:cubicBezTo>
                  <a:cubicBezTo>
                    <a:pt x="74" y="31"/>
                    <a:pt x="77" y="37"/>
                    <a:pt x="77" y="44"/>
                  </a:cubicBezTo>
                  <a:lnTo>
                    <a:pt x="77" y="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122" name="Freeform 48"/>
            <p:cNvSpPr>
              <a:spLocks/>
            </p:cNvSpPr>
            <p:nvPr/>
          </p:nvSpPr>
          <p:spPr bwMode="auto">
            <a:xfrm>
              <a:off x="903288" y="2586038"/>
              <a:ext cx="25400" cy="60325"/>
            </a:xfrm>
            <a:custGeom>
              <a:avLst/>
              <a:gdLst>
                <a:gd name="T0" fmla="*/ 7 w 13"/>
                <a:gd name="T1" fmla="*/ 0 h 32"/>
                <a:gd name="T2" fmla="*/ 0 w 13"/>
                <a:gd name="T3" fmla="*/ 7 h 32"/>
                <a:gd name="T4" fmla="*/ 0 w 13"/>
                <a:gd name="T5" fmla="*/ 25 h 32"/>
                <a:gd name="T6" fmla="*/ 7 w 13"/>
                <a:gd name="T7" fmla="*/ 32 h 32"/>
                <a:gd name="T8" fmla="*/ 13 w 13"/>
                <a:gd name="T9" fmla="*/ 25 h 32"/>
                <a:gd name="T10" fmla="*/ 13 w 13"/>
                <a:gd name="T11" fmla="*/ 7 h 32"/>
                <a:gd name="T12" fmla="*/ 7 w 13"/>
                <a:gd name="T13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32">
                  <a:moveTo>
                    <a:pt x="7" y="0"/>
                  </a:moveTo>
                  <a:cubicBezTo>
                    <a:pt x="3" y="0"/>
                    <a:pt x="0" y="3"/>
                    <a:pt x="0" y="7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0" y="32"/>
                    <a:pt x="13" y="29"/>
                    <a:pt x="13" y="2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3"/>
                    <a:pt x="10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3" name="Group 122"/>
          <p:cNvGrpSpPr/>
          <p:nvPr/>
        </p:nvGrpSpPr>
        <p:grpSpPr>
          <a:xfrm>
            <a:off x="8326302" y="2561804"/>
            <a:ext cx="321149" cy="419964"/>
            <a:chOff x="812800" y="2401888"/>
            <a:chExt cx="206375" cy="269875"/>
          </a:xfrm>
          <a:solidFill>
            <a:schemeClr val="bg1">
              <a:lumMod val="65000"/>
            </a:schemeClr>
          </a:solidFill>
        </p:grpSpPr>
        <p:sp>
          <p:nvSpPr>
            <p:cNvPr id="124" name="Freeform 47"/>
            <p:cNvSpPr>
              <a:spLocks noEditPoints="1"/>
            </p:cNvSpPr>
            <p:nvPr/>
          </p:nvSpPr>
          <p:spPr bwMode="auto">
            <a:xfrm>
              <a:off x="812800" y="2401888"/>
              <a:ext cx="206375" cy="269875"/>
            </a:xfrm>
            <a:custGeom>
              <a:avLst/>
              <a:gdLst>
                <a:gd name="T0" fmla="*/ 104 w 109"/>
                <a:gd name="T1" fmla="*/ 68 h 142"/>
                <a:gd name="T2" fmla="*/ 96 w 109"/>
                <a:gd name="T3" fmla="*/ 68 h 142"/>
                <a:gd name="T4" fmla="*/ 96 w 109"/>
                <a:gd name="T5" fmla="*/ 44 h 142"/>
                <a:gd name="T6" fmla="*/ 84 w 109"/>
                <a:gd name="T7" fmla="*/ 13 h 142"/>
                <a:gd name="T8" fmla="*/ 55 w 109"/>
                <a:gd name="T9" fmla="*/ 0 h 142"/>
                <a:gd name="T10" fmla="*/ 25 w 109"/>
                <a:gd name="T11" fmla="*/ 13 h 142"/>
                <a:gd name="T12" fmla="*/ 13 w 109"/>
                <a:gd name="T13" fmla="*/ 44 h 142"/>
                <a:gd name="T14" fmla="*/ 13 w 109"/>
                <a:gd name="T15" fmla="*/ 68 h 142"/>
                <a:gd name="T16" fmla="*/ 6 w 109"/>
                <a:gd name="T17" fmla="*/ 68 h 142"/>
                <a:gd name="T18" fmla="*/ 0 w 109"/>
                <a:gd name="T19" fmla="*/ 73 h 142"/>
                <a:gd name="T20" fmla="*/ 0 w 109"/>
                <a:gd name="T21" fmla="*/ 137 h 142"/>
                <a:gd name="T22" fmla="*/ 6 w 109"/>
                <a:gd name="T23" fmla="*/ 142 h 142"/>
                <a:gd name="T24" fmla="*/ 104 w 109"/>
                <a:gd name="T25" fmla="*/ 142 h 142"/>
                <a:gd name="T26" fmla="*/ 109 w 109"/>
                <a:gd name="T27" fmla="*/ 137 h 142"/>
                <a:gd name="T28" fmla="*/ 109 w 109"/>
                <a:gd name="T29" fmla="*/ 73 h 142"/>
                <a:gd name="T30" fmla="*/ 104 w 109"/>
                <a:gd name="T31" fmla="*/ 68 h 142"/>
                <a:gd name="T32" fmla="*/ 66 w 109"/>
                <a:gd name="T33" fmla="*/ 124 h 142"/>
                <a:gd name="T34" fmla="*/ 55 w 109"/>
                <a:gd name="T35" fmla="*/ 136 h 142"/>
                <a:gd name="T36" fmla="*/ 43 w 109"/>
                <a:gd name="T37" fmla="*/ 124 h 142"/>
                <a:gd name="T38" fmla="*/ 43 w 109"/>
                <a:gd name="T39" fmla="*/ 103 h 142"/>
                <a:gd name="T40" fmla="*/ 55 w 109"/>
                <a:gd name="T41" fmla="*/ 91 h 142"/>
                <a:gd name="T42" fmla="*/ 66 w 109"/>
                <a:gd name="T43" fmla="*/ 103 h 142"/>
                <a:gd name="T44" fmla="*/ 66 w 109"/>
                <a:gd name="T45" fmla="*/ 124 h 142"/>
                <a:gd name="T46" fmla="*/ 77 w 109"/>
                <a:gd name="T47" fmla="*/ 68 h 142"/>
                <a:gd name="T48" fmla="*/ 33 w 109"/>
                <a:gd name="T49" fmla="*/ 68 h 142"/>
                <a:gd name="T50" fmla="*/ 33 w 109"/>
                <a:gd name="T51" fmla="*/ 44 h 142"/>
                <a:gd name="T52" fmla="*/ 39 w 109"/>
                <a:gd name="T53" fmla="*/ 27 h 142"/>
                <a:gd name="T54" fmla="*/ 55 w 109"/>
                <a:gd name="T55" fmla="*/ 20 h 142"/>
                <a:gd name="T56" fmla="*/ 70 w 109"/>
                <a:gd name="T57" fmla="*/ 27 h 142"/>
                <a:gd name="T58" fmla="*/ 77 w 109"/>
                <a:gd name="T59" fmla="*/ 44 h 142"/>
                <a:gd name="T60" fmla="*/ 77 w 109"/>
                <a:gd name="T61" fmla="*/ 68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09" h="142">
                  <a:moveTo>
                    <a:pt x="104" y="68"/>
                  </a:moveTo>
                  <a:cubicBezTo>
                    <a:pt x="96" y="68"/>
                    <a:pt x="96" y="68"/>
                    <a:pt x="96" y="68"/>
                  </a:cubicBezTo>
                  <a:cubicBezTo>
                    <a:pt x="96" y="44"/>
                    <a:pt x="96" y="44"/>
                    <a:pt x="96" y="44"/>
                  </a:cubicBezTo>
                  <a:cubicBezTo>
                    <a:pt x="96" y="32"/>
                    <a:pt x="92" y="21"/>
                    <a:pt x="84" y="13"/>
                  </a:cubicBezTo>
                  <a:cubicBezTo>
                    <a:pt x="77" y="5"/>
                    <a:pt x="66" y="0"/>
                    <a:pt x="55" y="0"/>
                  </a:cubicBezTo>
                  <a:cubicBezTo>
                    <a:pt x="43" y="0"/>
                    <a:pt x="32" y="5"/>
                    <a:pt x="25" y="13"/>
                  </a:cubicBezTo>
                  <a:cubicBezTo>
                    <a:pt x="17" y="21"/>
                    <a:pt x="13" y="32"/>
                    <a:pt x="13" y="44"/>
                  </a:cubicBezTo>
                  <a:cubicBezTo>
                    <a:pt x="13" y="68"/>
                    <a:pt x="13" y="68"/>
                    <a:pt x="13" y="68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3" y="68"/>
                    <a:pt x="0" y="71"/>
                    <a:pt x="0" y="73"/>
                  </a:cubicBezTo>
                  <a:cubicBezTo>
                    <a:pt x="0" y="137"/>
                    <a:pt x="0" y="137"/>
                    <a:pt x="0" y="137"/>
                  </a:cubicBezTo>
                  <a:cubicBezTo>
                    <a:pt x="0" y="140"/>
                    <a:pt x="3" y="142"/>
                    <a:pt x="6" y="142"/>
                  </a:cubicBezTo>
                  <a:cubicBezTo>
                    <a:pt x="104" y="142"/>
                    <a:pt x="104" y="142"/>
                    <a:pt x="104" y="142"/>
                  </a:cubicBezTo>
                  <a:cubicBezTo>
                    <a:pt x="107" y="142"/>
                    <a:pt x="109" y="140"/>
                    <a:pt x="109" y="137"/>
                  </a:cubicBezTo>
                  <a:cubicBezTo>
                    <a:pt x="109" y="73"/>
                    <a:pt x="109" y="73"/>
                    <a:pt x="109" y="73"/>
                  </a:cubicBezTo>
                  <a:cubicBezTo>
                    <a:pt x="109" y="71"/>
                    <a:pt x="107" y="68"/>
                    <a:pt x="104" y="68"/>
                  </a:cubicBezTo>
                  <a:close/>
                  <a:moveTo>
                    <a:pt x="66" y="124"/>
                  </a:moveTo>
                  <a:cubicBezTo>
                    <a:pt x="66" y="131"/>
                    <a:pt x="61" y="136"/>
                    <a:pt x="55" y="136"/>
                  </a:cubicBezTo>
                  <a:cubicBezTo>
                    <a:pt x="48" y="136"/>
                    <a:pt x="43" y="131"/>
                    <a:pt x="43" y="124"/>
                  </a:cubicBezTo>
                  <a:cubicBezTo>
                    <a:pt x="43" y="103"/>
                    <a:pt x="43" y="103"/>
                    <a:pt x="43" y="103"/>
                  </a:cubicBezTo>
                  <a:cubicBezTo>
                    <a:pt x="43" y="96"/>
                    <a:pt x="48" y="91"/>
                    <a:pt x="55" y="91"/>
                  </a:cubicBezTo>
                  <a:cubicBezTo>
                    <a:pt x="61" y="91"/>
                    <a:pt x="66" y="96"/>
                    <a:pt x="66" y="103"/>
                  </a:cubicBezTo>
                  <a:lnTo>
                    <a:pt x="66" y="124"/>
                  </a:lnTo>
                  <a:close/>
                  <a:moveTo>
                    <a:pt x="77" y="68"/>
                  </a:moveTo>
                  <a:cubicBezTo>
                    <a:pt x="33" y="68"/>
                    <a:pt x="33" y="68"/>
                    <a:pt x="33" y="68"/>
                  </a:cubicBezTo>
                  <a:cubicBezTo>
                    <a:pt x="33" y="44"/>
                    <a:pt x="33" y="44"/>
                    <a:pt x="33" y="44"/>
                  </a:cubicBezTo>
                  <a:cubicBezTo>
                    <a:pt x="33" y="37"/>
                    <a:pt x="35" y="31"/>
                    <a:pt x="39" y="27"/>
                  </a:cubicBezTo>
                  <a:cubicBezTo>
                    <a:pt x="43" y="23"/>
                    <a:pt x="49" y="20"/>
                    <a:pt x="55" y="20"/>
                  </a:cubicBezTo>
                  <a:cubicBezTo>
                    <a:pt x="60" y="20"/>
                    <a:pt x="66" y="23"/>
                    <a:pt x="70" y="27"/>
                  </a:cubicBezTo>
                  <a:cubicBezTo>
                    <a:pt x="74" y="31"/>
                    <a:pt x="77" y="37"/>
                    <a:pt x="77" y="44"/>
                  </a:cubicBezTo>
                  <a:lnTo>
                    <a:pt x="77" y="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125" name="Freeform 48"/>
            <p:cNvSpPr>
              <a:spLocks/>
            </p:cNvSpPr>
            <p:nvPr/>
          </p:nvSpPr>
          <p:spPr bwMode="auto">
            <a:xfrm>
              <a:off x="903288" y="2586038"/>
              <a:ext cx="25400" cy="60325"/>
            </a:xfrm>
            <a:custGeom>
              <a:avLst/>
              <a:gdLst>
                <a:gd name="T0" fmla="*/ 7 w 13"/>
                <a:gd name="T1" fmla="*/ 0 h 32"/>
                <a:gd name="T2" fmla="*/ 0 w 13"/>
                <a:gd name="T3" fmla="*/ 7 h 32"/>
                <a:gd name="T4" fmla="*/ 0 w 13"/>
                <a:gd name="T5" fmla="*/ 25 h 32"/>
                <a:gd name="T6" fmla="*/ 7 w 13"/>
                <a:gd name="T7" fmla="*/ 32 h 32"/>
                <a:gd name="T8" fmla="*/ 13 w 13"/>
                <a:gd name="T9" fmla="*/ 25 h 32"/>
                <a:gd name="T10" fmla="*/ 13 w 13"/>
                <a:gd name="T11" fmla="*/ 7 h 32"/>
                <a:gd name="T12" fmla="*/ 7 w 13"/>
                <a:gd name="T13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32">
                  <a:moveTo>
                    <a:pt x="7" y="0"/>
                  </a:moveTo>
                  <a:cubicBezTo>
                    <a:pt x="3" y="0"/>
                    <a:pt x="0" y="3"/>
                    <a:pt x="0" y="7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0" y="32"/>
                    <a:pt x="13" y="29"/>
                    <a:pt x="13" y="2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3"/>
                    <a:pt x="10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6" name="Group 125"/>
          <p:cNvGrpSpPr/>
          <p:nvPr/>
        </p:nvGrpSpPr>
        <p:grpSpPr>
          <a:xfrm>
            <a:off x="1820754" y="3781408"/>
            <a:ext cx="321149" cy="419964"/>
            <a:chOff x="812800" y="2401888"/>
            <a:chExt cx="206375" cy="269875"/>
          </a:xfrm>
          <a:solidFill>
            <a:schemeClr val="bg1">
              <a:lumMod val="65000"/>
            </a:schemeClr>
          </a:solidFill>
        </p:grpSpPr>
        <p:sp>
          <p:nvSpPr>
            <p:cNvPr id="127" name="Freeform 47"/>
            <p:cNvSpPr>
              <a:spLocks noEditPoints="1"/>
            </p:cNvSpPr>
            <p:nvPr/>
          </p:nvSpPr>
          <p:spPr bwMode="auto">
            <a:xfrm>
              <a:off x="812800" y="2401888"/>
              <a:ext cx="206375" cy="269875"/>
            </a:xfrm>
            <a:custGeom>
              <a:avLst/>
              <a:gdLst>
                <a:gd name="T0" fmla="*/ 104 w 109"/>
                <a:gd name="T1" fmla="*/ 68 h 142"/>
                <a:gd name="T2" fmla="*/ 96 w 109"/>
                <a:gd name="T3" fmla="*/ 68 h 142"/>
                <a:gd name="T4" fmla="*/ 96 w 109"/>
                <a:gd name="T5" fmla="*/ 44 h 142"/>
                <a:gd name="T6" fmla="*/ 84 w 109"/>
                <a:gd name="T7" fmla="*/ 13 h 142"/>
                <a:gd name="T8" fmla="*/ 55 w 109"/>
                <a:gd name="T9" fmla="*/ 0 h 142"/>
                <a:gd name="T10" fmla="*/ 25 w 109"/>
                <a:gd name="T11" fmla="*/ 13 h 142"/>
                <a:gd name="T12" fmla="*/ 13 w 109"/>
                <a:gd name="T13" fmla="*/ 44 h 142"/>
                <a:gd name="T14" fmla="*/ 13 w 109"/>
                <a:gd name="T15" fmla="*/ 68 h 142"/>
                <a:gd name="T16" fmla="*/ 6 w 109"/>
                <a:gd name="T17" fmla="*/ 68 h 142"/>
                <a:gd name="T18" fmla="*/ 0 w 109"/>
                <a:gd name="T19" fmla="*/ 73 h 142"/>
                <a:gd name="T20" fmla="*/ 0 w 109"/>
                <a:gd name="T21" fmla="*/ 137 h 142"/>
                <a:gd name="T22" fmla="*/ 6 w 109"/>
                <a:gd name="T23" fmla="*/ 142 h 142"/>
                <a:gd name="T24" fmla="*/ 104 w 109"/>
                <a:gd name="T25" fmla="*/ 142 h 142"/>
                <a:gd name="T26" fmla="*/ 109 w 109"/>
                <a:gd name="T27" fmla="*/ 137 h 142"/>
                <a:gd name="T28" fmla="*/ 109 w 109"/>
                <a:gd name="T29" fmla="*/ 73 h 142"/>
                <a:gd name="T30" fmla="*/ 104 w 109"/>
                <a:gd name="T31" fmla="*/ 68 h 142"/>
                <a:gd name="T32" fmla="*/ 66 w 109"/>
                <a:gd name="T33" fmla="*/ 124 h 142"/>
                <a:gd name="T34" fmla="*/ 55 w 109"/>
                <a:gd name="T35" fmla="*/ 136 h 142"/>
                <a:gd name="T36" fmla="*/ 43 w 109"/>
                <a:gd name="T37" fmla="*/ 124 h 142"/>
                <a:gd name="T38" fmla="*/ 43 w 109"/>
                <a:gd name="T39" fmla="*/ 103 h 142"/>
                <a:gd name="T40" fmla="*/ 55 w 109"/>
                <a:gd name="T41" fmla="*/ 91 h 142"/>
                <a:gd name="T42" fmla="*/ 66 w 109"/>
                <a:gd name="T43" fmla="*/ 103 h 142"/>
                <a:gd name="T44" fmla="*/ 66 w 109"/>
                <a:gd name="T45" fmla="*/ 124 h 142"/>
                <a:gd name="T46" fmla="*/ 77 w 109"/>
                <a:gd name="T47" fmla="*/ 68 h 142"/>
                <a:gd name="T48" fmla="*/ 33 w 109"/>
                <a:gd name="T49" fmla="*/ 68 h 142"/>
                <a:gd name="T50" fmla="*/ 33 w 109"/>
                <a:gd name="T51" fmla="*/ 44 h 142"/>
                <a:gd name="T52" fmla="*/ 39 w 109"/>
                <a:gd name="T53" fmla="*/ 27 h 142"/>
                <a:gd name="T54" fmla="*/ 55 w 109"/>
                <a:gd name="T55" fmla="*/ 20 h 142"/>
                <a:gd name="T56" fmla="*/ 70 w 109"/>
                <a:gd name="T57" fmla="*/ 27 h 142"/>
                <a:gd name="T58" fmla="*/ 77 w 109"/>
                <a:gd name="T59" fmla="*/ 44 h 142"/>
                <a:gd name="T60" fmla="*/ 77 w 109"/>
                <a:gd name="T61" fmla="*/ 68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09" h="142">
                  <a:moveTo>
                    <a:pt x="104" y="68"/>
                  </a:moveTo>
                  <a:cubicBezTo>
                    <a:pt x="96" y="68"/>
                    <a:pt x="96" y="68"/>
                    <a:pt x="96" y="68"/>
                  </a:cubicBezTo>
                  <a:cubicBezTo>
                    <a:pt x="96" y="44"/>
                    <a:pt x="96" y="44"/>
                    <a:pt x="96" y="44"/>
                  </a:cubicBezTo>
                  <a:cubicBezTo>
                    <a:pt x="96" y="32"/>
                    <a:pt x="92" y="21"/>
                    <a:pt x="84" y="13"/>
                  </a:cubicBezTo>
                  <a:cubicBezTo>
                    <a:pt x="77" y="5"/>
                    <a:pt x="66" y="0"/>
                    <a:pt x="55" y="0"/>
                  </a:cubicBezTo>
                  <a:cubicBezTo>
                    <a:pt x="43" y="0"/>
                    <a:pt x="32" y="5"/>
                    <a:pt x="25" y="13"/>
                  </a:cubicBezTo>
                  <a:cubicBezTo>
                    <a:pt x="17" y="21"/>
                    <a:pt x="13" y="32"/>
                    <a:pt x="13" y="44"/>
                  </a:cubicBezTo>
                  <a:cubicBezTo>
                    <a:pt x="13" y="68"/>
                    <a:pt x="13" y="68"/>
                    <a:pt x="13" y="68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3" y="68"/>
                    <a:pt x="0" y="71"/>
                    <a:pt x="0" y="73"/>
                  </a:cubicBezTo>
                  <a:cubicBezTo>
                    <a:pt x="0" y="137"/>
                    <a:pt x="0" y="137"/>
                    <a:pt x="0" y="137"/>
                  </a:cubicBezTo>
                  <a:cubicBezTo>
                    <a:pt x="0" y="140"/>
                    <a:pt x="3" y="142"/>
                    <a:pt x="6" y="142"/>
                  </a:cubicBezTo>
                  <a:cubicBezTo>
                    <a:pt x="104" y="142"/>
                    <a:pt x="104" y="142"/>
                    <a:pt x="104" y="142"/>
                  </a:cubicBezTo>
                  <a:cubicBezTo>
                    <a:pt x="107" y="142"/>
                    <a:pt x="109" y="140"/>
                    <a:pt x="109" y="137"/>
                  </a:cubicBezTo>
                  <a:cubicBezTo>
                    <a:pt x="109" y="73"/>
                    <a:pt x="109" y="73"/>
                    <a:pt x="109" y="73"/>
                  </a:cubicBezTo>
                  <a:cubicBezTo>
                    <a:pt x="109" y="71"/>
                    <a:pt x="107" y="68"/>
                    <a:pt x="104" y="68"/>
                  </a:cubicBezTo>
                  <a:close/>
                  <a:moveTo>
                    <a:pt x="66" y="124"/>
                  </a:moveTo>
                  <a:cubicBezTo>
                    <a:pt x="66" y="131"/>
                    <a:pt x="61" y="136"/>
                    <a:pt x="55" y="136"/>
                  </a:cubicBezTo>
                  <a:cubicBezTo>
                    <a:pt x="48" y="136"/>
                    <a:pt x="43" y="131"/>
                    <a:pt x="43" y="124"/>
                  </a:cubicBezTo>
                  <a:cubicBezTo>
                    <a:pt x="43" y="103"/>
                    <a:pt x="43" y="103"/>
                    <a:pt x="43" y="103"/>
                  </a:cubicBezTo>
                  <a:cubicBezTo>
                    <a:pt x="43" y="96"/>
                    <a:pt x="48" y="91"/>
                    <a:pt x="55" y="91"/>
                  </a:cubicBezTo>
                  <a:cubicBezTo>
                    <a:pt x="61" y="91"/>
                    <a:pt x="66" y="96"/>
                    <a:pt x="66" y="103"/>
                  </a:cubicBezTo>
                  <a:lnTo>
                    <a:pt x="66" y="124"/>
                  </a:lnTo>
                  <a:close/>
                  <a:moveTo>
                    <a:pt x="77" y="68"/>
                  </a:moveTo>
                  <a:cubicBezTo>
                    <a:pt x="33" y="68"/>
                    <a:pt x="33" y="68"/>
                    <a:pt x="33" y="68"/>
                  </a:cubicBezTo>
                  <a:cubicBezTo>
                    <a:pt x="33" y="44"/>
                    <a:pt x="33" y="44"/>
                    <a:pt x="33" y="44"/>
                  </a:cubicBezTo>
                  <a:cubicBezTo>
                    <a:pt x="33" y="37"/>
                    <a:pt x="35" y="31"/>
                    <a:pt x="39" y="27"/>
                  </a:cubicBezTo>
                  <a:cubicBezTo>
                    <a:pt x="43" y="23"/>
                    <a:pt x="49" y="20"/>
                    <a:pt x="55" y="20"/>
                  </a:cubicBezTo>
                  <a:cubicBezTo>
                    <a:pt x="60" y="20"/>
                    <a:pt x="66" y="23"/>
                    <a:pt x="70" y="27"/>
                  </a:cubicBezTo>
                  <a:cubicBezTo>
                    <a:pt x="74" y="31"/>
                    <a:pt x="77" y="37"/>
                    <a:pt x="77" y="44"/>
                  </a:cubicBezTo>
                  <a:lnTo>
                    <a:pt x="77" y="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128" name="Freeform 48"/>
            <p:cNvSpPr>
              <a:spLocks/>
            </p:cNvSpPr>
            <p:nvPr/>
          </p:nvSpPr>
          <p:spPr bwMode="auto">
            <a:xfrm>
              <a:off x="903288" y="2586038"/>
              <a:ext cx="25400" cy="60325"/>
            </a:xfrm>
            <a:custGeom>
              <a:avLst/>
              <a:gdLst>
                <a:gd name="T0" fmla="*/ 7 w 13"/>
                <a:gd name="T1" fmla="*/ 0 h 32"/>
                <a:gd name="T2" fmla="*/ 0 w 13"/>
                <a:gd name="T3" fmla="*/ 7 h 32"/>
                <a:gd name="T4" fmla="*/ 0 w 13"/>
                <a:gd name="T5" fmla="*/ 25 h 32"/>
                <a:gd name="T6" fmla="*/ 7 w 13"/>
                <a:gd name="T7" fmla="*/ 32 h 32"/>
                <a:gd name="T8" fmla="*/ 13 w 13"/>
                <a:gd name="T9" fmla="*/ 25 h 32"/>
                <a:gd name="T10" fmla="*/ 13 w 13"/>
                <a:gd name="T11" fmla="*/ 7 h 32"/>
                <a:gd name="T12" fmla="*/ 7 w 13"/>
                <a:gd name="T13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32">
                  <a:moveTo>
                    <a:pt x="7" y="0"/>
                  </a:moveTo>
                  <a:cubicBezTo>
                    <a:pt x="3" y="0"/>
                    <a:pt x="0" y="3"/>
                    <a:pt x="0" y="7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0" y="32"/>
                    <a:pt x="13" y="29"/>
                    <a:pt x="13" y="2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3"/>
                    <a:pt x="10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</p:grpSp>
      <p:sp>
        <p:nvSpPr>
          <p:cNvPr id="129" name="Freeform 32"/>
          <p:cNvSpPr>
            <a:spLocks/>
          </p:cNvSpPr>
          <p:nvPr/>
        </p:nvSpPr>
        <p:spPr bwMode="auto">
          <a:xfrm>
            <a:off x="9487318" y="2728328"/>
            <a:ext cx="458863" cy="405375"/>
          </a:xfrm>
          <a:custGeom>
            <a:avLst/>
            <a:gdLst>
              <a:gd name="T0" fmla="*/ 136 w 136"/>
              <a:gd name="T1" fmla="*/ 48 h 120"/>
              <a:gd name="T2" fmla="*/ 68 w 136"/>
              <a:gd name="T3" fmla="*/ 0 h 120"/>
              <a:gd name="T4" fmla="*/ 0 w 136"/>
              <a:gd name="T5" fmla="*/ 48 h 120"/>
              <a:gd name="T6" fmla="*/ 37 w 136"/>
              <a:gd name="T7" fmla="*/ 91 h 120"/>
              <a:gd name="T8" fmla="*/ 21 w 136"/>
              <a:gd name="T9" fmla="*/ 120 h 120"/>
              <a:gd name="T10" fmla="*/ 72 w 136"/>
              <a:gd name="T11" fmla="*/ 96 h 120"/>
              <a:gd name="T12" fmla="*/ 136 w 136"/>
              <a:gd name="T13" fmla="*/ 48 h 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6" h="120">
                <a:moveTo>
                  <a:pt x="136" y="48"/>
                </a:moveTo>
                <a:cubicBezTo>
                  <a:pt x="136" y="22"/>
                  <a:pt x="105" y="0"/>
                  <a:pt x="68" y="0"/>
                </a:cubicBezTo>
                <a:cubicBezTo>
                  <a:pt x="30" y="0"/>
                  <a:pt x="0" y="22"/>
                  <a:pt x="0" y="48"/>
                </a:cubicBezTo>
                <a:cubicBezTo>
                  <a:pt x="0" y="67"/>
                  <a:pt x="15" y="83"/>
                  <a:pt x="37" y="91"/>
                </a:cubicBezTo>
                <a:cubicBezTo>
                  <a:pt x="38" y="96"/>
                  <a:pt x="36" y="106"/>
                  <a:pt x="21" y="120"/>
                </a:cubicBezTo>
                <a:cubicBezTo>
                  <a:pt x="21" y="120"/>
                  <a:pt x="54" y="111"/>
                  <a:pt x="72" y="96"/>
                </a:cubicBezTo>
                <a:cubicBezTo>
                  <a:pt x="108" y="94"/>
                  <a:pt x="136" y="73"/>
                  <a:pt x="136" y="48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PE" sz="2400" dirty="0">
              <a:solidFill>
                <a:schemeClr val="bg1"/>
              </a:solidFill>
            </a:endParaRPr>
          </a:p>
        </p:txBody>
      </p:sp>
      <p:sp>
        <p:nvSpPr>
          <p:cNvPr id="130" name="Freeform 54"/>
          <p:cNvSpPr>
            <a:spLocks noEditPoints="1"/>
          </p:cNvSpPr>
          <p:nvPr/>
        </p:nvSpPr>
        <p:spPr bwMode="auto">
          <a:xfrm>
            <a:off x="9719013" y="3123144"/>
            <a:ext cx="405579" cy="418663"/>
          </a:xfrm>
          <a:custGeom>
            <a:avLst/>
            <a:gdLst>
              <a:gd name="T0" fmla="*/ 83 w 130"/>
              <a:gd name="T1" fmla="*/ 92 h 134"/>
              <a:gd name="T2" fmla="*/ 128 w 130"/>
              <a:gd name="T3" fmla="*/ 26 h 134"/>
              <a:gd name="T4" fmla="*/ 128 w 130"/>
              <a:gd name="T5" fmla="*/ 21 h 134"/>
              <a:gd name="T6" fmla="*/ 118 w 130"/>
              <a:gd name="T7" fmla="*/ 10 h 134"/>
              <a:gd name="T8" fmla="*/ 112 w 130"/>
              <a:gd name="T9" fmla="*/ 10 h 134"/>
              <a:gd name="T10" fmla="*/ 107 w 130"/>
              <a:gd name="T11" fmla="*/ 15 h 134"/>
              <a:gd name="T12" fmla="*/ 101 w 130"/>
              <a:gd name="T13" fmla="*/ 16 h 134"/>
              <a:gd name="T14" fmla="*/ 102 w 130"/>
              <a:gd name="T15" fmla="*/ 0 h 134"/>
              <a:gd name="T16" fmla="*/ 28 w 130"/>
              <a:gd name="T17" fmla="*/ 0 h 134"/>
              <a:gd name="T18" fmla="*/ 28 w 130"/>
              <a:gd name="T19" fmla="*/ 16 h 134"/>
              <a:gd name="T20" fmla="*/ 23 w 130"/>
              <a:gd name="T21" fmla="*/ 15 h 134"/>
              <a:gd name="T22" fmla="*/ 18 w 130"/>
              <a:gd name="T23" fmla="*/ 10 h 134"/>
              <a:gd name="T24" fmla="*/ 12 w 130"/>
              <a:gd name="T25" fmla="*/ 10 h 134"/>
              <a:gd name="T26" fmla="*/ 1 w 130"/>
              <a:gd name="T27" fmla="*/ 21 h 134"/>
              <a:gd name="T28" fmla="*/ 1 w 130"/>
              <a:gd name="T29" fmla="*/ 26 h 134"/>
              <a:gd name="T30" fmla="*/ 47 w 130"/>
              <a:gd name="T31" fmla="*/ 92 h 134"/>
              <a:gd name="T32" fmla="*/ 59 w 130"/>
              <a:gd name="T33" fmla="*/ 97 h 134"/>
              <a:gd name="T34" fmla="*/ 59 w 130"/>
              <a:gd name="T35" fmla="*/ 103 h 134"/>
              <a:gd name="T36" fmla="*/ 54 w 130"/>
              <a:gd name="T37" fmla="*/ 105 h 134"/>
              <a:gd name="T38" fmla="*/ 59 w 130"/>
              <a:gd name="T39" fmla="*/ 108 h 134"/>
              <a:gd name="T40" fmla="*/ 59 w 130"/>
              <a:gd name="T41" fmla="*/ 114 h 134"/>
              <a:gd name="T42" fmla="*/ 55 w 130"/>
              <a:gd name="T43" fmla="*/ 119 h 134"/>
              <a:gd name="T44" fmla="*/ 49 w 130"/>
              <a:gd name="T45" fmla="*/ 124 h 134"/>
              <a:gd name="T46" fmla="*/ 44 w 130"/>
              <a:gd name="T47" fmla="*/ 129 h 134"/>
              <a:gd name="T48" fmla="*/ 49 w 130"/>
              <a:gd name="T49" fmla="*/ 134 h 134"/>
              <a:gd name="T50" fmla="*/ 80 w 130"/>
              <a:gd name="T51" fmla="*/ 134 h 134"/>
              <a:gd name="T52" fmla="*/ 86 w 130"/>
              <a:gd name="T53" fmla="*/ 129 h 134"/>
              <a:gd name="T54" fmla="*/ 80 w 130"/>
              <a:gd name="T55" fmla="*/ 124 h 134"/>
              <a:gd name="T56" fmla="*/ 75 w 130"/>
              <a:gd name="T57" fmla="*/ 118 h 134"/>
              <a:gd name="T58" fmla="*/ 70 w 130"/>
              <a:gd name="T59" fmla="*/ 114 h 134"/>
              <a:gd name="T60" fmla="*/ 70 w 130"/>
              <a:gd name="T61" fmla="*/ 108 h 134"/>
              <a:gd name="T62" fmla="*/ 75 w 130"/>
              <a:gd name="T63" fmla="*/ 105 h 134"/>
              <a:gd name="T64" fmla="*/ 70 w 130"/>
              <a:gd name="T65" fmla="*/ 103 h 134"/>
              <a:gd name="T66" fmla="*/ 70 w 130"/>
              <a:gd name="T67" fmla="*/ 97 h 134"/>
              <a:gd name="T68" fmla="*/ 83 w 130"/>
              <a:gd name="T69" fmla="*/ 92 h 134"/>
              <a:gd name="T70" fmla="*/ 102 w 130"/>
              <a:gd name="T71" fmla="*/ 21 h 134"/>
              <a:gd name="T72" fmla="*/ 107 w 130"/>
              <a:gd name="T73" fmla="*/ 21 h 134"/>
              <a:gd name="T74" fmla="*/ 113 w 130"/>
              <a:gd name="T75" fmla="*/ 16 h 134"/>
              <a:gd name="T76" fmla="*/ 118 w 130"/>
              <a:gd name="T77" fmla="*/ 21 h 134"/>
              <a:gd name="T78" fmla="*/ 118 w 130"/>
              <a:gd name="T79" fmla="*/ 26 h 134"/>
              <a:gd name="T80" fmla="*/ 91 w 130"/>
              <a:gd name="T81" fmla="*/ 71 h 134"/>
              <a:gd name="T82" fmla="*/ 102 w 130"/>
              <a:gd name="T83" fmla="*/ 21 h 134"/>
              <a:gd name="T84" fmla="*/ 37 w 130"/>
              <a:gd name="T85" fmla="*/ 72 h 134"/>
              <a:gd name="T86" fmla="*/ 10 w 130"/>
              <a:gd name="T87" fmla="*/ 27 h 134"/>
              <a:gd name="T88" fmla="*/ 10 w 130"/>
              <a:gd name="T89" fmla="*/ 22 h 134"/>
              <a:gd name="T90" fmla="*/ 15 w 130"/>
              <a:gd name="T91" fmla="*/ 16 h 134"/>
              <a:gd name="T92" fmla="*/ 21 w 130"/>
              <a:gd name="T93" fmla="*/ 22 h 134"/>
              <a:gd name="T94" fmla="*/ 26 w 130"/>
              <a:gd name="T95" fmla="*/ 22 h 134"/>
              <a:gd name="T96" fmla="*/ 37 w 130"/>
              <a:gd name="T97" fmla="*/ 72 h 1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30" h="134">
                <a:moveTo>
                  <a:pt x="83" y="92"/>
                </a:moveTo>
                <a:cubicBezTo>
                  <a:pt x="130" y="63"/>
                  <a:pt x="128" y="26"/>
                  <a:pt x="128" y="26"/>
                </a:cubicBezTo>
                <a:cubicBezTo>
                  <a:pt x="128" y="21"/>
                  <a:pt x="128" y="21"/>
                  <a:pt x="128" y="21"/>
                </a:cubicBezTo>
                <a:cubicBezTo>
                  <a:pt x="128" y="21"/>
                  <a:pt x="128" y="10"/>
                  <a:pt x="118" y="10"/>
                </a:cubicBezTo>
                <a:cubicBezTo>
                  <a:pt x="115" y="10"/>
                  <a:pt x="112" y="10"/>
                  <a:pt x="112" y="10"/>
                </a:cubicBezTo>
                <a:cubicBezTo>
                  <a:pt x="107" y="10"/>
                  <a:pt x="107" y="15"/>
                  <a:pt x="107" y="15"/>
                </a:cubicBezTo>
                <a:cubicBezTo>
                  <a:pt x="107" y="15"/>
                  <a:pt x="105" y="16"/>
                  <a:pt x="101" y="16"/>
                </a:cubicBezTo>
                <a:cubicBezTo>
                  <a:pt x="101" y="12"/>
                  <a:pt x="102" y="0"/>
                  <a:pt x="102" y="0"/>
                </a:cubicBezTo>
                <a:cubicBezTo>
                  <a:pt x="56" y="6"/>
                  <a:pt x="28" y="0"/>
                  <a:pt x="28" y="0"/>
                </a:cubicBezTo>
                <a:cubicBezTo>
                  <a:pt x="28" y="16"/>
                  <a:pt x="28" y="16"/>
                  <a:pt x="28" y="16"/>
                </a:cubicBezTo>
                <a:cubicBezTo>
                  <a:pt x="24" y="16"/>
                  <a:pt x="23" y="15"/>
                  <a:pt x="23" y="15"/>
                </a:cubicBezTo>
                <a:cubicBezTo>
                  <a:pt x="23" y="15"/>
                  <a:pt x="22" y="10"/>
                  <a:pt x="18" y="10"/>
                </a:cubicBezTo>
                <a:cubicBezTo>
                  <a:pt x="18" y="10"/>
                  <a:pt x="15" y="10"/>
                  <a:pt x="12" y="10"/>
                </a:cubicBezTo>
                <a:cubicBezTo>
                  <a:pt x="2" y="10"/>
                  <a:pt x="1" y="21"/>
                  <a:pt x="1" y="21"/>
                </a:cubicBezTo>
                <a:cubicBezTo>
                  <a:pt x="1" y="26"/>
                  <a:pt x="1" y="26"/>
                  <a:pt x="1" y="26"/>
                </a:cubicBezTo>
                <a:cubicBezTo>
                  <a:pt x="1" y="26"/>
                  <a:pt x="0" y="63"/>
                  <a:pt x="47" y="92"/>
                </a:cubicBezTo>
                <a:cubicBezTo>
                  <a:pt x="47" y="92"/>
                  <a:pt x="52" y="97"/>
                  <a:pt x="59" y="97"/>
                </a:cubicBezTo>
                <a:cubicBezTo>
                  <a:pt x="59" y="103"/>
                  <a:pt x="59" y="103"/>
                  <a:pt x="59" y="103"/>
                </a:cubicBezTo>
                <a:cubicBezTo>
                  <a:pt x="59" y="103"/>
                  <a:pt x="54" y="102"/>
                  <a:pt x="54" y="105"/>
                </a:cubicBezTo>
                <a:cubicBezTo>
                  <a:pt x="54" y="109"/>
                  <a:pt x="59" y="108"/>
                  <a:pt x="59" y="108"/>
                </a:cubicBezTo>
                <a:cubicBezTo>
                  <a:pt x="59" y="114"/>
                  <a:pt x="59" y="114"/>
                  <a:pt x="59" y="114"/>
                </a:cubicBezTo>
                <a:cubicBezTo>
                  <a:pt x="59" y="114"/>
                  <a:pt x="58" y="119"/>
                  <a:pt x="55" y="119"/>
                </a:cubicBezTo>
                <a:cubicBezTo>
                  <a:pt x="55" y="124"/>
                  <a:pt x="49" y="124"/>
                  <a:pt x="49" y="124"/>
                </a:cubicBezTo>
                <a:cubicBezTo>
                  <a:pt x="49" y="124"/>
                  <a:pt x="44" y="125"/>
                  <a:pt x="44" y="129"/>
                </a:cubicBezTo>
                <a:cubicBezTo>
                  <a:pt x="44" y="129"/>
                  <a:pt x="43" y="134"/>
                  <a:pt x="49" y="134"/>
                </a:cubicBezTo>
                <a:cubicBezTo>
                  <a:pt x="57" y="134"/>
                  <a:pt x="80" y="134"/>
                  <a:pt x="80" y="134"/>
                </a:cubicBezTo>
                <a:cubicBezTo>
                  <a:pt x="85" y="134"/>
                  <a:pt x="86" y="129"/>
                  <a:pt x="86" y="129"/>
                </a:cubicBezTo>
                <a:cubicBezTo>
                  <a:pt x="86" y="129"/>
                  <a:pt x="86" y="124"/>
                  <a:pt x="80" y="124"/>
                </a:cubicBezTo>
                <a:cubicBezTo>
                  <a:pt x="75" y="124"/>
                  <a:pt x="75" y="118"/>
                  <a:pt x="75" y="118"/>
                </a:cubicBezTo>
                <a:cubicBezTo>
                  <a:pt x="75" y="118"/>
                  <a:pt x="70" y="119"/>
                  <a:pt x="70" y="114"/>
                </a:cubicBezTo>
                <a:cubicBezTo>
                  <a:pt x="70" y="108"/>
                  <a:pt x="70" y="108"/>
                  <a:pt x="70" y="108"/>
                </a:cubicBezTo>
                <a:cubicBezTo>
                  <a:pt x="70" y="108"/>
                  <a:pt x="75" y="109"/>
                  <a:pt x="75" y="105"/>
                </a:cubicBezTo>
                <a:cubicBezTo>
                  <a:pt x="75" y="102"/>
                  <a:pt x="70" y="103"/>
                  <a:pt x="70" y="103"/>
                </a:cubicBezTo>
                <a:cubicBezTo>
                  <a:pt x="70" y="97"/>
                  <a:pt x="70" y="97"/>
                  <a:pt x="70" y="97"/>
                </a:cubicBezTo>
                <a:cubicBezTo>
                  <a:pt x="75" y="97"/>
                  <a:pt x="79" y="95"/>
                  <a:pt x="83" y="92"/>
                </a:cubicBezTo>
                <a:close/>
                <a:moveTo>
                  <a:pt x="102" y="21"/>
                </a:moveTo>
                <a:cubicBezTo>
                  <a:pt x="103" y="21"/>
                  <a:pt x="107" y="21"/>
                  <a:pt x="107" y="21"/>
                </a:cubicBezTo>
                <a:cubicBezTo>
                  <a:pt x="112" y="21"/>
                  <a:pt x="113" y="16"/>
                  <a:pt x="113" y="16"/>
                </a:cubicBezTo>
                <a:cubicBezTo>
                  <a:pt x="118" y="16"/>
                  <a:pt x="118" y="21"/>
                  <a:pt x="118" y="21"/>
                </a:cubicBezTo>
                <a:cubicBezTo>
                  <a:pt x="118" y="26"/>
                  <a:pt x="118" y="26"/>
                  <a:pt x="118" y="26"/>
                </a:cubicBezTo>
                <a:cubicBezTo>
                  <a:pt x="118" y="26"/>
                  <a:pt x="116" y="47"/>
                  <a:pt x="91" y="71"/>
                </a:cubicBezTo>
                <a:cubicBezTo>
                  <a:pt x="97" y="61"/>
                  <a:pt x="102" y="38"/>
                  <a:pt x="102" y="21"/>
                </a:cubicBezTo>
                <a:close/>
                <a:moveTo>
                  <a:pt x="37" y="72"/>
                </a:moveTo>
                <a:cubicBezTo>
                  <a:pt x="11" y="48"/>
                  <a:pt x="10" y="27"/>
                  <a:pt x="10" y="27"/>
                </a:cubicBezTo>
                <a:cubicBezTo>
                  <a:pt x="10" y="22"/>
                  <a:pt x="10" y="22"/>
                  <a:pt x="10" y="22"/>
                </a:cubicBezTo>
                <a:cubicBezTo>
                  <a:pt x="10" y="22"/>
                  <a:pt x="10" y="16"/>
                  <a:pt x="15" y="16"/>
                </a:cubicBezTo>
                <a:cubicBezTo>
                  <a:pt x="15" y="16"/>
                  <a:pt x="15" y="22"/>
                  <a:pt x="21" y="22"/>
                </a:cubicBezTo>
                <a:cubicBezTo>
                  <a:pt x="21" y="22"/>
                  <a:pt x="25" y="22"/>
                  <a:pt x="26" y="22"/>
                </a:cubicBezTo>
                <a:cubicBezTo>
                  <a:pt x="26" y="39"/>
                  <a:pt x="31" y="62"/>
                  <a:pt x="37" y="72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PE" sz="2400" dirty="0">
              <a:solidFill>
                <a:schemeClr val="bg1"/>
              </a:solidFill>
            </a:endParaRPr>
          </a:p>
        </p:txBody>
      </p:sp>
      <p:grpSp>
        <p:nvGrpSpPr>
          <p:cNvPr id="131" name="Group 130"/>
          <p:cNvGrpSpPr/>
          <p:nvPr/>
        </p:nvGrpSpPr>
        <p:grpSpPr>
          <a:xfrm>
            <a:off x="2268471" y="3627227"/>
            <a:ext cx="403075" cy="325985"/>
            <a:chOff x="312738" y="3205163"/>
            <a:chExt cx="290513" cy="234950"/>
          </a:xfrm>
          <a:solidFill>
            <a:schemeClr val="bg1">
              <a:lumMod val="65000"/>
            </a:schemeClr>
          </a:solidFill>
        </p:grpSpPr>
        <p:sp>
          <p:nvSpPr>
            <p:cNvPr id="132" name="Freeform 5"/>
            <p:cNvSpPr>
              <a:spLocks noEditPoints="1"/>
            </p:cNvSpPr>
            <p:nvPr/>
          </p:nvSpPr>
          <p:spPr bwMode="auto">
            <a:xfrm>
              <a:off x="312738" y="3205163"/>
              <a:ext cx="290513" cy="234950"/>
            </a:xfrm>
            <a:custGeom>
              <a:avLst/>
              <a:gdLst>
                <a:gd name="T0" fmla="*/ 78 w 153"/>
                <a:gd name="T1" fmla="*/ 0 h 124"/>
                <a:gd name="T2" fmla="*/ 0 w 153"/>
                <a:gd name="T3" fmla="*/ 68 h 124"/>
                <a:gd name="T4" fmla="*/ 15 w 153"/>
                <a:gd name="T5" fmla="*/ 68 h 124"/>
                <a:gd name="T6" fmla="*/ 21 w 153"/>
                <a:gd name="T7" fmla="*/ 63 h 124"/>
                <a:gd name="T8" fmla="*/ 21 w 153"/>
                <a:gd name="T9" fmla="*/ 120 h 124"/>
                <a:gd name="T10" fmla="*/ 24 w 153"/>
                <a:gd name="T11" fmla="*/ 124 h 124"/>
                <a:gd name="T12" fmla="*/ 62 w 153"/>
                <a:gd name="T13" fmla="*/ 124 h 124"/>
                <a:gd name="T14" fmla="*/ 62 w 153"/>
                <a:gd name="T15" fmla="*/ 92 h 124"/>
                <a:gd name="T16" fmla="*/ 67 w 153"/>
                <a:gd name="T17" fmla="*/ 87 h 124"/>
                <a:gd name="T18" fmla="*/ 83 w 153"/>
                <a:gd name="T19" fmla="*/ 87 h 124"/>
                <a:gd name="T20" fmla="*/ 89 w 153"/>
                <a:gd name="T21" fmla="*/ 92 h 124"/>
                <a:gd name="T22" fmla="*/ 88 w 153"/>
                <a:gd name="T23" fmla="*/ 124 h 124"/>
                <a:gd name="T24" fmla="*/ 126 w 153"/>
                <a:gd name="T25" fmla="*/ 124 h 124"/>
                <a:gd name="T26" fmla="*/ 130 w 153"/>
                <a:gd name="T27" fmla="*/ 119 h 124"/>
                <a:gd name="T28" fmla="*/ 130 w 153"/>
                <a:gd name="T29" fmla="*/ 62 h 124"/>
                <a:gd name="T30" fmla="*/ 136 w 153"/>
                <a:gd name="T31" fmla="*/ 68 h 124"/>
                <a:gd name="T32" fmla="*/ 153 w 153"/>
                <a:gd name="T33" fmla="*/ 68 h 124"/>
                <a:gd name="T34" fmla="*/ 78 w 153"/>
                <a:gd name="T35" fmla="*/ 0 h 124"/>
                <a:gd name="T36" fmla="*/ 76 w 153"/>
                <a:gd name="T37" fmla="*/ 75 h 124"/>
                <a:gd name="T38" fmla="*/ 59 w 153"/>
                <a:gd name="T39" fmla="*/ 59 h 124"/>
                <a:gd name="T40" fmla="*/ 76 w 153"/>
                <a:gd name="T41" fmla="*/ 42 h 124"/>
                <a:gd name="T42" fmla="*/ 92 w 153"/>
                <a:gd name="T43" fmla="*/ 59 h 124"/>
                <a:gd name="T44" fmla="*/ 76 w 153"/>
                <a:gd name="T45" fmla="*/ 75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53" h="124">
                  <a:moveTo>
                    <a:pt x="78" y="0"/>
                  </a:moveTo>
                  <a:cubicBezTo>
                    <a:pt x="0" y="68"/>
                    <a:pt x="0" y="68"/>
                    <a:pt x="0" y="68"/>
                  </a:cubicBezTo>
                  <a:cubicBezTo>
                    <a:pt x="0" y="68"/>
                    <a:pt x="5" y="77"/>
                    <a:pt x="15" y="68"/>
                  </a:cubicBezTo>
                  <a:cubicBezTo>
                    <a:pt x="21" y="63"/>
                    <a:pt x="21" y="63"/>
                    <a:pt x="21" y="63"/>
                  </a:cubicBezTo>
                  <a:cubicBezTo>
                    <a:pt x="21" y="120"/>
                    <a:pt x="21" y="120"/>
                    <a:pt x="21" y="120"/>
                  </a:cubicBezTo>
                  <a:cubicBezTo>
                    <a:pt x="21" y="120"/>
                    <a:pt x="20" y="124"/>
                    <a:pt x="24" y="124"/>
                  </a:cubicBezTo>
                  <a:cubicBezTo>
                    <a:pt x="28" y="124"/>
                    <a:pt x="62" y="124"/>
                    <a:pt x="62" y="124"/>
                  </a:cubicBezTo>
                  <a:cubicBezTo>
                    <a:pt x="62" y="92"/>
                    <a:pt x="62" y="92"/>
                    <a:pt x="62" y="92"/>
                  </a:cubicBezTo>
                  <a:cubicBezTo>
                    <a:pt x="62" y="92"/>
                    <a:pt x="62" y="87"/>
                    <a:pt x="67" y="87"/>
                  </a:cubicBezTo>
                  <a:cubicBezTo>
                    <a:pt x="83" y="87"/>
                    <a:pt x="83" y="87"/>
                    <a:pt x="83" y="87"/>
                  </a:cubicBezTo>
                  <a:cubicBezTo>
                    <a:pt x="89" y="87"/>
                    <a:pt x="89" y="92"/>
                    <a:pt x="89" y="92"/>
                  </a:cubicBezTo>
                  <a:cubicBezTo>
                    <a:pt x="88" y="124"/>
                    <a:pt x="88" y="124"/>
                    <a:pt x="88" y="124"/>
                  </a:cubicBezTo>
                  <a:cubicBezTo>
                    <a:pt x="88" y="124"/>
                    <a:pt x="121" y="124"/>
                    <a:pt x="126" y="124"/>
                  </a:cubicBezTo>
                  <a:cubicBezTo>
                    <a:pt x="130" y="124"/>
                    <a:pt x="130" y="119"/>
                    <a:pt x="130" y="119"/>
                  </a:cubicBezTo>
                  <a:cubicBezTo>
                    <a:pt x="130" y="62"/>
                    <a:pt x="130" y="62"/>
                    <a:pt x="130" y="62"/>
                  </a:cubicBezTo>
                  <a:cubicBezTo>
                    <a:pt x="136" y="68"/>
                    <a:pt x="136" y="68"/>
                    <a:pt x="136" y="68"/>
                  </a:cubicBezTo>
                  <a:cubicBezTo>
                    <a:pt x="148" y="76"/>
                    <a:pt x="153" y="68"/>
                    <a:pt x="153" y="68"/>
                  </a:cubicBezTo>
                  <a:lnTo>
                    <a:pt x="78" y="0"/>
                  </a:lnTo>
                  <a:close/>
                  <a:moveTo>
                    <a:pt x="76" y="75"/>
                  </a:moveTo>
                  <a:cubicBezTo>
                    <a:pt x="67" y="75"/>
                    <a:pt x="59" y="68"/>
                    <a:pt x="59" y="59"/>
                  </a:cubicBezTo>
                  <a:cubicBezTo>
                    <a:pt x="59" y="50"/>
                    <a:pt x="67" y="42"/>
                    <a:pt x="76" y="42"/>
                  </a:cubicBezTo>
                  <a:cubicBezTo>
                    <a:pt x="85" y="42"/>
                    <a:pt x="92" y="50"/>
                    <a:pt x="92" y="59"/>
                  </a:cubicBezTo>
                  <a:cubicBezTo>
                    <a:pt x="92" y="68"/>
                    <a:pt x="85" y="75"/>
                    <a:pt x="76" y="7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133" name="Freeform 6"/>
            <p:cNvSpPr>
              <a:spLocks/>
            </p:cNvSpPr>
            <p:nvPr/>
          </p:nvSpPr>
          <p:spPr bwMode="auto">
            <a:xfrm>
              <a:off x="541338" y="3233738"/>
              <a:ext cx="28575" cy="58738"/>
            </a:xfrm>
            <a:custGeom>
              <a:avLst/>
              <a:gdLst>
                <a:gd name="T0" fmla="*/ 18 w 18"/>
                <a:gd name="T1" fmla="*/ 37 h 37"/>
                <a:gd name="T2" fmla="*/ 18 w 18"/>
                <a:gd name="T3" fmla="*/ 0 h 37"/>
                <a:gd name="T4" fmla="*/ 0 w 18"/>
                <a:gd name="T5" fmla="*/ 0 h 37"/>
                <a:gd name="T6" fmla="*/ 0 w 18"/>
                <a:gd name="T7" fmla="*/ 21 h 37"/>
                <a:gd name="T8" fmla="*/ 18 w 18"/>
                <a:gd name="T9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37">
                  <a:moveTo>
                    <a:pt x="18" y="37"/>
                  </a:moveTo>
                  <a:lnTo>
                    <a:pt x="18" y="0"/>
                  </a:lnTo>
                  <a:lnTo>
                    <a:pt x="0" y="0"/>
                  </a:lnTo>
                  <a:lnTo>
                    <a:pt x="0" y="21"/>
                  </a:lnTo>
                  <a:lnTo>
                    <a:pt x="18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134" name="Oval 7"/>
            <p:cNvSpPr>
              <a:spLocks noChangeArrowheads="1"/>
            </p:cNvSpPr>
            <p:nvPr/>
          </p:nvSpPr>
          <p:spPr bwMode="auto">
            <a:xfrm>
              <a:off x="439738" y="3300413"/>
              <a:ext cx="33338" cy="317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35" name="Group 134"/>
          <p:cNvGrpSpPr/>
          <p:nvPr/>
        </p:nvGrpSpPr>
        <p:grpSpPr>
          <a:xfrm>
            <a:off x="1383791" y="3693521"/>
            <a:ext cx="403075" cy="325985"/>
            <a:chOff x="312738" y="3205163"/>
            <a:chExt cx="290513" cy="234950"/>
          </a:xfrm>
          <a:solidFill>
            <a:schemeClr val="bg1">
              <a:lumMod val="65000"/>
            </a:schemeClr>
          </a:solidFill>
        </p:grpSpPr>
        <p:sp>
          <p:nvSpPr>
            <p:cNvPr id="136" name="Freeform 5"/>
            <p:cNvSpPr>
              <a:spLocks noEditPoints="1"/>
            </p:cNvSpPr>
            <p:nvPr/>
          </p:nvSpPr>
          <p:spPr bwMode="auto">
            <a:xfrm>
              <a:off x="312738" y="3205163"/>
              <a:ext cx="290513" cy="234950"/>
            </a:xfrm>
            <a:custGeom>
              <a:avLst/>
              <a:gdLst>
                <a:gd name="T0" fmla="*/ 78 w 153"/>
                <a:gd name="T1" fmla="*/ 0 h 124"/>
                <a:gd name="T2" fmla="*/ 0 w 153"/>
                <a:gd name="T3" fmla="*/ 68 h 124"/>
                <a:gd name="T4" fmla="*/ 15 w 153"/>
                <a:gd name="T5" fmla="*/ 68 h 124"/>
                <a:gd name="T6" fmla="*/ 21 w 153"/>
                <a:gd name="T7" fmla="*/ 63 h 124"/>
                <a:gd name="T8" fmla="*/ 21 w 153"/>
                <a:gd name="T9" fmla="*/ 120 h 124"/>
                <a:gd name="T10" fmla="*/ 24 w 153"/>
                <a:gd name="T11" fmla="*/ 124 h 124"/>
                <a:gd name="T12" fmla="*/ 62 w 153"/>
                <a:gd name="T13" fmla="*/ 124 h 124"/>
                <a:gd name="T14" fmla="*/ 62 w 153"/>
                <a:gd name="T15" fmla="*/ 92 h 124"/>
                <a:gd name="T16" fmla="*/ 67 w 153"/>
                <a:gd name="T17" fmla="*/ 87 h 124"/>
                <a:gd name="T18" fmla="*/ 83 w 153"/>
                <a:gd name="T19" fmla="*/ 87 h 124"/>
                <a:gd name="T20" fmla="*/ 89 w 153"/>
                <a:gd name="T21" fmla="*/ 92 h 124"/>
                <a:gd name="T22" fmla="*/ 88 w 153"/>
                <a:gd name="T23" fmla="*/ 124 h 124"/>
                <a:gd name="T24" fmla="*/ 126 w 153"/>
                <a:gd name="T25" fmla="*/ 124 h 124"/>
                <a:gd name="T26" fmla="*/ 130 w 153"/>
                <a:gd name="T27" fmla="*/ 119 h 124"/>
                <a:gd name="T28" fmla="*/ 130 w 153"/>
                <a:gd name="T29" fmla="*/ 62 h 124"/>
                <a:gd name="T30" fmla="*/ 136 w 153"/>
                <a:gd name="T31" fmla="*/ 68 h 124"/>
                <a:gd name="T32" fmla="*/ 153 w 153"/>
                <a:gd name="T33" fmla="*/ 68 h 124"/>
                <a:gd name="T34" fmla="*/ 78 w 153"/>
                <a:gd name="T35" fmla="*/ 0 h 124"/>
                <a:gd name="T36" fmla="*/ 76 w 153"/>
                <a:gd name="T37" fmla="*/ 75 h 124"/>
                <a:gd name="T38" fmla="*/ 59 w 153"/>
                <a:gd name="T39" fmla="*/ 59 h 124"/>
                <a:gd name="T40" fmla="*/ 76 w 153"/>
                <a:gd name="T41" fmla="*/ 42 h 124"/>
                <a:gd name="T42" fmla="*/ 92 w 153"/>
                <a:gd name="T43" fmla="*/ 59 h 124"/>
                <a:gd name="T44" fmla="*/ 76 w 153"/>
                <a:gd name="T45" fmla="*/ 75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53" h="124">
                  <a:moveTo>
                    <a:pt x="78" y="0"/>
                  </a:moveTo>
                  <a:cubicBezTo>
                    <a:pt x="0" y="68"/>
                    <a:pt x="0" y="68"/>
                    <a:pt x="0" y="68"/>
                  </a:cubicBezTo>
                  <a:cubicBezTo>
                    <a:pt x="0" y="68"/>
                    <a:pt x="5" y="77"/>
                    <a:pt x="15" y="68"/>
                  </a:cubicBezTo>
                  <a:cubicBezTo>
                    <a:pt x="21" y="63"/>
                    <a:pt x="21" y="63"/>
                    <a:pt x="21" y="63"/>
                  </a:cubicBezTo>
                  <a:cubicBezTo>
                    <a:pt x="21" y="120"/>
                    <a:pt x="21" y="120"/>
                    <a:pt x="21" y="120"/>
                  </a:cubicBezTo>
                  <a:cubicBezTo>
                    <a:pt x="21" y="120"/>
                    <a:pt x="20" y="124"/>
                    <a:pt x="24" y="124"/>
                  </a:cubicBezTo>
                  <a:cubicBezTo>
                    <a:pt x="28" y="124"/>
                    <a:pt x="62" y="124"/>
                    <a:pt x="62" y="124"/>
                  </a:cubicBezTo>
                  <a:cubicBezTo>
                    <a:pt x="62" y="92"/>
                    <a:pt x="62" y="92"/>
                    <a:pt x="62" y="92"/>
                  </a:cubicBezTo>
                  <a:cubicBezTo>
                    <a:pt x="62" y="92"/>
                    <a:pt x="62" y="87"/>
                    <a:pt x="67" y="87"/>
                  </a:cubicBezTo>
                  <a:cubicBezTo>
                    <a:pt x="83" y="87"/>
                    <a:pt x="83" y="87"/>
                    <a:pt x="83" y="87"/>
                  </a:cubicBezTo>
                  <a:cubicBezTo>
                    <a:pt x="89" y="87"/>
                    <a:pt x="89" y="92"/>
                    <a:pt x="89" y="92"/>
                  </a:cubicBezTo>
                  <a:cubicBezTo>
                    <a:pt x="88" y="124"/>
                    <a:pt x="88" y="124"/>
                    <a:pt x="88" y="124"/>
                  </a:cubicBezTo>
                  <a:cubicBezTo>
                    <a:pt x="88" y="124"/>
                    <a:pt x="121" y="124"/>
                    <a:pt x="126" y="124"/>
                  </a:cubicBezTo>
                  <a:cubicBezTo>
                    <a:pt x="130" y="124"/>
                    <a:pt x="130" y="119"/>
                    <a:pt x="130" y="119"/>
                  </a:cubicBezTo>
                  <a:cubicBezTo>
                    <a:pt x="130" y="62"/>
                    <a:pt x="130" y="62"/>
                    <a:pt x="130" y="62"/>
                  </a:cubicBezTo>
                  <a:cubicBezTo>
                    <a:pt x="136" y="68"/>
                    <a:pt x="136" y="68"/>
                    <a:pt x="136" y="68"/>
                  </a:cubicBezTo>
                  <a:cubicBezTo>
                    <a:pt x="148" y="76"/>
                    <a:pt x="153" y="68"/>
                    <a:pt x="153" y="68"/>
                  </a:cubicBezTo>
                  <a:lnTo>
                    <a:pt x="78" y="0"/>
                  </a:lnTo>
                  <a:close/>
                  <a:moveTo>
                    <a:pt x="76" y="75"/>
                  </a:moveTo>
                  <a:cubicBezTo>
                    <a:pt x="67" y="75"/>
                    <a:pt x="59" y="68"/>
                    <a:pt x="59" y="59"/>
                  </a:cubicBezTo>
                  <a:cubicBezTo>
                    <a:pt x="59" y="50"/>
                    <a:pt x="67" y="42"/>
                    <a:pt x="76" y="42"/>
                  </a:cubicBezTo>
                  <a:cubicBezTo>
                    <a:pt x="85" y="42"/>
                    <a:pt x="92" y="50"/>
                    <a:pt x="92" y="59"/>
                  </a:cubicBezTo>
                  <a:cubicBezTo>
                    <a:pt x="92" y="68"/>
                    <a:pt x="85" y="75"/>
                    <a:pt x="76" y="7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137" name="Freeform 6"/>
            <p:cNvSpPr>
              <a:spLocks/>
            </p:cNvSpPr>
            <p:nvPr/>
          </p:nvSpPr>
          <p:spPr bwMode="auto">
            <a:xfrm>
              <a:off x="541338" y="3233738"/>
              <a:ext cx="28575" cy="58738"/>
            </a:xfrm>
            <a:custGeom>
              <a:avLst/>
              <a:gdLst>
                <a:gd name="T0" fmla="*/ 18 w 18"/>
                <a:gd name="T1" fmla="*/ 37 h 37"/>
                <a:gd name="T2" fmla="*/ 18 w 18"/>
                <a:gd name="T3" fmla="*/ 0 h 37"/>
                <a:gd name="T4" fmla="*/ 0 w 18"/>
                <a:gd name="T5" fmla="*/ 0 h 37"/>
                <a:gd name="T6" fmla="*/ 0 w 18"/>
                <a:gd name="T7" fmla="*/ 21 h 37"/>
                <a:gd name="T8" fmla="*/ 18 w 18"/>
                <a:gd name="T9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37">
                  <a:moveTo>
                    <a:pt x="18" y="37"/>
                  </a:moveTo>
                  <a:lnTo>
                    <a:pt x="18" y="0"/>
                  </a:lnTo>
                  <a:lnTo>
                    <a:pt x="0" y="0"/>
                  </a:lnTo>
                  <a:lnTo>
                    <a:pt x="0" y="21"/>
                  </a:lnTo>
                  <a:lnTo>
                    <a:pt x="18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138" name="Oval 7"/>
            <p:cNvSpPr>
              <a:spLocks noChangeArrowheads="1"/>
            </p:cNvSpPr>
            <p:nvPr/>
          </p:nvSpPr>
          <p:spPr bwMode="auto">
            <a:xfrm>
              <a:off x="439738" y="3300413"/>
              <a:ext cx="33338" cy="317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39" name="Group 138"/>
          <p:cNvGrpSpPr/>
          <p:nvPr/>
        </p:nvGrpSpPr>
        <p:grpSpPr>
          <a:xfrm>
            <a:off x="3213513" y="1502517"/>
            <a:ext cx="403075" cy="325985"/>
            <a:chOff x="312738" y="3205163"/>
            <a:chExt cx="290513" cy="234950"/>
          </a:xfrm>
          <a:solidFill>
            <a:schemeClr val="bg1">
              <a:lumMod val="65000"/>
            </a:schemeClr>
          </a:solidFill>
        </p:grpSpPr>
        <p:sp>
          <p:nvSpPr>
            <p:cNvPr id="140" name="Freeform 5"/>
            <p:cNvSpPr>
              <a:spLocks noEditPoints="1"/>
            </p:cNvSpPr>
            <p:nvPr/>
          </p:nvSpPr>
          <p:spPr bwMode="auto">
            <a:xfrm>
              <a:off x="312738" y="3205163"/>
              <a:ext cx="290513" cy="234950"/>
            </a:xfrm>
            <a:custGeom>
              <a:avLst/>
              <a:gdLst>
                <a:gd name="T0" fmla="*/ 78 w 153"/>
                <a:gd name="T1" fmla="*/ 0 h 124"/>
                <a:gd name="T2" fmla="*/ 0 w 153"/>
                <a:gd name="T3" fmla="*/ 68 h 124"/>
                <a:gd name="T4" fmla="*/ 15 w 153"/>
                <a:gd name="T5" fmla="*/ 68 h 124"/>
                <a:gd name="T6" fmla="*/ 21 w 153"/>
                <a:gd name="T7" fmla="*/ 63 h 124"/>
                <a:gd name="T8" fmla="*/ 21 w 153"/>
                <a:gd name="T9" fmla="*/ 120 h 124"/>
                <a:gd name="T10" fmla="*/ 24 w 153"/>
                <a:gd name="T11" fmla="*/ 124 h 124"/>
                <a:gd name="T12" fmla="*/ 62 w 153"/>
                <a:gd name="T13" fmla="*/ 124 h 124"/>
                <a:gd name="T14" fmla="*/ 62 w 153"/>
                <a:gd name="T15" fmla="*/ 92 h 124"/>
                <a:gd name="T16" fmla="*/ 67 w 153"/>
                <a:gd name="T17" fmla="*/ 87 h 124"/>
                <a:gd name="T18" fmla="*/ 83 w 153"/>
                <a:gd name="T19" fmla="*/ 87 h 124"/>
                <a:gd name="T20" fmla="*/ 89 w 153"/>
                <a:gd name="T21" fmla="*/ 92 h 124"/>
                <a:gd name="T22" fmla="*/ 88 w 153"/>
                <a:gd name="T23" fmla="*/ 124 h 124"/>
                <a:gd name="T24" fmla="*/ 126 w 153"/>
                <a:gd name="T25" fmla="*/ 124 h 124"/>
                <a:gd name="T26" fmla="*/ 130 w 153"/>
                <a:gd name="T27" fmla="*/ 119 h 124"/>
                <a:gd name="T28" fmla="*/ 130 w 153"/>
                <a:gd name="T29" fmla="*/ 62 h 124"/>
                <a:gd name="T30" fmla="*/ 136 w 153"/>
                <a:gd name="T31" fmla="*/ 68 h 124"/>
                <a:gd name="T32" fmla="*/ 153 w 153"/>
                <a:gd name="T33" fmla="*/ 68 h 124"/>
                <a:gd name="T34" fmla="*/ 78 w 153"/>
                <a:gd name="T35" fmla="*/ 0 h 124"/>
                <a:gd name="T36" fmla="*/ 76 w 153"/>
                <a:gd name="T37" fmla="*/ 75 h 124"/>
                <a:gd name="T38" fmla="*/ 59 w 153"/>
                <a:gd name="T39" fmla="*/ 59 h 124"/>
                <a:gd name="T40" fmla="*/ 76 w 153"/>
                <a:gd name="T41" fmla="*/ 42 h 124"/>
                <a:gd name="T42" fmla="*/ 92 w 153"/>
                <a:gd name="T43" fmla="*/ 59 h 124"/>
                <a:gd name="T44" fmla="*/ 76 w 153"/>
                <a:gd name="T45" fmla="*/ 75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53" h="124">
                  <a:moveTo>
                    <a:pt x="78" y="0"/>
                  </a:moveTo>
                  <a:cubicBezTo>
                    <a:pt x="0" y="68"/>
                    <a:pt x="0" y="68"/>
                    <a:pt x="0" y="68"/>
                  </a:cubicBezTo>
                  <a:cubicBezTo>
                    <a:pt x="0" y="68"/>
                    <a:pt x="5" y="77"/>
                    <a:pt x="15" y="68"/>
                  </a:cubicBezTo>
                  <a:cubicBezTo>
                    <a:pt x="21" y="63"/>
                    <a:pt x="21" y="63"/>
                    <a:pt x="21" y="63"/>
                  </a:cubicBezTo>
                  <a:cubicBezTo>
                    <a:pt x="21" y="120"/>
                    <a:pt x="21" y="120"/>
                    <a:pt x="21" y="120"/>
                  </a:cubicBezTo>
                  <a:cubicBezTo>
                    <a:pt x="21" y="120"/>
                    <a:pt x="20" y="124"/>
                    <a:pt x="24" y="124"/>
                  </a:cubicBezTo>
                  <a:cubicBezTo>
                    <a:pt x="28" y="124"/>
                    <a:pt x="62" y="124"/>
                    <a:pt x="62" y="124"/>
                  </a:cubicBezTo>
                  <a:cubicBezTo>
                    <a:pt x="62" y="92"/>
                    <a:pt x="62" y="92"/>
                    <a:pt x="62" y="92"/>
                  </a:cubicBezTo>
                  <a:cubicBezTo>
                    <a:pt x="62" y="92"/>
                    <a:pt x="62" y="87"/>
                    <a:pt x="67" y="87"/>
                  </a:cubicBezTo>
                  <a:cubicBezTo>
                    <a:pt x="83" y="87"/>
                    <a:pt x="83" y="87"/>
                    <a:pt x="83" y="87"/>
                  </a:cubicBezTo>
                  <a:cubicBezTo>
                    <a:pt x="89" y="87"/>
                    <a:pt x="89" y="92"/>
                    <a:pt x="89" y="92"/>
                  </a:cubicBezTo>
                  <a:cubicBezTo>
                    <a:pt x="88" y="124"/>
                    <a:pt x="88" y="124"/>
                    <a:pt x="88" y="124"/>
                  </a:cubicBezTo>
                  <a:cubicBezTo>
                    <a:pt x="88" y="124"/>
                    <a:pt x="121" y="124"/>
                    <a:pt x="126" y="124"/>
                  </a:cubicBezTo>
                  <a:cubicBezTo>
                    <a:pt x="130" y="124"/>
                    <a:pt x="130" y="119"/>
                    <a:pt x="130" y="119"/>
                  </a:cubicBezTo>
                  <a:cubicBezTo>
                    <a:pt x="130" y="62"/>
                    <a:pt x="130" y="62"/>
                    <a:pt x="130" y="62"/>
                  </a:cubicBezTo>
                  <a:cubicBezTo>
                    <a:pt x="136" y="68"/>
                    <a:pt x="136" y="68"/>
                    <a:pt x="136" y="68"/>
                  </a:cubicBezTo>
                  <a:cubicBezTo>
                    <a:pt x="148" y="76"/>
                    <a:pt x="153" y="68"/>
                    <a:pt x="153" y="68"/>
                  </a:cubicBezTo>
                  <a:lnTo>
                    <a:pt x="78" y="0"/>
                  </a:lnTo>
                  <a:close/>
                  <a:moveTo>
                    <a:pt x="76" y="75"/>
                  </a:moveTo>
                  <a:cubicBezTo>
                    <a:pt x="67" y="75"/>
                    <a:pt x="59" y="68"/>
                    <a:pt x="59" y="59"/>
                  </a:cubicBezTo>
                  <a:cubicBezTo>
                    <a:pt x="59" y="50"/>
                    <a:pt x="67" y="42"/>
                    <a:pt x="76" y="42"/>
                  </a:cubicBezTo>
                  <a:cubicBezTo>
                    <a:pt x="85" y="42"/>
                    <a:pt x="92" y="50"/>
                    <a:pt x="92" y="59"/>
                  </a:cubicBezTo>
                  <a:cubicBezTo>
                    <a:pt x="92" y="68"/>
                    <a:pt x="85" y="75"/>
                    <a:pt x="76" y="7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141" name="Freeform 6"/>
            <p:cNvSpPr>
              <a:spLocks/>
            </p:cNvSpPr>
            <p:nvPr/>
          </p:nvSpPr>
          <p:spPr bwMode="auto">
            <a:xfrm>
              <a:off x="541338" y="3233738"/>
              <a:ext cx="28575" cy="58738"/>
            </a:xfrm>
            <a:custGeom>
              <a:avLst/>
              <a:gdLst>
                <a:gd name="T0" fmla="*/ 18 w 18"/>
                <a:gd name="T1" fmla="*/ 37 h 37"/>
                <a:gd name="T2" fmla="*/ 18 w 18"/>
                <a:gd name="T3" fmla="*/ 0 h 37"/>
                <a:gd name="T4" fmla="*/ 0 w 18"/>
                <a:gd name="T5" fmla="*/ 0 h 37"/>
                <a:gd name="T6" fmla="*/ 0 w 18"/>
                <a:gd name="T7" fmla="*/ 21 h 37"/>
                <a:gd name="T8" fmla="*/ 18 w 18"/>
                <a:gd name="T9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37">
                  <a:moveTo>
                    <a:pt x="18" y="37"/>
                  </a:moveTo>
                  <a:lnTo>
                    <a:pt x="18" y="0"/>
                  </a:lnTo>
                  <a:lnTo>
                    <a:pt x="0" y="0"/>
                  </a:lnTo>
                  <a:lnTo>
                    <a:pt x="0" y="21"/>
                  </a:lnTo>
                  <a:lnTo>
                    <a:pt x="18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142" name="Oval 7"/>
            <p:cNvSpPr>
              <a:spLocks noChangeArrowheads="1"/>
            </p:cNvSpPr>
            <p:nvPr/>
          </p:nvSpPr>
          <p:spPr bwMode="auto">
            <a:xfrm>
              <a:off x="439738" y="3300413"/>
              <a:ext cx="33338" cy="317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</p:grpSp>
      <p:sp>
        <p:nvSpPr>
          <p:cNvPr id="143" name="Freeform 32"/>
          <p:cNvSpPr>
            <a:spLocks/>
          </p:cNvSpPr>
          <p:nvPr/>
        </p:nvSpPr>
        <p:spPr bwMode="auto">
          <a:xfrm>
            <a:off x="7986150" y="3003364"/>
            <a:ext cx="458863" cy="405375"/>
          </a:xfrm>
          <a:custGeom>
            <a:avLst/>
            <a:gdLst>
              <a:gd name="T0" fmla="*/ 136 w 136"/>
              <a:gd name="T1" fmla="*/ 48 h 120"/>
              <a:gd name="T2" fmla="*/ 68 w 136"/>
              <a:gd name="T3" fmla="*/ 0 h 120"/>
              <a:gd name="T4" fmla="*/ 0 w 136"/>
              <a:gd name="T5" fmla="*/ 48 h 120"/>
              <a:gd name="T6" fmla="*/ 37 w 136"/>
              <a:gd name="T7" fmla="*/ 91 h 120"/>
              <a:gd name="T8" fmla="*/ 21 w 136"/>
              <a:gd name="T9" fmla="*/ 120 h 120"/>
              <a:gd name="T10" fmla="*/ 72 w 136"/>
              <a:gd name="T11" fmla="*/ 96 h 120"/>
              <a:gd name="T12" fmla="*/ 136 w 136"/>
              <a:gd name="T13" fmla="*/ 48 h 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6" h="120">
                <a:moveTo>
                  <a:pt x="136" y="48"/>
                </a:moveTo>
                <a:cubicBezTo>
                  <a:pt x="136" y="22"/>
                  <a:pt x="105" y="0"/>
                  <a:pt x="68" y="0"/>
                </a:cubicBezTo>
                <a:cubicBezTo>
                  <a:pt x="30" y="0"/>
                  <a:pt x="0" y="22"/>
                  <a:pt x="0" y="48"/>
                </a:cubicBezTo>
                <a:cubicBezTo>
                  <a:pt x="0" y="67"/>
                  <a:pt x="15" y="83"/>
                  <a:pt x="37" y="91"/>
                </a:cubicBezTo>
                <a:cubicBezTo>
                  <a:pt x="38" y="96"/>
                  <a:pt x="36" y="106"/>
                  <a:pt x="21" y="120"/>
                </a:cubicBezTo>
                <a:cubicBezTo>
                  <a:pt x="21" y="120"/>
                  <a:pt x="54" y="111"/>
                  <a:pt x="72" y="96"/>
                </a:cubicBezTo>
                <a:cubicBezTo>
                  <a:pt x="108" y="94"/>
                  <a:pt x="136" y="73"/>
                  <a:pt x="136" y="48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PE" sz="2400" dirty="0">
              <a:solidFill>
                <a:schemeClr val="bg1"/>
              </a:solidFill>
            </a:endParaRPr>
          </a:p>
        </p:txBody>
      </p:sp>
      <p:grpSp>
        <p:nvGrpSpPr>
          <p:cNvPr id="144" name="Group 143"/>
          <p:cNvGrpSpPr/>
          <p:nvPr/>
        </p:nvGrpSpPr>
        <p:grpSpPr>
          <a:xfrm>
            <a:off x="8036131" y="2227881"/>
            <a:ext cx="431403" cy="365964"/>
            <a:chOff x="1112838" y="3203576"/>
            <a:chExt cx="282575" cy="239712"/>
          </a:xfrm>
          <a:solidFill>
            <a:schemeClr val="bg1">
              <a:lumMod val="65000"/>
            </a:schemeClr>
          </a:solidFill>
        </p:grpSpPr>
        <p:sp>
          <p:nvSpPr>
            <p:cNvPr id="145" name="Freeform 12"/>
            <p:cNvSpPr>
              <a:spLocks/>
            </p:cNvSpPr>
            <p:nvPr/>
          </p:nvSpPr>
          <p:spPr bwMode="auto">
            <a:xfrm>
              <a:off x="1201738" y="3343276"/>
              <a:ext cx="50800" cy="50800"/>
            </a:xfrm>
            <a:custGeom>
              <a:avLst/>
              <a:gdLst>
                <a:gd name="T0" fmla="*/ 32 w 32"/>
                <a:gd name="T1" fmla="*/ 18 h 32"/>
                <a:gd name="T2" fmla="*/ 15 w 32"/>
                <a:gd name="T3" fmla="*/ 0 h 32"/>
                <a:gd name="T4" fmla="*/ 15 w 32"/>
                <a:gd name="T5" fmla="*/ 0 h 32"/>
                <a:gd name="T6" fmla="*/ 0 w 32"/>
                <a:gd name="T7" fmla="*/ 32 h 32"/>
                <a:gd name="T8" fmla="*/ 32 w 32"/>
                <a:gd name="T9" fmla="*/ 18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2">
                  <a:moveTo>
                    <a:pt x="32" y="18"/>
                  </a:moveTo>
                  <a:lnTo>
                    <a:pt x="15" y="0"/>
                  </a:lnTo>
                  <a:lnTo>
                    <a:pt x="15" y="0"/>
                  </a:lnTo>
                  <a:lnTo>
                    <a:pt x="0" y="32"/>
                  </a:lnTo>
                  <a:lnTo>
                    <a:pt x="32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146" name="Rectangle 13"/>
            <p:cNvSpPr>
              <a:spLocks noChangeArrowheads="1"/>
            </p:cNvSpPr>
            <p:nvPr/>
          </p:nvSpPr>
          <p:spPr bwMode="auto">
            <a:xfrm>
              <a:off x="1252538" y="3371851"/>
              <a:ext cx="1588" cy="15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147" name="Freeform 14"/>
            <p:cNvSpPr>
              <a:spLocks/>
            </p:cNvSpPr>
            <p:nvPr/>
          </p:nvSpPr>
          <p:spPr bwMode="auto">
            <a:xfrm>
              <a:off x="1231900" y="3219451"/>
              <a:ext cx="127000" cy="127000"/>
            </a:xfrm>
            <a:custGeom>
              <a:avLst/>
              <a:gdLst>
                <a:gd name="T0" fmla="*/ 73 w 80"/>
                <a:gd name="T1" fmla="*/ 0 h 80"/>
                <a:gd name="T2" fmla="*/ 0 w 80"/>
                <a:gd name="T3" fmla="*/ 73 h 80"/>
                <a:gd name="T4" fmla="*/ 7 w 80"/>
                <a:gd name="T5" fmla="*/ 80 h 80"/>
                <a:gd name="T6" fmla="*/ 80 w 80"/>
                <a:gd name="T7" fmla="*/ 8 h 80"/>
                <a:gd name="T8" fmla="*/ 73 w 80"/>
                <a:gd name="T9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80">
                  <a:moveTo>
                    <a:pt x="73" y="0"/>
                  </a:moveTo>
                  <a:lnTo>
                    <a:pt x="0" y="73"/>
                  </a:lnTo>
                  <a:lnTo>
                    <a:pt x="7" y="80"/>
                  </a:lnTo>
                  <a:lnTo>
                    <a:pt x="80" y="8"/>
                  </a:lnTo>
                  <a:lnTo>
                    <a:pt x="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148" name="Freeform 15"/>
            <p:cNvSpPr>
              <a:spLocks/>
            </p:cNvSpPr>
            <p:nvPr/>
          </p:nvSpPr>
          <p:spPr bwMode="auto">
            <a:xfrm>
              <a:off x="1249363" y="3236913"/>
              <a:ext cx="128588" cy="128588"/>
            </a:xfrm>
            <a:custGeom>
              <a:avLst/>
              <a:gdLst>
                <a:gd name="T0" fmla="*/ 0 w 81"/>
                <a:gd name="T1" fmla="*/ 74 h 81"/>
                <a:gd name="T2" fmla="*/ 7 w 81"/>
                <a:gd name="T3" fmla="*/ 81 h 81"/>
                <a:gd name="T4" fmla="*/ 81 w 81"/>
                <a:gd name="T5" fmla="*/ 9 h 81"/>
                <a:gd name="T6" fmla="*/ 74 w 81"/>
                <a:gd name="T7" fmla="*/ 0 h 81"/>
                <a:gd name="T8" fmla="*/ 0 w 81"/>
                <a:gd name="T9" fmla="*/ 74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81">
                  <a:moveTo>
                    <a:pt x="0" y="74"/>
                  </a:moveTo>
                  <a:lnTo>
                    <a:pt x="7" y="81"/>
                  </a:lnTo>
                  <a:lnTo>
                    <a:pt x="81" y="9"/>
                  </a:lnTo>
                  <a:lnTo>
                    <a:pt x="74" y="0"/>
                  </a:lnTo>
                  <a:lnTo>
                    <a:pt x="0" y="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149" name="Freeform 16"/>
            <p:cNvSpPr>
              <a:spLocks/>
            </p:cNvSpPr>
            <p:nvPr/>
          </p:nvSpPr>
          <p:spPr bwMode="auto">
            <a:xfrm>
              <a:off x="1355725" y="3203576"/>
              <a:ext cx="39688" cy="38100"/>
            </a:xfrm>
            <a:custGeom>
              <a:avLst/>
              <a:gdLst>
                <a:gd name="T0" fmla="*/ 14 w 21"/>
                <a:gd name="T1" fmla="*/ 6 h 20"/>
                <a:gd name="T2" fmla="*/ 0 w 21"/>
                <a:gd name="T3" fmla="*/ 6 h 20"/>
                <a:gd name="T4" fmla="*/ 15 w 21"/>
                <a:gd name="T5" fmla="*/ 20 h 20"/>
                <a:gd name="T6" fmla="*/ 14 w 21"/>
                <a:gd name="T7" fmla="*/ 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0">
                  <a:moveTo>
                    <a:pt x="14" y="6"/>
                  </a:moveTo>
                  <a:cubicBezTo>
                    <a:pt x="8" y="0"/>
                    <a:pt x="0" y="6"/>
                    <a:pt x="0" y="6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21" y="14"/>
                    <a:pt x="14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150" name="Freeform 17"/>
            <p:cNvSpPr>
              <a:spLocks/>
            </p:cNvSpPr>
            <p:nvPr/>
          </p:nvSpPr>
          <p:spPr bwMode="auto">
            <a:xfrm>
              <a:off x="1112838" y="3208338"/>
              <a:ext cx="238125" cy="234950"/>
            </a:xfrm>
            <a:custGeom>
              <a:avLst/>
              <a:gdLst>
                <a:gd name="T0" fmla="*/ 132 w 150"/>
                <a:gd name="T1" fmla="*/ 131 h 148"/>
                <a:gd name="T2" fmla="*/ 18 w 150"/>
                <a:gd name="T3" fmla="*/ 131 h 148"/>
                <a:gd name="T4" fmla="*/ 18 w 150"/>
                <a:gd name="T5" fmla="*/ 18 h 148"/>
                <a:gd name="T6" fmla="*/ 124 w 150"/>
                <a:gd name="T7" fmla="*/ 18 h 148"/>
                <a:gd name="T8" fmla="*/ 144 w 150"/>
                <a:gd name="T9" fmla="*/ 0 h 148"/>
                <a:gd name="T10" fmla="*/ 0 w 150"/>
                <a:gd name="T11" fmla="*/ 0 h 148"/>
                <a:gd name="T12" fmla="*/ 0 w 150"/>
                <a:gd name="T13" fmla="*/ 148 h 148"/>
                <a:gd name="T14" fmla="*/ 150 w 150"/>
                <a:gd name="T15" fmla="*/ 148 h 148"/>
                <a:gd name="T16" fmla="*/ 150 w 150"/>
                <a:gd name="T17" fmla="*/ 55 h 148"/>
                <a:gd name="T18" fmla="*/ 132 w 150"/>
                <a:gd name="T19" fmla="*/ 73 h 148"/>
                <a:gd name="T20" fmla="*/ 132 w 150"/>
                <a:gd name="T21" fmla="*/ 13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0" h="148">
                  <a:moveTo>
                    <a:pt x="132" y="131"/>
                  </a:moveTo>
                  <a:lnTo>
                    <a:pt x="18" y="131"/>
                  </a:lnTo>
                  <a:lnTo>
                    <a:pt x="18" y="18"/>
                  </a:lnTo>
                  <a:lnTo>
                    <a:pt x="124" y="18"/>
                  </a:lnTo>
                  <a:lnTo>
                    <a:pt x="144" y="0"/>
                  </a:lnTo>
                  <a:lnTo>
                    <a:pt x="0" y="0"/>
                  </a:lnTo>
                  <a:lnTo>
                    <a:pt x="0" y="148"/>
                  </a:lnTo>
                  <a:lnTo>
                    <a:pt x="150" y="148"/>
                  </a:lnTo>
                  <a:lnTo>
                    <a:pt x="150" y="55"/>
                  </a:lnTo>
                  <a:lnTo>
                    <a:pt x="132" y="73"/>
                  </a:lnTo>
                  <a:lnTo>
                    <a:pt x="132" y="1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51" name="Group 150"/>
          <p:cNvGrpSpPr/>
          <p:nvPr/>
        </p:nvGrpSpPr>
        <p:grpSpPr>
          <a:xfrm>
            <a:off x="4990895" y="1807024"/>
            <a:ext cx="287143" cy="433527"/>
            <a:chOff x="549275" y="4406901"/>
            <a:chExt cx="161926" cy="244475"/>
          </a:xfrm>
          <a:solidFill>
            <a:schemeClr val="bg1">
              <a:lumMod val="65000"/>
            </a:schemeClr>
          </a:solidFill>
        </p:grpSpPr>
        <p:sp>
          <p:nvSpPr>
            <p:cNvPr id="152" name="Freeform 62"/>
            <p:cNvSpPr>
              <a:spLocks noEditPoints="1"/>
            </p:cNvSpPr>
            <p:nvPr/>
          </p:nvSpPr>
          <p:spPr bwMode="auto">
            <a:xfrm>
              <a:off x="549275" y="4406901"/>
              <a:ext cx="138113" cy="244475"/>
            </a:xfrm>
            <a:custGeom>
              <a:avLst/>
              <a:gdLst>
                <a:gd name="T0" fmla="*/ 66 w 73"/>
                <a:gd name="T1" fmla="*/ 105 h 129"/>
                <a:gd name="T2" fmla="*/ 7 w 73"/>
                <a:gd name="T3" fmla="*/ 105 h 129"/>
                <a:gd name="T4" fmla="*/ 7 w 73"/>
                <a:gd name="T5" fmla="*/ 16 h 129"/>
                <a:gd name="T6" fmla="*/ 66 w 73"/>
                <a:gd name="T7" fmla="*/ 16 h 129"/>
                <a:gd name="T8" fmla="*/ 66 w 73"/>
                <a:gd name="T9" fmla="*/ 35 h 129"/>
                <a:gd name="T10" fmla="*/ 73 w 73"/>
                <a:gd name="T11" fmla="*/ 35 h 129"/>
                <a:gd name="T12" fmla="*/ 73 w 73"/>
                <a:gd name="T13" fmla="*/ 10 h 129"/>
                <a:gd name="T14" fmla="*/ 63 w 73"/>
                <a:gd name="T15" fmla="*/ 0 h 129"/>
                <a:gd name="T16" fmla="*/ 9 w 73"/>
                <a:gd name="T17" fmla="*/ 0 h 129"/>
                <a:gd name="T18" fmla="*/ 0 w 73"/>
                <a:gd name="T19" fmla="*/ 10 h 129"/>
                <a:gd name="T20" fmla="*/ 0 w 73"/>
                <a:gd name="T21" fmla="*/ 120 h 129"/>
                <a:gd name="T22" fmla="*/ 9 w 73"/>
                <a:gd name="T23" fmla="*/ 129 h 129"/>
                <a:gd name="T24" fmla="*/ 63 w 73"/>
                <a:gd name="T25" fmla="*/ 129 h 129"/>
                <a:gd name="T26" fmla="*/ 73 w 73"/>
                <a:gd name="T27" fmla="*/ 120 h 129"/>
                <a:gd name="T28" fmla="*/ 73 w 73"/>
                <a:gd name="T29" fmla="*/ 79 h 129"/>
                <a:gd name="T30" fmla="*/ 66 w 73"/>
                <a:gd name="T31" fmla="*/ 79 h 129"/>
                <a:gd name="T32" fmla="*/ 66 w 73"/>
                <a:gd name="T33" fmla="*/ 105 h 129"/>
                <a:gd name="T34" fmla="*/ 57 w 73"/>
                <a:gd name="T35" fmla="*/ 6 h 129"/>
                <a:gd name="T36" fmla="*/ 60 w 73"/>
                <a:gd name="T37" fmla="*/ 9 h 129"/>
                <a:gd name="T38" fmla="*/ 57 w 73"/>
                <a:gd name="T39" fmla="*/ 11 h 129"/>
                <a:gd name="T40" fmla="*/ 55 w 73"/>
                <a:gd name="T41" fmla="*/ 9 h 129"/>
                <a:gd name="T42" fmla="*/ 57 w 73"/>
                <a:gd name="T43" fmla="*/ 6 h 129"/>
                <a:gd name="T44" fmla="*/ 24 w 73"/>
                <a:gd name="T45" fmla="*/ 7 h 129"/>
                <a:gd name="T46" fmla="*/ 49 w 73"/>
                <a:gd name="T47" fmla="*/ 7 h 129"/>
                <a:gd name="T48" fmla="*/ 49 w 73"/>
                <a:gd name="T49" fmla="*/ 10 h 129"/>
                <a:gd name="T50" fmla="*/ 24 w 73"/>
                <a:gd name="T51" fmla="*/ 10 h 129"/>
                <a:gd name="T52" fmla="*/ 24 w 73"/>
                <a:gd name="T53" fmla="*/ 7 h 129"/>
                <a:gd name="T54" fmla="*/ 48 w 73"/>
                <a:gd name="T55" fmla="*/ 119 h 129"/>
                <a:gd name="T56" fmla="*/ 25 w 73"/>
                <a:gd name="T57" fmla="*/ 119 h 129"/>
                <a:gd name="T58" fmla="*/ 25 w 73"/>
                <a:gd name="T59" fmla="*/ 112 h 129"/>
                <a:gd name="T60" fmla="*/ 48 w 73"/>
                <a:gd name="T61" fmla="*/ 112 h 129"/>
                <a:gd name="T62" fmla="*/ 48 w 73"/>
                <a:gd name="T63" fmla="*/ 11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73" h="129">
                  <a:moveTo>
                    <a:pt x="66" y="105"/>
                  </a:moveTo>
                  <a:cubicBezTo>
                    <a:pt x="7" y="105"/>
                    <a:pt x="7" y="105"/>
                    <a:pt x="7" y="105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66" y="16"/>
                    <a:pt x="66" y="16"/>
                    <a:pt x="66" y="16"/>
                  </a:cubicBezTo>
                  <a:cubicBezTo>
                    <a:pt x="66" y="35"/>
                    <a:pt x="66" y="35"/>
                    <a:pt x="66" y="35"/>
                  </a:cubicBezTo>
                  <a:cubicBezTo>
                    <a:pt x="73" y="35"/>
                    <a:pt x="73" y="35"/>
                    <a:pt x="73" y="35"/>
                  </a:cubicBezTo>
                  <a:cubicBezTo>
                    <a:pt x="73" y="10"/>
                    <a:pt x="73" y="10"/>
                    <a:pt x="73" y="10"/>
                  </a:cubicBezTo>
                  <a:cubicBezTo>
                    <a:pt x="73" y="5"/>
                    <a:pt x="68" y="0"/>
                    <a:pt x="63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5"/>
                    <a:pt x="0" y="1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125"/>
                    <a:pt x="4" y="129"/>
                    <a:pt x="9" y="129"/>
                  </a:cubicBezTo>
                  <a:cubicBezTo>
                    <a:pt x="63" y="129"/>
                    <a:pt x="63" y="129"/>
                    <a:pt x="63" y="129"/>
                  </a:cubicBezTo>
                  <a:cubicBezTo>
                    <a:pt x="68" y="129"/>
                    <a:pt x="73" y="125"/>
                    <a:pt x="73" y="120"/>
                  </a:cubicBezTo>
                  <a:cubicBezTo>
                    <a:pt x="73" y="79"/>
                    <a:pt x="73" y="79"/>
                    <a:pt x="73" y="79"/>
                  </a:cubicBezTo>
                  <a:cubicBezTo>
                    <a:pt x="66" y="79"/>
                    <a:pt x="66" y="79"/>
                    <a:pt x="66" y="79"/>
                  </a:cubicBezTo>
                  <a:lnTo>
                    <a:pt x="66" y="105"/>
                  </a:lnTo>
                  <a:close/>
                  <a:moveTo>
                    <a:pt x="57" y="6"/>
                  </a:moveTo>
                  <a:cubicBezTo>
                    <a:pt x="58" y="6"/>
                    <a:pt x="60" y="7"/>
                    <a:pt x="60" y="9"/>
                  </a:cubicBezTo>
                  <a:cubicBezTo>
                    <a:pt x="60" y="10"/>
                    <a:pt x="58" y="11"/>
                    <a:pt x="57" y="11"/>
                  </a:cubicBezTo>
                  <a:cubicBezTo>
                    <a:pt x="56" y="11"/>
                    <a:pt x="55" y="10"/>
                    <a:pt x="55" y="9"/>
                  </a:cubicBezTo>
                  <a:cubicBezTo>
                    <a:pt x="55" y="7"/>
                    <a:pt x="56" y="6"/>
                    <a:pt x="57" y="6"/>
                  </a:cubicBezTo>
                  <a:close/>
                  <a:moveTo>
                    <a:pt x="24" y="7"/>
                  </a:moveTo>
                  <a:cubicBezTo>
                    <a:pt x="49" y="7"/>
                    <a:pt x="49" y="7"/>
                    <a:pt x="49" y="7"/>
                  </a:cubicBezTo>
                  <a:cubicBezTo>
                    <a:pt x="49" y="10"/>
                    <a:pt x="49" y="10"/>
                    <a:pt x="49" y="10"/>
                  </a:cubicBezTo>
                  <a:cubicBezTo>
                    <a:pt x="24" y="10"/>
                    <a:pt x="24" y="10"/>
                    <a:pt x="24" y="10"/>
                  </a:cubicBezTo>
                  <a:lnTo>
                    <a:pt x="24" y="7"/>
                  </a:lnTo>
                  <a:close/>
                  <a:moveTo>
                    <a:pt x="48" y="119"/>
                  </a:moveTo>
                  <a:cubicBezTo>
                    <a:pt x="25" y="119"/>
                    <a:pt x="25" y="119"/>
                    <a:pt x="25" y="119"/>
                  </a:cubicBezTo>
                  <a:cubicBezTo>
                    <a:pt x="25" y="112"/>
                    <a:pt x="25" y="112"/>
                    <a:pt x="25" y="112"/>
                  </a:cubicBezTo>
                  <a:cubicBezTo>
                    <a:pt x="48" y="112"/>
                    <a:pt x="48" y="112"/>
                    <a:pt x="48" y="112"/>
                  </a:cubicBezTo>
                  <a:lnTo>
                    <a:pt x="48" y="1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153" name="Freeform 63"/>
            <p:cNvSpPr>
              <a:spLocks/>
            </p:cNvSpPr>
            <p:nvPr/>
          </p:nvSpPr>
          <p:spPr bwMode="auto">
            <a:xfrm>
              <a:off x="608013" y="4478338"/>
              <a:ext cx="103188" cy="98425"/>
            </a:xfrm>
            <a:custGeom>
              <a:avLst/>
              <a:gdLst>
                <a:gd name="T0" fmla="*/ 0 w 65"/>
                <a:gd name="T1" fmla="*/ 44 h 62"/>
                <a:gd name="T2" fmla="*/ 8 w 65"/>
                <a:gd name="T3" fmla="*/ 44 h 62"/>
                <a:gd name="T4" fmla="*/ 0 w 65"/>
                <a:gd name="T5" fmla="*/ 62 h 62"/>
                <a:gd name="T6" fmla="*/ 22 w 65"/>
                <a:gd name="T7" fmla="*/ 44 h 62"/>
                <a:gd name="T8" fmla="*/ 65 w 65"/>
                <a:gd name="T9" fmla="*/ 44 h 62"/>
                <a:gd name="T10" fmla="*/ 65 w 65"/>
                <a:gd name="T11" fmla="*/ 0 h 62"/>
                <a:gd name="T12" fmla="*/ 0 w 65"/>
                <a:gd name="T13" fmla="*/ 0 h 62"/>
                <a:gd name="T14" fmla="*/ 0 w 65"/>
                <a:gd name="T15" fmla="*/ 44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5" h="62">
                  <a:moveTo>
                    <a:pt x="0" y="44"/>
                  </a:moveTo>
                  <a:lnTo>
                    <a:pt x="8" y="44"/>
                  </a:lnTo>
                  <a:lnTo>
                    <a:pt x="0" y="62"/>
                  </a:lnTo>
                  <a:lnTo>
                    <a:pt x="22" y="44"/>
                  </a:lnTo>
                  <a:lnTo>
                    <a:pt x="65" y="44"/>
                  </a:lnTo>
                  <a:lnTo>
                    <a:pt x="65" y="0"/>
                  </a:lnTo>
                  <a:lnTo>
                    <a:pt x="0" y="0"/>
                  </a:lnTo>
                  <a:lnTo>
                    <a:pt x="0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</p:grpSp>
      <p:sp>
        <p:nvSpPr>
          <p:cNvPr id="154" name="Freeform 32"/>
          <p:cNvSpPr>
            <a:spLocks/>
          </p:cNvSpPr>
          <p:nvPr/>
        </p:nvSpPr>
        <p:spPr bwMode="auto">
          <a:xfrm>
            <a:off x="4990895" y="2879500"/>
            <a:ext cx="458863" cy="405375"/>
          </a:xfrm>
          <a:custGeom>
            <a:avLst/>
            <a:gdLst>
              <a:gd name="T0" fmla="*/ 136 w 136"/>
              <a:gd name="T1" fmla="*/ 48 h 120"/>
              <a:gd name="T2" fmla="*/ 68 w 136"/>
              <a:gd name="T3" fmla="*/ 0 h 120"/>
              <a:gd name="T4" fmla="*/ 0 w 136"/>
              <a:gd name="T5" fmla="*/ 48 h 120"/>
              <a:gd name="T6" fmla="*/ 37 w 136"/>
              <a:gd name="T7" fmla="*/ 91 h 120"/>
              <a:gd name="T8" fmla="*/ 21 w 136"/>
              <a:gd name="T9" fmla="*/ 120 h 120"/>
              <a:gd name="T10" fmla="*/ 72 w 136"/>
              <a:gd name="T11" fmla="*/ 96 h 120"/>
              <a:gd name="T12" fmla="*/ 136 w 136"/>
              <a:gd name="T13" fmla="*/ 48 h 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6" h="120">
                <a:moveTo>
                  <a:pt x="136" y="48"/>
                </a:moveTo>
                <a:cubicBezTo>
                  <a:pt x="136" y="22"/>
                  <a:pt x="105" y="0"/>
                  <a:pt x="68" y="0"/>
                </a:cubicBezTo>
                <a:cubicBezTo>
                  <a:pt x="30" y="0"/>
                  <a:pt x="0" y="22"/>
                  <a:pt x="0" y="48"/>
                </a:cubicBezTo>
                <a:cubicBezTo>
                  <a:pt x="0" y="67"/>
                  <a:pt x="15" y="83"/>
                  <a:pt x="37" y="91"/>
                </a:cubicBezTo>
                <a:cubicBezTo>
                  <a:pt x="38" y="96"/>
                  <a:pt x="36" y="106"/>
                  <a:pt x="21" y="120"/>
                </a:cubicBezTo>
                <a:cubicBezTo>
                  <a:pt x="21" y="120"/>
                  <a:pt x="54" y="111"/>
                  <a:pt x="72" y="96"/>
                </a:cubicBezTo>
                <a:cubicBezTo>
                  <a:pt x="108" y="94"/>
                  <a:pt x="136" y="73"/>
                  <a:pt x="136" y="48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PE" sz="2400" dirty="0">
              <a:solidFill>
                <a:schemeClr val="bg1"/>
              </a:solidFill>
            </a:endParaRPr>
          </a:p>
        </p:txBody>
      </p:sp>
      <p:grpSp>
        <p:nvGrpSpPr>
          <p:cNvPr id="155" name="Group 154"/>
          <p:cNvGrpSpPr/>
          <p:nvPr/>
        </p:nvGrpSpPr>
        <p:grpSpPr>
          <a:xfrm>
            <a:off x="9872858" y="3604753"/>
            <a:ext cx="287143" cy="433527"/>
            <a:chOff x="549275" y="4406901"/>
            <a:chExt cx="161926" cy="244475"/>
          </a:xfrm>
          <a:solidFill>
            <a:schemeClr val="bg1">
              <a:lumMod val="65000"/>
            </a:schemeClr>
          </a:solidFill>
        </p:grpSpPr>
        <p:sp>
          <p:nvSpPr>
            <p:cNvPr id="156" name="Freeform 62"/>
            <p:cNvSpPr>
              <a:spLocks noEditPoints="1"/>
            </p:cNvSpPr>
            <p:nvPr/>
          </p:nvSpPr>
          <p:spPr bwMode="auto">
            <a:xfrm>
              <a:off x="549275" y="4406901"/>
              <a:ext cx="138113" cy="244475"/>
            </a:xfrm>
            <a:custGeom>
              <a:avLst/>
              <a:gdLst>
                <a:gd name="T0" fmla="*/ 66 w 73"/>
                <a:gd name="T1" fmla="*/ 105 h 129"/>
                <a:gd name="T2" fmla="*/ 7 w 73"/>
                <a:gd name="T3" fmla="*/ 105 h 129"/>
                <a:gd name="T4" fmla="*/ 7 w 73"/>
                <a:gd name="T5" fmla="*/ 16 h 129"/>
                <a:gd name="T6" fmla="*/ 66 w 73"/>
                <a:gd name="T7" fmla="*/ 16 h 129"/>
                <a:gd name="T8" fmla="*/ 66 w 73"/>
                <a:gd name="T9" fmla="*/ 35 h 129"/>
                <a:gd name="T10" fmla="*/ 73 w 73"/>
                <a:gd name="T11" fmla="*/ 35 h 129"/>
                <a:gd name="T12" fmla="*/ 73 w 73"/>
                <a:gd name="T13" fmla="*/ 10 h 129"/>
                <a:gd name="T14" fmla="*/ 63 w 73"/>
                <a:gd name="T15" fmla="*/ 0 h 129"/>
                <a:gd name="T16" fmla="*/ 9 w 73"/>
                <a:gd name="T17" fmla="*/ 0 h 129"/>
                <a:gd name="T18" fmla="*/ 0 w 73"/>
                <a:gd name="T19" fmla="*/ 10 h 129"/>
                <a:gd name="T20" fmla="*/ 0 w 73"/>
                <a:gd name="T21" fmla="*/ 120 h 129"/>
                <a:gd name="T22" fmla="*/ 9 w 73"/>
                <a:gd name="T23" fmla="*/ 129 h 129"/>
                <a:gd name="T24" fmla="*/ 63 w 73"/>
                <a:gd name="T25" fmla="*/ 129 h 129"/>
                <a:gd name="T26" fmla="*/ 73 w 73"/>
                <a:gd name="T27" fmla="*/ 120 h 129"/>
                <a:gd name="T28" fmla="*/ 73 w 73"/>
                <a:gd name="T29" fmla="*/ 79 h 129"/>
                <a:gd name="T30" fmla="*/ 66 w 73"/>
                <a:gd name="T31" fmla="*/ 79 h 129"/>
                <a:gd name="T32" fmla="*/ 66 w 73"/>
                <a:gd name="T33" fmla="*/ 105 h 129"/>
                <a:gd name="T34" fmla="*/ 57 w 73"/>
                <a:gd name="T35" fmla="*/ 6 h 129"/>
                <a:gd name="T36" fmla="*/ 60 w 73"/>
                <a:gd name="T37" fmla="*/ 9 h 129"/>
                <a:gd name="T38" fmla="*/ 57 w 73"/>
                <a:gd name="T39" fmla="*/ 11 h 129"/>
                <a:gd name="T40" fmla="*/ 55 w 73"/>
                <a:gd name="T41" fmla="*/ 9 h 129"/>
                <a:gd name="T42" fmla="*/ 57 w 73"/>
                <a:gd name="T43" fmla="*/ 6 h 129"/>
                <a:gd name="T44" fmla="*/ 24 w 73"/>
                <a:gd name="T45" fmla="*/ 7 h 129"/>
                <a:gd name="T46" fmla="*/ 49 w 73"/>
                <a:gd name="T47" fmla="*/ 7 h 129"/>
                <a:gd name="T48" fmla="*/ 49 w 73"/>
                <a:gd name="T49" fmla="*/ 10 h 129"/>
                <a:gd name="T50" fmla="*/ 24 w 73"/>
                <a:gd name="T51" fmla="*/ 10 h 129"/>
                <a:gd name="T52" fmla="*/ 24 w 73"/>
                <a:gd name="T53" fmla="*/ 7 h 129"/>
                <a:gd name="T54" fmla="*/ 48 w 73"/>
                <a:gd name="T55" fmla="*/ 119 h 129"/>
                <a:gd name="T56" fmla="*/ 25 w 73"/>
                <a:gd name="T57" fmla="*/ 119 h 129"/>
                <a:gd name="T58" fmla="*/ 25 w 73"/>
                <a:gd name="T59" fmla="*/ 112 h 129"/>
                <a:gd name="T60" fmla="*/ 48 w 73"/>
                <a:gd name="T61" fmla="*/ 112 h 129"/>
                <a:gd name="T62" fmla="*/ 48 w 73"/>
                <a:gd name="T63" fmla="*/ 11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73" h="129">
                  <a:moveTo>
                    <a:pt x="66" y="105"/>
                  </a:moveTo>
                  <a:cubicBezTo>
                    <a:pt x="7" y="105"/>
                    <a:pt x="7" y="105"/>
                    <a:pt x="7" y="105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66" y="16"/>
                    <a:pt x="66" y="16"/>
                    <a:pt x="66" y="16"/>
                  </a:cubicBezTo>
                  <a:cubicBezTo>
                    <a:pt x="66" y="35"/>
                    <a:pt x="66" y="35"/>
                    <a:pt x="66" y="35"/>
                  </a:cubicBezTo>
                  <a:cubicBezTo>
                    <a:pt x="73" y="35"/>
                    <a:pt x="73" y="35"/>
                    <a:pt x="73" y="35"/>
                  </a:cubicBezTo>
                  <a:cubicBezTo>
                    <a:pt x="73" y="10"/>
                    <a:pt x="73" y="10"/>
                    <a:pt x="73" y="10"/>
                  </a:cubicBezTo>
                  <a:cubicBezTo>
                    <a:pt x="73" y="5"/>
                    <a:pt x="68" y="0"/>
                    <a:pt x="63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5"/>
                    <a:pt x="0" y="1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125"/>
                    <a:pt x="4" y="129"/>
                    <a:pt x="9" y="129"/>
                  </a:cubicBezTo>
                  <a:cubicBezTo>
                    <a:pt x="63" y="129"/>
                    <a:pt x="63" y="129"/>
                    <a:pt x="63" y="129"/>
                  </a:cubicBezTo>
                  <a:cubicBezTo>
                    <a:pt x="68" y="129"/>
                    <a:pt x="73" y="125"/>
                    <a:pt x="73" y="120"/>
                  </a:cubicBezTo>
                  <a:cubicBezTo>
                    <a:pt x="73" y="79"/>
                    <a:pt x="73" y="79"/>
                    <a:pt x="73" y="79"/>
                  </a:cubicBezTo>
                  <a:cubicBezTo>
                    <a:pt x="66" y="79"/>
                    <a:pt x="66" y="79"/>
                    <a:pt x="66" y="79"/>
                  </a:cubicBezTo>
                  <a:lnTo>
                    <a:pt x="66" y="105"/>
                  </a:lnTo>
                  <a:close/>
                  <a:moveTo>
                    <a:pt x="57" y="6"/>
                  </a:moveTo>
                  <a:cubicBezTo>
                    <a:pt x="58" y="6"/>
                    <a:pt x="60" y="7"/>
                    <a:pt x="60" y="9"/>
                  </a:cubicBezTo>
                  <a:cubicBezTo>
                    <a:pt x="60" y="10"/>
                    <a:pt x="58" y="11"/>
                    <a:pt x="57" y="11"/>
                  </a:cubicBezTo>
                  <a:cubicBezTo>
                    <a:pt x="56" y="11"/>
                    <a:pt x="55" y="10"/>
                    <a:pt x="55" y="9"/>
                  </a:cubicBezTo>
                  <a:cubicBezTo>
                    <a:pt x="55" y="7"/>
                    <a:pt x="56" y="6"/>
                    <a:pt x="57" y="6"/>
                  </a:cubicBezTo>
                  <a:close/>
                  <a:moveTo>
                    <a:pt x="24" y="7"/>
                  </a:moveTo>
                  <a:cubicBezTo>
                    <a:pt x="49" y="7"/>
                    <a:pt x="49" y="7"/>
                    <a:pt x="49" y="7"/>
                  </a:cubicBezTo>
                  <a:cubicBezTo>
                    <a:pt x="49" y="10"/>
                    <a:pt x="49" y="10"/>
                    <a:pt x="49" y="10"/>
                  </a:cubicBezTo>
                  <a:cubicBezTo>
                    <a:pt x="24" y="10"/>
                    <a:pt x="24" y="10"/>
                    <a:pt x="24" y="10"/>
                  </a:cubicBezTo>
                  <a:lnTo>
                    <a:pt x="24" y="7"/>
                  </a:lnTo>
                  <a:close/>
                  <a:moveTo>
                    <a:pt x="48" y="119"/>
                  </a:moveTo>
                  <a:cubicBezTo>
                    <a:pt x="25" y="119"/>
                    <a:pt x="25" y="119"/>
                    <a:pt x="25" y="119"/>
                  </a:cubicBezTo>
                  <a:cubicBezTo>
                    <a:pt x="25" y="112"/>
                    <a:pt x="25" y="112"/>
                    <a:pt x="25" y="112"/>
                  </a:cubicBezTo>
                  <a:cubicBezTo>
                    <a:pt x="48" y="112"/>
                    <a:pt x="48" y="112"/>
                    <a:pt x="48" y="112"/>
                  </a:cubicBezTo>
                  <a:lnTo>
                    <a:pt x="48" y="1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157" name="Freeform 63"/>
            <p:cNvSpPr>
              <a:spLocks/>
            </p:cNvSpPr>
            <p:nvPr/>
          </p:nvSpPr>
          <p:spPr bwMode="auto">
            <a:xfrm>
              <a:off x="608013" y="4478338"/>
              <a:ext cx="103188" cy="98425"/>
            </a:xfrm>
            <a:custGeom>
              <a:avLst/>
              <a:gdLst>
                <a:gd name="T0" fmla="*/ 0 w 65"/>
                <a:gd name="T1" fmla="*/ 44 h 62"/>
                <a:gd name="T2" fmla="*/ 8 w 65"/>
                <a:gd name="T3" fmla="*/ 44 h 62"/>
                <a:gd name="T4" fmla="*/ 0 w 65"/>
                <a:gd name="T5" fmla="*/ 62 h 62"/>
                <a:gd name="T6" fmla="*/ 22 w 65"/>
                <a:gd name="T7" fmla="*/ 44 h 62"/>
                <a:gd name="T8" fmla="*/ 65 w 65"/>
                <a:gd name="T9" fmla="*/ 44 h 62"/>
                <a:gd name="T10" fmla="*/ 65 w 65"/>
                <a:gd name="T11" fmla="*/ 0 h 62"/>
                <a:gd name="T12" fmla="*/ 0 w 65"/>
                <a:gd name="T13" fmla="*/ 0 h 62"/>
                <a:gd name="T14" fmla="*/ 0 w 65"/>
                <a:gd name="T15" fmla="*/ 44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5" h="62">
                  <a:moveTo>
                    <a:pt x="0" y="44"/>
                  </a:moveTo>
                  <a:lnTo>
                    <a:pt x="8" y="44"/>
                  </a:lnTo>
                  <a:lnTo>
                    <a:pt x="0" y="62"/>
                  </a:lnTo>
                  <a:lnTo>
                    <a:pt x="22" y="44"/>
                  </a:lnTo>
                  <a:lnTo>
                    <a:pt x="65" y="44"/>
                  </a:lnTo>
                  <a:lnTo>
                    <a:pt x="65" y="0"/>
                  </a:lnTo>
                  <a:lnTo>
                    <a:pt x="0" y="0"/>
                  </a:lnTo>
                  <a:lnTo>
                    <a:pt x="0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58" name="Group 157"/>
          <p:cNvGrpSpPr/>
          <p:nvPr/>
        </p:nvGrpSpPr>
        <p:grpSpPr>
          <a:xfrm>
            <a:off x="4096602" y="785252"/>
            <a:ext cx="472937" cy="323739"/>
            <a:chOff x="2324100" y="1814513"/>
            <a:chExt cx="266700" cy="182563"/>
          </a:xfrm>
          <a:solidFill>
            <a:schemeClr val="bg1">
              <a:lumMod val="65000"/>
            </a:schemeClr>
          </a:solidFill>
        </p:grpSpPr>
        <p:sp>
          <p:nvSpPr>
            <p:cNvPr id="159" name="Freeform 55"/>
            <p:cNvSpPr>
              <a:spLocks noEditPoints="1"/>
            </p:cNvSpPr>
            <p:nvPr/>
          </p:nvSpPr>
          <p:spPr bwMode="auto">
            <a:xfrm>
              <a:off x="2324100" y="1814513"/>
              <a:ext cx="188913" cy="182563"/>
            </a:xfrm>
            <a:custGeom>
              <a:avLst/>
              <a:gdLst>
                <a:gd name="T0" fmla="*/ 86 w 99"/>
                <a:gd name="T1" fmla="*/ 60 h 97"/>
                <a:gd name="T2" fmla="*/ 99 w 99"/>
                <a:gd name="T3" fmla="*/ 54 h 97"/>
                <a:gd name="T4" fmla="*/ 99 w 99"/>
                <a:gd name="T5" fmla="*/ 43 h 97"/>
                <a:gd name="T6" fmla="*/ 86 w 99"/>
                <a:gd name="T7" fmla="*/ 37 h 97"/>
                <a:gd name="T8" fmla="*/ 83 w 99"/>
                <a:gd name="T9" fmla="*/ 31 h 97"/>
                <a:gd name="T10" fmla="*/ 88 w 99"/>
                <a:gd name="T11" fmla="*/ 18 h 97"/>
                <a:gd name="T12" fmla="*/ 81 w 99"/>
                <a:gd name="T13" fmla="*/ 10 h 97"/>
                <a:gd name="T14" fmla="*/ 67 w 99"/>
                <a:gd name="T15" fmla="*/ 16 h 97"/>
                <a:gd name="T16" fmla="*/ 61 w 99"/>
                <a:gd name="T17" fmla="*/ 13 h 97"/>
                <a:gd name="T18" fmla="*/ 55 w 99"/>
                <a:gd name="T19" fmla="*/ 0 h 97"/>
                <a:gd name="T20" fmla="*/ 44 w 99"/>
                <a:gd name="T21" fmla="*/ 0 h 97"/>
                <a:gd name="T22" fmla="*/ 38 w 99"/>
                <a:gd name="T23" fmla="*/ 13 h 97"/>
                <a:gd name="T24" fmla="*/ 32 w 99"/>
                <a:gd name="T25" fmla="*/ 16 h 97"/>
                <a:gd name="T26" fmla="*/ 18 w 99"/>
                <a:gd name="T27" fmla="*/ 11 h 97"/>
                <a:gd name="T28" fmla="*/ 11 w 99"/>
                <a:gd name="T29" fmla="*/ 18 h 97"/>
                <a:gd name="T30" fmla="*/ 16 w 99"/>
                <a:gd name="T31" fmla="*/ 32 h 97"/>
                <a:gd name="T32" fmla="*/ 14 w 99"/>
                <a:gd name="T33" fmla="*/ 37 h 97"/>
                <a:gd name="T34" fmla="*/ 0 w 99"/>
                <a:gd name="T35" fmla="*/ 43 h 97"/>
                <a:gd name="T36" fmla="*/ 0 w 99"/>
                <a:gd name="T37" fmla="*/ 54 h 97"/>
                <a:gd name="T38" fmla="*/ 14 w 99"/>
                <a:gd name="T39" fmla="*/ 60 h 97"/>
                <a:gd name="T40" fmla="*/ 16 w 99"/>
                <a:gd name="T41" fmla="*/ 66 h 97"/>
                <a:gd name="T42" fmla="*/ 11 w 99"/>
                <a:gd name="T43" fmla="*/ 79 h 97"/>
                <a:gd name="T44" fmla="*/ 19 w 99"/>
                <a:gd name="T45" fmla="*/ 87 h 97"/>
                <a:gd name="T46" fmla="*/ 32 w 99"/>
                <a:gd name="T47" fmla="*/ 81 h 97"/>
                <a:gd name="T48" fmla="*/ 38 w 99"/>
                <a:gd name="T49" fmla="*/ 84 h 97"/>
                <a:gd name="T50" fmla="*/ 45 w 99"/>
                <a:gd name="T51" fmla="*/ 97 h 97"/>
                <a:gd name="T52" fmla="*/ 55 w 99"/>
                <a:gd name="T53" fmla="*/ 97 h 97"/>
                <a:gd name="T54" fmla="*/ 61 w 99"/>
                <a:gd name="T55" fmla="*/ 84 h 97"/>
                <a:gd name="T56" fmla="*/ 67 w 99"/>
                <a:gd name="T57" fmla="*/ 81 h 97"/>
                <a:gd name="T58" fmla="*/ 81 w 99"/>
                <a:gd name="T59" fmla="*/ 86 h 97"/>
                <a:gd name="T60" fmla="*/ 89 w 99"/>
                <a:gd name="T61" fmla="*/ 79 h 97"/>
                <a:gd name="T62" fmla="*/ 83 w 99"/>
                <a:gd name="T63" fmla="*/ 66 h 97"/>
                <a:gd name="T64" fmla="*/ 86 w 99"/>
                <a:gd name="T65" fmla="*/ 60 h 97"/>
                <a:gd name="T66" fmla="*/ 50 w 99"/>
                <a:gd name="T67" fmla="*/ 64 h 97"/>
                <a:gd name="T68" fmla="*/ 34 w 99"/>
                <a:gd name="T69" fmla="*/ 49 h 97"/>
                <a:gd name="T70" fmla="*/ 50 w 99"/>
                <a:gd name="T71" fmla="*/ 33 h 97"/>
                <a:gd name="T72" fmla="*/ 66 w 99"/>
                <a:gd name="T73" fmla="*/ 49 h 97"/>
                <a:gd name="T74" fmla="*/ 50 w 99"/>
                <a:gd name="T75" fmla="*/ 64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99" h="97">
                  <a:moveTo>
                    <a:pt x="86" y="60"/>
                  </a:moveTo>
                  <a:cubicBezTo>
                    <a:pt x="86" y="60"/>
                    <a:pt x="99" y="54"/>
                    <a:pt x="99" y="54"/>
                  </a:cubicBezTo>
                  <a:cubicBezTo>
                    <a:pt x="99" y="43"/>
                    <a:pt x="99" y="43"/>
                    <a:pt x="99" y="43"/>
                  </a:cubicBezTo>
                  <a:cubicBezTo>
                    <a:pt x="99" y="42"/>
                    <a:pt x="86" y="37"/>
                    <a:pt x="86" y="37"/>
                  </a:cubicBezTo>
                  <a:cubicBezTo>
                    <a:pt x="83" y="31"/>
                    <a:pt x="83" y="31"/>
                    <a:pt x="83" y="31"/>
                  </a:cubicBezTo>
                  <a:cubicBezTo>
                    <a:pt x="83" y="31"/>
                    <a:pt x="89" y="18"/>
                    <a:pt x="88" y="18"/>
                  </a:cubicBezTo>
                  <a:cubicBezTo>
                    <a:pt x="81" y="10"/>
                    <a:pt x="81" y="10"/>
                    <a:pt x="81" y="10"/>
                  </a:cubicBezTo>
                  <a:cubicBezTo>
                    <a:pt x="80" y="10"/>
                    <a:pt x="67" y="16"/>
                    <a:pt x="67" y="16"/>
                  </a:cubicBezTo>
                  <a:cubicBezTo>
                    <a:pt x="61" y="13"/>
                    <a:pt x="61" y="13"/>
                    <a:pt x="61" y="13"/>
                  </a:cubicBezTo>
                  <a:cubicBezTo>
                    <a:pt x="61" y="13"/>
                    <a:pt x="56" y="0"/>
                    <a:pt x="55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3" y="0"/>
                    <a:pt x="38" y="13"/>
                    <a:pt x="38" y="13"/>
                  </a:cubicBezTo>
                  <a:cubicBezTo>
                    <a:pt x="32" y="16"/>
                    <a:pt x="32" y="16"/>
                    <a:pt x="32" y="16"/>
                  </a:cubicBezTo>
                  <a:cubicBezTo>
                    <a:pt x="32" y="16"/>
                    <a:pt x="19" y="10"/>
                    <a:pt x="18" y="11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0" y="19"/>
                    <a:pt x="16" y="32"/>
                    <a:pt x="16" y="32"/>
                  </a:cubicBezTo>
                  <a:cubicBezTo>
                    <a:pt x="14" y="37"/>
                    <a:pt x="14" y="37"/>
                    <a:pt x="14" y="37"/>
                  </a:cubicBezTo>
                  <a:cubicBezTo>
                    <a:pt x="14" y="37"/>
                    <a:pt x="0" y="43"/>
                    <a:pt x="0" y="43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55"/>
                    <a:pt x="14" y="60"/>
                    <a:pt x="14" y="60"/>
                  </a:cubicBezTo>
                  <a:cubicBezTo>
                    <a:pt x="16" y="66"/>
                    <a:pt x="16" y="66"/>
                    <a:pt x="16" y="66"/>
                  </a:cubicBezTo>
                  <a:cubicBezTo>
                    <a:pt x="16" y="66"/>
                    <a:pt x="10" y="79"/>
                    <a:pt x="11" y="79"/>
                  </a:cubicBezTo>
                  <a:cubicBezTo>
                    <a:pt x="19" y="87"/>
                    <a:pt x="19" y="87"/>
                    <a:pt x="19" y="87"/>
                  </a:cubicBezTo>
                  <a:cubicBezTo>
                    <a:pt x="19" y="87"/>
                    <a:pt x="32" y="81"/>
                    <a:pt x="32" y="81"/>
                  </a:cubicBezTo>
                  <a:cubicBezTo>
                    <a:pt x="38" y="84"/>
                    <a:pt x="38" y="84"/>
                    <a:pt x="38" y="84"/>
                  </a:cubicBezTo>
                  <a:cubicBezTo>
                    <a:pt x="38" y="84"/>
                    <a:pt x="44" y="97"/>
                    <a:pt x="45" y="97"/>
                  </a:cubicBezTo>
                  <a:cubicBezTo>
                    <a:pt x="55" y="97"/>
                    <a:pt x="55" y="97"/>
                    <a:pt x="55" y="97"/>
                  </a:cubicBezTo>
                  <a:cubicBezTo>
                    <a:pt x="56" y="97"/>
                    <a:pt x="61" y="84"/>
                    <a:pt x="61" y="84"/>
                  </a:cubicBezTo>
                  <a:cubicBezTo>
                    <a:pt x="67" y="81"/>
                    <a:pt x="67" y="81"/>
                    <a:pt x="67" y="81"/>
                  </a:cubicBezTo>
                  <a:cubicBezTo>
                    <a:pt x="67" y="81"/>
                    <a:pt x="81" y="87"/>
                    <a:pt x="81" y="86"/>
                  </a:cubicBezTo>
                  <a:cubicBezTo>
                    <a:pt x="89" y="79"/>
                    <a:pt x="89" y="79"/>
                    <a:pt x="89" y="79"/>
                  </a:cubicBezTo>
                  <a:cubicBezTo>
                    <a:pt x="89" y="78"/>
                    <a:pt x="83" y="66"/>
                    <a:pt x="83" y="66"/>
                  </a:cubicBezTo>
                  <a:lnTo>
                    <a:pt x="86" y="60"/>
                  </a:lnTo>
                  <a:close/>
                  <a:moveTo>
                    <a:pt x="50" y="64"/>
                  </a:moveTo>
                  <a:cubicBezTo>
                    <a:pt x="41" y="64"/>
                    <a:pt x="34" y="57"/>
                    <a:pt x="34" y="49"/>
                  </a:cubicBezTo>
                  <a:cubicBezTo>
                    <a:pt x="34" y="40"/>
                    <a:pt x="41" y="33"/>
                    <a:pt x="50" y="33"/>
                  </a:cubicBezTo>
                  <a:cubicBezTo>
                    <a:pt x="58" y="33"/>
                    <a:pt x="66" y="40"/>
                    <a:pt x="66" y="49"/>
                  </a:cubicBezTo>
                  <a:cubicBezTo>
                    <a:pt x="66" y="57"/>
                    <a:pt x="58" y="64"/>
                    <a:pt x="50" y="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160" name="Freeform 56"/>
            <p:cNvSpPr>
              <a:spLocks noEditPoints="1"/>
            </p:cNvSpPr>
            <p:nvPr/>
          </p:nvSpPr>
          <p:spPr bwMode="auto">
            <a:xfrm>
              <a:off x="2501900" y="1905001"/>
              <a:ext cx="88900" cy="90488"/>
            </a:xfrm>
            <a:custGeom>
              <a:avLst/>
              <a:gdLst>
                <a:gd name="T0" fmla="*/ 41 w 47"/>
                <a:gd name="T1" fmla="*/ 23 h 48"/>
                <a:gd name="T2" fmla="*/ 41 w 47"/>
                <a:gd name="T3" fmla="*/ 20 h 48"/>
                <a:gd name="T4" fmla="*/ 45 w 47"/>
                <a:gd name="T5" fmla="*/ 14 h 48"/>
                <a:gd name="T6" fmla="*/ 42 w 47"/>
                <a:gd name="T7" fmla="*/ 9 h 48"/>
                <a:gd name="T8" fmla="*/ 35 w 47"/>
                <a:gd name="T9" fmla="*/ 11 h 48"/>
                <a:gd name="T10" fmla="*/ 33 w 47"/>
                <a:gd name="T11" fmla="*/ 9 h 48"/>
                <a:gd name="T12" fmla="*/ 31 w 47"/>
                <a:gd name="T13" fmla="*/ 2 h 48"/>
                <a:gd name="T14" fmla="*/ 26 w 47"/>
                <a:gd name="T15" fmla="*/ 1 h 48"/>
                <a:gd name="T16" fmla="*/ 22 w 47"/>
                <a:gd name="T17" fmla="*/ 6 h 48"/>
                <a:gd name="T18" fmla="*/ 19 w 47"/>
                <a:gd name="T19" fmla="*/ 7 h 48"/>
                <a:gd name="T20" fmla="*/ 14 w 47"/>
                <a:gd name="T21" fmla="*/ 3 h 48"/>
                <a:gd name="T22" fmla="*/ 9 w 47"/>
                <a:gd name="T23" fmla="*/ 5 h 48"/>
                <a:gd name="T24" fmla="*/ 10 w 47"/>
                <a:gd name="T25" fmla="*/ 12 h 48"/>
                <a:gd name="T26" fmla="*/ 8 w 47"/>
                <a:gd name="T27" fmla="*/ 15 h 48"/>
                <a:gd name="T28" fmla="*/ 1 w 47"/>
                <a:gd name="T29" fmla="*/ 16 h 48"/>
                <a:gd name="T30" fmla="*/ 0 w 47"/>
                <a:gd name="T31" fmla="*/ 21 h 48"/>
                <a:gd name="T32" fmla="*/ 6 w 47"/>
                <a:gd name="T33" fmla="*/ 25 h 48"/>
                <a:gd name="T34" fmla="*/ 6 w 47"/>
                <a:gd name="T35" fmla="*/ 28 h 48"/>
                <a:gd name="T36" fmla="*/ 2 w 47"/>
                <a:gd name="T37" fmla="*/ 34 h 48"/>
                <a:gd name="T38" fmla="*/ 5 w 47"/>
                <a:gd name="T39" fmla="*/ 39 h 48"/>
                <a:gd name="T40" fmla="*/ 12 w 47"/>
                <a:gd name="T41" fmla="*/ 38 h 48"/>
                <a:gd name="T42" fmla="*/ 14 w 47"/>
                <a:gd name="T43" fmla="*/ 39 h 48"/>
                <a:gd name="T44" fmla="*/ 15 w 47"/>
                <a:gd name="T45" fmla="*/ 46 h 48"/>
                <a:gd name="T46" fmla="*/ 20 w 47"/>
                <a:gd name="T47" fmla="*/ 48 h 48"/>
                <a:gd name="T48" fmla="*/ 24 w 47"/>
                <a:gd name="T49" fmla="*/ 42 h 48"/>
                <a:gd name="T50" fmla="*/ 27 w 47"/>
                <a:gd name="T51" fmla="*/ 42 h 48"/>
                <a:gd name="T52" fmla="*/ 33 w 47"/>
                <a:gd name="T53" fmla="*/ 46 h 48"/>
                <a:gd name="T54" fmla="*/ 38 w 47"/>
                <a:gd name="T55" fmla="*/ 43 h 48"/>
                <a:gd name="T56" fmla="*/ 37 w 47"/>
                <a:gd name="T57" fmla="*/ 36 h 48"/>
                <a:gd name="T58" fmla="*/ 38 w 47"/>
                <a:gd name="T59" fmla="*/ 33 h 48"/>
                <a:gd name="T60" fmla="*/ 45 w 47"/>
                <a:gd name="T61" fmla="*/ 32 h 48"/>
                <a:gd name="T62" fmla="*/ 46 w 47"/>
                <a:gd name="T63" fmla="*/ 27 h 48"/>
                <a:gd name="T64" fmla="*/ 41 w 47"/>
                <a:gd name="T65" fmla="*/ 23 h 48"/>
                <a:gd name="T66" fmla="*/ 31 w 47"/>
                <a:gd name="T67" fmla="*/ 26 h 48"/>
                <a:gd name="T68" fmla="*/ 22 w 47"/>
                <a:gd name="T69" fmla="*/ 31 h 48"/>
                <a:gd name="T70" fmla="*/ 16 w 47"/>
                <a:gd name="T71" fmla="*/ 22 h 48"/>
                <a:gd name="T72" fmla="*/ 25 w 47"/>
                <a:gd name="T73" fmla="*/ 17 h 48"/>
                <a:gd name="T74" fmla="*/ 31 w 47"/>
                <a:gd name="T75" fmla="*/ 26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7" h="48">
                  <a:moveTo>
                    <a:pt x="41" y="23"/>
                  </a:moveTo>
                  <a:cubicBezTo>
                    <a:pt x="41" y="20"/>
                    <a:pt x="41" y="20"/>
                    <a:pt x="41" y="20"/>
                  </a:cubicBezTo>
                  <a:cubicBezTo>
                    <a:pt x="41" y="20"/>
                    <a:pt x="45" y="14"/>
                    <a:pt x="45" y="14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42" y="9"/>
                    <a:pt x="35" y="11"/>
                    <a:pt x="35" y="11"/>
                  </a:cubicBezTo>
                  <a:cubicBezTo>
                    <a:pt x="33" y="9"/>
                    <a:pt x="33" y="9"/>
                    <a:pt x="33" y="9"/>
                  </a:cubicBezTo>
                  <a:cubicBezTo>
                    <a:pt x="33" y="9"/>
                    <a:pt x="32" y="2"/>
                    <a:pt x="31" y="2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26" y="0"/>
                    <a:pt x="22" y="6"/>
                    <a:pt x="22" y="6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4" y="2"/>
                    <a:pt x="14" y="3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6"/>
                    <a:pt x="10" y="12"/>
                    <a:pt x="10" y="12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2" y="16"/>
                    <a:pt x="1" y="16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2"/>
                    <a:pt x="6" y="25"/>
                    <a:pt x="6" y="25"/>
                  </a:cubicBezTo>
                  <a:cubicBezTo>
                    <a:pt x="6" y="28"/>
                    <a:pt x="6" y="28"/>
                    <a:pt x="6" y="28"/>
                  </a:cubicBezTo>
                  <a:cubicBezTo>
                    <a:pt x="6" y="28"/>
                    <a:pt x="2" y="34"/>
                    <a:pt x="2" y="34"/>
                  </a:cubicBezTo>
                  <a:cubicBezTo>
                    <a:pt x="5" y="39"/>
                    <a:pt x="5" y="39"/>
                    <a:pt x="5" y="39"/>
                  </a:cubicBezTo>
                  <a:cubicBezTo>
                    <a:pt x="5" y="39"/>
                    <a:pt x="12" y="38"/>
                    <a:pt x="12" y="38"/>
                  </a:cubicBezTo>
                  <a:cubicBezTo>
                    <a:pt x="14" y="39"/>
                    <a:pt x="14" y="39"/>
                    <a:pt x="14" y="39"/>
                  </a:cubicBezTo>
                  <a:cubicBezTo>
                    <a:pt x="14" y="39"/>
                    <a:pt x="15" y="46"/>
                    <a:pt x="15" y="46"/>
                  </a:cubicBezTo>
                  <a:cubicBezTo>
                    <a:pt x="20" y="48"/>
                    <a:pt x="20" y="48"/>
                    <a:pt x="20" y="48"/>
                  </a:cubicBezTo>
                  <a:cubicBezTo>
                    <a:pt x="21" y="48"/>
                    <a:pt x="24" y="42"/>
                    <a:pt x="24" y="42"/>
                  </a:cubicBezTo>
                  <a:cubicBezTo>
                    <a:pt x="27" y="42"/>
                    <a:pt x="27" y="42"/>
                    <a:pt x="27" y="42"/>
                  </a:cubicBezTo>
                  <a:cubicBezTo>
                    <a:pt x="27" y="42"/>
                    <a:pt x="33" y="46"/>
                    <a:pt x="33" y="46"/>
                  </a:cubicBezTo>
                  <a:cubicBezTo>
                    <a:pt x="38" y="43"/>
                    <a:pt x="38" y="43"/>
                    <a:pt x="38" y="43"/>
                  </a:cubicBezTo>
                  <a:cubicBezTo>
                    <a:pt x="38" y="43"/>
                    <a:pt x="37" y="36"/>
                    <a:pt x="37" y="36"/>
                  </a:cubicBezTo>
                  <a:cubicBezTo>
                    <a:pt x="38" y="33"/>
                    <a:pt x="38" y="33"/>
                    <a:pt x="38" y="33"/>
                  </a:cubicBezTo>
                  <a:cubicBezTo>
                    <a:pt x="38" y="33"/>
                    <a:pt x="45" y="32"/>
                    <a:pt x="45" y="32"/>
                  </a:cubicBezTo>
                  <a:cubicBezTo>
                    <a:pt x="46" y="27"/>
                    <a:pt x="46" y="27"/>
                    <a:pt x="46" y="27"/>
                  </a:cubicBezTo>
                  <a:cubicBezTo>
                    <a:pt x="47" y="27"/>
                    <a:pt x="41" y="23"/>
                    <a:pt x="41" y="23"/>
                  </a:cubicBezTo>
                  <a:close/>
                  <a:moveTo>
                    <a:pt x="31" y="26"/>
                  </a:moveTo>
                  <a:cubicBezTo>
                    <a:pt x="30" y="30"/>
                    <a:pt x="26" y="32"/>
                    <a:pt x="22" y="31"/>
                  </a:cubicBezTo>
                  <a:cubicBezTo>
                    <a:pt x="18" y="30"/>
                    <a:pt x="15" y="26"/>
                    <a:pt x="16" y="22"/>
                  </a:cubicBezTo>
                  <a:cubicBezTo>
                    <a:pt x="17" y="18"/>
                    <a:pt x="21" y="16"/>
                    <a:pt x="25" y="17"/>
                  </a:cubicBezTo>
                  <a:cubicBezTo>
                    <a:pt x="29" y="18"/>
                    <a:pt x="32" y="22"/>
                    <a:pt x="31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61" name="Group 160"/>
          <p:cNvGrpSpPr/>
          <p:nvPr/>
        </p:nvGrpSpPr>
        <p:grpSpPr>
          <a:xfrm>
            <a:off x="8199578" y="4224049"/>
            <a:ext cx="338484" cy="287140"/>
            <a:chOff x="1112838" y="3203576"/>
            <a:chExt cx="282575" cy="239712"/>
          </a:xfrm>
          <a:solidFill>
            <a:schemeClr val="bg1">
              <a:lumMod val="65000"/>
            </a:schemeClr>
          </a:solidFill>
        </p:grpSpPr>
        <p:sp>
          <p:nvSpPr>
            <p:cNvPr id="162" name="Freeform 12"/>
            <p:cNvSpPr>
              <a:spLocks/>
            </p:cNvSpPr>
            <p:nvPr/>
          </p:nvSpPr>
          <p:spPr bwMode="auto">
            <a:xfrm>
              <a:off x="1201738" y="3343276"/>
              <a:ext cx="50800" cy="50800"/>
            </a:xfrm>
            <a:custGeom>
              <a:avLst/>
              <a:gdLst>
                <a:gd name="T0" fmla="*/ 32 w 32"/>
                <a:gd name="T1" fmla="*/ 18 h 32"/>
                <a:gd name="T2" fmla="*/ 15 w 32"/>
                <a:gd name="T3" fmla="*/ 0 h 32"/>
                <a:gd name="T4" fmla="*/ 15 w 32"/>
                <a:gd name="T5" fmla="*/ 0 h 32"/>
                <a:gd name="T6" fmla="*/ 0 w 32"/>
                <a:gd name="T7" fmla="*/ 32 h 32"/>
                <a:gd name="T8" fmla="*/ 32 w 32"/>
                <a:gd name="T9" fmla="*/ 18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2">
                  <a:moveTo>
                    <a:pt x="32" y="18"/>
                  </a:moveTo>
                  <a:lnTo>
                    <a:pt x="15" y="0"/>
                  </a:lnTo>
                  <a:lnTo>
                    <a:pt x="15" y="0"/>
                  </a:lnTo>
                  <a:lnTo>
                    <a:pt x="0" y="32"/>
                  </a:lnTo>
                  <a:lnTo>
                    <a:pt x="32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163" name="Rectangle 13"/>
            <p:cNvSpPr>
              <a:spLocks noChangeArrowheads="1"/>
            </p:cNvSpPr>
            <p:nvPr/>
          </p:nvSpPr>
          <p:spPr bwMode="auto">
            <a:xfrm>
              <a:off x="1252538" y="3371851"/>
              <a:ext cx="1588" cy="15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164" name="Freeform 14"/>
            <p:cNvSpPr>
              <a:spLocks/>
            </p:cNvSpPr>
            <p:nvPr/>
          </p:nvSpPr>
          <p:spPr bwMode="auto">
            <a:xfrm>
              <a:off x="1231900" y="3219451"/>
              <a:ext cx="127000" cy="127000"/>
            </a:xfrm>
            <a:custGeom>
              <a:avLst/>
              <a:gdLst>
                <a:gd name="T0" fmla="*/ 73 w 80"/>
                <a:gd name="T1" fmla="*/ 0 h 80"/>
                <a:gd name="T2" fmla="*/ 0 w 80"/>
                <a:gd name="T3" fmla="*/ 73 h 80"/>
                <a:gd name="T4" fmla="*/ 7 w 80"/>
                <a:gd name="T5" fmla="*/ 80 h 80"/>
                <a:gd name="T6" fmla="*/ 80 w 80"/>
                <a:gd name="T7" fmla="*/ 8 h 80"/>
                <a:gd name="T8" fmla="*/ 73 w 80"/>
                <a:gd name="T9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80">
                  <a:moveTo>
                    <a:pt x="73" y="0"/>
                  </a:moveTo>
                  <a:lnTo>
                    <a:pt x="0" y="73"/>
                  </a:lnTo>
                  <a:lnTo>
                    <a:pt x="7" y="80"/>
                  </a:lnTo>
                  <a:lnTo>
                    <a:pt x="80" y="8"/>
                  </a:lnTo>
                  <a:lnTo>
                    <a:pt x="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165" name="Freeform 15"/>
            <p:cNvSpPr>
              <a:spLocks/>
            </p:cNvSpPr>
            <p:nvPr/>
          </p:nvSpPr>
          <p:spPr bwMode="auto">
            <a:xfrm>
              <a:off x="1249363" y="3236913"/>
              <a:ext cx="128588" cy="128588"/>
            </a:xfrm>
            <a:custGeom>
              <a:avLst/>
              <a:gdLst>
                <a:gd name="T0" fmla="*/ 0 w 81"/>
                <a:gd name="T1" fmla="*/ 74 h 81"/>
                <a:gd name="T2" fmla="*/ 7 w 81"/>
                <a:gd name="T3" fmla="*/ 81 h 81"/>
                <a:gd name="T4" fmla="*/ 81 w 81"/>
                <a:gd name="T5" fmla="*/ 9 h 81"/>
                <a:gd name="T6" fmla="*/ 74 w 81"/>
                <a:gd name="T7" fmla="*/ 0 h 81"/>
                <a:gd name="T8" fmla="*/ 0 w 81"/>
                <a:gd name="T9" fmla="*/ 74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81">
                  <a:moveTo>
                    <a:pt x="0" y="74"/>
                  </a:moveTo>
                  <a:lnTo>
                    <a:pt x="7" y="81"/>
                  </a:lnTo>
                  <a:lnTo>
                    <a:pt x="81" y="9"/>
                  </a:lnTo>
                  <a:lnTo>
                    <a:pt x="74" y="0"/>
                  </a:lnTo>
                  <a:lnTo>
                    <a:pt x="0" y="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166" name="Freeform 16"/>
            <p:cNvSpPr>
              <a:spLocks/>
            </p:cNvSpPr>
            <p:nvPr/>
          </p:nvSpPr>
          <p:spPr bwMode="auto">
            <a:xfrm>
              <a:off x="1355725" y="3203576"/>
              <a:ext cx="39688" cy="38100"/>
            </a:xfrm>
            <a:custGeom>
              <a:avLst/>
              <a:gdLst>
                <a:gd name="T0" fmla="*/ 14 w 21"/>
                <a:gd name="T1" fmla="*/ 6 h 20"/>
                <a:gd name="T2" fmla="*/ 0 w 21"/>
                <a:gd name="T3" fmla="*/ 6 h 20"/>
                <a:gd name="T4" fmla="*/ 15 w 21"/>
                <a:gd name="T5" fmla="*/ 20 h 20"/>
                <a:gd name="T6" fmla="*/ 14 w 21"/>
                <a:gd name="T7" fmla="*/ 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0">
                  <a:moveTo>
                    <a:pt x="14" y="6"/>
                  </a:moveTo>
                  <a:cubicBezTo>
                    <a:pt x="8" y="0"/>
                    <a:pt x="0" y="6"/>
                    <a:pt x="0" y="6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21" y="14"/>
                    <a:pt x="14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167" name="Freeform 17"/>
            <p:cNvSpPr>
              <a:spLocks/>
            </p:cNvSpPr>
            <p:nvPr/>
          </p:nvSpPr>
          <p:spPr bwMode="auto">
            <a:xfrm>
              <a:off x="1112838" y="3208338"/>
              <a:ext cx="238125" cy="234950"/>
            </a:xfrm>
            <a:custGeom>
              <a:avLst/>
              <a:gdLst>
                <a:gd name="T0" fmla="*/ 132 w 150"/>
                <a:gd name="T1" fmla="*/ 131 h 148"/>
                <a:gd name="T2" fmla="*/ 18 w 150"/>
                <a:gd name="T3" fmla="*/ 131 h 148"/>
                <a:gd name="T4" fmla="*/ 18 w 150"/>
                <a:gd name="T5" fmla="*/ 18 h 148"/>
                <a:gd name="T6" fmla="*/ 124 w 150"/>
                <a:gd name="T7" fmla="*/ 18 h 148"/>
                <a:gd name="T8" fmla="*/ 144 w 150"/>
                <a:gd name="T9" fmla="*/ 0 h 148"/>
                <a:gd name="T10" fmla="*/ 0 w 150"/>
                <a:gd name="T11" fmla="*/ 0 h 148"/>
                <a:gd name="T12" fmla="*/ 0 w 150"/>
                <a:gd name="T13" fmla="*/ 148 h 148"/>
                <a:gd name="T14" fmla="*/ 150 w 150"/>
                <a:gd name="T15" fmla="*/ 148 h 148"/>
                <a:gd name="T16" fmla="*/ 150 w 150"/>
                <a:gd name="T17" fmla="*/ 55 h 148"/>
                <a:gd name="T18" fmla="*/ 132 w 150"/>
                <a:gd name="T19" fmla="*/ 73 h 148"/>
                <a:gd name="T20" fmla="*/ 132 w 150"/>
                <a:gd name="T21" fmla="*/ 13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0" h="148">
                  <a:moveTo>
                    <a:pt x="132" y="131"/>
                  </a:moveTo>
                  <a:lnTo>
                    <a:pt x="18" y="131"/>
                  </a:lnTo>
                  <a:lnTo>
                    <a:pt x="18" y="18"/>
                  </a:lnTo>
                  <a:lnTo>
                    <a:pt x="124" y="18"/>
                  </a:lnTo>
                  <a:lnTo>
                    <a:pt x="144" y="0"/>
                  </a:lnTo>
                  <a:lnTo>
                    <a:pt x="0" y="0"/>
                  </a:lnTo>
                  <a:lnTo>
                    <a:pt x="0" y="148"/>
                  </a:lnTo>
                  <a:lnTo>
                    <a:pt x="150" y="148"/>
                  </a:lnTo>
                  <a:lnTo>
                    <a:pt x="150" y="55"/>
                  </a:lnTo>
                  <a:lnTo>
                    <a:pt x="132" y="73"/>
                  </a:lnTo>
                  <a:lnTo>
                    <a:pt x="132" y="1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68" name="Group 167"/>
          <p:cNvGrpSpPr/>
          <p:nvPr/>
        </p:nvGrpSpPr>
        <p:grpSpPr>
          <a:xfrm>
            <a:off x="2297954" y="1856222"/>
            <a:ext cx="441972" cy="427896"/>
            <a:chOff x="2339975" y="3200401"/>
            <a:chExt cx="249238" cy="241300"/>
          </a:xfrm>
          <a:solidFill>
            <a:schemeClr val="bg1">
              <a:lumMod val="65000"/>
            </a:schemeClr>
          </a:solidFill>
        </p:grpSpPr>
        <p:sp>
          <p:nvSpPr>
            <p:cNvPr id="169" name="Rectangle 18"/>
            <p:cNvSpPr>
              <a:spLocks noChangeArrowheads="1"/>
            </p:cNvSpPr>
            <p:nvPr/>
          </p:nvSpPr>
          <p:spPr bwMode="auto">
            <a:xfrm>
              <a:off x="2428875" y="3297238"/>
              <a:ext cx="28575" cy="254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170" name="Rectangle 19"/>
            <p:cNvSpPr>
              <a:spLocks noChangeArrowheads="1"/>
            </p:cNvSpPr>
            <p:nvPr/>
          </p:nvSpPr>
          <p:spPr bwMode="auto">
            <a:xfrm>
              <a:off x="2473325" y="3297238"/>
              <a:ext cx="28575" cy="254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171" name="Rectangle 20"/>
            <p:cNvSpPr>
              <a:spLocks noChangeArrowheads="1"/>
            </p:cNvSpPr>
            <p:nvPr/>
          </p:nvSpPr>
          <p:spPr bwMode="auto">
            <a:xfrm>
              <a:off x="2516188" y="3297238"/>
              <a:ext cx="28575" cy="254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172" name="Rectangle 21"/>
            <p:cNvSpPr>
              <a:spLocks noChangeArrowheads="1"/>
            </p:cNvSpPr>
            <p:nvPr/>
          </p:nvSpPr>
          <p:spPr bwMode="auto">
            <a:xfrm>
              <a:off x="2428875" y="3338513"/>
              <a:ext cx="28575" cy="238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173" name="Rectangle 22"/>
            <p:cNvSpPr>
              <a:spLocks noChangeArrowheads="1"/>
            </p:cNvSpPr>
            <p:nvPr/>
          </p:nvSpPr>
          <p:spPr bwMode="auto">
            <a:xfrm>
              <a:off x="2473325" y="3338513"/>
              <a:ext cx="28575" cy="238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174" name="Rectangle 23"/>
            <p:cNvSpPr>
              <a:spLocks noChangeArrowheads="1"/>
            </p:cNvSpPr>
            <p:nvPr/>
          </p:nvSpPr>
          <p:spPr bwMode="auto">
            <a:xfrm>
              <a:off x="2516188" y="3338513"/>
              <a:ext cx="28575" cy="238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175" name="Rectangle 24"/>
            <p:cNvSpPr>
              <a:spLocks noChangeArrowheads="1"/>
            </p:cNvSpPr>
            <p:nvPr/>
          </p:nvSpPr>
          <p:spPr bwMode="auto">
            <a:xfrm>
              <a:off x="2428875" y="3378201"/>
              <a:ext cx="28575" cy="238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176" name="Rectangle 25"/>
            <p:cNvSpPr>
              <a:spLocks noChangeArrowheads="1"/>
            </p:cNvSpPr>
            <p:nvPr/>
          </p:nvSpPr>
          <p:spPr bwMode="auto">
            <a:xfrm>
              <a:off x="2386013" y="3338513"/>
              <a:ext cx="25400" cy="238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177" name="Rectangle 26"/>
            <p:cNvSpPr>
              <a:spLocks noChangeArrowheads="1"/>
            </p:cNvSpPr>
            <p:nvPr/>
          </p:nvSpPr>
          <p:spPr bwMode="auto">
            <a:xfrm>
              <a:off x="2386013" y="3378201"/>
              <a:ext cx="28575" cy="238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178" name="Rectangle 27"/>
            <p:cNvSpPr>
              <a:spLocks noChangeArrowheads="1"/>
            </p:cNvSpPr>
            <p:nvPr/>
          </p:nvSpPr>
          <p:spPr bwMode="auto">
            <a:xfrm>
              <a:off x="2473325" y="3378201"/>
              <a:ext cx="28575" cy="238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179" name="Rectangle 28"/>
            <p:cNvSpPr>
              <a:spLocks noChangeArrowheads="1"/>
            </p:cNvSpPr>
            <p:nvPr/>
          </p:nvSpPr>
          <p:spPr bwMode="auto">
            <a:xfrm>
              <a:off x="2516188" y="3378201"/>
              <a:ext cx="28575" cy="238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180" name="Freeform 29"/>
            <p:cNvSpPr>
              <a:spLocks noEditPoints="1"/>
            </p:cNvSpPr>
            <p:nvPr/>
          </p:nvSpPr>
          <p:spPr bwMode="auto">
            <a:xfrm>
              <a:off x="2339975" y="3217863"/>
              <a:ext cx="249238" cy="223838"/>
            </a:xfrm>
            <a:custGeom>
              <a:avLst/>
              <a:gdLst>
                <a:gd name="T0" fmla="*/ 157 w 157"/>
                <a:gd name="T1" fmla="*/ 0 h 141"/>
                <a:gd name="T2" fmla="*/ 135 w 157"/>
                <a:gd name="T3" fmla="*/ 0 h 141"/>
                <a:gd name="T4" fmla="*/ 135 w 157"/>
                <a:gd name="T5" fmla="*/ 15 h 141"/>
                <a:gd name="T6" fmla="*/ 114 w 157"/>
                <a:gd name="T7" fmla="*/ 15 h 141"/>
                <a:gd name="T8" fmla="*/ 114 w 157"/>
                <a:gd name="T9" fmla="*/ 0 h 141"/>
                <a:gd name="T10" fmla="*/ 47 w 157"/>
                <a:gd name="T11" fmla="*/ 0 h 141"/>
                <a:gd name="T12" fmla="*/ 47 w 157"/>
                <a:gd name="T13" fmla="*/ 15 h 141"/>
                <a:gd name="T14" fmla="*/ 25 w 157"/>
                <a:gd name="T15" fmla="*/ 15 h 141"/>
                <a:gd name="T16" fmla="*/ 25 w 157"/>
                <a:gd name="T17" fmla="*/ 0 h 141"/>
                <a:gd name="T18" fmla="*/ 0 w 157"/>
                <a:gd name="T19" fmla="*/ 0 h 141"/>
                <a:gd name="T20" fmla="*/ 0 w 157"/>
                <a:gd name="T21" fmla="*/ 141 h 141"/>
                <a:gd name="T22" fmla="*/ 12 w 157"/>
                <a:gd name="T23" fmla="*/ 141 h 141"/>
                <a:gd name="T24" fmla="*/ 146 w 157"/>
                <a:gd name="T25" fmla="*/ 141 h 141"/>
                <a:gd name="T26" fmla="*/ 157 w 157"/>
                <a:gd name="T27" fmla="*/ 141 h 141"/>
                <a:gd name="T28" fmla="*/ 157 w 157"/>
                <a:gd name="T29" fmla="*/ 0 h 141"/>
                <a:gd name="T30" fmla="*/ 146 w 157"/>
                <a:gd name="T31" fmla="*/ 129 h 141"/>
                <a:gd name="T32" fmla="*/ 12 w 157"/>
                <a:gd name="T33" fmla="*/ 129 h 141"/>
                <a:gd name="T34" fmla="*/ 12 w 157"/>
                <a:gd name="T35" fmla="*/ 40 h 141"/>
                <a:gd name="T36" fmla="*/ 146 w 157"/>
                <a:gd name="T37" fmla="*/ 40 h 141"/>
                <a:gd name="T38" fmla="*/ 146 w 157"/>
                <a:gd name="T39" fmla="*/ 129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7" h="141">
                  <a:moveTo>
                    <a:pt x="157" y="0"/>
                  </a:moveTo>
                  <a:lnTo>
                    <a:pt x="135" y="0"/>
                  </a:lnTo>
                  <a:lnTo>
                    <a:pt x="135" y="15"/>
                  </a:lnTo>
                  <a:lnTo>
                    <a:pt x="114" y="15"/>
                  </a:lnTo>
                  <a:lnTo>
                    <a:pt x="114" y="0"/>
                  </a:lnTo>
                  <a:lnTo>
                    <a:pt x="47" y="0"/>
                  </a:lnTo>
                  <a:lnTo>
                    <a:pt x="47" y="15"/>
                  </a:lnTo>
                  <a:lnTo>
                    <a:pt x="25" y="15"/>
                  </a:lnTo>
                  <a:lnTo>
                    <a:pt x="25" y="0"/>
                  </a:lnTo>
                  <a:lnTo>
                    <a:pt x="0" y="0"/>
                  </a:lnTo>
                  <a:lnTo>
                    <a:pt x="0" y="141"/>
                  </a:lnTo>
                  <a:lnTo>
                    <a:pt x="12" y="141"/>
                  </a:lnTo>
                  <a:lnTo>
                    <a:pt x="146" y="141"/>
                  </a:lnTo>
                  <a:lnTo>
                    <a:pt x="157" y="141"/>
                  </a:lnTo>
                  <a:lnTo>
                    <a:pt x="157" y="0"/>
                  </a:lnTo>
                  <a:close/>
                  <a:moveTo>
                    <a:pt x="146" y="129"/>
                  </a:moveTo>
                  <a:lnTo>
                    <a:pt x="12" y="129"/>
                  </a:lnTo>
                  <a:lnTo>
                    <a:pt x="12" y="40"/>
                  </a:lnTo>
                  <a:lnTo>
                    <a:pt x="146" y="40"/>
                  </a:lnTo>
                  <a:lnTo>
                    <a:pt x="146" y="1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181" name="Rectangle 30"/>
            <p:cNvSpPr>
              <a:spLocks noChangeArrowheads="1"/>
            </p:cNvSpPr>
            <p:nvPr/>
          </p:nvSpPr>
          <p:spPr bwMode="auto">
            <a:xfrm>
              <a:off x="2387600" y="3200401"/>
              <a:ext cx="20638" cy="349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182" name="Rectangle 31"/>
            <p:cNvSpPr>
              <a:spLocks noChangeArrowheads="1"/>
            </p:cNvSpPr>
            <p:nvPr/>
          </p:nvSpPr>
          <p:spPr bwMode="auto">
            <a:xfrm>
              <a:off x="2525713" y="3200401"/>
              <a:ext cx="23813" cy="349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83" name="Group 182"/>
          <p:cNvGrpSpPr/>
          <p:nvPr/>
        </p:nvGrpSpPr>
        <p:grpSpPr>
          <a:xfrm>
            <a:off x="6924707" y="2421497"/>
            <a:ext cx="239835" cy="362101"/>
            <a:chOff x="549275" y="4406901"/>
            <a:chExt cx="161926" cy="244475"/>
          </a:xfrm>
          <a:solidFill>
            <a:schemeClr val="bg1">
              <a:lumMod val="65000"/>
            </a:schemeClr>
          </a:solidFill>
        </p:grpSpPr>
        <p:sp>
          <p:nvSpPr>
            <p:cNvPr id="184" name="Freeform 62"/>
            <p:cNvSpPr>
              <a:spLocks noEditPoints="1"/>
            </p:cNvSpPr>
            <p:nvPr/>
          </p:nvSpPr>
          <p:spPr bwMode="auto">
            <a:xfrm>
              <a:off x="549275" y="4406901"/>
              <a:ext cx="138113" cy="244475"/>
            </a:xfrm>
            <a:custGeom>
              <a:avLst/>
              <a:gdLst>
                <a:gd name="T0" fmla="*/ 66 w 73"/>
                <a:gd name="T1" fmla="*/ 105 h 129"/>
                <a:gd name="T2" fmla="*/ 7 w 73"/>
                <a:gd name="T3" fmla="*/ 105 h 129"/>
                <a:gd name="T4" fmla="*/ 7 w 73"/>
                <a:gd name="T5" fmla="*/ 16 h 129"/>
                <a:gd name="T6" fmla="*/ 66 w 73"/>
                <a:gd name="T7" fmla="*/ 16 h 129"/>
                <a:gd name="T8" fmla="*/ 66 w 73"/>
                <a:gd name="T9" fmla="*/ 35 h 129"/>
                <a:gd name="T10" fmla="*/ 73 w 73"/>
                <a:gd name="T11" fmla="*/ 35 h 129"/>
                <a:gd name="T12" fmla="*/ 73 w 73"/>
                <a:gd name="T13" fmla="*/ 10 h 129"/>
                <a:gd name="T14" fmla="*/ 63 w 73"/>
                <a:gd name="T15" fmla="*/ 0 h 129"/>
                <a:gd name="T16" fmla="*/ 9 w 73"/>
                <a:gd name="T17" fmla="*/ 0 h 129"/>
                <a:gd name="T18" fmla="*/ 0 w 73"/>
                <a:gd name="T19" fmla="*/ 10 h 129"/>
                <a:gd name="T20" fmla="*/ 0 w 73"/>
                <a:gd name="T21" fmla="*/ 120 h 129"/>
                <a:gd name="T22" fmla="*/ 9 w 73"/>
                <a:gd name="T23" fmla="*/ 129 h 129"/>
                <a:gd name="T24" fmla="*/ 63 w 73"/>
                <a:gd name="T25" fmla="*/ 129 h 129"/>
                <a:gd name="T26" fmla="*/ 73 w 73"/>
                <a:gd name="T27" fmla="*/ 120 h 129"/>
                <a:gd name="T28" fmla="*/ 73 w 73"/>
                <a:gd name="T29" fmla="*/ 79 h 129"/>
                <a:gd name="T30" fmla="*/ 66 w 73"/>
                <a:gd name="T31" fmla="*/ 79 h 129"/>
                <a:gd name="T32" fmla="*/ 66 w 73"/>
                <a:gd name="T33" fmla="*/ 105 h 129"/>
                <a:gd name="T34" fmla="*/ 57 w 73"/>
                <a:gd name="T35" fmla="*/ 6 h 129"/>
                <a:gd name="T36" fmla="*/ 60 w 73"/>
                <a:gd name="T37" fmla="*/ 9 h 129"/>
                <a:gd name="T38" fmla="*/ 57 w 73"/>
                <a:gd name="T39" fmla="*/ 11 h 129"/>
                <a:gd name="T40" fmla="*/ 55 w 73"/>
                <a:gd name="T41" fmla="*/ 9 h 129"/>
                <a:gd name="T42" fmla="*/ 57 w 73"/>
                <a:gd name="T43" fmla="*/ 6 h 129"/>
                <a:gd name="T44" fmla="*/ 24 w 73"/>
                <a:gd name="T45" fmla="*/ 7 h 129"/>
                <a:gd name="T46" fmla="*/ 49 w 73"/>
                <a:gd name="T47" fmla="*/ 7 h 129"/>
                <a:gd name="T48" fmla="*/ 49 w 73"/>
                <a:gd name="T49" fmla="*/ 10 h 129"/>
                <a:gd name="T50" fmla="*/ 24 w 73"/>
                <a:gd name="T51" fmla="*/ 10 h 129"/>
                <a:gd name="T52" fmla="*/ 24 w 73"/>
                <a:gd name="T53" fmla="*/ 7 h 129"/>
                <a:gd name="T54" fmla="*/ 48 w 73"/>
                <a:gd name="T55" fmla="*/ 119 h 129"/>
                <a:gd name="T56" fmla="*/ 25 w 73"/>
                <a:gd name="T57" fmla="*/ 119 h 129"/>
                <a:gd name="T58" fmla="*/ 25 w 73"/>
                <a:gd name="T59" fmla="*/ 112 h 129"/>
                <a:gd name="T60" fmla="*/ 48 w 73"/>
                <a:gd name="T61" fmla="*/ 112 h 129"/>
                <a:gd name="T62" fmla="*/ 48 w 73"/>
                <a:gd name="T63" fmla="*/ 11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73" h="129">
                  <a:moveTo>
                    <a:pt x="66" y="105"/>
                  </a:moveTo>
                  <a:cubicBezTo>
                    <a:pt x="7" y="105"/>
                    <a:pt x="7" y="105"/>
                    <a:pt x="7" y="105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66" y="16"/>
                    <a:pt x="66" y="16"/>
                    <a:pt x="66" y="16"/>
                  </a:cubicBezTo>
                  <a:cubicBezTo>
                    <a:pt x="66" y="35"/>
                    <a:pt x="66" y="35"/>
                    <a:pt x="66" y="35"/>
                  </a:cubicBezTo>
                  <a:cubicBezTo>
                    <a:pt x="73" y="35"/>
                    <a:pt x="73" y="35"/>
                    <a:pt x="73" y="35"/>
                  </a:cubicBezTo>
                  <a:cubicBezTo>
                    <a:pt x="73" y="10"/>
                    <a:pt x="73" y="10"/>
                    <a:pt x="73" y="10"/>
                  </a:cubicBezTo>
                  <a:cubicBezTo>
                    <a:pt x="73" y="5"/>
                    <a:pt x="68" y="0"/>
                    <a:pt x="63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5"/>
                    <a:pt x="0" y="1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125"/>
                    <a:pt x="4" y="129"/>
                    <a:pt x="9" y="129"/>
                  </a:cubicBezTo>
                  <a:cubicBezTo>
                    <a:pt x="63" y="129"/>
                    <a:pt x="63" y="129"/>
                    <a:pt x="63" y="129"/>
                  </a:cubicBezTo>
                  <a:cubicBezTo>
                    <a:pt x="68" y="129"/>
                    <a:pt x="73" y="125"/>
                    <a:pt x="73" y="120"/>
                  </a:cubicBezTo>
                  <a:cubicBezTo>
                    <a:pt x="73" y="79"/>
                    <a:pt x="73" y="79"/>
                    <a:pt x="73" y="79"/>
                  </a:cubicBezTo>
                  <a:cubicBezTo>
                    <a:pt x="66" y="79"/>
                    <a:pt x="66" y="79"/>
                    <a:pt x="66" y="79"/>
                  </a:cubicBezTo>
                  <a:lnTo>
                    <a:pt x="66" y="105"/>
                  </a:lnTo>
                  <a:close/>
                  <a:moveTo>
                    <a:pt x="57" y="6"/>
                  </a:moveTo>
                  <a:cubicBezTo>
                    <a:pt x="58" y="6"/>
                    <a:pt x="60" y="7"/>
                    <a:pt x="60" y="9"/>
                  </a:cubicBezTo>
                  <a:cubicBezTo>
                    <a:pt x="60" y="10"/>
                    <a:pt x="58" y="11"/>
                    <a:pt x="57" y="11"/>
                  </a:cubicBezTo>
                  <a:cubicBezTo>
                    <a:pt x="56" y="11"/>
                    <a:pt x="55" y="10"/>
                    <a:pt x="55" y="9"/>
                  </a:cubicBezTo>
                  <a:cubicBezTo>
                    <a:pt x="55" y="7"/>
                    <a:pt x="56" y="6"/>
                    <a:pt x="57" y="6"/>
                  </a:cubicBezTo>
                  <a:close/>
                  <a:moveTo>
                    <a:pt x="24" y="7"/>
                  </a:moveTo>
                  <a:cubicBezTo>
                    <a:pt x="49" y="7"/>
                    <a:pt x="49" y="7"/>
                    <a:pt x="49" y="7"/>
                  </a:cubicBezTo>
                  <a:cubicBezTo>
                    <a:pt x="49" y="10"/>
                    <a:pt x="49" y="10"/>
                    <a:pt x="49" y="10"/>
                  </a:cubicBezTo>
                  <a:cubicBezTo>
                    <a:pt x="24" y="10"/>
                    <a:pt x="24" y="10"/>
                    <a:pt x="24" y="10"/>
                  </a:cubicBezTo>
                  <a:lnTo>
                    <a:pt x="24" y="7"/>
                  </a:lnTo>
                  <a:close/>
                  <a:moveTo>
                    <a:pt x="48" y="119"/>
                  </a:moveTo>
                  <a:cubicBezTo>
                    <a:pt x="25" y="119"/>
                    <a:pt x="25" y="119"/>
                    <a:pt x="25" y="119"/>
                  </a:cubicBezTo>
                  <a:cubicBezTo>
                    <a:pt x="25" y="112"/>
                    <a:pt x="25" y="112"/>
                    <a:pt x="25" y="112"/>
                  </a:cubicBezTo>
                  <a:cubicBezTo>
                    <a:pt x="48" y="112"/>
                    <a:pt x="48" y="112"/>
                    <a:pt x="48" y="112"/>
                  </a:cubicBezTo>
                  <a:lnTo>
                    <a:pt x="48" y="1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185" name="Freeform 63"/>
            <p:cNvSpPr>
              <a:spLocks/>
            </p:cNvSpPr>
            <p:nvPr/>
          </p:nvSpPr>
          <p:spPr bwMode="auto">
            <a:xfrm>
              <a:off x="608013" y="4478338"/>
              <a:ext cx="103188" cy="98425"/>
            </a:xfrm>
            <a:custGeom>
              <a:avLst/>
              <a:gdLst>
                <a:gd name="T0" fmla="*/ 0 w 65"/>
                <a:gd name="T1" fmla="*/ 44 h 62"/>
                <a:gd name="T2" fmla="*/ 8 w 65"/>
                <a:gd name="T3" fmla="*/ 44 h 62"/>
                <a:gd name="T4" fmla="*/ 0 w 65"/>
                <a:gd name="T5" fmla="*/ 62 h 62"/>
                <a:gd name="T6" fmla="*/ 22 w 65"/>
                <a:gd name="T7" fmla="*/ 44 h 62"/>
                <a:gd name="T8" fmla="*/ 65 w 65"/>
                <a:gd name="T9" fmla="*/ 44 h 62"/>
                <a:gd name="T10" fmla="*/ 65 w 65"/>
                <a:gd name="T11" fmla="*/ 0 h 62"/>
                <a:gd name="T12" fmla="*/ 0 w 65"/>
                <a:gd name="T13" fmla="*/ 0 h 62"/>
                <a:gd name="T14" fmla="*/ 0 w 65"/>
                <a:gd name="T15" fmla="*/ 44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5" h="62">
                  <a:moveTo>
                    <a:pt x="0" y="44"/>
                  </a:moveTo>
                  <a:lnTo>
                    <a:pt x="8" y="44"/>
                  </a:lnTo>
                  <a:lnTo>
                    <a:pt x="0" y="62"/>
                  </a:lnTo>
                  <a:lnTo>
                    <a:pt x="22" y="44"/>
                  </a:lnTo>
                  <a:lnTo>
                    <a:pt x="65" y="44"/>
                  </a:lnTo>
                  <a:lnTo>
                    <a:pt x="65" y="0"/>
                  </a:lnTo>
                  <a:lnTo>
                    <a:pt x="0" y="0"/>
                  </a:lnTo>
                  <a:lnTo>
                    <a:pt x="0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86" name="Group 185"/>
          <p:cNvGrpSpPr/>
          <p:nvPr/>
        </p:nvGrpSpPr>
        <p:grpSpPr>
          <a:xfrm>
            <a:off x="3968274" y="2476965"/>
            <a:ext cx="287143" cy="433527"/>
            <a:chOff x="549275" y="4406901"/>
            <a:chExt cx="161926" cy="244475"/>
          </a:xfrm>
          <a:solidFill>
            <a:schemeClr val="bg1">
              <a:lumMod val="65000"/>
            </a:schemeClr>
          </a:solidFill>
        </p:grpSpPr>
        <p:sp>
          <p:nvSpPr>
            <p:cNvPr id="187" name="Freeform 62"/>
            <p:cNvSpPr>
              <a:spLocks noEditPoints="1"/>
            </p:cNvSpPr>
            <p:nvPr/>
          </p:nvSpPr>
          <p:spPr bwMode="auto">
            <a:xfrm>
              <a:off x="549275" y="4406901"/>
              <a:ext cx="138113" cy="244475"/>
            </a:xfrm>
            <a:custGeom>
              <a:avLst/>
              <a:gdLst>
                <a:gd name="T0" fmla="*/ 66 w 73"/>
                <a:gd name="T1" fmla="*/ 105 h 129"/>
                <a:gd name="T2" fmla="*/ 7 w 73"/>
                <a:gd name="T3" fmla="*/ 105 h 129"/>
                <a:gd name="T4" fmla="*/ 7 w 73"/>
                <a:gd name="T5" fmla="*/ 16 h 129"/>
                <a:gd name="T6" fmla="*/ 66 w 73"/>
                <a:gd name="T7" fmla="*/ 16 h 129"/>
                <a:gd name="T8" fmla="*/ 66 w 73"/>
                <a:gd name="T9" fmla="*/ 35 h 129"/>
                <a:gd name="T10" fmla="*/ 73 w 73"/>
                <a:gd name="T11" fmla="*/ 35 h 129"/>
                <a:gd name="T12" fmla="*/ 73 w 73"/>
                <a:gd name="T13" fmla="*/ 10 h 129"/>
                <a:gd name="T14" fmla="*/ 63 w 73"/>
                <a:gd name="T15" fmla="*/ 0 h 129"/>
                <a:gd name="T16" fmla="*/ 9 w 73"/>
                <a:gd name="T17" fmla="*/ 0 h 129"/>
                <a:gd name="T18" fmla="*/ 0 w 73"/>
                <a:gd name="T19" fmla="*/ 10 h 129"/>
                <a:gd name="T20" fmla="*/ 0 w 73"/>
                <a:gd name="T21" fmla="*/ 120 h 129"/>
                <a:gd name="T22" fmla="*/ 9 w 73"/>
                <a:gd name="T23" fmla="*/ 129 h 129"/>
                <a:gd name="T24" fmla="*/ 63 w 73"/>
                <a:gd name="T25" fmla="*/ 129 h 129"/>
                <a:gd name="T26" fmla="*/ 73 w 73"/>
                <a:gd name="T27" fmla="*/ 120 h 129"/>
                <a:gd name="T28" fmla="*/ 73 w 73"/>
                <a:gd name="T29" fmla="*/ 79 h 129"/>
                <a:gd name="T30" fmla="*/ 66 w 73"/>
                <a:gd name="T31" fmla="*/ 79 h 129"/>
                <a:gd name="T32" fmla="*/ 66 w 73"/>
                <a:gd name="T33" fmla="*/ 105 h 129"/>
                <a:gd name="T34" fmla="*/ 57 w 73"/>
                <a:gd name="T35" fmla="*/ 6 h 129"/>
                <a:gd name="T36" fmla="*/ 60 w 73"/>
                <a:gd name="T37" fmla="*/ 9 h 129"/>
                <a:gd name="T38" fmla="*/ 57 w 73"/>
                <a:gd name="T39" fmla="*/ 11 h 129"/>
                <a:gd name="T40" fmla="*/ 55 w 73"/>
                <a:gd name="T41" fmla="*/ 9 h 129"/>
                <a:gd name="T42" fmla="*/ 57 w 73"/>
                <a:gd name="T43" fmla="*/ 6 h 129"/>
                <a:gd name="T44" fmla="*/ 24 w 73"/>
                <a:gd name="T45" fmla="*/ 7 h 129"/>
                <a:gd name="T46" fmla="*/ 49 w 73"/>
                <a:gd name="T47" fmla="*/ 7 h 129"/>
                <a:gd name="T48" fmla="*/ 49 w 73"/>
                <a:gd name="T49" fmla="*/ 10 h 129"/>
                <a:gd name="T50" fmla="*/ 24 w 73"/>
                <a:gd name="T51" fmla="*/ 10 h 129"/>
                <a:gd name="T52" fmla="*/ 24 w 73"/>
                <a:gd name="T53" fmla="*/ 7 h 129"/>
                <a:gd name="T54" fmla="*/ 48 w 73"/>
                <a:gd name="T55" fmla="*/ 119 h 129"/>
                <a:gd name="T56" fmla="*/ 25 w 73"/>
                <a:gd name="T57" fmla="*/ 119 h 129"/>
                <a:gd name="T58" fmla="*/ 25 w 73"/>
                <a:gd name="T59" fmla="*/ 112 h 129"/>
                <a:gd name="T60" fmla="*/ 48 w 73"/>
                <a:gd name="T61" fmla="*/ 112 h 129"/>
                <a:gd name="T62" fmla="*/ 48 w 73"/>
                <a:gd name="T63" fmla="*/ 11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73" h="129">
                  <a:moveTo>
                    <a:pt x="66" y="105"/>
                  </a:moveTo>
                  <a:cubicBezTo>
                    <a:pt x="7" y="105"/>
                    <a:pt x="7" y="105"/>
                    <a:pt x="7" y="105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66" y="16"/>
                    <a:pt x="66" y="16"/>
                    <a:pt x="66" y="16"/>
                  </a:cubicBezTo>
                  <a:cubicBezTo>
                    <a:pt x="66" y="35"/>
                    <a:pt x="66" y="35"/>
                    <a:pt x="66" y="35"/>
                  </a:cubicBezTo>
                  <a:cubicBezTo>
                    <a:pt x="73" y="35"/>
                    <a:pt x="73" y="35"/>
                    <a:pt x="73" y="35"/>
                  </a:cubicBezTo>
                  <a:cubicBezTo>
                    <a:pt x="73" y="10"/>
                    <a:pt x="73" y="10"/>
                    <a:pt x="73" y="10"/>
                  </a:cubicBezTo>
                  <a:cubicBezTo>
                    <a:pt x="73" y="5"/>
                    <a:pt x="68" y="0"/>
                    <a:pt x="63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5"/>
                    <a:pt x="0" y="1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125"/>
                    <a:pt x="4" y="129"/>
                    <a:pt x="9" y="129"/>
                  </a:cubicBezTo>
                  <a:cubicBezTo>
                    <a:pt x="63" y="129"/>
                    <a:pt x="63" y="129"/>
                    <a:pt x="63" y="129"/>
                  </a:cubicBezTo>
                  <a:cubicBezTo>
                    <a:pt x="68" y="129"/>
                    <a:pt x="73" y="125"/>
                    <a:pt x="73" y="120"/>
                  </a:cubicBezTo>
                  <a:cubicBezTo>
                    <a:pt x="73" y="79"/>
                    <a:pt x="73" y="79"/>
                    <a:pt x="73" y="79"/>
                  </a:cubicBezTo>
                  <a:cubicBezTo>
                    <a:pt x="66" y="79"/>
                    <a:pt x="66" y="79"/>
                    <a:pt x="66" y="79"/>
                  </a:cubicBezTo>
                  <a:lnTo>
                    <a:pt x="66" y="105"/>
                  </a:lnTo>
                  <a:close/>
                  <a:moveTo>
                    <a:pt x="57" y="6"/>
                  </a:moveTo>
                  <a:cubicBezTo>
                    <a:pt x="58" y="6"/>
                    <a:pt x="60" y="7"/>
                    <a:pt x="60" y="9"/>
                  </a:cubicBezTo>
                  <a:cubicBezTo>
                    <a:pt x="60" y="10"/>
                    <a:pt x="58" y="11"/>
                    <a:pt x="57" y="11"/>
                  </a:cubicBezTo>
                  <a:cubicBezTo>
                    <a:pt x="56" y="11"/>
                    <a:pt x="55" y="10"/>
                    <a:pt x="55" y="9"/>
                  </a:cubicBezTo>
                  <a:cubicBezTo>
                    <a:pt x="55" y="7"/>
                    <a:pt x="56" y="6"/>
                    <a:pt x="57" y="6"/>
                  </a:cubicBezTo>
                  <a:close/>
                  <a:moveTo>
                    <a:pt x="24" y="7"/>
                  </a:moveTo>
                  <a:cubicBezTo>
                    <a:pt x="49" y="7"/>
                    <a:pt x="49" y="7"/>
                    <a:pt x="49" y="7"/>
                  </a:cubicBezTo>
                  <a:cubicBezTo>
                    <a:pt x="49" y="10"/>
                    <a:pt x="49" y="10"/>
                    <a:pt x="49" y="10"/>
                  </a:cubicBezTo>
                  <a:cubicBezTo>
                    <a:pt x="24" y="10"/>
                    <a:pt x="24" y="10"/>
                    <a:pt x="24" y="10"/>
                  </a:cubicBezTo>
                  <a:lnTo>
                    <a:pt x="24" y="7"/>
                  </a:lnTo>
                  <a:close/>
                  <a:moveTo>
                    <a:pt x="48" y="119"/>
                  </a:moveTo>
                  <a:cubicBezTo>
                    <a:pt x="25" y="119"/>
                    <a:pt x="25" y="119"/>
                    <a:pt x="25" y="119"/>
                  </a:cubicBezTo>
                  <a:cubicBezTo>
                    <a:pt x="25" y="112"/>
                    <a:pt x="25" y="112"/>
                    <a:pt x="25" y="112"/>
                  </a:cubicBezTo>
                  <a:cubicBezTo>
                    <a:pt x="48" y="112"/>
                    <a:pt x="48" y="112"/>
                    <a:pt x="48" y="112"/>
                  </a:cubicBezTo>
                  <a:lnTo>
                    <a:pt x="48" y="1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188" name="Freeform 63"/>
            <p:cNvSpPr>
              <a:spLocks/>
            </p:cNvSpPr>
            <p:nvPr/>
          </p:nvSpPr>
          <p:spPr bwMode="auto">
            <a:xfrm>
              <a:off x="608013" y="4478338"/>
              <a:ext cx="103188" cy="98425"/>
            </a:xfrm>
            <a:custGeom>
              <a:avLst/>
              <a:gdLst>
                <a:gd name="T0" fmla="*/ 0 w 65"/>
                <a:gd name="T1" fmla="*/ 44 h 62"/>
                <a:gd name="T2" fmla="*/ 8 w 65"/>
                <a:gd name="T3" fmla="*/ 44 h 62"/>
                <a:gd name="T4" fmla="*/ 0 w 65"/>
                <a:gd name="T5" fmla="*/ 62 h 62"/>
                <a:gd name="T6" fmla="*/ 22 w 65"/>
                <a:gd name="T7" fmla="*/ 44 h 62"/>
                <a:gd name="T8" fmla="*/ 65 w 65"/>
                <a:gd name="T9" fmla="*/ 44 h 62"/>
                <a:gd name="T10" fmla="*/ 65 w 65"/>
                <a:gd name="T11" fmla="*/ 0 h 62"/>
                <a:gd name="T12" fmla="*/ 0 w 65"/>
                <a:gd name="T13" fmla="*/ 0 h 62"/>
                <a:gd name="T14" fmla="*/ 0 w 65"/>
                <a:gd name="T15" fmla="*/ 44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5" h="62">
                  <a:moveTo>
                    <a:pt x="0" y="44"/>
                  </a:moveTo>
                  <a:lnTo>
                    <a:pt x="8" y="44"/>
                  </a:lnTo>
                  <a:lnTo>
                    <a:pt x="0" y="62"/>
                  </a:lnTo>
                  <a:lnTo>
                    <a:pt x="22" y="44"/>
                  </a:lnTo>
                  <a:lnTo>
                    <a:pt x="65" y="44"/>
                  </a:lnTo>
                  <a:lnTo>
                    <a:pt x="65" y="0"/>
                  </a:lnTo>
                  <a:lnTo>
                    <a:pt x="0" y="0"/>
                  </a:lnTo>
                  <a:lnTo>
                    <a:pt x="0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</p:grpSp>
      <p:sp>
        <p:nvSpPr>
          <p:cNvPr id="189" name="Freeform 32"/>
          <p:cNvSpPr>
            <a:spLocks/>
          </p:cNvSpPr>
          <p:nvPr/>
        </p:nvSpPr>
        <p:spPr bwMode="auto">
          <a:xfrm>
            <a:off x="5726945" y="1650025"/>
            <a:ext cx="458863" cy="405375"/>
          </a:xfrm>
          <a:custGeom>
            <a:avLst/>
            <a:gdLst>
              <a:gd name="T0" fmla="*/ 136 w 136"/>
              <a:gd name="T1" fmla="*/ 48 h 120"/>
              <a:gd name="T2" fmla="*/ 68 w 136"/>
              <a:gd name="T3" fmla="*/ 0 h 120"/>
              <a:gd name="T4" fmla="*/ 0 w 136"/>
              <a:gd name="T5" fmla="*/ 48 h 120"/>
              <a:gd name="T6" fmla="*/ 37 w 136"/>
              <a:gd name="T7" fmla="*/ 91 h 120"/>
              <a:gd name="T8" fmla="*/ 21 w 136"/>
              <a:gd name="T9" fmla="*/ 120 h 120"/>
              <a:gd name="T10" fmla="*/ 72 w 136"/>
              <a:gd name="T11" fmla="*/ 96 h 120"/>
              <a:gd name="T12" fmla="*/ 136 w 136"/>
              <a:gd name="T13" fmla="*/ 48 h 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6" h="120">
                <a:moveTo>
                  <a:pt x="136" y="48"/>
                </a:moveTo>
                <a:cubicBezTo>
                  <a:pt x="136" y="22"/>
                  <a:pt x="105" y="0"/>
                  <a:pt x="68" y="0"/>
                </a:cubicBezTo>
                <a:cubicBezTo>
                  <a:pt x="30" y="0"/>
                  <a:pt x="0" y="22"/>
                  <a:pt x="0" y="48"/>
                </a:cubicBezTo>
                <a:cubicBezTo>
                  <a:pt x="0" y="67"/>
                  <a:pt x="15" y="83"/>
                  <a:pt x="37" y="91"/>
                </a:cubicBezTo>
                <a:cubicBezTo>
                  <a:pt x="38" y="96"/>
                  <a:pt x="36" y="106"/>
                  <a:pt x="21" y="120"/>
                </a:cubicBezTo>
                <a:cubicBezTo>
                  <a:pt x="21" y="120"/>
                  <a:pt x="54" y="111"/>
                  <a:pt x="72" y="96"/>
                </a:cubicBezTo>
                <a:cubicBezTo>
                  <a:pt x="108" y="94"/>
                  <a:pt x="136" y="73"/>
                  <a:pt x="136" y="48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PE" sz="2400" dirty="0">
              <a:solidFill>
                <a:schemeClr val="bg1"/>
              </a:solidFill>
            </a:endParaRPr>
          </a:p>
        </p:txBody>
      </p:sp>
      <p:grpSp>
        <p:nvGrpSpPr>
          <p:cNvPr id="190" name="Group 189"/>
          <p:cNvGrpSpPr/>
          <p:nvPr/>
        </p:nvGrpSpPr>
        <p:grpSpPr>
          <a:xfrm>
            <a:off x="6617185" y="3313194"/>
            <a:ext cx="590793" cy="404412"/>
            <a:chOff x="2324100" y="1814513"/>
            <a:chExt cx="266700" cy="182563"/>
          </a:xfrm>
          <a:solidFill>
            <a:schemeClr val="bg1">
              <a:lumMod val="65000"/>
            </a:schemeClr>
          </a:solidFill>
        </p:grpSpPr>
        <p:sp>
          <p:nvSpPr>
            <p:cNvPr id="191" name="Freeform 55"/>
            <p:cNvSpPr>
              <a:spLocks noEditPoints="1"/>
            </p:cNvSpPr>
            <p:nvPr/>
          </p:nvSpPr>
          <p:spPr bwMode="auto">
            <a:xfrm>
              <a:off x="2324100" y="1814513"/>
              <a:ext cx="188913" cy="182563"/>
            </a:xfrm>
            <a:custGeom>
              <a:avLst/>
              <a:gdLst>
                <a:gd name="T0" fmla="*/ 86 w 99"/>
                <a:gd name="T1" fmla="*/ 60 h 97"/>
                <a:gd name="T2" fmla="*/ 99 w 99"/>
                <a:gd name="T3" fmla="*/ 54 h 97"/>
                <a:gd name="T4" fmla="*/ 99 w 99"/>
                <a:gd name="T5" fmla="*/ 43 h 97"/>
                <a:gd name="T6" fmla="*/ 86 w 99"/>
                <a:gd name="T7" fmla="*/ 37 h 97"/>
                <a:gd name="T8" fmla="*/ 83 w 99"/>
                <a:gd name="T9" fmla="*/ 31 h 97"/>
                <a:gd name="T10" fmla="*/ 88 w 99"/>
                <a:gd name="T11" fmla="*/ 18 h 97"/>
                <a:gd name="T12" fmla="*/ 81 w 99"/>
                <a:gd name="T13" fmla="*/ 10 h 97"/>
                <a:gd name="T14" fmla="*/ 67 w 99"/>
                <a:gd name="T15" fmla="*/ 16 h 97"/>
                <a:gd name="T16" fmla="*/ 61 w 99"/>
                <a:gd name="T17" fmla="*/ 13 h 97"/>
                <a:gd name="T18" fmla="*/ 55 w 99"/>
                <a:gd name="T19" fmla="*/ 0 h 97"/>
                <a:gd name="T20" fmla="*/ 44 w 99"/>
                <a:gd name="T21" fmla="*/ 0 h 97"/>
                <a:gd name="T22" fmla="*/ 38 w 99"/>
                <a:gd name="T23" fmla="*/ 13 h 97"/>
                <a:gd name="T24" fmla="*/ 32 w 99"/>
                <a:gd name="T25" fmla="*/ 16 h 97"/>
                <a:gd name="T26" fmla="*/ 18 w 99"/>
                <a:gd name="T27" fmla="*/ 11 h 97"/>
                <a:gd name="T28" fmla="*/ 11 w 99"/>
                <a:gd name="T29" fmla="*/ 18 h 97"/>
                <a:gd name="T30" fmla="*/ 16 w 99"/>
                <a:gd name="T31" fmla="*/ 32 h 97"/>
                <a:gd name="T32" fmla="*/ 14 w 99"/>
                <a:gd name="T33" fmla="*/ 37 h 97"/>
                <a:gd name="T34" fmla="*/ 0 w 99"/>
                <a:gd name="T35" fmla="*/ 43 h 97"/>
                <a:gd name="T36" fmla="*/ 0 w 99"/>
                <a:gd name="T37" fmla="*/ 54 h 97"/>
                <a:gd name="T38" fmla="*/ 14 w 99"/>
                <a:gd name="T39" fmla="*/ 60 h 97"/>
                <a:gd name="T40" fmla="*/ 16 w 99"/>
                <a:gd name="T41" fmla="*/ 66 h 97"/>
                <a:gd name="T42" fmla="*/ 11 w 99"/>
                <a:gd name="T43" fmla="*/ 79 h 97"/>
                <a:gd name="T44" fmla="*/ 19 w 99"/>
                <a:gd name="T45" fmla="*/ 87 h 97"/>
                <a:gd name="T46" fmla="*/ 32 w 99"/>
                <a:gd name="T47" fmla="*/ 81 h 97"/>
                <a:gd name="T48" fmla="*/ 38 w 99"/>
                <a:gd name="T49" fmla="*/ 84 h 97"/>
                <a:gd name="T50" fmla="*/ 45 w 99"/>
                <a:gd name="T51" fmla="*/ 97 h 97"/>
                <a:gd name="T52" fmla="*/ 55 w 99"/>
                <a:gd name="T53" fmla="*/ 97 h 97"/>
                <a:gd name="T54" fmla="*/ 61 w 99"/>
                <a:gd name="T55" fmla="*/ 84 h 97"/>
                <a:gd name="T56" fmla="*/ 67 w 99"/>
                <a:gd name="T57" fmla="*/ 81 h 97"/>
                <a:gd name="T58" fmla="*/ 81 w 99"/>
                <a:gd name="T59" fmla="*/ 86 h 97"/>
                <a:gd name="T60" fmla="*/ 89 w 99"/>
                <a:gd name="T61" fmla="*/ 79 h 97"/>
                <a:gd name="T62" fmla="*/ 83 w 99"/>
                <a:gd name="T63" fmla="*/ 66 h 97"/>
                <a:gd name="T64" fmla="*/ 86 w 99"/>
                <a:gd name="T65" fmla="*/ 60 h 97"/>
                <a:gd name="T66" fmla="*/ 50 w 99"/>
                <a:gd name="T67" fmla="*/ 64 h 97"/>
                <a:gd name="T68" fmla="*/ 34 w 99"/>
                <a:gd name="T69" fmla="*/ 49 h 97"/>
                <a:gd name="T70" fmla="*/ 50 w 99"/>
                <a:gd name="T71" fmla="*/ 33 h 97"/>
                <a:gd name="T72" fmla="*/ 66 w 99"/>
                <a:gd name="T73" fmla="*/ 49 h 97"/>
                <a:gd name="T74" fmla="*/ 50 w 99"/>
                <a:gd name="T75" fmla="*/ 64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99" h="97">
                  <a:moveTo>
                    <a:pt x="86" y="60"/>
                  </a:moveTo>
                  <a:cubicBezTo>
                    <a:pt x="86" y="60"/>
                    <a:pt x="99" y="54"/>
                    <a:pt x="99" y="54"/>
                  </a:cubicBezTo>
                  <a:cubicBezTo>
                    <a:pt x="99" y="43"/>
                    <a:pt x="99" y="43"/>
                    <a:pt x="99" y="43"/>
                  </a:cubicBezTo>
                  <a:cubicBezTo>
                    <a:pt x="99" y="42"/>
                    <a:pt x="86" y="37"/>
                    <a:pt x="86" y="37"/>
                  </a:cubicBezTo>
                  <a:cubicBezTo>
                    <a:pt x="83" y="31"/>
                    <a:pt x="83" y="31"/>
                    <a:pt x="83" y="31"/>
                  </a:cubicBezTo>
                  <a:cubicBezTo>
                    <a:pt x="83" y="31"/>
                    <a:pt x="89" y="18"/>
                    <a:pt x="88" y="18"/>
                  </a:cubicBezTo>
                  <a:cubicBezTo>
                    <a:pt x="81" y="10"/>
                    <a:pt x="81" y="10"/>
                    <a:pt x="81" y="10"/>
                  </a:cubicBezTo>
                  <a:cubicBezTo>
                    <a:pt x="80" y="10"/>
                    <a:pt x="67" y="16"/>
                    <a:pt x="67" y="16"/>
                  </a:cubicBezTo>
                  <a:cubicBezTo>
                    <a:pt x="61" y="13"/>
                    <a:pt x="61" y="13"/>
                    <a:pt x="61" y="13"/>
                  </a:cubicBezTo>
                  <a:cubicBezTo>
                    <a:pt x="61" y="13"/>
                    <a:pt x="56" y="0"/>
                    <a:pt x="55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3" y="0"/>
                    <a:pt x="38" y="13"/>
                    <a:pt x="38" y="13"/>
                  </a:cubicBezTo>
                  <a:cubicBezTo>
                    <a:pt x="32" y="16"/>
                    <a:pt x="32" y="16"/>
                    <a:pt x="32" y="16"/>
                  </a:cubicBezTo>
                  <a:cubicBezTo>
                    <a:pt x="32" y="16"/>
                    <a:pt x="19" y="10"/>
                    <a:pt x="18" y="11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0" y="19"/>
                    <a:pt x="16" y="32"/>
                    <a:pt x="16" y="32"/>
                  </a:cubicBezTo>
                  <a:cubicBezTo>
                    <a:pt x="14" y="37"/>
                    <a:pt x="14" y="37"/>
                    <a:pt x="14" y="37"/>
                  </a:cubicBezTo>
                  <a:cubicBezTo>
                    <a:pt x="14" y="37"/>
                    <a:pt x="0" y="43"/>
                    <a:pt x="0" y="43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55"/>
                    <a:pt x="14" y="60"/>
                    <a:pt x="14" y="60"/>
                  </a:cubicBezTo>
                  <a:cubicBezTo>
                    <a:pt x="16" y="66"/>
                    <a:pt x="16" y="66"/>
                    <a:pt x="16" y="66"/>
                  </a:cubicBezTo>
                  <a:cubicBezTo>
                    <a:pt x="16" y="66"/>
                    <a:pt x="10" y="79"/>
                    <a:pt x="11" y="79"/>
                  </a:cubicBezTo>
                  <a:cubicBezTo>
                    <a:pt x="19" y="87"/>
                    <a:pt x="19" y="87"/>
                    <a:pt x="19" y="87"/>
                  </a:cubicBezTo>
                  <a:cubicBezTo>
                    <a:pt x="19" y="87"/>
                    <a:pt x="32" y="81"/>
                    <a:pt x="32" y="81"/>
                  </a:cubicBezTo>
                  <a:cubicBezTo>
                    <a:pt x="38" y="84"/>
                    <a:pt x="38" y="84"/>
                    <a:pt x="38" y="84"/>
                  </a:cubicBezTo>
                  <a:cubicBezTo>
                    <a:pt x="38" y="84"/>
                    <a:pt x="44" y="97"/>
                    <a:pt x="45" y="97"/>
                  </a:cubicBezTo>
                  <a:cubicBezTo>
                    <a:pt x="55" y="97"/>
                    <a:pt x="55" y="97"/>
                    <a:pt x="55" y="97"/>
                  </a:cubicBezTo>
                  <a:cubicBezTo>
                    <a:pt x="56" y="97"/>
                    <a:pt x="61" y="84"/>
                    <a:pt x="61" y="84"/>
                  </a:cubicBezTo>
                  <a:cubicBezTo>
                    <a:pt x="67" y="81"/>
                    <a:pt x="67" y="81"/>
                    <a:pt x="67" y="81"/>
                  </a:cubicBezTo>
                  <a:cubicBezTo>
                    <a:pt x="67" y="81"/>
                    <a:pt x="81" y="87"/>
                    <a:pt x="81" y="86"/>
                  </a:cubicBezTo>
                  <a:cubicBezTo>
                    <a:pt x="89" y="79"/>
                    <a:pt x="89" y="79"/>
                    <a:pt x="89" y="79"/>
                  </a:cubicBezTo>
                  <a:cubicBezTo>
                    <a:pt x="89" y="78"/>
                    <a:pt x="83" y="66"/>
                    <a:pt x="83" y="66"/>
                  </a:cubicBezTo>
                  <a:lnTo>
                    <a:pt x="86" y="60"/>
                  </a:lnTo>
                  <a:close/>
                  <a:moveTo>
                    <a:pt x="50" y="64"/>
                  </a:moveTo>
                  <a:cubicBezTo>
                    <a:pt x="41" y="64"/>
                    <a:pt x="34" y="57"/>
                    <a:pt x="34" y="49"/>
                  </a:cubicBezTo>
                  <a:cubicBezTo>
                    <a:pt x="34" y="40"/>
                    <a:pt x="41" y="33"/>
                    <a:pt x="50" y="33"/>
                  </a:cubicBezTo>
                  <a:cubicBezTo>
                    <a:pt x="58" y="33"/>
                    <a:pt x="66" y="40"/>
                    <a:pt x="66" y="49"/>
                  </a:cubicBezTo>
                  <a:cubicBezTo>
                    <a:pt x="66" y="57"/>
                    <a:pt x="58" y="64"/>
                    <a:pt x="50" y="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192" name="Freeform 56"/>
            <p:cNvSpPr>
              <a:spLocks noEditPoints="1"/>
            </p:cNvSpPr>
            <p:nvPr/>
          </p:nvSpPr>
          <p:spPr bwMode="auto">
            <a:xfrm>
              <a:off x="2501900" y="1905001"/>
              <a:ext cx="88900" cy="90488"/>
            </a:xfrm>
            <a:custGeom>
              <a:avLst/>
              <a:gdLst>
                <a:gd name="T0" fmla="*/ 41 w 47"/>
                <a:gd name="T1" fmla="*/ 23 h 48"/>
                <a:gd name="T2" fmla="*/ 41 w 47"/>
                <a:gd name="T3" fmla="*/ 20 h 48"/>
                <a:gd name="T4" fmla="*/ 45 w 47"/>
                <a:gd name="T5" fmla="*/ 14 h 48"/>
                <a:gd name="T6" fmla="*/ 42 w 47"/>
                <a:gd name="T7" fmla="*/ 9 h 48"/>
                <a:gd name="T8" fmla="*/ 35 w 47"/>
                <a:gd name="T9" fmla="*/ 11 h 48"/>
                <a:gd name="T10" fmla="*/ 33 w 47"/>
                <a:gd name="T11" fmla="*/ 9 h 48"/>
                <a:gd name="T12" fmla="*/ 31 w 47"/>
                <a:gd name="T13" fmla="*/ 2 h 48"/>
                <a:gd name="T14" fmla="*/ 26 w 47"/>
                <a:gd name="T15" fmla="*/ 1 h 48"/>
                <a:gd name="T16" fmla="*/ 22 w 47"/>
                <a:gd name="T17" fmla="*/ 6 h 48"/>
                <a:gd name="T18" fmla="*/ 19 w 47"/>
                <a:gd name="T19" fmla="*/ 7 h 48"/>
                <a:gd name="T20" fmla="*/ 14 w 47"/>
                <a:gd name="T21" fmla="*/ 3 h 48"/>
                <a:gd name="T22" fmla="*/ 9 w 47"/>
                <a:gd name="T23" fmla="*/ 5 h 48"/>
                <a:gd name="T24" fmla="*/ 10 w 47"/>
                <a:gd name="T25" fmla="*/ 12 h 48"/>
                <a:gd name="T26" fmla="*/ 8 w 47"/>
                <a:gd name="T27" fmla="*/ 15 h 48"/>
                <a:gd name="T28" fmla="*/ 1 w 47"/>
                <a:gd name="T29" fmla="*/ 16 h 48"/>
                <a:gd name="T30" fmla="*/ 0 w 47"/>
                <a:gd name="T31" fmla="*/ 21 h 48"/>
                <a:gd name="T32" fmla="*/ 6 w 47"/>
                <a:gd name="T33" fmla="*/ 25 h 48"/>
                <a:gd name="T34" fmla="*/ 6 w 47"/>
                <a:gd name="T35" fmla="*/ 28 h 48"/>
                <a:gd name="T36" fmla="*/ 2 w 47"/>
                <a:gd name="T37" fmla="*/ 34 h 48"/>
                <a:gd name="T38" fmla="*/ 5 w 47"/>
                <a:gd name="T39" fmla="*/ 39 h 48"/>
                <a:gd name="T40" fmla="*/ 12 w 47"/>
                <a:gd name="T41" fmla="*/ 38 h 48"/>
                <a:gd name="T42" fmla="*/ 14 w 47"/>
                <a:gd name="T43" fmla="*/ 39 h 48"/>
                <a:gd name="T44" fmla="*/ 15 w 47"/>
                <a:gd name="T45" fmla="*/ 46 h 48"/>
                <a:gd name="T46" fmla="*/ 20 w 47"/>
                <a:gd name="T47" fmla="*/ 48 h 48"/>
                <a:gd name="T48" fmla="*/ 24 w 47"/>
                <a:gd name="T49" fmla="*/ 42 h 48"/>
                <a:gd name="T50" fmla="*/ 27 w 47"/>
                <a:gd name="T51" fmla="*/ 42 h 48"/>
                <a:gd name="T52" fmla="*/ 33 w 47"/>
                <a:gd name="T53" fmla="*/ 46 h 48"/>
                <a:gd name="T54" fmla="*/ 38 w 47"/>
                <a:gd name="T55" fmla="*/ 43 h 48"/>
                <a:gd name="T56" fmla="*/ 37 w 47"/>
                <a:gd name="T57" fmla="*/ 36 h 48"/>
                <a:gd name="T58" fmla="*/ 38 w 47"/>
                <a:gd name="T59" fmla="*/ 33 h 48"/>
                <a:gd name="T60" fmla="*/ 45 w 47"/>
                <a:gd name="T61" fmla="*/ 32 h 48"/>
                <a:gd name="T62" fmla="*/ 46 w 47"/>
                <a:gd name="T63" fmla="*/ 27 h 48"/>
                <a:gd name="T64" fmla="*/ 41 w 47"/>
                <a:gd name="T65" fmla="*/ 23 h 48"/>
                <a:gd name="T66" fmla="*/ 31 w 47"/>
                <a:gd name="T67" fmla="*/ 26 h 48"/>
                <a:gd name="T68" fmla="*/ 22 w 47"/>
                <a:gd name="T69" fmla="*/ 31 h 48"/>
                <a:gd name="T70" fmla="*/ 16 w 47"/>
                <a:gd name="T71" fmla="*/ 22 h 48"/>
                <a:gd name="T72" fmla="*/ 25 w 47"/>
                <a:gd name="T73" fmla="*/ 17 h 48"/>
                <a:gd name="T74" fmla="*/ 31 w 47"/>
                <a:gd name="T75" fmla="*/ 26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7" h="48">
                  <a:moveTo>
                    <a:pt x="41" y="23"/>
                  </a:moveTo>
                  <a:cubicBezTo>
                    <a:pt x="41" y="20"/>
                    <a:pt x="41" y="20"/>
                    <a:pt x="41" y="20"/>
                  </a:cubicBezTo>
                  <a:cubicBezTo>
                    <a:pt x="41" y="20"/>
                    <a:pt x="45" y="14"/>
                    <a:pt x="45" y="14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42" y="9"/>
                    <a:pt x="35" y="11"/>
                    <a:pt x="35" y="11"/>
                  </a:cubicBezTo>
                  <a:cubicBezTo>
                    <a:pt x="33" y="9"/>
                    <a:pt x="33" y="9"/>
                    <a:pt x="33" y="9"/>
                  </a:cubicBezTo>
                  <a:cubicBezTo>
                    <a:pt x="33" y="9"/>
                    <a:pt x="32" y="2"/>
                    <a:pt x="31" y="2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26" y="0"/>
                    <a:pt x="22" y="6"/>
                    <a:pt x="22" y="6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4" y="2"/>
                    <a:pt x="14" y="3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6"/>
                    <a:pt x="10" y="12"/>
                    <a:pt x="10" y="12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2" y="16"/>
                    <a:pt x="1" y="16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2"/>
                    <a:pt x="6" y="25"/>
                    <a:pt x="6" y="25"/>
                  </a:cubicBezTo>
                  <a:cubicBezTo>
                    <a:pt x="6" y="28"/>
                    <a:pt x="6" y="28"/>
                    <a:pt x="6" y="28"/>
                  </a:cubicBezTo>
                  <a:cubicBezTo>
                    <a:pt x="6" y="28"/>
                    <a:pt x="2" y="34"/>
                    <a:pt x="2" y="34"/>
                  </a:cubicBezTo>
                  <a:cubicBezTo>
                    <a:pt x="5" y="39"/>
                    <a:pt x="5" y="39"/>
                    <a:pt x="5" y="39"/>
                  </a:cubicBezTo>
                  <a:cubicBezTo>
                    <a:pt x="5" y="39"/>
                    <a:pt x="12" y="38"/>
                    <a:pt x="12" y="38"/>
                  </a:cubicBezTo>
                  <a:cubicBezTo>
                    <a:pt x="14" y="39"/>
                    <a:pt x="14" y="39"/>
                    <a:pt x="14" y="39"/>
                  </a:cubicBezTo>
                  <a:cubicBezTo>
                    <a:pt x="14" y="39"/>
                    <a:pt x="15" y="46"/>
                    <a:pt x="15" y="46"/>
                  </a:cubicBezTo>
                  <a:cubicBezTo>
                    <a:pt x="20" y="48"/>
                    <a:pt x="20" y="48"/>
                    <a:pt x="20" y="48"/>
                  </a:cubicBezTo>
                  <a:cubicBezTo>
                    <a:pt x="21" y="48"/>
                    <a:pt x="24" y="42"/>
                    <a:pt x="24" y="42"/>
                  </a:cubicBezTo>
                  <a:cubicBezTo>
                    <a:pt x="27" y="42"/>
                    <a:pt x="27" y="42"/>
                    <a:pt x="27" y="42"/>
                  </a:cubicBezTo>
                  <a:cubicBezTo>
                    <a:pt x="27" y="42"/>
                    <a:pt x="33" y="46"/>
                    <a:pt x="33" y="46"/>
                  </a:cubicBezTo>
                  <a:cubicBezTo>
                    <a:pt x="38" y="43"/>
                    <a:pt x="38" y="43"/>
                    <a:pt x="38" y="43"/>
                  </a:cubicBezTo>
                  <a:cubicBezTo>
                    <a:pt x="38" y="43"/>
                    <a:pt x="37" y="36"/>
                    <a:pt x="37" y="36"/>
                  </a:cubicBezTo>
                  <a:cubicBezTo>
                    <a:pt x="38" y="33"/>
                    <a:pt x="38" y="33"/>
                    <a:pt x="38" y="33"/>
                  </a:cubicBezTo>
                  <a:cubicBezTo>
                    <a:pt x="38" y="33"/>
                    <a:pt x="45" y="32"/>
                    <a:pt x="45" y="32"/>
                  </a:cubicBezTo>
                  <a:cubicBezTo>
                    <a:pt x="46" y="27"/>
                    <a:pt x="46" y="27"/>
                    <a:pt x="46" y="27"/>
                  </a:cubicBezTo>
                  <a:cubicBezTo>
                    <a:pt x="47" y="27"/>
                    <a:pt x="41" y="23"/>
                    <a:pt x="41" y="23"/>
                  </a:cubicBezTo>
                  <a:close/>
                  <a:moveTo>
                    <a:pt x="31" y="26"/>
                  </a:moveTo>
                  <a:cubicBezTo>
                    <a:pt x="30" y="30"/>
                    <a:pt x="26" y="32"/>
                    <a:pt x="22" y="31"/>
                  </a:cubicBezTo>
                  <a:cubicBezTo>
                    <a:pt x="18" y="30"/>
                    <a:pt x="15" y="26"/>
                    <a:pt x="16" y="22"/>
                  </a:cubicBezTo>
                  <a:cubicBezTo>
                    <a:pt x="17" y="18"/>
                    <a:pt x="21" y="16"/>
                    <a:pt x="25" y="17"/>
                  </a:cubicBezTo>
                  <a:cubicBezTo>
                    <a:pt x="29" y="18"/>
                    <a:pt x="32" y="22"/>
                    <a:pt x="31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93" name="Group 192"/>
          <p:cNvGrpSpPr/>
          <p:nvPr/>
        </p:nvGrpSpPr>
        <p:grpSpPr>
          <a:xfrm>
            <a:off x="6287517" y="1671139"/>
            <a:ext cx="501089" cy="425080"/>
            <a:chOff x="1112838" y="3203576"/>
            <a:chExt cx="282575" cy="239712"/>
          </a:xfrm>
          <a:solidFill>
            <a:schemeClr val="bg1">
              <a:lumMod val="65000"/>
            </a:schemeClr>
          </a:solidFill>
        </p:grpSpPr>
        <p:sp>
          <p:nvSpPr>
            <p:cNvPr id="194" name="Freeform 12"/>
            <p:cNvSpPr>
              <a:spLocks/>
            </p:cNvSpPr>
            <p:nvPr/>
          </p:nvSpPr>
          <p:spPr bwMode="auto">
            <a:xfrm>
              <a:off x="1201738" y="3343276"/>
              <a:ext cx="50800" cy="50800"/>
            </a:xfrm>
            <a:custGeom>
              <a:avLst/>
              <a:gdLst>
                <a:gd name="T0" fmla="*/ 32 w 32"/>
                <a:gd name="T1" fmla="*/ 18 h 32"/>
                <a:gd name="T2" fmla="*/ 15 w 32"/>
                <a:gd name="T3" fmla="*/ 0 h 32"/>
                <a:gd name="T4" fmla="*/ 15 w 32"/>
                <a:gd name="T5" fmla="*/ 0 h 32"/>
                <a:gd name="T6" fmla="*/ 0 w 32"/>
                <a:gd name="T7" fmla="*/ 32 h 32"/>
                <a:gd name="T8" fmla="*/ 32 w 32"/>
                <a:gd name="T9" fmla="*/ 18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2">
                  <a:moveTo>
                    <a:pt x="32" y="18"/>
                  </a:moveTo>
                  <a:lnTo>
                    <a:pt x="15" y="0"/>
                  </a:lnTo>
                  <a:lnTo>
                    <a:pt x="15" y="0"/>
                  </a:lnTo>
                  <a:lnTo>
                    <a:pt x="0" y="32"/>
                  </a:lnTo>
                  <a:lnTo>
                    <a:pt x="32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195" name="Rectangle 13"/>
            <p:cNvSpPr>
              <a:spLocks noChangeArrowheads="1"/>
            </p:cNvSpPr>
            <p:nvPr/>
          </p:nvSpPr>
          <p:spPr bwMode="auto">
            <a:xfrm>
              <a:off x="1252538" y="3371851"/>
              <a:ext cx="1588" cy="15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196" name="Freeform 14"/>
            <p:cNvSpPr>
              <a:spLocks/>
            </p:cNvSpPr>
            <p:nvPr/>
          </p:nvSpPr>
          <p:spPr bwMode="auto">
            <a:xfrm>
              <a:off x="1231900" y="3219451"/>
              <a:ext cx="127000" cy="127000"/>
            </a:xfrm>
            <a:custGeom>
              <a:avLst/>
              <a:gdLst>
                <a:gd name="T0" fmla="*/ 73 w 80"/>
                <a:gd name="T1" fmla="*/ 0 h 80"/>
                <a:gd name="T2" fmla="*/ 0 w 80"/>
                <a:gd name="T3" fmla="*/ 73 h 80"/>
                <a:gd name="T4" fmla="*/ 7 w 80"/>
                <a:gd name="T5" fmla="*/ 80 h 80"/>
                <a:gd name="T6" fmla="*/ 80 w 80"/>
                <a:gd name="T7" fmla="*/ 8 h 80"/>
                <a:gd name="T8" fmla="*/ 73 w 80"/>
                <a:gd name="T9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80">
                  <a:moveTo>
                    <a:pt x="73" y="0"/>
                  </a:moveTo>
                  <a:lnTo>
                    <a:pt x="0" y="73"/>
                  </a:lnTo>
                  <a:lnTo>
                    <a:pt x="7" y="80"/>
                  </a:lnTo>
                  <a:lnTo>
                    <a:pt x="80" y="8"/>
                  </a:lnTo>
                  <a:lnTo>
                    <a:pt x="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197" name="Freeform 15"/>
            <p:cNvSpPr>
              <a:spLocks/>
            </p:cNvSpPr>
            <p:nvPr/>
          </p:nvSpPr>
          <p:spPr bwMode="auto">
            <a:xfrm>
              <a:off x="1249363" y="3236913"/>
              <a:ext cx="128588" cy="128588"/>
            </a:xfrm>
            <a:custGeom>
              <a:avLst/>
              <a:gdLst>
                <a:gd name="T0" fmla="*/ 0 w 81"/>
                <a:gd name="T1" fmla="*/ 74 h 81"/>
                <a:gd name="T2" fmla="*/ 7 w 81"/>
                <a:gd name="T3" fmla="*/ 81 h 81"/>
                <a:gd name="T4" fmla="*/ 81 w 81"/>
                <a:gd name="T5" fmla="*/ 9 h 81"/>
                <a:gd name="T6" fmla="*/ 74 w 81"/>
                <a:gd name="T7" fmla="*/ 0 h 81"/>
                <a:gd name="T8" fmla="*/ 0 w 81"/>
                <a:gd name="T9" fmla="*/ 74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81">
                  <a:moveTo>
                    <a:pt x="0" y="74"/>
                  </a:moveTo>
                  <a:lnTo>
                    <a:pt x="7" y="81"/>
                  </a:lnTo>
                  <a:lnTo>
                    <a:pt x="81" y="9"/>
                  </a:lnTo>
                  <a:lnTo>
                    <a:pt x="74" y="0"/>
                  </a:lnTo>
                  <a:lnTo>
                    <a:pt x="0" y="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198" name="Freeform 16"/>
            <p:cNvSpPr>
              <a:spLocks/>
            </p:cNvSpPr>
            <p:nvPr/>
          </p:nvSpPr>
          <p:spPr bwMode="auto">
            <a:xfrm>
              <a:off x="1355725" y="3203576"/>
              <a:ext cx="39688" cy="38100"/>
            </a:xfrm>
            <a:custGeom>
              <a:avLst/>
              <a:gdLst>
                <a:gd name="T0" fmla="*/ 14 w 21"/>
                <a:gd name="T1" fmla="*/ 6 h 20"/>
                <a:gd name="T2" fmla="*/ 0 w 21"/>
                <a:gd name="T3" fmla="*/ 6 h 20"/>
                <a:gd name="T4" fmla="*/ 15 w 21"/>
                <a:gd name="T5" fmla="*/ 20 h 20"/>
                <a:gd name="T6" fmla="*/ 14 w 21"/>
                <a:gd name="T7" fmla="*/ 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0">
                  <a:moveTo>
                    <a:pt x="14" y="6"/>
                  </a:moveTo>
                  <a:cubicBezTo>
                    <a:pt x="8" y="0"/>
                    <a:pt x="0" y="6"/>
                    <a:pt x="0" y="6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21" y="14"/>
                    <a:pt x="14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199" name="Freeform 17"/>
            <p:cNvSpPr>
              <a:spLocks/>
            </p:cNvSpPr>
            <p:nvPr/>
          </p:nvSpPr>
          <p:spPr bwMode="auto">
            <a:xfrm>
              <a:off x="1112838" y="3208338"/>
              <a:ext cx="238125" cy="234950"/>
            </a:xfrm>
            <a:custGeom>
              <a:avLst/>
              <a:gdLst>
                <a:gd name="T0" fmla="*/ 132 w 150"/>
                <a:gd name="T1" fmla="*/ 131 h 148"/>
                <a:gd name="T2" fmla="*/ 18 w 150"/>
                <a:gd name="T3" fmla="*/ 131 h 148"/>
                <a:gd name="T4" fmla="*/ 18 w 150"/>
                <a:gd name="T5" fmla="*/ 18 h 148"/>
                <a:gd name="T6" fmla="*/ 124 w 150"/>
                <a:gd name="T7" fmla="*/ 18 h 148"/>
                <a:gd name="T8" fmla="*/ 144 w 150"/>
                <a:gd name="T9" fmla="*/ 0 h 148"/>
                <a:gd name="T10" fmla="*/ 0 w 150"/>
                <a:gd name="T11" fmla="*/ 0 h 148"/>
                <a:gd name="T12" fmla="*/ 0 w 150"/>
                <a:gd name="T13" fmla="*/ 148 h 148"/>
                <a:gd name="T14" fmla="*/ 150 w 150"/>
                <a:gd name="T15" fmla="*/ 148 h 148"/>
                <a:gd name="T16" fmla="*/ 150 w 150"/>
                <a:gd name="T17" fmla="*/ 55 h 148"/>
                <a:gd name="T18" fmla="*/ 132 w 150"/>
                <a:gd name="T19" fmla="*/ 73 h 148"/>
                <a:gd name="T20" fmla="*/ 132 w 150"/>
                <a:gd name="T21" fmla="*/ 13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0" h="148">
                  <a:moveTo>
                    <a:pt x="132" y="131"/>
                  </a:moveTo>
                  <a:lnTo>
                    <a:pt x="18" y="131"/>
                  </a:lnTo>
                  <a:lnTo>
                    <a:pt x="18" y="18"/>
                  </a:lnTo>
                  <a:lnTo>
                    <a:pt x="124" y="18"/>
                  </a:lnTo>
                  <a:lnTo>
                    <a:pt x="144" y="0"/>
                  </a:lnTo>
                  <a:lnTo>
                    <a:pt x="0" y="0"/>
                  </a:lnTo>
                  <a:lnTo>
                    <a:pt x="0" y="148"/>
                  </a:lnTo>
                  <a:lnTo>
                    <a:pt x="150" y="148"/>
                  </a:lnTo>
                  <a:lnTo>
                    <a:pt x="150" y="55"/>
                  </a:lnTo>
                  <a:lnTo>
                    <a:pt x="132" y="73"/>
                  </a:lnTo>
                  <a:lnTo>
                    <a:pt x="132" y="1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00" name="Group 199"/>
          <p:cNvGrpSpPr/>
          <p:nvPr/>
        </p:nvGrpSpPr>
        <p:grpSpPr>
          <a:xfrm>
            <a:off x="6812650" y="1673953"/>
            <a:ext cx="287143" cy="433527"/>
            <a:chOff x="549275" y="4406901"/>
            <a:chExt cx="161926" cy="244475"/>
          </a:xfrm>
          <a:solidFill>
            <a:schemeClr val="bg1">
              <a:lumMod val="65000"/>
            </a:schemeClr>
          </a:solidFill>
        </p:grpSpPr>
        <p:sp>
          <p:nvSpPr>
            <p:cNvPr id="201" name="Freeform 62"/>
            <p:cNvSpPr>
              <a:spLocks noEditPoints="1"/>
            </p:cNvSpPr>
            <p:nvPr/>
          </p:nvSpPr>
          <p:spPr bwMode="auto">
            <a:xfrm>
              <a:off x="549275" y="4406901"/>
              <a:ext cx="138113" cy="244475"/>
            </a:xfrm>
            <a:custGeom>
              <a:avLst/>
              <a:gdLst>
                <a:gd name="T0" fmla="*/ 66 w 73"/>
                <a:gd name="T1" fmla="*/ 105 h 129"/>
                <a:gd name="T2" fmla="*/ 7 w 73"/>
                <a:gd name="T3" fmla="*/ 105 h 129"/>
                <a:gd name="T4" fmla="*/ 7 w 73"/>
                <a:gd name="T5" fmla="*/ 16 h 129"/>
                <a:gd name="T6" fmla="*/ 66 w 73"/>
                <a:gd name="T7" fmla="*/ 16 h 129"/>
                <a:gd name="T8" fmla="*/ 66 w 73"/>
                <a:gd name="T9" fmla="*/ 35 h 129"/>
                <a:gd name="T10" fmla="*/ 73 w 73"/>
                <a:gd name="T11" fmla="*/ 35 h 129"/>
                <a:gd name="T12" fmla="*/ 73 w 73"/>
                <a:gd name="T13" fmla="*/ 10 h 129"/>
                <a:gd name="T14" fmla="*/ 63 w 73"/>
                <a:gd name="T15" fmla="*/ 0 h 129"/>
                <a:gd name="T16" fmla="*/ 9 w 73"/>
                <a:gd name="T17" fmla="*/ 0 h 129"/>
                <a:gd name="T18" fmla="*/ 0 w 73"/>
                <a:gd name="T19" fmla="*/ 10 h 129"/>
                <a:gd name="T20" fmla="*/ 0 w 73"/>
                <a:gd name="T21" fmla="*/ 120 h 129"/>
                <a:gd name="T22" fmla="*/ 9 w 73"/>
                <a:gd name="T23" fmla="*/ 129 h 129"/>
                <a:gd name="T24" fmla="*/ 63 w 73"/>
                <a:gd name="T25" fmla="*/ 129 h 129"/>
                <a:gd name="T26" fmla="*/ 73 w 73"/>
                <a:gd name="T27" fmla="*/ 120 h 129"/>
                <a:gd name="T28" fmla="*/ 73 w 73"/>
                <a:gd name="T29" fmla="*/ 79 h 129"/>
                <a:gd name="T30" fmla="*/ 66 w 73"/>
                <a:gd name="T31" fmla="*/ 79 h 129"/>
                <a:gd name="T32" fmla="*/ 66 w 73"/>
                <a:gd name="T33" fmla="*/ 105 h 129"/>
                <a:gd name="T34" fmla="*/ 57 w 73"/>
                <a:gd name="T35" fmla="*/ 6 h 129"/>
                <a:gd name="T36" fmla="*/ 60 w 73"/>
                <a:gd name="T37" fmla="*/ 9 h 129"/>
                <a:gd name="T38" fmla="*/ 57 w 73"/>
                <a:gd name="T39" fmla="*/ 11 h 129"/>
                <a:gd name="T40" fmla="*/ 55 w 73"/>
                <a:gd name="T41" fmla="*/ 9 h 129"/>
                <a:gd name="T42" fmla="*/ 57 w 73"/>
                <a:gd name="T43" fmla="*/ 6 h 129"/>
                <a:gd name="T44" fmla="*/ 24 w 73"/>
                <a:gd name="T45" fmla="*/ 7 h 129"/>
                <a:gd name="T46" fmla="*/ 49 w 73"/>
                <a:gd name="T47" fmla="*/ 7 h 129"/>
                <a:gd name="T48" fmla="*/ 49 w 73"/>
                <a:gd name="T49" fmla="*/ 10 h 129"/>
                <a:gd name="T50" fmla="*/ 24 w 73"/>
                <a:gd name="T51" fmla="*/ 10 h 129"/>
                <a:gd name="T52" fmla="*/ 24 w 73"/>
                <a:gd name="T53" fmla="*/ 7 h 129"/>
                <a:gd name="T54" fmla="*/ 48 w 73"/>
                <a:gd name="T55" fmla="*/ 119 h 129"/>
                <a:gd name="T56" fmla="*/ 25 w 73"/>
                <a:gd name="T57" fmla="*/ 119 h 129"/>
                <a:gd name="T58" fmla="*/ 25 w 73"/>
                <a:gd name="T59" fmla="*/ 112 h 129"/>
                <a:gd name="T60" fmla="*/ 48 w 73"/>
                <a:gd name="T61" fmla="*/ 112 h 129"/>
                <a:gd name="T62" fmla="*/ 48 w 73"/>
                <a:gd name="T63" fmla="*/ 11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73" h="129">
                  <a:moveTo>
                    <a:pt x="66" y="105"/>
                  </a:moveTo>
                  <a:cubicBezTo>
                    <a:pt x="7" y="105"/>
                    <a:pt x="7" y="105"/>
                    <a:pt x="7" y="105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66" y="16"/>
                    <a:pt x="66" y="16"/>
                    <a:pt x="66" y="16"/>
                  </a:cubicBezTo>
                  <a:cubicBezTo>
                    <a:pt x="66" y="35"/>
                    <a:pt x="66" y="35"/>
                    <a:pt x="66" y="35"/>
                  </a:cubicBezTo>
                  <a:cubicBezTo>
                    <a:pt x="73" y="35"/>
                    <a:pt x="73" y="35"/>
                    <a:pt x="73" y="35"/>
                  </a:cubicBezTo>
                  <a:cubicBezTo>
                    <a:pt x="73" y="10"/>
                    <a:pt x="73" y="10"/>
                    <a:pt x="73" y="10"/>
                  </a:cubicBezTo>
                  <a:cubicBezTo>
                    <a:pt x="73" y="5"/>
                    <a:pt x="68" y="0"/>
                    <a:pt x="63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5"/>
                    <a:pt x="0" y="1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125"/>
                    <a:pt x="4" y="129"/>
                    <a:pt x="9" y="129"/>
                  </a:cubicBezTo>
                  <a:cubicBezTo>
                    <a:pt x="63" y="129"/>
                    <a:pt x="63" y="129"/>
                    <a:pt x="63" y="129"/>
                  </a:cubicBezTo>
                  <a:cubicBezTo>
                    <a:pt x="68" y="129"/>
                    <a:pt x="73" y="125"/>
                    <a:pt x="73" y="120"/>
                  </a:cubicBezTo>
                  <a:cubicBezTo>
                    <a:pt x="73" y="79"/>
                    <a:pt x="73" y="79"/>
                    <a:pt x="73" y="79"/>
                  </a:cubicBezTo>
                  <a:cubicBezTo>
                    <a:pt x="66" y="79"/>
                    <a:pt x="66" y="79"/>
                    <a:pt x="66" y="79"/>
                  </a:cubicBezTo>
                  <a:lnTo>
                    <a:pt x="66" y="105"/>
                  </a:lnTo>
                  <a:close/>
                  <a:moveTo>
                    <a:pt x="57" y="6"/>
                  </a:moveTo>
                  <a:cubicBezTo>
                    <a:pt x="58" y="6"/>
                    <a:pt x="60" y="7"/>
                    <a:pt x="60" y="9"/>
                  </a:cubicBezTo>
                  <a:cubicBezTo>
                    <a:pt x="60" y="10"/>
                    <a:pt x="58" y="11"/>
                    <a:pt x="57" y="11"/>
                  </a:cubicBezTo>
                  <a:cubicBezTo>
                    <a:pt x="56" y="11"/>
                    <a:pt x="55" y="10"/>
                    <a:pt x="55" y="9"/>
                  </a:cubicBezTo>
                  <a:cubicBezTo>
                    <a:pt x="55" y="7"/>
                    <a:pt x="56" y="6"/>
                    <a:pt x="57" y="6"/>
                  </a:cubicBezTo>
                  <a:close/>
                  <a:moveTo>
                    <a:pt x="24" y="7"/>
                  </a:moveTo>
                  <a:cubicBezTo>
                    <a:pt x="49" y="7"/>
                    <a:pt x="49" y="7"/>
                    <a:pt x="49" y="7"/>
                  </a:cubicBezTo>
                  <a:cubicBezTo>
                    <a:pt x="49" y="10"/>
                    <a:pt x="49" y="10"/>
                    <a:pt x="49" y="10"/>
                  </a:cubicBezTo>
                  <a:cubicBezTo>
                    <a:pt x="24" y="10"/>
                    <a:pt x="24" y="10"/>
                    <a:pt x="24" y="10"/>
                  </a:cubicBezTo>
                  <a:lnTo>
                    <a:pt x="24" y="7"/>
                  </a:lnTo>
                  <a:close/>
                  <a:moveTo>
                    <a:pt x="48" y="119"/>
                  </a:moveTo>
                  <a:cubicBezTo>
                    <a:pt x="25" y="119"/>
                    <a:pt x="25" y="119"/>
                    <a:pt x="25" y="119"/>
                  </a:cubicBezTo>
                  <a:cubicBezTo>
                    <a:pt x="25" y="112"/>
                    <a:pt x="25" y="112"/>
                    <a:pt x="25" y="112"/>
                  </a:cubicBezTo>
                  <a:cubicBezTo>
                    <a:pt x="48" y="112"/>
                    <a:pt x="48" y="112"/>
                    <a:pt x="48" y="112"/>
                  </a:cubicBezTo>
                  <a:lnTo>
                    <a:pt x="48" y="1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202" name="Freeform 63"/>
            <p:cNvSpPr>
              <a:spLocks/>
            </p:cNvSpPr>
            <p:nvPr/>
          </p:nvSpPr>
          <p:spPr bwMode="auto">
            <a:xfrm>
              <a:off x="608013" y="4478338"/>
              <a:ext cx="103188" cy="98425"/>
            </a:xfrm>
            <a:custGeom>
              <a:avLst/>
              <a:gdLst>
                <a:gd name="T0" fmla="*/ 0 w 65"/>
                <a:gd name="T1" fmla="*/ 44 h 62"/>
                <a:gd name="T2" fmla="*/ 8 w 65"/>
                <a:gd name="T3" fmla="*/ 44 h 62"/>
                <a:gd name="T4" fmla="*/ 0 w 65"/>
                <a:gd name="T5" fmla="*/ 62 h 62"/>
                <a:gd name="T6" fmla="*/ 22 w 65"/>
                <a:gd name="T7" fmla="*/ 44 h 62"/>
                <a:gd name="T8" fmla="*/ 65 w 65"/>
                <a:gd name="T9" fmla="*/ 44 h 62"/>
                <a:gd name="T10" fmla="*/ 65 w 65"/>
                <a:gd name="T11" fmla="*/ 0 h 62"/>
                <a:gd name="T12" fmla="*/ 0 w 65"/>
                <a:gd name="T13" fmla="*/ 0 h 62"/>
                <a:gd name="T14" fmla="*/ 0 w 65"/>
                <a:gd name="T15" fmla="*/ 44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5" h="62">
                  <a:moveTo>
                    <a:pt x="0" y="44"/>
                  </a:moveTo>
                  <a:lnTo>
                    <a:pt x="8" y="44"/>
                  </a:lnTo>
                  <a:lnTo>
                    <a:pt x="0" y="62"/>
                  </a:lnTo>
                  <a:lnTo>
                    <a:pt x="22" y="44"/>
                  </a:lnTo>
                  <a:lnTo>
                    <a:pt x="65" y="44"/>
                  </a:lnTo>
                  <a:lnTo>
                    <a:pt x="65" y="0"/>
                  </a:lnTo>
                  <a:lnTo>
                    <a:pt x="0" y="0"/>
                  </a:lnTo>
                  <a:lnTo>
                    <a:pt x="0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03" name="Group 202"/>
          <p:cNvGrpSpPr/>
          <p:nvPr/>
        </p:nvGrpSpPr>
        <p:grpSpPr>
          <a:xfrm>
            <a:off x="3356191" y="1861852"/>
            <a:ext cx="408191" cy="396931"/>
            <a:chOff x="390525" y="2455863"/>
            <a:chExt cx="230188" cy="223838"/>
          </a:xfrm>
          <a:solidFill>
            <a:schemeClr val="bg1">
              <a:lumMod val="65000"/>
            </a:schemeClr>
          </a:solidFill>
        </p:grpSpPr>
        <p:sp>
          <p:nvSpPr>
            <p:cNvPr id="204" name="Freeform 41"/>
            <p:cNvSpPr>
              <a:spLocks noEditPoints="1"/>
            </p:cNvSpPr>
            <p:nvPr/>
          </p:nvSpPr>
          <p:spPr bwMode="auto">
            <a:xfrm>
              <a:off x="498475" y="2559051"/>
              <a:ext cx="122238" cy="120650"/>
            </a:xfrm>
            <a:custGeom>
              <a:avLst/>
              <a:gdLst>
                <a:gd name="T0" fmla="*/ 57 w 64"/>
                <a:gd name="T1" fmla="*/ 34 h 63"/>
                <a:gd name="T2" fmla="*/ 30 w 64"/>
                <a:gd name="T3" fmla="*/ 7 h 63"/>
                <a:gd name="T4" fmla="*/ 14 w 64"/>
                <a:gd name="T5" fmla="*/ 3 h 63"/>
                <a:gd name="T6" fmla="*/ 11 w 64"/>
                <a:gd name="T7" fmla="*/ 0 h 63"/>
                <a:gd name="T8" fmla="*/ 8 w 64"/>
                <a:gd name="T9" fmla="*/ 4 h 63"/>
                <a:gd name="T10" fmla="*/ 3 w 64"/>
                <a:gd name="T11" fmla="*/ 5 h 63"/>
                <a:gd name="T12" fmla="*/ 2 w 64"/>
                <a:gd name="T13" fmla="*/ 9 h 63"/>
                <a:gd name="T14" fmla="*/ 0 w 64"/>
                <a:gd name="T15" fmla="*/ 11 h 63"/>
                <a:gd name="T16" fmla="*/ 3 w 64"/>
                <a:gd name="T17" fmla="*/ 15 h 63"/>
                <a:gd name="T18" fmla="*/ 7 w 64"/>
                <a:gd name="T19" fmla="*/ 30 h 63"/>
                <a:gd name="T20" fmla="*/ 34 w 64"/>
                <a:gd name="T21" fmla="*/ 57 h 63"/>
                <a:gd name="T22" fmla="*/ 57 w 64"/>
                <a:gd name="T23" fmla="*/ 57 h 63"/>
                <a:gd name="T24" fmla="*/ 57 w 64"/>
                <a:gd name="T25" fmla="*/ 34 h 63"/>
                <a:gd name="T26" fmla="*/ 52 w 64"/>
                <a:gd name="T27" fmla="*/ 52 h 63"/>
                <a:gd name="T28" fmla="*/ 37 w 64"/>
                <a:gd name="T29" fmla="*/ 52 h 63"/>
                <a:gd name="T30" fmla="*/ 13 w 64"/>
                <a:gd name="T31" fmla="*/ 28 h 63"/>
                <a:gd name="T32" fmla="*/ 9 w 64"/>
                <a:gd name="T33" fmla="*/ 21 h 63"/>
                <a:gd name="T34" fmla="*/ 14 w 64"/>
                <a:gd name="T35" fmla="*/ 25 h 63"/>
                <a:gd name="T36" fmla="*/ 25 w 64"/>
                <a:gd name="T37" fmla="*/ 25 h 63"/>
                <a:gd name="T38" fmla="*/ 25 w 64"/>
                <a:gd name="T39" fmla="*/ 14 h 63"/>
                <a:gd name="T40" fmla="*/ 20 w 64"/>
                <a:gd name="T41" fmla="*/ 9 h 63"/>
                <a:gd name="T42" fmla="*/ 28 w 64"/>
                <a:gd name="T43" fmla="*/ 12 h 63"/>
                <a:gd name="T44" fmla="*/ 52 w 64"/>
                <a:gd name="T45" fmla="*/ 36 h 63"/>
                <a:gd name="T46" fmla="*/ 52 w 64"/>
                <a:gd name="T47" fmla="*/ 52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4" h="63">
                  <a:moveTo>
                    <a:pt x="57" y="34"/>
                  </a:moveTo>
                  <a:cubicBezTo>
                    <a:pt x="30" y="7"/>
                    <a:pt x="30" y="7"/>
                    <a:pt x="30" y="7"/>
                  </a:cubicBezTo>
                  <a:cubicBezTo>
                    <a:pt x="26" y="3"/>
                    <a:pt x="20" y="1"/>
                    <a:pt x="14" y="3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2" y="20"/>
                    <a:pt x="3" y="26"/>
                    <a:pt x="7" y="30"/>
                  </a:cubicBezTo>
                  <a:cubicBezTo>
                    <a:pt x="34" y="57"/>
                    <a:pt x="34" y="57"/>
                    <a:pt x="34" y="57"/>
                  </a:cubicBezTo>
                  <a:cubicBezTo>
                    <a:pt x="41" y="63"/>
                    <a:pt x="51" y="63"/>
                    <a:pt x="57" y="57"/>
                  </a:cubicBezTo>
                  <a:cubicBezTo>
                    <a:pt x="64" y="51"/>
                    <a:pt x="64" y="40"/>
                    <a:pt x="57" y="34"/>
                  </a:cubicBezTo>
                  <a:close/>
                  <a:moveTo>
                    <a:pt x="52" y="52"/>
                  </a:moveTo>
                  <a:cubicBezTo>
                    <a:pt x="48" y="56"/>
                    <a:pt x="41" y="56"/>
                    <a:pt x="37" y="52"/>
                  </a:cubicBezTo>
                  <a:cubicBezTo>
                    <a:pt x="13" y="28"/>
                    <a:pt x="13" y="28"/>
                    <a:pt x="13" y="28"/>
                  </a:cubicBezTo>
                  <a:cubicBezTo>
                    <a:pt x="11" y="26"/>
                    <a:pt x="10" y="23"/>
                    <a:pt x="9" y="21"/>
                  </a:cubicBezTo>
                  <a:cubicBezTo>
                    <a:pt x="14" y="25"/>
                    <a:pt x="14" y="25"/>
                    <a:pt x="14" y="25"/>
                  </a:cubicBezTo>
                  <a:cubicBezTo>
                    <a:pt x="17" y="28"/>
                    <a:pt x="22" y="28"/>
                    <a:pt x="25" y="25"/>
                  </a:cubicBezTo>
                  <a:cubicBezTo>
                    <a:pt x="28" y="22"/>
                    <a:pt x="28" y="17"/>
                    <a:pt x="25" y="14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3" y="9"/>
                    <a:pt x="26" y="10"/>
                    <a:pt x="28" y="12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6" y="41"/>
                    <a:pt x="57" y="48"/>
                    <a:pt x="52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205" name="Freeform 42"/>
            <p:cNvSpPr>
              <a:spLocks noEditPoints="1"/>
            </p:cNvSpPr>
            <p:nvPr/>
          </p:nvSpPr>
          <p:spPr bwMode="auto">
            <a:xfrm>
              <a:off x="390525" y="2455863"/>
              <a:ext cx="123825" cy="117475"/>
            </a:xfrm>
            <a:custGeom>
              <a:avLst/>
              <a:gdLst>
                <a:gd name="T0" fmla="*/ 50 w 65"/>
                <a:gd name="T1" fmla="*/ 60 h 62"/>
                <a:gd name="T2" fmla="*/ 53 w 65"/>
                <a:gd name="T3" fmla="*/ 62 h 62"/>
                <a:gd name="T4" fmla="*/ 58 w 65"/>
                <a:gd name="T5" fmla="*/ 60 h 62"/>
                <a:gd name="T6" fmla="*/ 60 w 65"/>
                <a:gd name="T7" fmla="*/ 57 h 62"/>
                <a:gd name="T8" fmla="*/ 63 w 65"/>
                <a:gd name="T9" fmla="*/ 57 h 62"/>
                <a:gd name="T10" fmla="*/ 65 w 65"/>
                <a:gd name="T11" fmla="*/ 52 h 62"/>
                <a:gd name="T12" fmla="*/ 61 w 65"/>
                <a:gd name="T13" fmla="*/ 48 h 62"/>
                <a:gd name="T14" fmla="*/ 56 w 65"/>
                <a:gd name="T15" fmla="*/ 33 h 62"/>
                <a:gd name="T16" fmla="*/ 29 w 65"/>
                <a:gd name="T17" fmla="*/ 6 h 62"/>
                <a:gd name="T18" fmla="*/ 6 w 65"/>
                <a:gd name="T19" fmla="*/ 6 h 62"/>
                <a:gd name="T20" fmla="*/ 6 w 65"/>
                <a:gd name="T21" fmla="*/ 29 h 62"/>
                <a:gd name="T22" fmla="*/ 33 w 65"/>
                <a:gd name="T23" fmla="*/ 56 h 62"/>
                <a:gd name="T24" fmla="*/ 50 w 65"/>
                <a:gd name="T25" fmla="*/ 60 h 62"/>
                <a:gd name="T26" fmla="*/ 12 w 65"/>
                <a:gd name="T27" fmla="*/ 27 h 62"/>
                <a:gd name="T28" fmla="*/ 11 w 65"/>
                <a:gd name="T29" fmla="*/ 11 h 62"/>
                <a:gd name="T30" fmla="*/ 27 w 65"/>
                <a:gd name="T31" fmla="*/ 12 h 62"/>
                <a:gd name="T32" fmla="*/ 51 w 65"/>
                <a:gd name="T33" fmla="*/ 36 h 62"/>
                <a:gd name="T34" fmla="*/ 54 w 65"/>
                <a:gd name="T35" fmla="*/ 41 h 62"/>
                <a:gd name="T36" fmla="*/ 43 w 65"/>
                <a:gd name="T37" fmla="*/ 42 h 62"/>
                <a:gd name="T38" fmla="*/ 43 w 65"/>
                <a:gd name="T39" fmla="*/ 53 h 62"/>
                <a:gd name="T40" fmla="*/ 45 w 65"/>
                <a:gd name="T41" fmla="*/ 54 h 62"/>
                <a:gd name="T42" fmla="*/ 36 w 65"/>
                <a:gd name="T43" fmla="*/ 51 h 62"/>
                <a:gd name="T44" fmla="*/ 12 w 65"/>
                <a:gd name="T45" fmla="*/ 27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5" h="62">
                  <a:moveTo>
                    <a:pt x="50" y="60"/>
                  </a:moveTo>
                  <a:cubicBezTo>
                    <a:pt x="53" y="62"/>
                    <a:pt x="53" y="62"/>
                    <a:pt x="53" y="62"/>
                  </a:cubicBezTo>
                  <a:cubicBezTo>
                    <a:pt x="58" y="60"/>
                    <a:pt x="58" y="60"/>
                    <a:pt x="58" y="60"/>
                  </a:cubicBezTo>
                  <a:cubicBezTo>
                    <a:pt x="60" y="57"/>
                    <a:pt x="60" y="57"/>
                    <a:pt x="60" y="57"/>
                  </a:cubicBezTo>
                  <a:cubicBezTo>
                    <a:pt x="63" y="57"/>
                    <a:pt x="63" y="57"/>
                    <a:pt x="63" y="57"/>
                  </a:cubicBezTo>
                  <a:cubicBezTo>
                    <a:pt x="65" y="52"/>
                    <a:pt x="65" y="52"/>
                    <a:pt x="65" y="52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62" y="43"/>
                    <a:pt x="60" y="37"/>
                    <a:pt x="56" y="33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3" y="0"/>
                    <a:pt x="13" y="0"/>
                    <a:pt x="6" y="6"/>
                  </a:cubicBezTo>
                  <a:cubicBezTo>
                    <a:pt x="0" y="13"/>
                    <a:pt x="0" y="23"/>
                    <a:pt x="6" y="29"/>
                  </a:cubicBezTo>
                  <a:cubicBezTo>
                    <a:pt x="33" y="56"/>
                    <a:pt x="33" y="56"/>
                    <a:pt x="33" y="56"/>
                  </a:cubicBezTo>
                  <a:cubicBezTo>
                    <a:pt x="38" y="61"/>
                    <a:pt x="45" y="62"/>
                    <a:pt x="50" y="60"/>
                  </a:cubicBezTo>
                  <a:close/>
                  <a:moveTo>
                    <a:pt x="12" y="27"/>
                  </a:moveTo>
                  <a:cubicBezTo>
                    <a:pt x="7" y="22"/>
                    <a:pt x="7" y="15"/>
                    <a:pt x="11" y="11"/>
                  </a:cubicBezTo>
                  <a:cubicBezTo>
                    <a:pt x="15" y="7"/>
                    <a:pt x="22" y="7"/>
                    <a:pt x="27" y="12"/>
                  </a:cubicBezTo>
                  <a:cubicBezTo>
                    <a:pt x="51" y="36"/>
                    <a:pt x="51" y="36"/>
                    <a:pt x="51" y="36"/>
                  </a:cubicBezTo>
                  <a:cubicBezTo>
                    <a:pt x="53" y="37"/>
                    <a:pt x="54" y="39"/>
                    <a:pt x="54" y="41"/>
                  </a:cubicBezTo>
                  <a:cubicBezTo>
                    <a:pt x="51" y="39"/>
                    <a:pt x="46" y="39"/>
                    <a:pt x="43" y="42"/>
                  </a:cubicBezTo>
                  <a:cubicBezTo>
                    <a:pt x="40" y="45"/>
                    <a:pt x="40" y="50"/>
                    <a:pt x="43" y="53"/>
                  </a:cubicBezTo>
                  <a:cubicBezTo>
                    <a:pt x="45" y="54"/>
                    <a:pt x="45" y="54"/>
                    <a:pt x="45" y="54"/>
                  </a:cubicBezTo>
                  <a:cubicBezTo>
                    <a:pt x="42" y="54"/>
                    <a:pt x="38" y="53"/>
                    <a:pt x="36" y="51"/>
                  </a:cubicBezTo>
                  <a:lnTo>
                    <a:pt x="12" y="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206" name="Rectangle 43"/>
            <p:cNvSpPr>
              <a:spLocks noChangeArrowheads="1"/>
            </p:cNvSpPr>
            <p:nvPr/>
          </p:nvSpPr>
          <p:spPr bwMode="auto">
            <a:xfrm>
              <a:off x="517525" y="2525713"/>
              <a:ext cx="6350" cy="22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207" name="Rectangle 44"/>
            <p:cNvSpPr>
              <a:spLocks noChangeArrowheads="1"/>
            </p:cNvSpPr>
            <p:nvPr/>
          </p:nvSpPr>
          <p:spPr bwMode="auto">
            <a:xfrm>
              <a:off x="525463" y="2549526"/>
              <a:ext cx="23813" cy="47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208" name="Rectangle 45"/>
            <p:cNvSpPr>
              <a:spLocks noChangeArrowheads="1"/>
            </p:cNvSpPr>
            <p:nvPr/>
          </p:nvSpPr>
          <p:spPr bwMode="auto">
            <a:xfrm>
              <a:off x="488950" y="2584451"/>
              <a:ext cx="6350" cy="22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209" name="Rectangle 46"/>
            <p:cNvSpPr>
              <a:spLocks noChangeArrowheads="1"/>
            </p:cNvSpPr>
            <p:nvPr/>
          </p:nvSpPr>
          <p:spPr bwMode="auto">
            <a:xfrm>
              <a:off x="465138" y="2578101"/>
              <a:ext cx="22225" cy="63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</p:grpSp>
      <p:sp>
        <p:nvSpPr>
          <p:cNvPr id="210" name="Freeform 58"/>
          <p:cNvSpPr>
            <a:spLocks/>
          </p:cNvSpPr>
          <p:nvPr/>
        </p:nvSpPr>
        <p:spPr bwMode="auto">
          <a:xfrm>
            <a:off x="8415270" y="3953211"/>
            <a:ext cx="461677" cy="478568"/>
          </a:xfrm>
          <a:custGeom>
            <a:avLst/>
            <a:gdLst>
              <a:gd name="T0" fmla="*/ 99 w 137"/>
              <a:gd name="T1" fmla="*/ 57 h 142"/>
              <a:gd name="T2" fmla="*/ 137 w 137"/>
              <a:gd name="T3" fmla="*/ 57 h 142"/>
              <a:gd name="T4" fmla="*/ 76 w 137"/>
              <a:gd name="T5" fmla="*/ 4 h 142"/>
              <a:gd name="T6" fmla="*/ 69 w 137"/>
              <a:gd name="T7" fmla="*/ 0 h 142"/>
              <a:gd name="T8" fmla="*/ 62 w 137"/>
              <a:gd name="T9" fmla="*/ 4 h 142"/>
              <a:gd name="T10" fmla="*/ 0 w 137"/>
              <a:gd name="T11" fmla="*/ 57 h 142"/>
              <a:gd name="T12" fmla="*/ 39 w 137"/>
              <a:gd name="T13" fmla="*/ 57 h 142"/>
              <a:gd name="T14" fmla="*/ 62 w 137"/>
              <a:gd name="T15" fmla="*/ 5 h 142"/>
              <a:gd name="T16" fmla="*/ 62 w 137"/>
              <a:gd name="T17" fmla="*/ 6 h 142"/>
              <a:gd name="T18" fmla="*/ 44 w 137"/>
              <a:gd name="T19" fmla="*/ 57 h 142"/>
              <a:gd name="T20" fmla="*/ 64 w 137"/>
              <a:gd name="T21" fmla="*/ 57 h 142"/>
              <a:gd name="T22" fmla="*/ 64 w 137"/>
              <a:gd name="T23" fmla="*/ 123 h 142"/>
              <a:gd name="T24" fmla="*/ 64 w 137"/>
              <a:gd name="T25" fmla="*/ 125 h 142"/>
              <a:gd name="T26" fmla="*/ 64 w 137"/>
              <a:gd name="T27" fmla="*/ 130 h 142"/>
              <a:gd name="T28" fmla="*/ 76 w 137"/>
              <a:gd name="T29" fmla="*/ 142 h 142"/>
              <a:gd name="T30" fmla="*/ 88 w 137"/>
              <a:gd name="T31" fmla="*/ 130 h 142"/>
              <a:gd name="T32" fmla="*/ 88 w 137"/>
              <a:gd name="T33" fmla="*/ 125 h 142"/>
              <a:gd name="T34" fmla="*/ 79 w 137"/>
              <a:gd name="T35" fmla="*/ 125 h 142"/>
              <a:gd name="T36" fmla="*/ 79 w 137"/>
              <a:gd name="T37" fmla="*/ 127 h 142"/>
              <a:gd name="T38" fmla="*/ 79 w 137"/>
              <a:gd name="T39" fmla="*/ 130 h 142"/>
              <a:gd name="T40" fmla="*/ 76 w 137"/>
              <a:gd name="T41" fmla="*/ 134 h 142"/>
              <a:gd name="T42" fmla="*/ 72 w 137"/>
              <a:gd name="T43" fmla="*/ 130 h 142"/>
              <a:gd name="T44" fmla="*/ 72 w 137"/>
              <a:gd name="T45" fmla="*/ 127 h 142"/>
              <a:gd name="T46" fmla="*/ 72 w 137"/>
              <a:gd name="T47" fmla="*/ 125 h 142"/>
              <a:gd name="T48" fmla="*/ 72 w 137"/>
              <a:gd name="T49" fmla="*/ 112 h 142"/>
              <a:gd name="T50" fmla="*/ 72 w 137"/>
              <a:gd name="T51" fmla="*/ 57 h 142"/>
              <a:gd name="T52" fmla="*/ 94 w 137"/>
              <a:gd name="T53" fmla="*/ 57 h 142"/>
              <a:gd name="T54" fmla="*/ 76 w 137"/>
              <a:gd name="T55" fmla="*/ 6 h 142"/>
              <a:gd name="T56" fmla="*/ 76 w 137"/>
              <a:gd name="T57" fmla="*/ 5 h 142"/>
              <a:gd name="T58" fmla="*/ 99 w 137"/>
              <a:gd name="T59" fmla="*/ 57 h 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37" h="142">
                <a:moveTo>
                  <a:pt x="99" y="57"/>
                </a:moveTo>
                <a:cubicBezTo>
                  <a:pt x="137" y="57"/>
                  <a:pt x="137" y="57"/>
                  <a:pt x="137" y="57"/>
                </a:cubicBezTo>
                <a:cubicBezTo>
                  <a:pt x="130" y="29"/>
                  <a:pt x="105" y="7"/>
                  <a:pt x="76" y="4"/>
                </a:cubicBezTo>
                <a:cubicBezTo>
                  <a:pt x="74" y="2"/>
                  <a:pt x="72" y="0"/>
                  <a:pt x="69" y="0"/>
                </a:cubicBezTo>
                <a:cubicBezTo>
                  <a:pt x="66" y="0"/>
                  <a:pt x="64" y="2"/>
                  <a:pt x="62" y="4"/>
                </a:cubicBezTo>
                <a:cubicBezTo>
                  <a:pt x="32" y="7"/>
                  <a:pt x="7" y="28"/>
                  <a:pt x="0" y="57"/>
                </a:cubicBezTo>
                <a:cubicBezTo>
                  <a:pt x="39" y="57"/>
                  <a:pt x="39" y="57"/>
                  <a:pt x="39" y="57"/>
                </a:cubicBezTo>
                <a:cubicBezTo>
                  <a:pt x="39" y="24"/>
                  <a:pt x="58" y="8"/>
                  <a:pt x="62" y="5"/>
                </a:cubicBezTo>
                <a:cubicBezTo>
                  <a:pt x="62" y="5"/>
                  <a:pt x="62" y="5"/>
                  <a:pt x="62" y="6"/>
                </a:cubicBezTo>
                <a:cubicBezTo>
                  <a:pt x="41" y="32"/>
                  <a:pt x="44" y="57"/>
                  <a:pt x="44" y="57"/>
                </a:cubicBezTo>
                <a:cubicBezTo>
                  <a:pt x="64" y="57"/>
                  <a:pt x="64" y="57"/>
                  <a:pt x="64" y="57"/>
                </a:cubicBezTo>
                <a:cubicBezTo>
                  <a:pt x="64" y="123"/>
                  <a:pt x="64" y="123"/>
                  <a:pt x="64" y="123"/>
                </a:cubicBezTo>
                <a:cubicBezTo>
                  <a:pt x="64" y="125"/>
                  <a:pt x="64" y="125"/>
                  <a:pt x="64" y="125"/>
                </a:cubicBezTo>
                <a:cubicBezTo>
                  <a:pt x="64" y="130"/>
                  <a:pt x="64" y="130"/>
                  <a:pt x="64" y="130"/>
                </a:cubicBezTo>
                <a:cubicBezTo>
                  <a:pt x="64" y="137"/>
                  <a:pt x="69" y="142"/>
                  <a:pt x="76" y="142"/>
                </a:cubicBezTo>
                <a:cubicBezTo>
                  <a:pt x="82" y="142"/>
                  <a:pt x="88" y="137"/>
                  <a:pt x="88" y="130"/>
                </a:cubicBezTo>
                <a:cubicBezTo>
                  <a:pt x="88" y="125"/>
                  <a:pt x="88" y="125"/>
                  <a:pt x="88" y="125"/>
                </a:cubicBezTo>
                <a:cubicBezTo>
                  <a:pt x="79" y="125"/>
                  <a:pt x="79" y="125"/>
                  <a:pt x="79" y="125"/>
                </a:cubicBezTo>
                <a:cubicBezTo>
                  <a:pt x="79" y="127"/>
                  <a:pt x="79" y="127"/>
                  <a:pt x="79" y="127"/>
                </a:cubicBezTo>
                <a:cubicBezTo>
                  <a:pt x="79" y="130"/>
                  <a:pt x="79" y="130"/>
                  <a:pt x="79" y="130"/>
                </a:cubicBezTo>
                <a:cubicBezTo>
                  <a:pt x="79" y="132"/>
                  <a:pt x="78" y="134"/>
                  <a:pt x="76" y="134"/>
                </a:cubicBezTo>
                <a:cubicBezTo>
                  <a:pt x="74" y="134"/>
                  <a:pt x="72" y="132"/>
                  <a:pt x="72" y="130"/>
                </a:cubicBezTo>
                <a:cubicBezTo>
                  <a:pt x="72" y="127"/>
                  <a:pt x="72" y="127"/>
                  <a:pt x="72" y="127"/>
                </a:cubicBezTo>
                <a:cubicBezTo>
                  <a:pt x="72" y="125"/>
                  <a:pt x="72" y="125"/>
                  <a:pt x="72" y="125"/>
                </a:cubicBezTo>
                <a:cubicBezTo>
                  <a:pt x="72" y="112"/>
                  <a:pt x="72" y="112"/>
                  <a:pt x="72" y="112"/>
                </a:cubicBezTo>
                <a:cubicBezTo>
                  <a:pt x="72" y="57"/>
                  <a:pt x="72" y="57"/>
                  <a:pt x="72" y="57"/>
                </a:cubicBezTo>
                <a:cubicBezTo>
                  <a:pt x="94" y="57"/>
                  <a:pt x="94" y="57"/>
                  <a:pt x="94" y="57"/>
                </a:cubicBezTo>
                <a:cubicBezTo>
                  <a:pt x="94" y="57"/>
                  <a:pt x="97" y="32"/>
                  <a:pt x="76" y="6"/>
                </a:cubicBezTo>
                <a:cubicBezTo>
                  <a:pt x="76" y="5"/>
                  <a:pt x="76" y="5"/>
                  <a:pt x="76" y="5"/>
                </a:cubicBezTo>
                <a:cubicBezTo>
                  <a:pt x="80" y="8"/>
                  <a:pt x="99" y="24"/>
                  <a:pt x="99" y="57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PE" sz="2400" dirty="0">
              <a:solidFill>
                <a:schemeClr val="bg1"/>
              </a:solidFill>
            </a:endParaRPr>
          </a:p>
        </p:txBody>
      </p:sp>
      <p:sp>
        <p:nvSpPr>
          <p:cNvPr id="211" name="Freeform 59"/>
          <p:cNvSpPr>
            <a:spLocks noEditPoints="1"/>
          </p:cNvSpPr>
          <p:nvPr/>
        </p:nvSpPr>
        <p:spPr bwMode="auto">
          <a:xfrm>
            <a:off x="8711907" y="2555014"/>
            <a:ext cx="363149" cy="487015"/>
          </a:xfrm>
          <a:custGeom>
            <a:avLst/>
            <a:gdLst>
              <a:gd name="T0" fmla="*/ 108 w 108"/>
              <a:gd name="T1" fmla="*/ 145 h 145"/>
              <a:gd name="T2" fmla="*/ 0 w 108"/>
              <a:gd name="T3" fmla="*/ 145 h 145"/>
              <a:gd name="T4" fmla="*/ 0 w 108"/>
              <a:gd name="T5" fmla="*/ 135 h 145"/>
              <a:gd name="T6" fmla="*/ 13 w 108"/>
              <a:gd name="T7" fmla="*/ 124 h 145"/>
              <a:gd name="T8" fmla="*/ 96 w 108"/>
              <a:gd name="T9" fmla="*/ 124 h 145"/>
              <a:gd name="T10" fmla="*/ 108 w 108"/>
              <a:gd name="T11" fmla="*/ 135 h 145"/>
              <a:gd name="T12" fmla="*/ 108 w 108"/>
              <a:gd name="T13" fmla="*/ 145 h 145"/>
              <a:gd name="T14" fmla="*/ 16 w 108"/>
              <a:gd name="T15" fmla="*/ 116 h 145"/>
              <a:gd name="T16" fmla="*/ 24 w 108"/>
              <a:gd name="T17" fmla="*/ 91 h 145"/>
              <a:gd name="T18" fmla="*/ 85 w 108"/>
              <a:gd name="T19" fmla="*/ 91 h 145"/>
              <a:gd name="T20" fmla="*/ 93 w 108"/>
              <a:gd name="T21" fmla="*/ 116 h 145"/>
              <a:gd name="T22" fmla="*/ 16 w 108"/>
              <a:gd name="T23" fmla="*/ 116 h 145"/>
              <a:gd name="T24" fmla="*/ 28 w 108"/>
              <a:gd name="T25" fmla="*/ 76 h 145"/>
              <a:gd name="T26" fmla="*/ 36 w 108"/>
              <a:gd name="T27" fmla="*/ 51 h 145"/>
              <a:gd name="T28" fmla="*/ 72 w 108"/>
              <a:gd name="T29" fmla="*/ 51 h 145"/>
              <a:gd name="T30" fmla="*/ 80 w 108"/>
              <a:gd name="T31" fmla="*/ 76 h 145"/>
              <a:gd name="T32" fmla="*/ 28 w 108"/>
              <a:gd name="T33" fmla="*/ 76 h 145"/>
              <a:gd name="T34" fmla="*/ 49 w 108"/>
              <a:gd name="T35" fmla="*/ 12 h 145"/>
              <a:gd name="T36" fmla="*/ 60 w 108"/>
              <a:gd name="T37" fmla="*/ 12 h 145"/>
              <a:gd name="T38" fmla="*/ 68 w 108"/>
              <a:gd name="T39" fmla="*/ 36 h 145"/>
              <a:gd name="T40" fmla="*/ 41 w 108"/>
              <a:gd name="T41" fmla="*/ 36 h 145"/>
              <a:gd name="T42" fmla="*/ 49 w 108"/>
              <a:gd name="T43" fmla="*/ 12 h 1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08" h="145">
                <a:moveTo>
                  <a:pt x="108" y="145"/>
                </a:moveTo>
                <a:cubicBezTo>
                  <a:pt x="0" y="145"/>
                  <a:pt x="0" y="145"/>
                  <a:pt x="0" y="145"/>
                </a:cubicBezTo>
                <a:cubicBezTo>
                  <a:pt x="0" y="135"/>
                  <a:pt x="0" y="135"/>
                  <a:pt x="0" y="135"/>
                </a:cubicBezTo>
                <a:cubicBezTo>
                  <a:pt x="13" y="124"/>
                  <a:pt x="13" y="124"/>
                  <a:pt x="13" y="124"/>
                </a:cubicBezTo>
                <a:cubicBezTo>
                  <a:pt x="96" y="124"/>
                  <a:pt x="96" y="124"/>
                  <a:pt x="96" y="124"/>
                </a:cubicBezTo>
                <a:cubicBezTo>
                  <a:pt x="108" y="135"/>
                  <a:pt x="108" y="135"/>
                  <a:pt x="108" y="135"/>
                </a:cubicBezTo>
                <a:lnTo>
                  <a:pt x="108" y="145"/>
                </a:lnTo>
                <a:close/>
                <a:moveTo>
                  <a:pt x="16" y="116"/>
                </a:moveTo>
                <a:cubicBezTo>
                  <a:pt x="24" y="91"/>
                  <a:pt x="24" y="91"/>
                  <a:pt x="24" y="91"/>
                </a:cubicBezTo>
                <a:cubicBezTo>
                  <a:pt x="85" y="91"/>
                  <a:pt x="85" y="91"/>
                  <a:pt x="85" y="91"/>
                </a:cubicBezTo>
                <a:cubicBezTo>
                  <a:pt x="93" y="116"/>
                  <a:pt x="93" y="116"/>
                  <a:pt x="93" y="116"/>
                </a:cubicBezTo>
                <a:lnTo>
                  <a:pt x="16" y="116"/>
                </a:lnTo>
                <a:close/>
                <a:moveTo>
                  <a:pt x="28" y="76"/>
                </a:moveTo>
                <a:cubicBezTo>
                  <a:pt x="36" y="51"/>
                  <a:pt x="36" y="51"/>
                  <a:pt x="36" y="51"/>
                </a:cubicBezTo>
                <a:cubicBezTo>
                  <a:pt x="72" y="51"/>
                  <a:pt x="72" y="51"/>
                  <a:pt x="72" y="51"/>
                </a:cubicBezTo>
                <a:cubicBezTo>
                  <a:pt x="80" y="76"/>
                  <a:pt x="80" y="76"/>
                  <a:pt x="80" y="76"/>
                </a:cubicBezTo>
                <a:lnTo>
                  <a:pt x="28" y="76"/>
                </a:lnTo>
                <a:close/>
                <a:moveTo>
                  <a:pt x="49" y="12"/>
                </a:moveTo>
                <a:cubicBezTo>
                  <a:pt x="49" y="12"/>
                  <a:pt x="54" y="0"/>
                  <a:pt x="60" y="12"/>
                </a:cubicBezTo>
                <a:cubicBezTo>
                  <a:pt x="68" y="36"/>
                  <a:pt x="68" y="36"/>
                  <a:pt x="68" y="36"/>
                </a:cubicBezTo>
                <a:cubicBezTo>
                  <a:pt x="41" y="36"/>
                  <a:pt x="41" y="36"/>
                  <a:pt x="41" y="36"/>
                </a:cubicBezTo>
                <a:lnTo>
                  <a:pt x="49" y="12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PE" sz="2400" dirty="0">
              <a:solidFill>
                <a:schemeClr val="bg1"/>
              </a:solidFill>
            </a:endParaRPr>
          </a:p>
        </p:txBody>
      </p:sp>
      <p:sp>
        <p:nvSpPr>
          <p:cNvPr id="212" name="Freeform 60"/>
          <p:cNvSpPr>
            <a:spLocks noEditPoints="1"/>
          </p:cNvSpPr>
          <p:nvPr/>
        </p:nvSpPr>
        <p:spPr bwMode="auto">
          <a:xfrm>
            <a:off x="2470008" y="4100511"/>
            <a:ext cx="244915" cy="430712"/>
          </a:xfrm>
          <a:custGeom>
            <a:avLst/>
            <a:gdLst>
              <a:gd name="T0" fmla="*/ 64 w 73"/>
              <a:gd name="T1" fmla="*/ 0 h 128"/>
              <a:gd name="T2" fmla="*/ 10 w 73"/>
              <a:gd name="T3" fmla="*/ 0 h 128"/>
              <a:gd name="T4" fmla="*/ 0 w 73"/>
              <a:gd name="T5" fmla="*/ 9 h 128"/>
              <a:gd name="T6" fmla="*/ 0 w 73"/>
              <a:gd name="T7" fmla="*/ 119 h 128"/>
              <a:gd name="T8" fmla="*/ 10 w 73"/>
              <a:gd name="T9" fmla="*/ 128 h 128"/>
              <a:gd name="T10" fmla="*/ 64 w 73"/>
              <a:gd name="T11" fmla="*/ 128 h 128"/>
              <a:gd name="T12" fmla="*/ 73 w 73"/>
              <a:gd name="T13" fmla="*/ 119 h 128"/>
              <a:gd name="T14" fmla="*/ 73 w 73"/>
              <a:gd name="T15" fmla="*/ 9 h 128"/>
              <a:gd name="T16" fmla="*/ 64 w 73"/>
              <a:gd name="T17" fmla="*/ 0 h 128"/>
              <a:gd name="T18" fmla="*/ 37 w 73"/>
              <a:gd name="T19" fmla="*/ 119 h 128"/>
              <a:gd name="T20" fmla="*/ 31 w 73"/>
              <a:gd name="T21" fmla="*/ 113 h 128"/>
              <a:gd name="T22" fmla="*/ 37 w 73"/>
              <a:gd name="T23" fmla="*/ 107 h 128"/>
              <a:gd name="T24" fmla="*/ 43 w 73"/>
              <a:gd name="T25" fmla="*/ 113 h 128"/>
              <a:gd name="T26" fmla="*/ 37 w 73"/>
              <a:gd name="T27" fmla="*/ 119 h 128"/>
              <a:gd name="T28" fmla="*/ 66 w 73"/>
              <a:gd name="T29" fmla="*/ 99 h 128"/>
              <a:gd name="T30" fmla="*/ 7 w 73"/>
              <a:gd name="T31" fmla="*/ 99 h 128"/>
              <a:gd name="T32" fmla="*/ 7 w 73"/>
              <a:gd name="T33" fmla="*/ 16 h 128"/>
              <a:gd name="T34" fmla="*/ 66 w 73"/>
              <a:gd name="T35" fmla="*/ 16 h 128"/>
              <a:gd name="T36" fmla="*/ 66 w 73"/>
              <a:gd name="T37" fmla="*/ 99 h 128"/>
              <a:gd name="T38" fmla="*/ 49 w 73"/>
              <a:gd name="T39" fmla="*/ 9 h 128"/>
              <a:gd name="T40" fmla="*/ 24 w 73"/>
              <a:gd name="T41" fmla="*/ 9 h 128"/>
              <a:gd name="T42" fmla="*/ 24 w 73"/>
              <a:gd name="T43" fmla="*/ 6 h 128"/>
              <a:gd name="T44" fmla="*/ 49 w 73"/>
              <a:gd name="T45" fmla="*/ 6 h 128"/>
              <a:gd name="T46" fmla="*/ 49 w 73"/>
              <a:gd name="T47" fmla="*/ 9 h 128"/>
              <a:gd name="T48" fmla="*/ 60 w 73"/>
              <a:gd name="T49" fmla="*/ 8 h 128"/>
              <a:gd name="T50" fmla="*/ 58 w 73"/>
              <a:gd name="T51" fmla="*/ 10 h 128"/>
              <a:gd name="T52" fmla="*/ 55 w 73"/>
              <a:gd name="T53" fmla="*/ 8 h 128"/>
              <a:gd name="T54" fmla="*/ 58 w 73"/>
              <a:gd name="T55" fmla="*/ 6 h 128"/>
              <a:gd name="T56" fmla="*/ 60 w 73"/>
              <a:gd name="T57" fmla="*/ 8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73" h="128">
                <a:moveTo>
                  <a:pt x="64" y="0"/>
                </a:moveTo>
                <a:cubicBezTo>
                  <a:pt x="10" y="0"/>
                  <a:pt x="10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119"/>
                  <a:pt x="0" y="119"/>
                  <a:pt x="0" y="119"/>
                </a:cubicBezTo>
                <a:cubicBezTo>
                  <a:pt x="0" y="124"/>
                  <a:pt x="5" y="128"/>
                  <a:pt x="10" y="128"/>
                </a:cubicBezTo>
                <a:cubicBezTo>
                  <a:pt x="64" y="128"/>
                  <a:pt x="64" y="128"/>
                  <a:pt x="64" y="128"/>
                </a:cubicBezTo>
                <a:cubicBezTo>
                  <a:pt x="69" y="128"/>
                  <a:pt x="73" y="124"/>
                  <a:pt x="73" y="119"/>
                </a:cubicBezTo>
                <a:cubicBezTo>
                  <a:pt x="73" y="9"/>
                  <a:pt x="73" y="9"/>
                  <a:pt x="73" y="9"/>
                </a:cubicBezTo>
                <a:cubicBezTo>
                  <a:pt x="73" y="4"/>
                  <a:pt x="69" y="0"/>
                  <a:pt x="64" y="0"/>
                </a:cubicBezTo>
                <a:close/>
                <a:moveTo>
                  <a:pt x="37" y="119"/>
                </a:moveTo>
                <a:cubicBezTo>
                  <a:pt x="34" y="119"/>
                  <a:pt x="31" y="116"/>
                  <a:pt x="31" y="113"/>
                </a:cubicBezTo>
                <a:cubicBezTo>
                  <a:pt x="31" y="110"/>
                  <a:pt x="34" y="107"/>
                  <a:pt x="37" y="107"/>
                </a:cubicBezTo>
                <a:cubicBezTo>
                  <a:pt x="40" y="107"/>
                  <a:pt x="43" y="110"/>
                  <a:pt x="43" y="113"/>
                </a:cubicBezTo>
                <a:cubicBezTo>
                  <a:pt x="43" y="116"/>
                  <a:pt x="40" y="119"/>
                  <a:pt x="37" y="119"/>
                </a:cubicBezTo>
                <a:close/>
                <a:moveTo>
                  <a:pt x="66" y="99"/>
                </a:moveTo>
                <a:cubicBezTo>
                  <a:pt x="7" y="99"/>
                  <a:pt x="7" y="99"/>
                  <a:pt x="7" y="99"/>
                </a:cubicBezTo>
                <a:cubicBezTo>
                  <a:pt x="7" y="16"/>
                  <a:pt x="7" y="16"/>
                  <a:pt x="7" y="16"/>
                </a:cubicBezTo>
                <a:cubicBezTo>
                  <a:pt x="66" y="16"/>
                  <a:pt x="66" y="16"/>
                  <a:pt x="66" y="16"/>
                </a:cubicBezTo>
                <a:lnTo>
                  <a:pt x="66" y="99"/>
                </a:lnTo>
                <a:close/>
                <a:moveTo>
                  <a:pt x="49" y="9"/>
                </a:moveTo>
                <a:cubicBezTo>
                  <a:pt x="24" y="9"/>
                  <a:pt x="24" y="9"/>
                  <a:pt x="24" y="9"/>
                </a:cubicBezTo>
                <a:cubicBezTo>
                  <a:pt x="24" y="6"/>
                  <a:pt x="24" y="6"/>
                  <a:pt x="24" y="6"/>
                </a:cubicBezTo>
                <a:cubicBezTo>
                  <a:pt x="49" y="6"/>
                  <a:pt x="49" y="6"/>
                  <a:pt x="49" y="6"/>
                </a:cubicBezTo>
                <a:lnTo>
                  <a:pt x="49" y="9"/>
                </a:lnTo>
                <a:close/>
                <a:moveTo>
                  <a:pt x="60" y="8"/>
                </a:moveTo>
                <a:cubicBezTo>
                  <a:pt x="60" y="9"/>
                  <a:pt x="59" y="10"/>
                  <a:pt x="58" y="10"/>
                </a:cubicBezTo>
                <a:cubicBezTo>
                  <a:pt x="56" y="10"/>
                  <a:pt x="55" y="9"/>
                  <a:pt x="55" y="8"/>
                </a:cubicBezTo>
                <a:cubicBezTo>
                  <a:pt x="55" y="7"/>
                  <a:pt x="56" y="6"/>
                  <a:pt x="58" y="6"/>
                </a:cubicBezTo>
                <a:cubicBezTo>
                  <a:pt x="59" y="6"/>
                  <a:pt x="60" y="7"/>
                  <a:pt x="60" y="8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PE" sz="2400" dirty="0">
              <a:solidFill>
                <a:schemeClr val="bg1"/>
              </a:solidFill>
            </a:endParaRPr>
          </a:p>
        </p:txBody>
      </p:sp>
      <p:grpSp>
        <p:nvGrpSpPr>
          <p:cNvPr id="213" name="Group 212"/>
          <p:cNvGrpSpPr/>
          <p:nvPr/>
        </p:nvGrpSpPr>
        <p:grpSpPr>
          <a:xfrm>
            <a:off x="6282295" y="3164487"/>
            <a:ext cx="385671" cy="391299"/>
            <a:chOff x="2360613" y="2686051"/>
            <a:chExt cx="217488" cy="220662"/>
          </a:xfrm>
          <a:solidFill>
            <a:schemeClr val="bg1">
              <a:lumMod val="65000"/>
            </a:schemeClr>
          </a:solidFill>
        </p:grpSpPr>
        <p:sp>
          <p:nvSpPr>
            <p:cNvPr id="214" name="Freeform 34"/>
            <p:cNvSpPr>
              <a:spLocks noEditPoints="1"/>
            </p:cNvSpPr>
            <p:nvPr/>
          </p:nvSpPr>
          <p:spPr bwMode="auto">
            <a:xfrm>
              <a:off x="2427288" y="2686051"/>
              <a:ext cx="150813" cy="150813"/>
            </a:xfrm>
            <a:custGeom>
              <a:avLst/>
              <a:gdLst>
                <a:gd name="T0" fmla="*/ 65 w 79"/>
                <a:gd name="T1" fmla="*/ 14 h 79"/>
                <a:gd name="T2" fmla="*/ 14 w 79"/>
                <a:gd name="T3" fmla="*/ 14 h 79"/>
                <a:gd name="T4" fmla="*/ 12 w 79"/>
                <a:gd name="T5" fmla="*/ 63 h 79"/>
                <a:gd name="T6" fmla="*/ 12 w 79"/>
                <a:gd name="T7" fmla="*/ 63 h 79"/>
                <a:gd name="T8" fmla="*/ 17 w 79"/>
                <a:gd name="T9" fmla="*/ 68 h 79"/>
                <a:gd name="T10" fmla="*/ 65 w 79"/>
                <a:gd name="T11" fmla="*/ 65 h 79"/>
                <a:gd name="T12" fmla="*/ 65 w 79"/>
                <a:gd name="T13" fmla="*/ 14 h 79"/>
                <a:gd name="T14" fmla="*/ 58 w 79"/>
                <a:gd name="T15" fmla="*/ 59 h 79"/>
                <a:gd name="T16" fmla="*/ 20 w 79"/>
                <a:gd name="T17" fmla="*/ 59 h 79"/>
                <a:gd name="T18" fmla="*/ 20 w 79"/>
                <a:gd name="T19" fmla="*/ 21 h 79"/>
                <a:gd name="T20" fmla="*/ 59 w 79"/>
                <a:gd name="T21" fmla="*/ 21 h 79"/>
                <a:gd name="T22" fmla="*/ 58 w 79"/>
                <a:gd name="T23" fmla="*/ 59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9" h="79">
                  <a:moveTo>
                    <a:pt x="65" y="14"/>
                  </a:moveTo>
                  <a:cubicBezTo>
                    <a:pt x="51" y="0"/>
                    <a:pt x="28" y="0"/>
                    <a:pt x="14" y="14"/>
                  </a:cubicBezTo>
                  <a:cubicBezTo>
                    <a:pt x="1" y="27"/>
                    <a:pt x="0" y="48"/>
                    <a:pt x="12" y="63"/>
                  </a:cubicBezTo>
                  <a:cubicBezTo>
                    <a:pt x="12" y="63"/>
                    <a:pt x="12" y="63"/>
                    <a:pt x="12" y="63"/>
                  </a:cubicBezTo>
                  <a:cubicBezTo>
                    <a:pt x="14" y="65"/>
                    <a:pt x="15" y="66"/>
                    <a:pt x="17" y="68"/>
                  </a:cubicBezTo>
                  <a:cubicBezTo>
                    <a:pt x="31" y="79"/>
                    <a:pt x="52" y="78"/>
                    <a:pt x="65" y="65"/>
                  </a:cubicBezTo>
                  <a:cubicBezTo>
                    <a:pt x="79" y="51"/>
                    <a:pt x="79" y="28"/>
                    <a:pt x="65" y="14"/>
                  </a:cubicBezTo>
                  <a:close/>
                  <a:moveTo>
                    <a:pt x="58" y="59"/>
                  </a:moveTo>
                  <a:cubicBezTo>
                    <a:pt x="48" y="69"/>
                    <a:pt x="31" y="69"/>
                    <a:pt x="20" y="59"/>
                  </a:cubicBezTo>
                  <a:cubicBezTo>
                    <a:pt x="10" y="48"/>
                    <a:pt x="10" y="31"/>
                    <a:pt x="20" y="21"/>
                  </a:cubicBezTo>
                  <a:cubicBezTo>
                    <a:pt x="31" y="10"/>
                    <a:pt x="48" y="10"/>
                    <a:pt x="59" y="21"/>
                  </a:cubicBezTo>
                  <a:cubicBezTo>
                    <a:pt x="69" y="31"/>
                    <a:pt x="69" y="48"/>
                    <a:pt x="58" y="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215" name="Freeform 35"/>
            <p:cNvSpPr>
              <a:spLocks/>
            </p:cNvSpPr>
            <p:nvPr/>
          </p:nvSpPr>
          <p:spPr bwMode="auto">
            <a:xfrm>
              <a:off x="2360613" y="2814638"/>
              <a:ext cx="92075" cy="92075"/>
            </a:xfrm>
            <a:custGeom>
              <a:avLst/>
              <a:gdLst>
                <a:gd name="T0" fmla="*/ 0 w 58"/>
                <a:gd name="T1" fmla="*/ 46 h 58"/>
                <a:gd name="T2" fmla="*/ 11 w 58"/>
                <a:gd name="T3" fmla="*/ 58 h 58"/>
                <a:gd name="T4" fmla="*/ 58 w 58"/>
                <a:gd name="T5" fmla="*/ 7 h 58"/>
                <a:gd name="T6" fmla="*/ 50 w 58"/>
                <a:gd name="T7" fmla="*/ 0 h 58"/>
                <a:gd name="T8" fmla="*/ 0 w 58"/>
                <a:gd name="T9" fmla="*/ 46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58">
                  <a:moveTo>
                    <a:pt x="0" y="46"/>
                  </a:moveTo>
                  <a:lnTo>
                    <a:pt x="11" y="58"/>
                  </a:lnTo>
                  <a:lnTo>
                    <a:pt x="58" y="7"/>
                  </a:lnTo>
                  <a:lnTo>
                    <a:pt x="50" y="0"/>
                  </a:lnTo>
                  <a:lnTo>
                    <a:pt x="0" y="4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216" name="Freeform 36"/>
            <p:cNvSpPr>
              <a:spLocks/>
            </p:cNvSpPr>
            <p:nvPr/>
          </p:nvSpPr>
          <p:spPr bwMode="auto">
            <a:xfrm>
              <a:off x="2505075" y="2736851"/>
              <a:ext cx="57150" cy="68263"/>
            </a:xfrm>
            <a:custGeom>
              <a:avLst/>
              <a:gdLst>
                <a:gd name="T0" fmla="*/ 16 w 30"/>
                <a:gd name="T1" fmla="*/ 0 h 36"/>
                <a:gd name="T2" fmla="*/ 0 w 30"/>
                <a:gd name="T3" fmla="*/ 34 h 36"/>
                <a:gd name="T4" fmla="*/ 6 w 30"/>
                <a:gd name="T5" fmla="*/ 36 h 36"/>
                <a:gd name="T6" fmla="*/ 16 w 30"/>
                <a:gd name="T7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36">
                  <a:moveTo>
                    <a:pt x="16" y="0"/>
                  </a:moveTo>
                  <a:cubicBezTo>
                    <a:pt x="21" y="26"/>
                    <a:pt x="0" y="34"/>
                    <a:pt x="0" y="34"/>
                  </a:cubicBezTo>
                  <a:cubicBezTo>
                    <a:pt x="6" y="36"/>
                    <a:pt x="6" y="36"/>
                    <a:pt x="6" y="36"/>
                  </a:cubicBezTo>
                  <a:cubicBezTo>
                    <a:pt x="30" y="21"/>
                    <a:pt x="16" y="0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17" name="Group 216"/>
          <p:cNvGrpSpPr/>
          <p:nvPr/>
        </p:nvGrpSpPr>
        <p:grpSpPr>
          <a:xfrm>
            <a:off x="2383666" y="2562670"/>
            <a:ext cx="287143" cy="433527"/>
            <a:chOff x="549275" y="4406901"/>
            <a:chExt cx="161926" cy="244475"/>
          </a:xfrm>
          <a:solidFill>
            <a:schemeClr val="bg1">
              <a:lumMod val="65000"/>
            </a:schemeClr>
          </a:solidFill>
        </p:grpSpPr>
        <p:sp>
          <p:nvSpPr>
            <p:cNvPr id="218" name="Freeform 62"/>
            <p:cNvSpPr>
              <a:spLocks noEditPoints="1"/>
            </p:cNvSpPr>
            <p:nvPr/>
          </p:nvSpPr>
          <p:spPr bwMode="auto">
            <a:xfrm>
              <a:off x="549275" y="4406901"/>
              <a:ext cx="138113" cy="244475"/>
            </a:xfrm>
            <a:custGeom>
              <a:avLst/>
              <a:gdLst>
                <a:gd name="T0" fmla="*/ 66 w 73"/>
                <a:gd name="T1" fmla="*/ 105 h 129"/>
                <a:gd name="T2" fmla="*/ 7 w 73"/>
                <a:gd name="T3" fmla="*/ 105 h 129"/>
                <a:gd name="T4" fmla="*/ 7 w 73"/>
                <a:gd name="T5" fmla="*/ 16 h 129"/>
                <a:gd name="T6" fmla="*/ 66 w 73"/>
                <a:gd name="T7" fmla="*/ 16 h 129"/>
                <a:gd name="T8" fmla="*/ 66 w 73"/>
                <a:gd name="T9" fmla="*/ 35 h 129"/>
                <a:gd name="T10" fmla="*/ 73 w 73"/>
                <a:gd name="T11" fmla="*/ 35 h 129"/>
                <a:gd name="T12" fmla="*/ 73 w 73"/>
                <a:gd name="T13" fmla="*/ 10 h 129"/>
                <a:gd name="T14" fmla="*/ 63 w 73"/>
                <a:gd name="T15" fmla="*/ 0 h 129"/>
                <a:gd name="T16" fmla="*/ 9 w 73"/>
                <a:gd name="T17" fmla="*/ 0 h 129"/>
                <a:gd name="T18" fmla="*/ 0 w 73"/>
                <a:gd name="T19" fmla="*/ 10 h 129"/>
                <a:gd name="T20" fmla="*/ 0 w 73"/>
                <a:gd name="T21" fmla="*/ 120 h 129"/>
                <a:gd name="T22" fmla="*/ 9 w 73"/>
                <a:gd name="T23" fmla="*/ 129 h 129"/>
                <a:gd name="T24" fmla="*/ 63 w 73"/>
                <a:gd name="T25" fmla="*/ 129 h 129"/>
                <a:gd name="T26" fmla="*/ 73 w 73"/>
                <a:gd name="T27" fmla="*/ 120 h 129"/>
                <a:gd name="T28" fmla="*/ 73 w 73"/>
                <a:gd name="T29" fmla="*/ 79 h 129"/>
                <a:gd name="T30" fmla="*/ 66 w 73"/>
                <a:gd name="T31" fmla="*/ 79 h 129"/>
                <a:gd name="T32" fmla="*/ 66 w 73"/>
                <a:gd name="T33" fmla="*/ 105 h 129"/>
                <a:gd name="T34" fmla="*/ 57 w 73"/>
                <a:gd name="T35" fmla="*/ 6 h 129"/>
                <a:gd name="T36" fmla="*/ 60 w 73"/>
                <a:gd name="T37" fmla="*/ 9 h 129"/>
                <a:gd name="T38" fmla="*/ 57 w 73"/>
                <a:gd name="T39" fmla="*/ 11 h 129"/>
                <a:gd name="T40" fmla="*/ 55 w 73"/>
                <a:gd name="T41" fmla="*/ 9 h 129"/>
                <a:gd name="T42" fmla="*/ 57 w 73"/>
                <a:gd name="T43" fmla="*/ 6 h 129"/>
                <a:gd name="T44" fmla="*/ 24 w 73"/>
                <a:gd name="T45" fmla="*/ 7 h 129"/>
                <a:gd name="T46" fmla="*/ 49 w 73"/>
                <a:gd name="T47" fmla="*/ 7 h 129"/>
                <a:gd name="T48" fmla="*/ 49 w 73"/>
                <a:gd name="T49" fmla="*/ 10 h 129"/>
                <a:gd name="T50" fmla="*/ 24 w 73"/>
                <a:gd name="T51" fmla="*/ 10 h 129"/>
                <a:gd name="T52" fmla="*/ 24 w 73"/>
                <a:gd name="T53" fmla="*/ 7 h 129"/>
                <a:gd name="T54" fmla="*/ 48 w 73"/>
                <a:gd name="T55" fmla="*/ 119 h 129"/>
                <a:gd name="T56" fmla="*/ 25 w 73"/>
                <a:gd name="T57" fmla="*/ 119 h 129"/>
                <a:gd name="T58" fmla="*/ 25 w 73"/>
                <a:gd name="T59" fmla="*/ 112 h 129"/>
                <a:gd name="T60" fmla="*/ 48 w 73"/>
                <a:gd name="T61" fmla="*/ 112 h 129"/>
                <a:gd name="T62" fmla="*/ 48 w 73"/>
                <a:gd name="T63" fmla="*/ 11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73" h="129">
                  <a:moveTo>
                    <a:pt x="66" y="105"/>
                  </a:moveTo>
                  <a:cubicBezTo>
                    <a:pt x="7" y="105"/>
                    <a:pt x="7" y="105"/>
                    <a:pt x="7" y="105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66" y="16"/>
                    <a:pt x="66" y="16"/>
                    <a:pt x="66" y="16"/>
                  </a:cubicBezTo>
                  <a:cubicBezTo>
                    <a:pt x="66" y="35"/>
                    <a:pt x="66" y="35"/>
                    <a:pt x="66" y="35"/>
                  </a:cubicBezTo>
                  <a:cubicBezTo>
                    <a:pt x="73" y="35"/>
                    <a:pt x="73" y="35"/>
                    <a:pt x="73" y="35"/>
                  </a:cubicBezTo>
                  <a:cubicBezTo>
                    <a:pt x="73" y="10"/>
                    <a:pt x="73" y="10"/>
                    <a:pt x="73" y="10"/>
                  </a:cubicBezTo>
                  <a:cubicBezTo>
                    <a:pt x="73" y="5"/>
                    <a:pt x="68" y="0"/>
                    <a:pt x="63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5"/>
                    <a:pt x="0" y="1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125"/>
                    <a:pt x="4" y="129"/>
                    <a:pt x="9" y="129"/>
                  </a:cubicBezTo>
                  <a:cubicBezTo>
                    <a:pt x="63" y="129"/>
                    <a:pt x="63" y="129"/>
                    <a:pt x="63" y="129"/>
                  </a:cubicBezTo>
                  <a:cubicBezTo>
                    <a:pt x="68" y="129"/>
                    <a:pt x="73" y="125"/>
                    <a:pt x="73" y="120"/>
                  </a:cubicBezTo>
                  <a:cubicBezTo>
                    <a:pt x="73" y="79"/>
                    <a:pt x="73" y="79"/>
                    <a:pt x="73" y="79"/>
                  </a:cubicBezTo>
                  <a:cubicBezTo>
                    <a:pt x="66" y="79"/>
                    <a:pt x="66" y="79"/>
                    <a:pt x="66" y="79"/>
                  </a:cubicBezTo>
                  <a:lnTo>
                    <a:pt x="66" y="105"/>
                  </a:lnTo>
                  <a:close/>
                  <a:moveTo>
                    <a:pt x="57" y="6"/>
                  </a:moveTo>
                  <a:cubicBezTo>
                    <a:pt x="58" y="6"/>
                    <a:pt x="60" y="7"/>
                    <a:pt x="60" y="9"/>
                  </a:cubicBezTo>
                  <a:cubicBezTo>
                    <a:pt x="60" y="10"/>
                    <a:pt x="58" y="11"/>
                    <a:pt x="57" y="11"/>
                  </a:cubicBezTo>
                  <a:cubicBezTo>
                    <a:pt x="56" y="11"/>
                    <a:pt x="55" y="10"/>
                    <a:pt x="55" y="9"/>
                  </a:cubicBezTo>
                  <a:cubicBezTo>
                    <a:pt x="55" y="7"/>
                    <a:pt x="56" y="6"/>
                    <a:pt x="57" y="6"/>
                  </a:cubicBezTo>
                  <a:close/>
                  <a:moveTo>
                    <a:pt x="24" y="7"/>
                  </a:moveTo>
                  <a:cubicBezTo>
                    <a:pt x="49" y="7"/>
                    <a:pt x="49" y="7"/>
                    <a:pt x="49" y="7"/>
                  </a:cubicBezTo>
                  <a:cubicBezTo>
                    <a:pt x="49" y="10"/>
                    <a:pt x="49" y="10"/>
                    <a:pt x="49" y="10"/>
                  </a:cubicBezTo>
                  <a:cubicBezTo>
                    <a:pt x="24" y="10"/>
                    <a:pt x="24" y="10"/>
                    <a:pt x="24" y="10"/>
                  </a:cubicBezTo>
                  <a:lnTo>
                    <a:pt x="24" y="7"/>
                  </a:lnTo>
                  <a:close/>
                  <a:moveTo>
                    <a:pt x="48" y="119"/>
                  </a:moveTo>
                  <a:cubicBezTo>
                    <a:pt x="25" y="119"/>
                    <a:pt x="25" y="119"/>
                    <a:pt x="25" y="119"/>
                  </a:cubicBezTo>
                  <a:cubicBezTo>
                    <a:pt x="25" y="112"/>
                    <a:pt x="25" y="112"/>
                    <a:pt x="25" y="112"/>
                  </a:cubicBezTo>
                  <a:cubicBezTo>
                    <a:pt x="48" y="112"/>
                    <a:pt x="48" y="112"/>
                    <a:pt x="48" y="112"/>
                  </a:cubicBezTo>
                  <a:lnTo>
                    <a:pt x="48" y="1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219" name="Freeform 63"/>
            <p:cNvSpPr>
              <a:spLocks/>
            </p:cNvSpPr>
            <p:nvPr/>
          </p:nvSpPr>
          <p:spPr bwMode="auto">
            <a:xfrm>
              <a:off x="608013" y="4478338"/>
              <a:ext cx="103188" cy="98425"/>
            </a:xfrm>
            <a:custGeom>
              <a:avLst/>
              <a:gdLst>
                <a:gd name="T0" fmla="*/ 0 w 65"/>
                <a:gd name="T1" fmla="*/ 44 h 62"/>
                <a:gd name="T2" fmla="*/ 8 w 65"/>
                <a:gd name="T3" fmla="*/ 44 h 62"/>
                <a:gd name="T4" fmla="*/ 0 w 65"/>
                <a:gd name="T5" fmla="*/ 62 h 62"/>
                <a:gd name="T6" fmla="*/ 22 w 65"/>
                <a:gd name="T7" fmla="*/ 44 h 62"/>
                <a:gd name="T8" fmla="*/ 65 w 65"/>
                <a:gd name="T9" fmla="*/ 44 h 62"/>
                <a:gd name="T10" fmla="*/ 65 w 65"/>
                <a:gd name="T11" fmla="*/ 0 h 62"/>
                <a:gd name="T12" fmla="*/ 0 w 65"/>
                <a:gd name="T13" fmla="*/ 0 h 62"/>
                <a:gd name="T14" fmla="*/ 0 w 65"/>
                <a:gd name="T15" fmla="*/ 44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5" h="62">
                  <a:moveTo>
                    <a:pt x="0" y="44"/>
                  </a:moveTo>
                  <a:lnTo>
                    <a:pt x="8" y="44"/>
                  </a:lnTo>
                  <a:lnTo>
                    <a:pt x="0" y="62"/>
                  </a:lnTo>
                  <a:lnTo>
                    <a:pt x="22" y="44"/>
                  </a:lnTo>
                  <a:lnTo>
                    <a:pt x="65" y="44"/>
                  </a:lnTo>
                  <a:lnTo>
                    <a:pt x="65" y="0"/>
                  </a:lnTo>
                  <a:lnTo>
                    <a:pt x="0" y="0"/>
                  </a:lnTo>
                  <a:lnTo>
                    <a:pt x="0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20" name="Group 219"/>
          <p:cNvGrpSpPr/>
          <p:nvPr/>
        </p:nvGrpSpPr>
        <p:grpSpPr>
          <a:xfrm>
            <a:off x="5457668" y="1265250"/>
            <a:ext cx="321149" cy="419964"/>
            <a:chOff x="812800" y="2401888"/>
            <a:chExt cx="206375" cy="269875"/>
          </a:xfrm>
          <a:solidFill>
            <a:schemeClr val="bg1">
              <a:lumMod val="65000"/>
            </a:schemeClr>
          </a:solidFill>
        </p:grpSpPr>
        <p:sp>
          <p:nvSpPr>
            <p:cNvPr id="221" name="Freeform 47"/>
            <p:cNvSpPr>
              <a:spLocks noEditPoints="1"/>
            </p:cNvSpPr>
            <p:nvPr/>
          </p:nvSpPr>
          <p:spPr bwMode="auto">
            <a:xfrm>
              <a:off x="812800" y="2401888"/>
              <a:ext cx="206375" cy="269875"/>
            </a:xfrm>
            <a:custGeom>
              <a:avLst/>
              <a:gdLst>
                <a:gd name="T0" fmla="*/ 104 w 109"/>
                <a:gd name="T1" fmla="*/ 68 h 142"/>
                <a:gd name="T2" fmla="*/ 96 w 109"/>
                <a:gd name="T3" fmla="*/ 68 h 142"/>
                <a:gd name="T4" fmla="*/ 96 w 109"/>
                <a:gd name="T5" fmla="*/ 44 h 142"/>
                <a:gd name="T6" fmla="*/ 84 w 109"/>
                <a:gd name="T7" fmla="*/ 13 h 142"/>
                <a:gd name="T8" fmla="*/ 55 w 109"/>
                <a:gd name="T9" fmla="*/ 0 h 142"/>
                <a:gd name="T10" fmla="*/ 25 w 109"/>
                <a:gd name="T11" fmla="*/ 13 h 142"/>
                <a:gd name="T12" fmla="*/ 13 w 109"/>
                <a:gd name="T13" fmla="*/ 44 h 142"/>
                <a:gd name="T14" fmla="*/ 13 w 109"/>
                <a:gd name="T15" fmla="*/ 68 h 142"/>
                <a:gd name="T16" fmla="*/ 6 w 109"/>
                <a:gd name="T17" fmla="*/ 68 h 142"/>
                <a:gd name="T18" fmla="*/ 0 w 109"/>
                <a:gd name="T19" fmla="*/ 73 h 142"/>
                <a:gd name="T20" fmla="*/ 0 w 109"/>
                <a:gd name="T21" fmla="*/ 137 h 142"/>
                <a:gd name="T22" fmla="*/ 6 w 109"/>
                <a:gd name="T23" fmla="*/ 142 h 142"/>
                <a:gd name="T24" fmla="*/ 104 w 109"/>
                <a:gd name="T25" fmla="*/ 142 h 142"/>
                <a:gd name="T26" fmla="*/ 109 w 109"/>
                <a:gd name="T27" fmla="*/ 137 h 142"/>
                <a:gd name="T28" fmla="*/ 109 w 109"/>
                <a:gd name="T29" fmla="*/ 73 h 142"/>
                <a:gd name="T30" fmla="*/ 104 w 109"/>
                <a:gd name="T31" fmla="*/ 68 h 142"/>
                <a:gd name="T32" fmla="*/ 66 w 109"/>
                <a:gd name="T33" fmla="*/ 124 h 142"/>
                <a:gd name="T34" fmla="*/ 55 w 109"/>
                <a:gd name="T35" fmla="*/ 136 h 142"/>
                <a:gd name="T36" fmla="*/ 43 w 109"/>
                <a:gd name="T37" fmla="*/ 124 h 142"/>
                <a:gd name="T38" fmla="*/ 43 w 109"/>
                <a:gd name="T39" fmla="*/ 103 h 142"/>
                <a:gd name="T40" fmla="*/ 55 w 109"/>
                <a:gd name="T41" fmla="*/ 91 h 142"/>
                <a:gd name="T42" fmla="*/ 66 w 109"/>
                <a:gd name="T43" fmla="*/ 103 h 142"/>
                <a:gd name="T44" fmla="*/ 66 w 109"/>
                <a:gd name="T45" fmla="*/ 124 h 142"/>
                <a:gd name="T46" fmla="*/ 77 w 109"/>
                <a:gd name="T47" fmla="*/ 68 h 142"/>
                <a:gd name="T48" fmla="*/ 33 w 109"/>
                <a:gd name="T49" fmla="*/ 68 h 142"/>
                <a:gd name="T50" fmla="*/ 33 w 109"/>
                <a:gd name="T51" fmla="*/ 44 h 142"/>
                <a:gd name="T52" fmla="*/ 39 w 109"/>
                <a:gd name="T53" fmla="*/ 27 h 142"/>
                <a:gd name="T54" fmla="*/ 55 w 109"/>
                <a:gd name="T55" fmla="*/ 20 h 142"/>
                <a:gd name="T56" fmla="*/ 70 w 109"/>
                <a:gd name="T57" fmla="*/ 27 h 142"/>
                <a:gd name="T58" fmla="*/ 77 w 109"/>
                <a:gd name="T59" fmla="*/ 44 h 142"/>
                <a:gd name="T60" fmla="*/ 77 w 109"/>
                <a:gd name="T61" fmla="*/ 68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09" h="142">
                  <a:moveTo>
                    <a:pt x="104" y="68"/>
                  </a:moveTo>
                  <a:cubicBezTo>
                    <a:pt x="96" y="68"/>
                    <a:pt x="96" y="68"/>
                    <a:pt x="96" y="68"/>
                  </a:cubicBezTo>
                  <a:cubicBezTo>
                    <a:pt x="96" y="44"/>
                    <a:pt x="96" y="44"/>
                    <a:pt x="96" y="44"/>
                  </a:cubicBezTo>
                  <a:cubicBezTo>
                    <a:pt x="96" y="32"/>
                    <a:pt x="92" y="21"/>
                    <a:pt x="84" y="13"/>
                  </a:cubicBezTo>
                  <a:cubicBezTo>
                    <a:pt x="77" y="5"/>
                    <a:pt x="66" y="0"/>
                    <a:pt x="55" y="0"/>
                  </a:cubicBezTo>
                  <a:cubicBezTo>
                    <a:pt x="43" y="0"/>
                    <a:pt x="32" y="5"/>
                    <a:pt x="25" y="13"/>
                  </a:cubicBezTo>
                  <a:cubicBezTo>
                    <a:pt x="17" y="21"/>
                    <a:pt x="13" y="32"/>
                    <a:pt x="13" y="44"/>
                  </a:cubicBezTo>
                  <a:cubicBezTo>
                    <a:pt x="13" y="68"/>
                    <a:pt x="13" y="68"/>
                    <a:pt x="13" y="68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3" y="68"/>
                    <a:pt x="0" y="71"/>
                    <a:pt x="0" y="73"/>
                  </a:cubicBezTo>
                  <a:cubicBezTo>
                    <a:pt x="0" y="137"/>
                    <a:pt x="0" y="137"/>
                    <a:pt x="0" y="137"/>
                  </a:cubicBezTo>
                  <a:cubicBezTo>
                    <a:pt x="0" y="140"/>
                    <a:pt x="3" y="142"/>
                    <a:pt x="6" y="142"/>
                  </a:cubicBezTo>
                  <a:cubicBezTo>
                    <a:pt x="104" y="142"/>
                    <a:pt x="104" y="142"/>
                    <a:pt x="104" y="142"/>
                  </a:cubicBezTo>
                  <a:cubicBezTo>
                    <a:pt x="107" y="142"/>
                    <a:pt x="109" y="140"/>
                    <a:pt x="109" y="137"/>
                  </a:cubicBezTo>
                  <a:cubicBezTo>
                    <a:pt x="109" y="73"/>
                    <a:pt x="109" y="73"/>
                    <a:pt x="109" y="73"/>
                  </a:cubicBezTo>
                  <a:cubicBezTo>
                    <a:pt x="109" y="71"/>
                    <a:pt x="107" y="68"/>
                    <a:pt x="104" y="68"/>
                  </a:cubicBezTo>
                  <a:close/>
                  <a:moveTo>
                    <a:pt x="66" y="124"/>
                  </a:moveTo>
                  <a:cubicBezTo>
                    <a:pt x="66" y="131"/>
                    <a:pt x="61" y="136"/>
                    <a:pt x="55" y="136"/>
                  </a:cubicBezTo>
                  <a:cubicBezTo>
                    <a:pt x="48" y="136"/>
                    <a:pt x="43" y="131"/>
                    <a:pt x="43" y="124"/>
                  </a:cubicBezTo>
                  <a:cubicBezTo>
                    <a:pt x="43" y="103"/>
                    <a:pt x="43" y="103"/>
                    <a:pt x="43" y="103"/>
                  </a:cubicBezTo>
                  <a:cubicBezTo>
                    <a:pt x="43" y="96"/>
                    <a:pt x="48" y="91"/>
                    <a:pt x="55" y="91"/>
                  </a:cubicBezTo>
                  <a:cubicBezTo>
                    <a:pt x="61" y="91"/>
                    <a:pt x="66" y="96"/>
                    <a:pt x="66" y="103"/>
                  </a:cubicBezTo>
                  <a:lnTo>
                    <a:pt x="66" y="124"/>
                  </a:lnTo>
                  <a:close/>
                  <a:moveTo>
                    <a:pt x="77" y="68"/>
                  </a:moveTo>
                  <a:cubicBezTo>
                    <a:pt x="33" y="68"/>
                    <a:pt x="33" y="68"/>
                    <a:pt x="33" y="68"/>
                  </a:cubicBezTo>
                  <a:cubicBezTo>
                    <a:pt x="33" y="44"/>
                    <a:pt x="33" y="44"/>
                    <a:pt x="33" y="44"/>
                  </a:cubicBezTo>
                  <a:cubicBezTo>
                    <a:pt x="33" y="37"/>
                    <a:pt x="35" y="31"/>
                    <a:pt x="39" y="27"/>
                  </a:cubicBezTo>
                  <a:cubicBezTo>
                    <a:pt x="43" y="23"/>
                    <a:pt x="49" y="20"/>
                    <a:pt x="55" y="20"/>
                  </a:cubicBezTo>
                  <a:cubicBezTo>
                    <a:pt x="60" y="20"/>
                    <a:pt x="66" y="23"/>
                    <a:pt x="70" y="27"/>
                  </a:cubicBezTo>
                  <a:cubicBezTo>
                    <a:pt x="74" y="31"/>
                    <a:pt x="77" y="37"/>
                    <a:pt x="77" y="44"/>
                  </a:cubicBezTo>
                  <a:lnTo>
                    <a:pt x="77" y="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222" name="Freeform 48"/>
            <p:cNvSpPr>
              <a:spLocks/>
            </p:cNvSpPr>
            <p:nvPr/>
          </p:nvSpPr>
          <p:spPr bwMode="auto">
            <a:xfrm>
              <a:off x="903288" y="2586038"/>
              <a:ext cx="25400" cy="60325"/>
            </a:xfrm>
            <a:custGeom>
              <a:avLst/>
              <a:gdLst>
                <a:gd name="T0" fmla="*/ 7 w 13"/>
                <a:gd name="T1" fmla="*/ 0 h 32"/>
                <a:gd name="T2" fmla="*/ 0 w 13"/>
                <a:gd name="T3" fmla="*/ 7 h 32"/>
                <a:gd name="T4" fmla="*/ 0 w 13"/>
                <a:gd name="T5" fmla="*/ 25 h 32"/>
                <a:gd name="T6" fmla="*/ 7 w 13"/>
                <a:gd name="T7" fmla="*/ 32 h 32"/>
                <a:gd name="T8" fmla="*/ 13 w 13"/>
                <a:gd name="T9" fmla="*/ 25 h 32"/>
                <a:gd name="T10" fmla="*/ 13 w 13"/>
                <a:gd name="T11" fmla="*/ 7 h 32"/>
                <a:gd name="T12" fmla="*/ 7 w 13"/>
                <a:gd name="T13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32">
                  <a:moveTo>
                    <a:pt x="7" y="0"/>
                  </a:moveTo>
                  <a:cubicBezTo>
                    <a:pt x="3" y="0"/>
                    <a:pt x="0" y="3"/>
                    <a:pt x="0" y="7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0" y="32"/>
                    <a:pt x="13" y="29"/>
                    <a:pt x="13" y="2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3"/>
                    <a:pt x="10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23" name="Group 222"/>
          <p:cNvGrpSpPr/>
          <p:nvPr/>
        </p:nvGrpSpPr>
        <p:grpSpPr>
          <a:xfrm>
            <a:off x="3810628" y="2023788"/>
            <a:ext cx="501089" cy="425080"/>
            <a:chOff x="1112838" y="3203576"/>
            <a:chExt cx="282575" cy="239712"/>
          </a:xfrm>
          <a:solidFill>
            <a:schemeClr val="bg1">
              <a:lumMod val="65000"/>
            </a:schemeClr>
          </a:solidFill>
        </p:grpSpPr>
        <p:sp>
          <p:nvSpPr>
            <p:cNvPr id="224" name="Freeform 12"/>
            <p:cNvSpPr>
              <a:spLocks/>
            </p:cNvSpPr>
            <p:nvPr/>
          </p:nvSpPr>
          <p:spPr bwMode="auto">
            <a:xfrm>
              <a:off x="1201738" y="3343276"/>
              <a:ext cx="50800" cy="50800"/>
            </a:xfrm>
            <a:custGeom>
              <a:avLst/>
              <a:gdLst>
                <a:gd name="T0" fmla="*/ 32 w 32"/>
                <a:gd name="T1" fmla="*/ 18 h 32"/>
                <a:gd name="T2" fmla="*/ 15 w 32"/>
                <a:gd name="T3" fmla="*/ 0 h 32"/>
                <a:gd name="T4" fmla="*/ 15 w 32"/>
                <a:gd name="T5" fmla="*/ 0 h 32"/>
                <a:gd name="T6" fmla="*/ 0 w 32"/>
                <a:gd name="T7" fmla="*/ 32 h 32"/>
                <a:gd name="T8" fmla="*/ 32 w 32"/>
                <a:gd name="T9" fmla="*/ 18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2">
                  <a:moveTo>
                    <a:pt x="32" y="18"/>
                  </a:moveTo>
                  <a:lnTo>
                    <a:pt x="15" y="0"/>
                  </a:lnTo>
                  <a:lnTo>
                    <a:pt x="15" y="0"/>
                  </a:lnTo>
                  <a:lnTo>
                    <a:pt x="0" y="32"/>
                  </a:lnTo>
                  <a:lnTo>
                    <a:pt x="32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225" name="Rectangle 13"/>
            <p:cNvSpPr>
              <a:spLocks noChangeArrowheads="1"/>
            </p:cNvSpPr>
            <p:nvPr/>
          </p:nvSpPr>
          <p:spPr bwMode="auto">
            <a:xfrm>
              <a:off x="1252538" y="3371851"/>
              <a:ext cx="1588" cy="15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226" name="Freeform 14"/>
            <p:cNvSpPr>
              <a:spLocks/>
            </p:cNvSpPr>
            <p:nvPr/>
          </p:nvSpPr>
          <p:spPr bwMode="auto">
            <a:xfrm>
              <a:off x="1231900" y="3219451"/>
              <a:ext cx="127000" cy="127000"/>
            </a:xfrm>
            <a:custGeom>
              <a:avLst/>
              <a:gdLst>
                <a:gd name="T0" fmla="*/ 73 w 80"/>
                <a:gd name="T1" fmla="*/ 0 h 80"/>
                <a:gd name="T2" fmla="*/ 0 w 80"/>
                <a:gd name="T3" fmla="*/ 73 h 80"/>
                <a:gd name="T4" fmla="*/ 7 w 80"/>
                <a:gd name="T5" fmla="*/ 80 h 80"/>
                <a:gd name="T6" fmla="*/ 80 w 80"/>
                <a:gd name="T7" fmla="*/ 8 h 80"/>
                <a:gd name="T8" fmla="*/ 73 w 80"/>
                <a:gd name="T9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80">
                  <a:moveTo>
                    <a:pt x="73" y="0"/>
                  </a:moveTo>
                  <a:lnTo>
                    <a:pt x="0" y="73"/>
                  </a:lnTo>
                  <a:lnTo>
                    <a:pt x="7" y="80"/>
                  </a:lnTo>
                  <a:lnTo>
                    <a:pt x="80" y="8"/>
                  </a:lnTo>
                  <a:lnTo>
                    <a:pt x="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227" name="Freeform 15"/>
            <p:cNvSpPr>
              <a:spLocks/>
            </p:cNvSpPr>
            <p:nvPr/>
          </p:nvSpPr>
          <p:spPr bwMode="auto">
            <a:xfrm>
              <a:off x="1249363" y="3236913"/>
              <a:ext cx="128588" cy="128588"/>
            </a:xfrm>
            <a:custGeom>
              <a:avLst/>
              <a:gdLst>
                <a:gd name="T0" fmla="*/ 0 w 81"/>
                <a:gd name="T1" fmla="*/ 74 h 81"/>
                <a:gd name="T2" fmla="*/ 7 w 81"/>
                <a:gd name="T3" fmla="*/ 81 h 81"/>
                <a:gd name="T4" fmla="*/ 81 w 81"/>
                <a:gd name="T5" fmla="*/ 9 h 81"/>
                <a:gd name="T6" fmla="*/ 74 w 81"/>
                <a:gd name="T7" fmla="*/ 0 h 81"/>
                <a:gd name="T8" fmla="*/ 0 w 81"/>
                <a:gd name="T9" fmla="*/ 74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81">
                  <a:moveTo>
                    <a:pt x="0" y="74"/>
                  </a:moveTo>
                  <a:lnTo>
                    <a:pt x="7" y="81"/>
                  </a:lnTo>
                  <a:lnTo>
                    <a:pt x="81" y="9"/>
                  </a:lnTo>
                  <a:lnTo>
                    <a:pt x="74" y="0"/>
                  </a:lnTo>
                  <a:lnTo>
                    <a:pt x="0" y="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228" name="Freeform 16"/>
            <p:cNvSpPr>
              <a:spLocks/>
            </p:cNvSpPr>
            <p:nvPr/>
          </p:nvSpPr>
          <p:spPr bwMode="auto">
            <a:xfrm>
              <a:off x="1355725" y="3203576"/>
              <a:ext cx="39688" cy="38100"/>
            </a:xfrm>
            <a:custGeom>
              <a:avLst/>
              <a:gdLst>
                <a:gd name="T0" fmla="*/ 14 w 21"/>
                <a:gd name="T1" fmla="*/ 6 h 20"/>
                <a:gd name="T2" fmla="*/ 0 w 21"/>
                <a:gd name="T3" fmla="*/ 6 h 20"/>
                <a:gd name="T4" fmla="*/ 15 w 21"/>
                <a:gd name="T5" fmla="*/ 20 h 20"/>
                <a:gd name="T6" fmla="*/ 14 w 21"/>
                <a:gd name="T7" fmla="*/ 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0">
                  <a:moveTo>
                    <a:pt x="14" y="6"/>
                  </a:moveTo>
                  <a:cubicBezTo>
                    <a:pt x="8" y="0"/>
                    <a:pt x="0" y="6"/>
                    <a:pt x="0" y="6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21" y="14"/>
                    <a:pt x="14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229" name="Freeform 17"/>
            <p:cNvSpPr>
              <a:spLocks/>
            </p:cNvSpPr>
            <p:nvPr/>
          </p:nvSpPr>
          <p:spPr bwMode="auto">
            <a:xfrm>
              <a:off x="1112838" y="3208338"/>
              <a:ext cx="238125" cy="234950"/>
            </a:xfrm>
            <a:custGeom>
              <a:avLst/>
              <a:gdLst>
                <a:gd name="T0" fmla="*/ 132 w 150"/>
                <a:gd name="T1" fmla="*/ 131 h 148"/>
                <a:gd name="T2" fmla="*/ 18 w 150"/>
                <a:gd name="T3" fmla="*/ 131 h 148"/>
                <a:gd name="T4" fmla="*/ 18 w 150"/>
                <a:gd name="T5" fmla="*/ 18 h 148"/>
                <a:gd name="T6" fmla="*/ 124 w 150"/>
                <a:gd name="T7" fmla="*/ 18 h 148"/>
                <a:gd name="T8" fmla="*/ 144 w 150"/>
                <a:gd name="T9" fmla="*/ 0 h 148"/>
                <a:gd name="T10" fmla="*/ 0 w 150"/>
                <a:gd name="T11" fmla="*/ 0 h 148"/>
                <a:gd name="T12" fmla="*/ 0 w 150"/>
                <a:gd name="T13" fmla="*/ 148 h 148"/>
                <a:gd name="T14" fmla="*/ 150 w 150"/>
                <a:gd name="T15" fmla="*/ 148 h 148"/>
                <a:gd name="T16" fmla="*/ 150 w 150"/>
                <a:gd name="T17" fmla="*/ 55 h 148"/>
                <a:gd name="T18" fmla="*/ 132 w 150"/>
                <a:gd name="T19" fmla="*/ 73 h 148"/>
                <a:gd name="T20" fmla="*/ 132 w 150"/>
                <a:gd name="T21" fmla="*/ 13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0" h="148">
                  <a:moveTo>
                    <a:pt x="132" y="131"/>
                  </a:moveTo>
                  <a:lnTo>
                    <a:pt x="18" y="131"/>
                  </a:lnTo>
                  <a:lnTo>
                    <a:pt x="18" y="18"/>
                  </a:lnTo>
                  <a:lnTo>
                    <a:pt x="124" y="18"/>
                  </a:lnTo>
                  <a:lnTo>
                    <a:pt x="144" y="0"/>
                  </a:lnTo>
                  <a:lnTo>
                    <a:pt x="0" y="0"/>
                  </a:lnTo>
                  <a:lnTo>
                    <a:pt x="0" y="148"/>
                  </a:lnTo>
                  <a:lnTo>
                    <a:pt x="150" y="148"/>
                  </a:lnTo>
                  <a:lnTo>
                    <a:pt x="150" y="55"/>
                  </a:lnTo>
                  <a:lnTo>
                    <a:pt x="132" y="73"/>
                  </a:lnTo>
                  <a:lnTo>
                    <a:pt x="132" y="1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</p:grpSp>
      <p:sp>
        <p:nvSpPr>
          <p:cNvPr id="230" name="Freeform 33"/>
          <p:cNvSpPr>
            <a:spLocks noEditPoints="1"/>
          </p:cNvSpPr>
          <p:nvPr/>
        </p:nvSpPr>
        <p:spPr bwMode="auto">
          <a:xfrm>
            <a:off x="5362255" y="2190517"/>
            <a:ext cx="316605" cy="215561"/>
          </a:xfrm>
          <a:custGeom>
            <a:avLst/>
            <a:gdLst>
              <a:gd name="T0" fmla="*/ 135 w 157"/>
              <a:gd name="T1" fmla="*/ 47 h 107"/>
              <a:gd name="T2" fmla="*/ 137 w 157"/>
              <a:gd name="T3" fmla="*/ 37 h 107"/>
              <a:gd name="T4" fmla="*/ 100 w 157"/>
              <a:gd name="T5" fmla="*/ 0 h 107"/>
              <a:gd name="T6" fmla="*/ 73 w 157"/>
              <a:gd name="T7" fmla="*/ 18 h 107"/>
              <a:gd name="T8" fmla="*/ 46 w 157"/>
              <a:gd name="T9" fmla="*/ 8 h 107"/>
              <a:gd name="T10" fmla="*/ 20 w 157"/>
              <a:gd name="T11" fmla="*/ 40 h 107"/>
              <a:gd name="T12" fmla="*/ 21 w 157"/>
              <a:gd name="T13" fmla="*/ 47 h 107"/>
              <a:gd name="T14" fmla="*/ 0 w 157"/>
              <a:gd name="T15" fmla="*/ 76 h 107"/>
              <a:gd name="T16" fmla="*/ 31 w 157"/>
              <a:gd name="T17" fmla="*/ 107 h 107"/>
              <a:gd name="T18" fmla="*/ 126 w 157"/>
              <a:gd name="T19" fmla="*/ 107 h 107"/>
              <a:gd name="T20" fmla="*/ 157 w 157"/>
              <a:gd name="T21" fmla="*/ 76 h 107"/>
              <a:gd name="T22" fmla="*/ 135 w 157"/>
              <a:gd name="T23" fmla="*/ 47 h 107"/>
              <a:gd name="T24" fmla="*/ 120 w 157"/>
              <a:gd name="T25" fmla="*/ 101 h 107"/>
              <a:gd name="T26" fmla="*/ 79 w 157"/>
              <a:gd name="T27" fmla="*/ 101 h 107"/>
              <a:gd name="T28" fmla="*/ 104 w 157"/>
              <a:gd name="T29" fmla="*/ 76 h 107"/>
              <a:gd name="T30" fmla="*/ 103 w 157"/>
              <a:gd name="T31" fmla="*/ 73 h 107"/>
              <a:gd name="T32" fmla="*/ 92 w 157"/>
              <a:gd name="T33" fmla="*/ 73 h 107"/>
              <a:gd name="T34" fmla="*/ 92 w 157"/>
              <a:gd name="T35" fmla="*/ 68 h 107"/>
              <a:gd name="T36" fmla="*/ 92 w 157"/>
              <a:gd name="T37" fmla="*/ 37 h 107"/>
              <a:gd name="T38" fmla="*/ 90 w 157"/>
              <a:gd name="T39" fmla="*/ 36 h 107"/>
              <a:gd name="T40" fmla="*/ 64 w 157"/>
              <a:gd name="T41" fmla="*/ 36 h 107"/>
              <a:gd name="T42" fmla="*/ 62 w 157"/>
              <a:gd name="T43" fmla="*/ 38 h 107"/>
              <a:gd name="T44" fmla="*/ 62 w 157"/>
              <a:gd name="T45" fmla="*/ 68 h 107"/>
              <a:gd name="T46" fmla="*/ 62 w 157"/>
              <a:gd name="T47" fmla="*/ 73 h 107"/>
              <a:gd name="T48" fmla="*/ 51 w 157"/>
              <a:gd name="T49" fmla="*/ 73 h 107"/>
              <a:gd name="T50" fmla="*/ 51 w 157"/>
              <a:gd name="T51" fmla="*/ 76 h 107"/>
              <a:gd name="T52" fmla="*/ 76 w 157"/>
              <a:gd name="T53" fmla="*/ 101 h 107"/>
              <a:gd name="T54" fmla="*/ 38 w 157"/>
              <a:gd name="T55" fmla="*/ 101 h 107"/>
              <a:gd name="T56" fmla="*/ 11 w 157"/>
              <a:gd name="T57" fmla="*/ 75 h 107"/>
              <a:gd name="T58" fmla="*/ 29 w 157"/>
              <a:gd name="T59" fmla="*/ 50 h 107"/>
              <a:gd name="T60" fmla="*/ 28 w 157"/>
              <a:gd name="T61" fmla="*/ 44 h 107"/>
              <a:gd name="T62" fmla="*/ 51 w 157"/>
              <a:gd name="T63" fmla="*/ 17 h 107"/>
              <a:gd name="T64" fmla="*/ 75 w 157"/>
              <a:gd name="T65" fmla="*/ 30 h 107"/>
              <a:gd name="T66" fmla="*/ 98 w 157"/>
              <a:gd name="T67" fmla="*/ 11 h 107"/>
              <a:gd name="T68" fmla="*/ 128 w 157"/>
              <a:gd name="T69" fmla="*/ 42 h 107"/>
              <a:gd name="T70" fmla="*/ 127 w 157"/>
              <a:gd name="T71" fmla="*/ 50 h 107"/>
              <a:gd name="T72" fmla="*/ 147 w 157"/>
              <a:gd name="T73" fmla="*/ 75 h 107"/>
              <a:gd name="T74" fmla="*/ 120 w 157"/>
              <a:gd name="T75" fmla="*/ 101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57" h="107">
                <a:moveTo>
                  <a:pt x="135" y="47"/>
                </a:moveTo>
                <a:cubicBezTo>
                  <a:pt x="136" y="44"/>
                  <a:pt x="137" y="40"/>
                  <a:pt x="137" y="37"/>
                </a:cubicBezTo>
                <a:cubicBezTo>
                  <a:pt x="137" y="17"/>
                  <a:pt x="120" y="0"/>
                  <a:pt x="100" y="0"/>
                </a:cubicBezTo>
                <a:cubicBezTo>
                  <a:pt x="76" y="0"/>
                  <a:pt x="73" y="18"/>
                  <a:pt x="73" y="18"/>
                </a:cubicBezTo>
                <a:cubicBezTo>
                  <a:pt x="73" y="18"/>
                  <a:pt x="63" y="6"/>
                  <a:pt x="46" y="8"/>
                </a:cubicBezTo>
                <a:cubicBezTo>
                  <a:pt x="30" y="11"/>
                  <a:pt x="20" y="25"/>
                  <a:pt x="20" y="40"/>
                </a:cubicBezTo>
                <a:cubicBezTo>
                  <a:pt x="20" y="42"/>
                  <a:pt x="20" y="45"/>
                  <a:pt x="21" y="47"/>
                </a:cubicBezTo>
                <a:cubicBezTo>
                  <a:pt x="9" y="51"/>
                  <a:pt x="0" y="63"/>
                  <a:pt x="0" y="76"/>
                </a:cubicBezTo>
                <a:cubicBezTo>
                  <a:pt x="0" y="93"/>
                  <a:pt x="14" y="107"/>
                  <a:pt x="31" y="107"/>
                </a:cubicBezTo>
                <a:cubicBezTo>
                  <a:pt x="126" y="107"/>
                  <a:pt x="126" y="107"/>
                  <a:pt x="126" y="107"/>
                </a:cubicBezTo>
                <a:cubicBezTo>
                  <a:pt x="143" y="107"/>
                  <a:pt x="157" y="93"/>
                  <a:pt x="157" y="76"/>
                </a:cubicBezTo>
                <a:cubicBezTo>
                  <a:pt x="157" y="62"/>
                  <a:pt x="148" y="51"/>
                  <a:pt x="135" y="47"/>
                </a:cubicBezTo>
                <a:close/>
                <a:moveTo>
                  <a:pt x="120" y="101"/>
                </a:moveTo>
                <a:cubicBezTo>
                  <a:pt x="79" y="101"/>
                  <a:pt x="79" y="101"/>
                  <a:pt x="79" y="101"/>
                </a:cubicBezTo>
                <a:cubicBezTo>
                  <a:pt x="82" y="97"/>
                  <a:pt x="104" y="76"/>
                  <a:pt x="104" y="76"/>
                </a:cubicBezTo>
                <a:cubicBezTo>
                  <a:pt x="104" y="76"/>
                  <a:pt x="107" y="73"/>
                  <a:pt x="103" y="73"/>
                </a:cubicBezTo>
                <a:cubicBezTo>
                  <a:pt x="99" y="73"/>
                  <a:pt x="92" y="73"/>
                  <a:pt x="92" y="73"/>
                </a:cubicBezTo>
                <a:cubicBezTo>
                  <a:pt x="92" y="73"/>
                  <a:pt x="92" y="71"/>
                  <a:pt x="92" y="68"/>
                </a:cubicBezTo>
                <a:cubicBezTo>
                  <a:pt x="92" y="60"/>
                  <a:pt x="92" y="44"/>
                  <a:pt x="92" y="37"/>
                </a:cubicBezTo>
                <a:cubicBezTo>
                  <a:pt x="92" y="37"/>
                  <a:pt x="92" y="36"/>
                  <a:pt x="90" y="36"/>
                </a:cubicBezTo>
                <a:cubicBezTo>
                  <a:pt x="88" y="36"/>
                  <a:pt x="67" y="36"/>
                  <a:pt x="64" y="36"/>
                </a:cubicBezTo>
                <a:cubicBezTo>
                  <a:pt x="62" y="36"/>
                  <a:pt x="62" y="38"/>
                  <a:pt x="62" y="38"/>
                </a:cubicBezTo>
                <a:cubicBezTo>
                  <a:pt x="62" y="44"/>
                  <a:pt x="62" y="60"/>
                  <a:pt x="62" y="68"/>
                </a:cubicBezTo>
                <a:cubicBezTo>
                  <a:pt x="62" y="71"/>
                  <a:pt x="62" y="73"/>
                  <a:pt x="62" y="73"/>
                </a:cubicBezTo>
                <a:cubicBezTo>
                  <a:pt x="62" y="73"/>
                  <a:pt x="54" y="73"/>
                  <a:pt x="51" y="73"/>
                </a:cubicBezTo>
                <a:cubicBezTo>
                  <a:pt x="48" y="73"/>
                  <a:pt x="51" y="76"/>
                  <a:pt x="51" y="76"/>
                </a:cubicBezTo>
                <a:cubicBezTo>
                  <a:pt x="76" y="101"/>
                  <a:pt x="76" y="101"/>
                  <a:pt x="76" y="101"/>
                </a:cubicBezTo>
                <a:cubicBezTo>
                  <a:pt x="38" y="101"/>
                  <a:pt x="38" y="101"/>
                  <a:pt x="38" y="101"/>
                </a:cubicBezTo>
                <a:cubicBezTo>
                  <a:pt x="23" y="101"/>
                  <a:pt x="11" y="89"/>
                  <a:pt x="11" y="75"/>
                </a:cubicBezTo>
                <a:cubicBezTo>
                  <a:pt x="11" y="63"/>
                  <a:pt x="19" y="54"/>
                  <a:pt x="29" y="50"/>
                </a:cubicBezTo>
                <a:cubicBezTo>
                  <a:pt x="28" y="48"/>
                  <a:pt x="28" y="46"/>
                  <a:pt x="28" y="44"/>
                </a:cubicBezTo>
                <a:cubicBezTo>
                  <a:pt x="28" y="32"/>
                  <a:pt x="37" y="20"/>
                  <a:pt x="51" y="17"/>
                </a:cubicBezTo>
                <a:cubicBezTo>
                  <a:pt x="66" y="16"/>
                  <a:pt x="75" y="30"/>
                  <a:pt x="75" y="30"/>
                </a:cubicBezTo>
                <a:cubicBezTo>
                  <a:pt x="75" y="30"/>
                  <a:pt x="77" y="11"/>
                  <a:pt x="98" y="11"/>
                </a:cubicBezTo>
                <a:cubicBezTo>
                  <a:pt x="115" y="11"/>
                  <a:pt x="128" y="25"/>
                  <a:pt x="128" y="42"/>
                </a:cubicBezTo>
                <a:cubicBezTo>
                  <a:pt x="128" y="45"/>
                  <a:pt x="128" y="48"/>
                  <a:pt x="127" y="50"/>
                </a:cubicBezTo>
                <a:cubicBezTo>
                  <a:pt x="138" y="53"/>
                  <a:pt x="147" y="63"/>
                  <a:pt x="147" y="75"/>
                </a:cubicBezTo>
                <a:cubicBezTo>
                  <a:pt x="147" y="89"/>
                  <a:pt x="135" y="101"/>
                  <a:pt x="120" y="101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PE" sz="2400" dirty="0">
              <a:solidFill>
                <a:schemeClr val="bg1"/>
              </a:solidFill>
            </a:endParaRPr>
          </a:p>
        </p:txBody>
      </p:sp>
      <p:sp>
        <p:nvSpPr>
          <p:cNvPr id="231" name="Freeform 33"/>
          <p:cNvSpPr>
            <a:spLocks noEditPoints="1"/>
          </p:cNvSpPr>
          <p:nvPr/>
        </p:nvSpPr>
        <p:spPr bwMode="auto">
          <a:xfrm>
            <a:off x="3499761" y="2858557"/>
            <a:ext cx="529240" cy="360333"/>
          </a:xfrm>
          <a:custGeom>
            <a:avLst/>
            <a:gdLst>
              <a:gd name="T0" fmla="*/ 135 w 157"/>
              <a:gd name="T1" fmla="*/ 47 h 107"/>
              <a:gd name="T2" fmla="*/ 137 w 157"/>
              <a:gd name="T3" fmla="*/ 37 h 107"/>
              <a:gd name="T4" fmla="*/ 100 w 157"/>
              <a:gd name="T5" fmla="*/ 0 h 107"/>
              <a:gd name="T6" fmla="*/ 73 w 157"/>
              <a:gd name="T7" fmla="*/ 18 h 107"/>
              <a:gd name="T8" fmla="*/ 46 w 157"/>
              <a:gd name="T9" fmla="*/ 8 h 107"/>
              <a:gd name="T10" fmla="*/ 20 w 157"/>
              <a:gd name="T11" fmla="*/ 40 h 107"/>
              <a:gd name="T12" fmla="*/ 21 w 157"/>
              <a:gd name="T13" fmla="*/ 47 h 107"/>
              <a:gd name="T14" fmla="*/ 0 w 157"/>
              <a:gd name="T15" fmla="*/ 76 h 107"/>
              <a:gd name="T16" fmla="*/ 31 w 157"/>
              <a:gd name="T17" fmla="*/ 107 h 107"/>
              <a:gd name="T18" fmla="*/ 126 w 157"/>
              <a:gd name="T19" fmla="*/ 107 h 107"/>
              <a:gd name="T20" fmla="*/ 157 w 157"/>
              <a:gd name="T21" fmla="*/ 76 h 107"/>
              <a:gd name="T22" fmla="*/ 135 w 157"/>
              <a:gd name="T23" fmla="*/ 47 h 107"/>
              <a:gd name="T24" fmla="*/ 120 w 157"/>
              <a:gd name="T25" fmla="*/ 101 h 107"/>
              <a:gd name="T26" fmla="*/ 79 w 157"/>
              <a:gd name="T27" fmla="*/ 101 h 107"/>
              <a:gd name="T28" fmla="*/ 104 w 157"/>
              <a:gd name="T29" fmla="*/ 76 h 107"/>
              <a:gd name="T30" fmla="*/ 103 w 157"/>
              <a:gd name="T31" fmla="*/ 73 h 107"/>
              <a:gd name="T32" fmla="*/ 92 w 157"/>
              <a:gd name="T33" fmla="*/ 73 h 107"/>
              <a:gd name="T34" fmla="*/ 92 w 157"/>
              <a:gd name="T35" fmla="*/ 68 h 107"/>
              <a:gd name="T36" fmla="*/ 92 w 157"/>
              <a:gd name="T37" fmla="*/ 37 h 107"/>
              <a:gd name="T38" fmla="*/ 90 w 157"/>
              <a:gd name="T39" fmla="*/ 36 h 107"/>
              <a:gd name="T40" fmla="*/ 64 w 157"/>
              <a:gd name="T41" fmla="*/ 36 h 107"/>
              <a:gd name="T42" fmla="*/ 62 w 157"/>
              <a:gd name="T43" fmla="*/ 38 h 107"/>
              <a:gd name="T44" fmla="*/ 62 w 157"/>
              <a:gd name="T45" fmla="*/ 68 h 107"/>
              <a:gd name="T46" fmla="*/ 62 w 157"/>
              <a:gd name="T47" fmla="*/ 73 h 107"/>
              <a:gd name="T48" fmla="*/ 51 w 157"/>
              <a:gd name="T49" fmla="*/ 73 h 107"/>
              <a:gd name="T50" fmla="*/ 51 w 157"/>
              <a:gd name="T51" fmla="*/ 76 h 107"/>
              <a:gd name="T52" fmla="*/ 76 w 157"/>
              <a:gd name="T53" fmla="*/ 101 h 107"/>
              <a:gd name="T54" fmla="*/ 38 w 157"/>
              <a:gd name="T55" fmla="*/ 101 h 107"/>
              <a:gd name="T56" fmla="*/ 11 w 157"/>
              <a:gd name="T57" fmla="*/ 75 h 107"/>
              <a:gd name="T58" fmla="*/ 29 w 157"/>
              <a:gd name="T59" fmla="*/ 50 h 107"/>
              <a:gd name="T60" fmla="*/ 28 w 157"/>
              <a:gd name="T61" fmla="*/ 44 h 107"/>
              <a:gd name="T62" fmla="*/ 51 w 157"/>
              <a:gd name="T63" fmla="*/ 17 h 107"/>
              <a:gd name="T64" fmla="*/ 75 w 157"/>
              <a:gd name="T65" fmla="*/ 30 h 107"/>
              <a:gd name="T66" fmla="*/ 98 w 157"/>
              <a:gd name="T67" fmla="*/ 11 h 107"/>
              <a:gd name="T68" fmla="*/ 128 w 157"/>
              <a:gd name="T69" fmla="*/ 42 h 107"/>
              <a:gd name="T70" fmla="*/ 127 w 157"/>
              <a:gd name="T71" fmla="*/ 50 h 107"/>
              <a:gd name="T72" fmla="*/ 147 w 157"/>
              <a:gd name="T73" fmla="*/ 75 h 107"/>
              <a:gd name="T74" fmla="*/ 120 w 157"/>
              <a:gd name="T75" fmla="*/ 101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57" h="107">
                <a:moveTo>
                  <a:pt x="135" y="47"/>
                </a:moveTo>
                <a:cubicBezTo>
                  <a:pt x="136" y="44"/>
                  <a:pt x="137" y="40"/>
                  <a:pt x="137" y="37"/>
                </a:cubicBezTo>
                <a:cubicBezTo>
                  <a:pt x="137" y="17"/>
                  <a:pt x="120" y="0"/>
                  <a:pt x="100" y="0"/>
                </a:cubicBezTo>
                <a:cubicBezTo>
                  <a:pt x="76" y="0"/>
                  <a:pt x="73" y="18"/>
                  <a:pt x="73" y="18"/>
                </a:cubicBezTo>
                <a:cubicBezTo>
                  <a:pt x="73" y="18"/>
                  <a:pt x="63" y="6"/>
                  <a:pt x="46" y="8"/>
                </a:cubicBezTo>
                <a:cubicBezTo>
                  <a:pt x="30" y="11"/>
                  <a:pt x="20" y="25"/>
                  <a:pt x="20" y="40"/>
                </a:cubicBezTo>
                <a:cubicBezTo>
                  <a:pt x="20" y="42"/>
                  <a:pt x="20" y="45"/>
                  <a:pt x="21" y="47"/>
                </a:cubicBezTo>
                <a:cubicBezTo>
                  <a:pt x="9" y="51"/>
                  <a:pt x="0" y="63"/>
                  <a:pt x="0" y="76"/>
                </a:cubicBezTo>
                <a:cubicBezTo>
                  <a:pt x="0" y="93"/>
                  <a:pt x="14" y="107"/>
                  <a:pt x="31" y="107"/>
                </a:cubicBezTo>
                <a:cubicBezTo>
                  <a:pt x="126" y="107"/>
                  <a:pt x="126" y="107"/>
                  <a:pt x="126" y="107"/>
                </a:cubicBezTo>
                <a:cubicBezTo>
                  <a:pt x="143" y="107"/>
                  <a:pt x="157" y="93"/>
                  <a:pt x="157" y="76"/>
                </a:cubicBezTo>
                <a:cubicBezTo>
                  <a:pt x="157" y="62"/>
                  <a:pt x="148" y="51"/>
                  <a:pt x="135" y="47"/>
                </a:cubicBezTo>
                <a:close/>
                <a:moveTo>
                  <a:pt x="120" y="101"/>
                </a:moveTo>
                <a:cubicBezTo>
                  <a:pt x="79" y="101"/>
                  <a:pt x="79" y="101"/>
                  <a:pt x="79" y="101"/>
                </a:cubicBezTo>
                <a:cubicBezTo>
                  <a:pt x="82" y="97"/>
                  <a:pt x="104" y="76"/>
                  <a:pt x="104" y="76"/>
                </a:cubicBezTo>
                <a:cubicBezTo>
                  <a:pt x="104" y="76"/>
                  <a:pt x="107" y="73"/>
                  <a:pt x="103" y="73"/>
                </a:cubicBezTo>
                <a:cubicBezTo>
                  <a:pt x="99" y="73"/>
                  <a:pt x="92" y="73"/>
                  <a:pt x="92" y="73"/>
                </a:cubicBezTo>
                <a:cubicBezTo>
                  <a:pt x="92" y="73"/>
                  <a:pt x="92" y="71"/>
                  <a:pt x="92" y="68"/>
                </a:cubicBezTo>
                <a:cubicBezTo>
                  <a:pt x="92" y="60"/>
                  <a:pt x="92" y="44"/>
                  <a:pt x="92" y="37"/>
                </a:cubicBezTo>
                <a:cubicBezTo>
                  <a:pt x="92" y="37"/>
                  <a:pt x="92" y="36"/>
                  <a:pt x="90" y="36"/>
                </a:cubicBezTo>
                <a:cubicBezTo>
                  <a:pt x="88" y="36"/>
                  <a:pt x="67" y="36"/>
                  <a:pt x="64" y="36"/>
                </a:cubicBezTo>
                <a:cubicBezTo>
                  <a:pt x="62" y="36"/>
                  <a:pt x="62" y="38"/>
                  <a:pt x="62" y="38"/>
                </a:cubicBezTo>
                <a:cubicBezTo>
                  <a:pt x="62" y="44"/>
                  <a:pt x="62" y="60"/>
                  <a:pt x="62" y="68"/>
                </a:cubicBezTo>
                <a:cubicBezTo>
                  <a:pt x="62" y="71"/>
                  <a:pt x="62" y="73"/>
                  <a:pt x="62" y="73"/>
                </a:cubicBezTo>
                <a:cubicBezTo>
                  <a:pt x="62" y="73"/>
                  <a:pt x="54" y="73"/>
                  <a:pt x="51" y="73"/>
                </a:cubicBezTo>
                <a:cubicBezTo>
                  <a:pt x="48" y="73"/>
                  <a:pt x="51" y="76"/>
                  <a:pt x="51" y="76"/>
                </a:cubicBezTo>
                <a:cubicBezTo>
                  <a:pt x="76" y="101"/>
                  <a:pt x="76" y="101"/>
                  <a:pt x="76" y="101"/>
                </a:cubicBezTo>
                <a:cubicBezTo>
                  <a:pt x="38" y="101"/>
                  <a:pt x="38" y="101"/>
                  <a:pt x="38" y="101"/>
                </a:cubicBezTo>
                <a:cubicBezTo>
                  <a:pt x="23" y="101"/>
                  <a:pt x="11" y="89"/>
                  <a:pt x="11" y="75"/>
                </a:cubicBezTo>
                <a:cubicBezTo>
                  <a:pt x="11" y="63"/>
                  <a:pt x="19" y="54"/>
                  <a:pt x="29" y="50"/>
                </a:cubicBezTo>
                <a:cubicBezTo>
                  <a:pt x="28" y="48"/>
                  <a:pt x="28" y="46"/>
                  <a:pt x="28" y="44"/>
                </a:cubicBezTo>
                <a:cubicBezTo>
                  <a:pt x="28" y="32"/>
                  <a:pt x="37" y="20"/>
                  <a:pt x="51" y="17"/>
                </a:cubicBezTo>
                <a:cubicBezTo>
                  <a:pt x="66" y="16"/>
                  <a:pt x="75" y="30"/>
                  <a:pt x="75" y="30"/>
                </a:cubicBezTo>
                <a:cubicBezTo>
                  <a:pt x="75" y="30"/>
                  <a:pt x="77" y="11"/>
                  <a:pt x="98" y="11"/>
                </a:cubicBezTo>
                <a:cubicBezTo>
                  <a:pt x="115" y="11"/>
                  <a:pt x="128" y="25"/>
                  <a:pt x="128" y="42"/>
                </a:cubicBezTo>
                <a:cubicBezTo>
                  <a:pt x="128" y="45"/>
                  <a:pt x="128" y="48"/>
                  <a:pt x="127" y="50"/>
                </a:cubicBezTo>
                <a:cubicBezTo>
                  <a:pt x="138" y="53"/>
                  <a:pt x="147" y="63"/>
                  <a:pt x="147" y="75"/>
                </a:cubicBezTo>
                <a:cubicBezTo>
                  <a:pt x="147" y="89"/>
                  <a:pt x="135" y="101"/>
                  <a:pt x="120" y="101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PE" sz="2400" dirty="0">
              <a:solidFill>
                <a:schemeClr val="bg1"/>
              </a:solidFill>
            </a:endParaRPr>
          </a:p>
        </p:txBody>
      </p:sp>
      <p:sp>
        <p:nvSpPr>
          <p:cNvPr id="232" name="Freeform 33"/>
          <p:cNvSpPr>
            <a:spLocks noEditPoints="1"/>
          </p:cNvSpPr>
          <p:nvPr/>
        </p:nvSpPr>
        <p:spPr bwMode="auto">
          <a:xfrm>
            <a:off x="7757732" y="2621434"/>
            <a:ext cx="529240" cy="360333"/>
          </a:xfrm>
          <a:custGeom>
            <a:avLst/>
            <a:gdLst>
              <a:gd name="T0" fmla="*/ 135 w 157"/>
              <a:gd name="T1" fmla="*/ 47 h 107"/>
              <a:gd name="T2" fmla="*/ 137 w 157"/>
              <a:gd name="T3" fmla="*/ 37 h 107"/>
              <a:gd name="T4" fmla="*/ 100 w 157"/>
              <a:gd name="T5" fmla="*/ 0 h 107"/>
              <a:gd name="T6" fmla="*/ 73 w 157"/>
              <a:gd name="T7" fmla="*/ 18 h 107"/>
              <a:gd name="T8" fmla="*/ 46 w 157"/>
              <a:gd name="T9" fmla="*/ 8 h 107"/>
              <a:gd name="T10" fmla="*/ 20 w 157"/>
              <a:gd name="T11" fmla="*/ 40 h 107"/>
              <a:gd name="T12" fmla="*/ 21 w 157"/>
              <a:gd name="T13" fmla="*/ 47 h 107"/>
              <a:gd name="T14" fmla="*/ 0 w 157"/>
              <a:gd name="T15" fmla="*/ 76 h 107"/>
              <a:gd name="T16" fmla="*/ 31 w 157"/>
              <a:gd name="T17" fmla="*/ 107 h 107"/>
              <a:gd name="T18" fmla="*/ 126 w 157"/>
              <a:gd name="T19" fmla="*/ 107 h 107"/>
              <a:gd name="T20" fmla="*/ 157 w 157"/>
              <a:gd name="T21" fmla="*/ 76 h 107"/>
              <a:gd name="T22" fmla="*/ 135 w 157"/>
              <a:gd name="T23" fmla="*/ 47 h 107"/>
              <a:gd name="T24" fmla="*/ 120 w 157"/>
              <a:gd name="T25" fmla="*/ 101 h 107"/>
              <a:gd name="T26" fmla="*/ 79 w 157"/>
              <a:gd name="T27" fmla="*/ 101 h 107"/>
              <a:gd name="T28" fmla="*/ 104 w 157"/>
              <a:gd name="T29" fmla="*/ 76 h 107"/>
              <a:gd name="T30" fmla="*/ 103 w 157"/>
              <a:gd name="T31" fmla="*/ 73 h 107"/>
              <a:gd name="T32" fmla="*/ 92 w 157"/>
              <a:gd name="T33" fmla="*/ 73 h 107"/>
              <a:gd name="T34" fmla="*/ 92 w 157"/>
              <a:gd name="T35" fmla="*/ 68 h 107"/>
              <a:gd name="T36" fmla="*/ 92 w 157"/>
              <a:gd name="T37" fmla="*/ 37 h 107"/>
              <a:gd name="T38" fmla="*/ 90 w 157"/>
              <a:gd name="T39" fmla="*/ 36 h 107"/>
              <a:gd name="T40" fmla="*/ 64 w 157"/>
              <a:gd name="T41" fmla="*/ 36 h 107"/>
              <a:gd name="T42" fmla="*/ 62 w 157"/>
              <a:gd name="T43" fmla="*/ 38 h 107"/>
              <a:gd name="T44" fmla="*/ 62 w 157"/>
              <a:gd name="T45" fmla="*/ 68 h 107"/>
              <a:gd name="T46" fmla="*/ 62 w 157"/>
              <a:gd name="T47" fmla="*/ 73 h 107"/>
              <a:gd name="T48" fmla="*/ 51 w 157"/>
              <a:gd name="T49" fmla="*/ 73 h 107"/>
              <a:gd name="T50" fmla="*/ 51 w 157"/>
              <a:gd name="T51" fmla="*/ 76 h 107"/>
              <a:gd name="T52" fmla="*/ 76 w 157"/>
              <a:gd name="T53" fmla="*/ 101 h 107"/>
              <a:gd name="T54" fmla="*/ 38 w 157"/>
              <a:gd name="T55" fmla="*/ 101 h 107"/>
              <a:gd name="T56" fmla="*/ 11 w 157"/>
              <a:gd name="T57" fmla="*/ 75 h 107"/>
              <a:gd name="T58" fmla="*/ 29 w 157"/>
              <a:gd name="T59" fmla="*/ 50 h 107"/>
              <a:gd name="T60" fmla="*/ 28 w 157"/>
              <a:gd name="T61" fmla="*/ 44 h 107"/>
              <a:gd name="T62" fmla="*/ 51 w 157"/>
              <a:gd name="T63" fmla="*/ 17 h 107"/>
              <a:gd name="T64" fmla="*/ 75 w 157"/>
              <a:gd name="T65" fmla="*/ 30 h 107"/>
              <a:gd name="T66" fmla="*/ 98 w 157"/>
              <a:gd name="T67" fmla="*/ 11 h 107"/>
              <a:gd name="T68" fmla="*/ 128 w 157"/>
              <a:gd name="T69" fmla="*/ 42 h 107"/>
              <a:gd name="T70" fmla="*/ 127 w 157"/>
              <a:gd name="T71" fmla="*/ 50 h 107"/>
              <a:gd name="T72" fmla="*/ 147 w 157"/>
              <a:gd name="T73" fmla="*/ 75 h 107"/>
              <a:gd name="T74" fmla="*/ 120 w 157"/>
              <a:gd name="T75" fmla="*/ 101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57" h="107">
                <a:moveTo>
                  <a:pt x="135" y="47"/>
                </a:moveTo>
                <a:cubicBezTo>
                  <a:pt x="136" y="44"/>
                  <a:pt x="137" y="40"/>
                  <a:pt x="137" y="37"/>
                </a:cubicBezTo>
                <a:cubicBezTo>
                  <a:pt x="137" y="17"/>
                  <a:pt x="120" y="0"/>
                  <a:pt x="100" y="0"/>
                </a:cubicBezTo>
                <a:cubicBezTo>
                  <a:pt x="76" y="0"/>
                  <a:pt x="73" y="18"/>
                  <a:pt x="73" y="18"/>
                </a:cubicBezTo>
                <a:cubicBezTo>
                  <a:pt x="73" y="18"/>
                  <a:pt x="63" y="6"/>
                  <a:pt x="46" y="8"/>
                </a:cubicBezTo>
                <a:cubicBezTo>
                  <a:pt x="30" y="11"/>
                  <a:pt x="20" y="25"/>
                  <a:pt x="20" y="40"/>
                </a:cubicBezTo>
                <a:cubicBezTo>
                  <a:pt x="20" y="42"/>
                  <a:pt x="20" y="45"/>
                  <a:pt x="21" y="47"/>
                </a:cubicBezTo>
                <a:cubicBezTo>
                  <a:pt x="9" y="51"/>
                  <a:pt x="0" y="63"/>
                  <a:pt x="0" y="76"/>
                </a:cubicBezTo>
                <a:cubicBezTo>
                  <a:pt x="0" y="93"/>
                  <a:pt x="14" y="107"/>
                  <a:pt x="31" y="107"/>
                </a:cubicBezTo>
                <a:cubicBezTo>
                  <a:pt x="126" y="107"/>
                  <a:pt x="126" y="107"/>
                  <a:pt x="126" y="107"/>
                </a:cubicBezTo>
                <a:cubicBezTo>
                  <a:pt x="143" y="107"/>
                  <a:pt x="157" y="93"/>
                  <a:pt x="157" y="76"/>
                </a:cubicBezTo>
                <a:cubicBezTo>
                  <a:pt x="157" y="62"/>
                  <a:pt x="148" y="51"/>
                  <a:pt x="135" y="47"/>
                </a:cubicBezTo>
                <a:close/>
                <a:moveTo>
                  <a:pt x="120" y="101"/>
                </a:moveTo>
                <a:cubicBezTo>
                  <a:pt x="79" y="101"/>
                  <a:pt x="79" y="101"/>
                  <a:pt x="79" y="101"/>
                </a:cubicBezTo>
                <a:cubicBezTo>
                  <a:pt x="82" y="97"/>
                  <a:pt x="104" y="76"/>
                  <a:pt x="104" y="76"/>
                </a:cubicBezTo>
                <a:cubicBezTo>
                  <a:pt x="104" y="76"/>
                  <a:pt x="107" y="73"/>
                  <a:pt x="103" y="73"/>
                </a:cubicBezTo>
                <a:cubicBezTo>
                  <a:pt x="99" y="73"/>
                  <a:pt x="92" y="73"/>
                  <a:pt x="92" y="73"/>
                </a:cubicBezTo>
                <a:cubicBezTo>
                  <a:pt x="92" y="73"/>
                  <a:pt x="92" y="71"/>
                  <a:pt x="92" y="68"/>
                </a:cubicBezTo>
                <a:cubicBezTo>
                  <a:pt x="92" y="60"/>
                  <a:pt x="92" y="44"/>
                  <a:pt x="92" y="37"/>
                </a:cubicBezTo>
                <a:cubicBezTo>
                  <a:pt x="92" y="37"/>
                  <a:pt x="92" y="36"/>
                  <a:pt x="90" y="36"/>
                </a:cubicBezTo>
                <a:cubicBezTo>
                  <a:pt x="88" y="36"/>
                  <a:pt x="67" y="36"/>
                  <a:pt x="64" y="36"/>
                </a:cubicBezTo>
                <a:cubicBezTo>
                  <a:pt x="62" y="36"/>
                  <a:pt x="62" y="38"/>
                  <a:pt x="62" y="38"/>
                </a:cubicBezTo>
                <a:cubicBezTo>
                  <a:pt x="62" y="44"/>
                  <a:pt x="62" y="60"/>
                  <a:pt x="62" y="68"/>
                </a:cubicBezTo>
                <a:cubicBezTo>
                  <a:pt x="62" y="71"/>
                  <a:pt x="62" y="73"/>
                  <a:pt x="62" y="73"/>
                </a:cubicBezTo>
                <a:cubicBezTo>
                  <a:pt x="62" y="73"/>
                  <a:pt x="54" y="73"/>
                  <a:pt x="51" y="73"/>
                </a:cubicBezTo>
                <a:cubicBezTo>
                  <a:pt x="48" y="73"/>
                  <a:pt x="51" y="76"/>
                  <a:pt x="51" y="76"/>
                </a:cubicBezTo>
                <a:cubicBezTo>
                  <a:pt x="76" y="101"/>
                  <a:pt x="76" y="101"/>
                  <a:pt x="76" y="101"/>
                </a:cubicBezTo>
                <a:cubicBezTo>
                  <a:pt x="38" y="101"/>
                  <a:pt x="38" y="101"/>
                  <a:pt x="38" y="101"/>
                </a:cubicBezTo>
                <a:cubicBezTo>
                  <a:pt x="23" y="101"/>
                  <a:pt x="11" y="89"/>
                  <a:pt x="11" y="75"/>
                </a:cubicBezTo>
                <a:cubicBezTo>
                  <a:pt x="11" y="63"/>
                  <a:pt x="19" y="54"/>
                  <a:pt x="29" y="50"/>
                </a:cubicBezTo>
                <a:cubicBezTo>
                  <a:pt x="28" y="48"/>
                  <a:pt x="28" y="46"/>
                  <a:pt x="28" y="44"/>
                </a:cubicBezTo>
                <a:cubicBezTo>
                  <a:pt x="28" y="32"/>
                  <a:pt x="37" y="20"/>
                  <a:pt x="51" y="17"/>
                </a:cubicBezTo>
                <a:cubicBezTo>
                  <a:pt x="66" y="16"/>
                  <a:pt x="75" y="30"/>
                  <a:pt x="75" y="30"/>
                </a:cubicBezTo>
                <a:cubicBezTo>
                  <a:pt x="75" y="30"/>
                  <a:pt x="77" y="11"/>
                  <a:pt x="98" y="11"/>
                </a:cubicBezTo>
                <a:cubicBezTo>
                  <a:pt x="115" y="11"/>
                  <a:pt x="128" y="25"/>
                  <a:pt x="128" y="42"/>
                </a:cubicBezTo>
                <a:cubicBezTo>
                  <a:pt x="128" y="45"/>
                  <a:pt x="128" y="48"/>
                  <a:pt x="127" y="50"/>
                </a:cubicBezTo>
                <a:cubicBezTo>
                  <a:pt x="138" y="53"/>
                  <a:pt x="147" y="63"/>
                  <a:pt x="147" y="75"/>
                </a:cubicBezTo>
                <a:cubicBezTo>
                  <a:pt x="147" y="89"/>
                  <a:pt x="135" y="101"/>
                  <a:pt x="120" y="101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PE" sz="2400" dirty="0">
              <a:solidFill>
                <a:schemeClr val="bg1"/>
              </a:solidFill>
            </a:endParaRPr>
          </a:p>
        </p:txBody>
      </p:sp>
      <p:sp>
        <p:nvSpPr>
          <p:cNvPr id="233" name="Freeform 33"/>
          <p:cNvSpPr>
            <a:spLocks noEditPoints="1"/>
          </p:cNvSpPr>
          <p:nvPr/>
        </p:nvSpPr>
        <p:spPr bwMode="auto">
          <a:xfrm>
            <a:off x="9000315" y="2170142"/>
            <a:ext cx="529240" cy="360333"/>
          </a:xfrm>
          <a:custGeom>
            <a:avLst/>
            <a:gdLst>
              <a:gd name="T0" fmla="*/ 135 w 157"/>
              <a:gd name="T1" fmla="*/ 47 h 107"/>
              <a:gd name="T2" fmla="*/ 137 w 157"/>
              <a:gd name="T3" fmla="*/ 37 h 107"/>
              <a:gd name="T4" fmla="*/ 100 w 157"/>
              <a:gd name="T5" fmla="*/ 0 h 107"/>
              <a:gd name="T6" fmla="*/ 73 w 157"/>
              <a:gd name="T7" fmla="*/ 18 h 107"/>
              <a:gd name="T8" fmla="*/ 46 w 157"/>
              <a:gd name="T9" fmla="*/ 8 h 107"/>
              <a:gd name="T10" fmla="*/ 20 w 157"/>
              <a:gd name="T11" fmla="*/ 40 h 107"/>
              <a:gd name="T12" fmla="*/ 21 w 157"/>
              <a:gd name="T13" fmla="*/ 47 h 107"/>
              <a:gd name="T14" fmla="*/ 0 w 157"/>
              <a:gd name="T15" fmla="*/ 76 h 107"/>
              <a:gd name="T16" fmla="*/ 31 w 157"/>
              <a:gd name="T17" fmla="*/ 107 h 107"/>
              <a:gd name="T18" fmla="*/ 126 w 157"/>
              <a:gd name="T19" fmla="*/ 107 h 107"/>
              <a:gd name="T20" fmla="*/ 157 w 157"/>
              <a:gd name="T21" fmla="*/ 76 h 107"/>
              <a:gd name="T22" fmla="*/ 135 w 157"/>
              <a:gd name="T23" fmla="*/ 47 h 107"/>
              <a:gd name="T24" fmla="*/ 120 w 157"/>
              <a:gd name="T25" fmla="*/ 101 h 107"/>
              <a:gd name="T26" fmla="*/ 79 w 157"/>
              <a:gd name="T27" fmla="*/ 101 h 107"/>
              <a:gd name="T28" fmla="*/ 104 w 157"/>
              <a:gd name="T29" fmla="*/ 76 h 107"/>
              <a:gd name="T30" fmla="*/ 103 w 157"/>
              <a:gd name="T31" fmla="*/ 73 h 107"/>
              <a:gd name="T32" fmla="*/ 92 w 157"/>
              <a:gd name="T33" fmla="*/ 73 h 107"/>
              <a:gd name="T34" fmla="*/ 92 w 157"/>
              <a:gd name="T35" fmla="*/ 68 h 107"/>
              <a:gd name="T36" fmla="*/ 92 w 157"/>
              <a:gd name="T37" fmla="*/ 37 h 107"/>
              <a:gd name="T38" fmla="*/ 90 w 157"/>
              <a:gd name="T39" fmla="*/ 36 h 107"/>
              <a:gd name="T40" fmla="*/ 64 w 157"/>
              <a:gd name="T41" fmla="*/ 36 h 107"/>
              <a:gd name="T42" fmla="*/ 62 w 157"/>
              <a:gd name="T43" fmla="*/ 38 h 107"/>
              <a:gd name="T44" fmla="*/ 62 w 157"/>
              <a:gd name="T45" fmla="*/ 68 h 107"/>
              <a:gd name="T46" fmla="*/ 62 w 157"/>
              <a:gd name="T47" fmla="*/ 73 h 107"/>
              <a:gd name="T48" fmla="*/ 51 w 157"/>
              <a:gd name="T49" fmla="*/ 73 h 107"/>
              <a:gd name="T50" fmla="*/ 51 w 157"/>
              <a:gd name="T51" fmla="*/ 76 h 107"/>
              <a:gd name="T52" fmla="*/ 76 w 157"/>
              <a:gd name="T53" fmla="*/ 101 h 107"/>
              <a:gd name="T54" fmla="*/ 38 w 157"/>
              <a:gd name="T55" fmla="*/ 101 h 107"/>
              <a:gd name="T56" fmla="*/ 11 w 157"/>
              <a:gd name="T57" fmla="*/ 75 h 107"/>
              <a:gd name="T58" fmla="*/ 29 w 157"/>
              <a:gd name="T59" fmla="*/ 50 h 107"/>
              <a:gd name="T60" fmla="*/ 28 w 157"/>
              <a:gd name="T61" fmla="*/ 44 h 107"/>
              <a:gd name="T62" fmla="*/ 51 w 157"/>
              <a:gd name="T63" fmla="*/ 17 h 107"/>
              <a:gd name="T64" fmla="*/ 75 w 157"/>
              <a:gd name="T65" fmla="*/ 30 h 107"/>
              <a:gd name="T66" fmla="*/ 98 w 157"/>
              <a:gd name="T67" fmla="*/ 11 h 107"/>
              <a:gd name="T68" fmla="*/ 128 w 157"/>
              <a:gd name="T69" fmla="*/ 42 h 107"/>
              <a:gd name="T70" fmla="*/ 127 w 157"/>
              <a:gd name="T71" fmla="*/ 50 h 107"/>
              <a:gd name="T72" fmla="*/ 147 w 157"/>
              <a:gd name="T73" fmla="*/ 75 h 107"/>
              <a:gd name="T74" fmla="*/ 120 w 157"/>
              <a:gd name="T75" fmla="*/ 101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57" h="107">
                <a:moveTo>
                  <a:pt x="135" y="47"/>
                </a:moveTo>
                <a:cubicBezTo>
                  <a:pt x="136" y="44"/>
                  <a:pt x="137" y="40"/>
                  <a:pt x="137" y="37"/>
                </a:cubicBezTo>
                <a:cubicBezTo>
                  <a:pt x="137" y="17"/>
                  <a:pt x="120" y="0"/>
                  <a:pt x="100" y="0"/>
                </a:cubicBezTo>
                <a:cubicBezTo>
                  <a:pt x="76" y="0"/>
                  <a:pt x="73" y="18"/>
                  <a:pt x="73" y="18"/>
                </a:cubicBezTo>
                <a:cubicBezTo>
                  <a:pt x="73" y="18"/>
                  <a:pt x="63" y="6"/>
                  <a:pt x="46" y="8"/>
                </a:cubicBezTo>
                <a:cubicBezTo>
                  <a:pt x="30" y="11"/>
                  <a:pt x="20" y="25"/>
                  <a:pt x="20" y="40"/>
                </a:cubicBezTo>
                <a:cubicBezTo>
                  <a:pt x="20" y="42"/>
                  <a:pt x="20" y="45"/>
                  <a:pt x="21" y="47"/>
                </a:cubicBezTo>
                <a:cubicBezTo>
                  <a:pt x="9" y="51"/>
                  <a:pt x="0" y="63"/>
                  <a:pt x="0" y="76"/>
                </a:cubicBezTo>
                <a:cubicBezTo>
                  <a:pt x="0" y="93"/>
                  <a:pt x="14" y="107"/>
                  <a:pt x="31" y="107"/>
                </a:cubicBezTo>
                <a:cubicBezTo>
                  <a:pt x="126" y="107"/>
                  <a:pt x="126" y="107"/>
                  <a:pt x="126" y="107"/>
                </a:cubicBezTo>
                <a:cubicBezTo>
                  <a:pt x="143" y="107"/>
                  <a:pt x="157" y="93"/>
                  <a:pt x="157" y="76"/>
                </a:cubicBezTo>
                <a:cubicBezTo>
                  <a:pt x="157" y="62"/>
                  <a:pt x="148" y="51"/>
                  <a:pt x="135" y="47"/>
                </a:cubicBezTo>
                <a:close/>
                <a:moveTo>
                  <a:pt x="120" y="101"/>
                </a:moveTo>
                <a:cubicBezTo>
                  <a:pt x="79" y="101"/>
                  <a:pt x="79" y="101"/>
                  <a:pt x="79" y="101"/>
                </a:cubicBezTo>
                <a:cubicBezTo>
                  <a:pt x="82" y="97"/>
                  <a:pt x="104" y="76"/>
                  <a:pt x="104" y="76"/>
                </a:cubicBezTo>
                <a:cubicBezTo>
                  <a:pt x="104" y="76"/>
                  <a:pt x="107" y="73"/>
                  <a:pt x="103" y="73"/>
                </a:cubicBezTo>
                <a:cubicBezTo>
                  <a:pt x="99" y="73"/>
                  <a:pt x="92" y="73"/>
                  <a:pt x="92" y="73"/>
                </a:cubicBezTo>
                <a:cubicBezTo>
                  <a:pt x="92" y="73"/>
                  <a:pt x="92" y="71"/>
                  <a:pt x="92" y="68"/>
                </a:cubicBezTo>
                <a:cubicBezTo>
                  <a:pt x="92" y="60"/>
                  <a:pt x="92" y="44"/>
                  <a:pt x="92" y="37"/>
                </a:cubicBezTo>
                <a:cubicBezTo>
                  <a:pt x="92" y="37"/>
                  <a:pt x="92" y="36"/>
                  <a:pt x="90" y="36"/>
                </a:cubicBezTo>
                <a:cubicBezTo>
                  <a:pt x="88" y="36"/>
                  <a:pt x="67" y="36"/>
                  <a:pt x="64" y="36"/>
                </a:cubicBezTo>
                <a:cubicBezTo>
                  <a:pt x="62" y="36"/>
                  <a:pt x="62" y="38"/>
                  <a:pt x="62" y="38"/>
                </a:cubicBezTo>
                <a:cubicBezTo>
                  <a:pt x="62" y="44"/>
                  <a:pt x="62" y="60"/>
                  <a:pt x="62" y="68"/>
                </a:cubicBezTo>
                <a:cubicBezTo>
                  <a:pt x="62" y="71"/>
                  <a:pt x="62" y="73"/>
                  <a:pt x="62" y="73"/>
                </a:cubicBezTo>
                <a:cubicBezTo>
                  <a:pt x="62" y="73"/>
                  <a:pt x="54" y="73"/>
                  <a:pt x="51" y="73"/>
                </a:cubicBezTo>
                <a:cubicBezTo>
                  <a:pt x="48" y="73"/>
                  <a:pt x="51" y="76"/>
                  <a:pt x="51" y="76"/>
                </a:cubicBezTo>
                <a:cubicBezTo>
                  <a:pt x="76" y="101"/>
                  <a:pt x="76" y="101"/>
                  <a:pt x="76" y="101"/>
                </a:cubicBezTo>
                <a:cubicBezTo>
                  <a:pt x="38" y="101"/>
                  <a:pt x="38" y="101"/>
                  <a:pt x="38" y="101"/>
                </a:cubicBezTo>
                <a:cubicBezTo>
                  <a:pt x="23" y="101"/>
                  <a:pt x="11" y="89"/>
                  <a:pt x="11" y="75"/>
                </a:cubicBezTo>
                <a:cubicBezTo>
                  <a:pt x="11" y="63"/>
                  <a:pt x="19" y="54"/>
                  <a:pt x="29" y="50"/>
                </a:cubicBezTo>
                <a:cubicBezTo>
                  <a:pt x="28" y="48"/>
                  <a:pt x="28" y="46"/>
                  <a:pt x="28" y="44"/>
                </a:cubicBezTo>
                <a:cubicBezTo>
                  <a:pt x="28" y="32"/>
                  <a:pt x="37" y="20"/>
                  <a:pt x="51" y="17"/>
                </a:cubicBezTo>
                <a:cubicBezTo>
                  <a:pt x="66" y="16"/>
                  <a:pt x="75" y="30"/>
                  <a:pt x="75" y="30"/>
                </a:cubicBezTo>
                <a:cubicBezTo>
                  <a:pt x="75" y="30"/>
                  <a:pt x="77" y="11"/>
                  <a:pt x="98" y="11"/>
                </a:cubicBezTo>
                <a:cubicBezTo>
                  <a:pt x="115" y="11"/>
                  <a:pt x="128" y="25"/>
                  <a:pt x="128" y="42"/>
                </a:cubicBezTo>
                <a:cubicBezTo>
                  <a:pt x="128" y="45"/>
                  <a:pt x="128" y="48"/>
                  <a:pt x="127" y="50"/>
                </a:cubicBezTo>
                <a:cubicBezTo>
                  <a:pt x="138" y="53"/>
                  <a:pt x="147" y="63"/>
                  <a:pt x="147" y="75"/>
                </a:cubicBezTo>
                <a:cubicBezTo>
                  <a:pt x="147" y="89"/>
                  <a:pt x="135" y="101"/>
                  <a:pt x="120" y="101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PE" sz="2400" dirty="0">
              <a:solidFill>
                <a:schemeClr val="bg1"/>
              </a:solidFill>
            </a:endParaRPr>
          </a:p>
        </p:txBody>
      </p:sp>
      <p:sp>
        <p:nvSpPr>
          <p:cNvPr id="234" name="Freeform 33"/>
          <p:cNvSpPr>
            <a:spLocks noEditPoints="1"/>
          </p:cNvSpPr>
          <p:nvPr/>
        </p:nvSpPr>
        <p:spPr bwMode="auto">
          <a:xfrm>
            <a:off x="9416940" y="3988849"/>
            <a:ext cx="529240" cy="360333"/>
          </a:xfrm>
          <a:custGeom>
            <a:avLst/>
            <a:gdLst>
              <a:gd name="T0" fmla="*/ 135 w 157"/>
              <a:gd name="T1" fmla="*/ 47 h 107"/>
              <a:gd name="T2" fmla="*/ 137 w 157"/>
              <a:gd name="T3" fmla="*/ 37 h 107"/>
              <a:gd name="T4" fmla="*/ 100 w 157"/>
              <a:gd name="T5" fmla="*/ 0 h 107"/>
              <a:gd name="T6" fmla="*/ 73 w 157"/>
              <a:gd name="T7" fmla="*/ 18 h 107"/>
              <a:gd name="T8" fmla="*/ 46 w 157"/>
              <a:gd name="T9" fmla="*/ 8 h 107"/>
              <a:gd name="T10" fmla="*/ 20 w 157"/>
              <a:gd name="T11" fmla="*/ 40 h 107"/>
              <a:gd name="T12" fmla="*/ 21 w 157"/>
              <a:gd name="T13" fmla="*/ 47 h 107"/>
              <a:gd name="T14" fmla="*/ 0 w 157"/>
              <a:gd name="T15" fmla="*/ 76 h 107"/>
              <a:gd name="T16" fmla="*/ 31 w 157"/>
              <a:gd name="T17" fmla="*/ 107 h 107"/>
              <a:gd name="T18" fmla="*/ 126 w 157"/>
              <a:gd name="T19" fmla="*/ 107 h 107"/>
              <a:gd name="T20" fmla="*/ 157 w 157"/>
              <a:gd name="T21" fmla="*/ 76 h 107"/>
              <a:gd name="T22" fmla="*/ 135 w 157"/>
              <a:gd name="T23" fmla="*/ 47 h 107"/>
              <a:gd name="T24" fmla="*/ 120 w 157"/>
              <a:gd name="T25" fmla="*/ 101 h 107"/>
              <a:gd name="T26" fmla="*/ 79 w 157"/>
              <a:gd name="T27" fmla="*/ 101 h 107"/>
              <a:gd name="T28" fmla="*/ 104 w 157"/>
              <a:gd name="T29" fmla="*/ 76 h 107"/>
              <a:gd name="T30" fmla="*/ 103 w 157"/>
              <a:gd name="T31" fmla="*/ 73 h 107"/>
              <a:gd name="T32" fmla="*/ 92 w 157"/>
              <a:gd name="T33" fmla="*/ 73 h 107"/>
              <a:gd name="T34" fmla="*/ 92 w 157"/>
              <a:gd name="T35" fmla="*/ 68 h 107"/>
              <a:gd name="T36" fmla="*/ 92 w 157"/>
              <a:gd name="T37" fmla="*/ 37 h 107"/>
              <a:gd name="T38" fmla="*/ 90 w 157"/>
              <a:gd name="T39" fmla="*/ 36 h 107"/>
              <a:gd name="T40" fmla="*/ 64 w 157"/>
              <a:gd name="T41" fmla="*/ 36 h 107"/>
              <a:gd name="T42" fmla="*/ 62 w 157"/>
              <a:gd name="T43" fmla="*/ 38 h 107"/>
              <a:gd name="T44" fmla="*/ 62 w 157"/>
              <a:gd name="T45" fmla="*/ 68 h 107"/>
              <a:gd name="T46" fmla="*/ 62 w 157"/>
              <a:gd name="T47" fmla="*/ 73 h 107"/>
              <a:gd name="T48" fmla="*/ 51 w 157"/>
              <a:gd name="T49" fmla="*/ 73 h 107"/>
              <a:gd name="T50" fmla="*/ 51 w 157"/>
              <a:gd name="T51" fmla="*/ 76 h 107"/>
              <a:gd name="T52" fmla="*/ 76 w 157"/>
              <a:gd name="T53" fmla="*/ 101 h 107"/>
              <a:gd name="T54" fmla="*/ 38 w 157"/>
              <a:gd name="T55" fmla="*/ 101 h 107"/>
              <a:gd name="T56" fmla="*/ 11 w 157"/>
              <a:gd name="T57" fmla="*/ 75 h 107"/>
              <a:gd name="T58" fmla="*/ 29 w 157"/>
              <a:gd name="T59" fmla="*/ 50 h 107"/>
              <a:gd name="T60" fmla="*/ 28 w 157"/>
              <a:gd name="T61" fmla="*/ 44 h 107"/>
              <a:gd name="T62" fmla="*/ 51 w 157"/>
              <a:gd name="T63" fmla="*/ 17 h 107"/>
              <a:gd name="T64" fmla="*/ 75 w 157"/>
              <a:gd name="T65" fmla="*/ 30 h 107"/>
              <a:gd name="T66" fmla="*/ 98 w 157"/>
              <a:gd name="T67" fmla="*/ 11 h 107"/>
              <a:gd name="T68" fmla="*/ 128 w 157"/>
              <a:gd name="T69" fmla="*/ 42 h 107"/>
              <a:gd name="T70" fmla="*/ 127 w 157"/>
              <a:gd name="T71" fmla="*/ 50 h 107"/>
              <a:gd name="T72" fmla="*/ 147 w 157"/>
              <a:gd name="T73" fmla="*/ 75 h 107"/>
              <a:gd name="T74" fmla="*/ 120 w 157"/>
              <a:gd name="T75" fmla="*/ 101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57" h="107">
                <a:moveTo>
                  <a:pt x="135" y="47"/>
                </a:moveTo>
                <a:cubicBezTo>
                  <a:pt x="136" y="44"/>
                  <a:pt x="137" y="40"/>
                  <a:pt x="137" y="37"/>
                </a:cubicBezTo>
                <a:cubicBezTo>
                  <a:pt x="137" y="17"/>
                  <a:pt x="120" y="0"/>
                  <a:pt x="100" y="0"/>
                </a:cubicBezTo>
                <a:cubicBezTo>
                  <a:pt x="76" y="0"/>
                  <a:pt x="73" y="18"/>
                  <a:pt x="73" y="18"/>
                </a:cubicBezTo>
                <a:cubicBezTo>
                  <a:pt x="73" y="18"/>
                  <a:pt x="63" y="6"/>
                  <a:pt x="46" y="8"/>
                </a:cubicBezTo>
                <a:cubicBezTo>
                  <a:pt x="30" y="11"/>
                  <a:pt x="20" y="25"/>
                  <a:pt x="20" y="40"/>
                </a:cubicBezTo>
                <a:cubicBezTo>
                  <a:pt x="20" y="42"/>
                  <a:pt x="20" y="45"/>
                  <a:pt x="21" y="47"/>
                </a:cubicBezTo>
                <a:cubicBezTo>
                  <a:pt x="9" y="51"/>
                  <a:pt x="0" y="63"/>
                  <a:pt x="0" y="76"/>
                </a:cubicBezTo>
                <a:cubicBezTo>
                  <a:pt x="0" y="93"/>
                  <a:pt x="14" y="107"/>
                  <a:pt x="31" y="107"/>
                </a:cubicBezTo>
                <a:cubicBezTo>
                  <a:pt x="126" y="107"/>
                  <a:pt x="126" y="107"/>
                  <a:pt x="126" y="107"/>
                </a:cubicBezTo>
                <a:cubicBezTo>
                  <a:pt x="143" y="107"/>
                  <a:pt x="157" y="93"/>
                  <a:pt x="157" y="76"/>
                </a:cubicBezTo>
                <a:cubicBezTo>
                  <a:pt x="157" y="62"/>
                  <a:pt x="148" y="51"/>
                  <a:pt x="135" y="47"/>
                </a:cubicBezTo>
                <a:close/>
                <a:moveTo>
                  <a:pt x="120" y="101"/>
                </a:moveTo>
                <a:cubicBezTo>
                  <a:pt x="79" y="101"/>
                  <a:pt x="79" y="101"/>
                  <a:pt x="79" y="101"/>
                </a:cubicBezTo>
                <a:cubicBezTo>
                  <a:pt x="82" y="97"/>
                  <a:pt x="104" y="76"/>
                  <a:pt x="104" y="76"/>
                </a:cubicBezTo>
                <a:cubicBezTo>
                  <a:pt x="104" y="76"/>
                  <a:pt x="107" y="73"/>
                  <a:pt x="103" y="73"/>
                </a:cubicBezTo>
                <a:cubicBezTo>
                  <a:pt x="99" y="73"/>
                  <a:pt x="92" y="73"/>
                  <a:pt x="92" y="73"/>
                </a:cubicBezTo>
                <a:cubicBezTo>
                  <a:pt x="92" y="73"/>
                  <a:pt x="92" y="71"/>
                  <a:pt x="92" y="68"/>
                </a:cubicBezTo>
                <a:cubicBezTo>
                  <a:pt x="92" y="60"/>
                  <a:pt x="92" y="44"/>
                  <a:pt x="92" y="37"/>
                </a:cubicBezTo>
                <a:cubicBezTo>
                  <a:pt x="92" y="37"/>
                  <a:pt x="92" y="36"/>
                  <a:pt x="90" y="36"/>
                </a:cubicBezTo>
                <a:cubicBezTo>
                  <a:pt x="88" y="36"/>
                  <a:pt x="67" y="36"/>
                  <a:pt x="64" y="36"/>
                </a:cubicBezTo>
                <a:cubicBezTo>
                  <a:pt x="62" y="36"/>
                  <a:pt x="62" y="38"/>
                  <a:pt x="62" y="38"/>
                </a:cubicBezTo>
                <a:cubicBezTo>
                  <a:pt x="62" y="44"/>
                  <a:pt x="62" y="60"/>
                  <a:pt x="62" y="68"/>
                </a:cubicBezTo>
                <a:cubicBezTo>
                  <a:pt x="62" y="71"/>
                  <a:pt x="62" y="73"/>
                  <a:pt x="62" y="73"/>
                </a:cubicBezTo>
                <a:cubicBezTo>
                  <a:pt x="62" y="73"/>
                  <a:pt x="54" y="73"/>
                  <a:pt x="51" y="73"/>
                </a:cubicBezTo>
                <a:cubicBezTo>
                  <a:pt x="48" y="73"/>
                  <a:pt x="51" y="76"/>
                  <a:pt x="51" y="76"/>
                </a:cubicBezTo>
                <a:cubicBezTo>
                  <a:pt x="76" y="101"/>
                  <a:pt x="76" y="101"/>
                  <a:pt x="76" y="101"/>
                </a:cubicBezTo>
                <a:cubicBezTo>
                  <a:pt x="38" y="101"/>
                  <a:pt x="38" y="101"/>
                  <a:pt x="38" y="101"/>
                </a:cubicBezTo>
                <a:cubicBezTo>
                  <a:pt x="23" y="101"/>
                  <a:pt x="11" y="89"/>
                  <a:pt x="11" y="75"/>
                </a:cubicBezTo>
                <a:cubicBezTo>
                  <a:pt x="11" y="63"/>
                  <a:pt x="19" y="54"/>
                  <a:pt x="29" y="50"/>
                </a:cubicBezTo>
                <a:cubicBezTo>
                  <a:pt x="28" y="48"/>
                  <a:pt x="28" y="46"/>
                  <a:pt x="28" y="44"/>
                </a:cubicBezTo>
                <a:cubicBezTo>
                  <a:pt x="28" y="32"/>
                  <a:pt x="37" y="20"/>
                  <a:pt x="51" y="17"/>
                </a:cubicBezTo>
                <a:cubicBezTo>
                  <a:pt x="66" y="16"/>
                  <a:pt x="75" y="30"/>
                  <a:pt x="75" y="30"/>
                </a:cubicBezTo>
                <a:cubicBezTo>
                  <a:pt x="75" y="30"/>
                  <a:pt x="77" y="11"/>
                  <a:pt x="98" y="11"/>
                </a:cubicBezTo>
                <a:cubicBezTo>
                  <a:pt x="115" y="11"/>
                  <a:pt x="128" y="25"/>
                  <a:pt x="128" y="42"/>
                </a:cubicBezTo>
                <a:cubicBezTo>
                  <a:pt x="128" y="45"/>
                  <a:pt x="128" y="48"/>
                  <a:pt x="127" y="50"/>
                </a:cubicBezTo>
                <a:cubicBezTo>
                  <a:pt x="138" y="53"/>
                  <a:pt x="147" y="63"/>
                  <a:pt x="147" y="75"/>
                </a:cubicBezTo>
                <a:cubicBezTo>
                  <a:pt x="147" y="89"/>
                  <a:pt x="135" y="101"/>
                  <a:pt x="120" y="101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PE" sz="2400" dirty="0">
              <a:solidFill>
                <a:schemeClr val="bg1"/>
              </a:solidFill>
            </a:endParaRPr>
          </a:p>
        </p:txBody>
      </p:sp>
      <p:sp>
        <p:nvSpPr>
          <p:cNvPr id="235" name="Freeform 33"/>
          <p:cNvSpPr>
            <a:spLocks noEditPoints="1"/>
          </p:cNvSpPr>
          <p:nvPr/>
        </p:nvSpPr>
        <p:spPr bwMode="auto">
          <a:xfrm>
            <a:off x="6772580" y="3762066"/>
            <a:ext cx="529240" cy="360333"/>
          </a:xfrm>
          <a:custGeom>
            <a:avLst/>
            <a:gdLst>
              <a:gd name="T0" fmla="*/ 135 w 157"/>
              <a:gd name="T1" fmla="*/ 47 h 107"/>
              <a:gd name="T2" fmla="*/ 137 w 157"/>
              <a:gd name="T3" fmla="*/ 37 h 107"/>
              <a:gd name="T4" fmla="*/ 100 w 157"/>
              <a:gd name="T5" fmla="*/ 0 h 107"/>
              <a:gd name="T6" fmla="*/ 73 w 157"/>
              <a:gd name="T7" fmla="*/ 18 h 107"/>
              <a:gd name="T8" fmla="*/ 46 w 157"/>
              <a:gd name="T9" fmla="*/ 8 h 107"/>
              <a:gd name="T10" fmla="*/ 20 w 157"/>
              <a:gd name="T11" fmla="*/ 40 h 107"/>
              <a:gd name="T12" fmla="*/ 21 w 157"/>
              <a:gd name="T13" fmla="*/ 47 h 107"/>
              <a:gd name="T14" fmla="*/ 0 w 157"/>
              <a:gd name="T15" fmla="*/ 76 h 107"/>
              <a:gd name="T16" fmla="*/ 31 w 157"/>
              <a:gd name="T17" fmla="*/ 107 h 107"/>
              <a:gd name="T18" fmla="*/ 126 w 157"/>
              <a:gd name="T19" fmla="*/ 107 h 107"/>
              <a:gd name="T20" fmla="*/ 157 w 157"/>
              <a:gd name="T21" fmla="*/ 76 h 107"/>
              <a:gd name="T22" fmla="*/ 135 w 157"/>
              <a:gd name="T23" fmla="*/ 47 h 107"/>
              <a:gd name="T24" fmla="*/ 120 w 157"/>
              <a:gd name="T25" fmla="*/ 101 h 107"/>
              <a:gd name="T26" fmla="*/ 79 w 157"/>
              <a:gd name="T27" fmla="*/ 101 h 107"/>
              <a:gd name="T28" fmla="*/ 104 w 157"/>
              <a:gd name="T29" fmla="*/ 76 h 107"/>
              <a:gd name="T30" fmla="*/ 103 w 157"/>
              <a:gd name="T31" fmla="*/ 73 h 107"/>
              <a:gd name="T32" fmla="*/ 92 w 157"/>
              <a:gd name="T33" fmla="*/ 73 h 107"/>
              <a:gd name="T34" fmla="*/ 92 w 157"/>
              <a:gd name="T35" fmla="*/ 68 h 107"/>
              <a:gd name="T36" fmla="*/ 92 w 157"/>
              <a:gd name="T37" fmla="*/ 37 h 107"/>
              <a:gd name="T38" fmla="*/ 90 w 157"/>
              <a:gd name="T39" fmla="*/ 36 h 107"/>
              <a:gd name="T40" fmla="*/ 64 w 157"/>
              <a:gd name="T41" fmla="*/ 36 h 107"/>
              <a:gd name="T42" fmla="*/ 62 w 157"/>
              <a:gd name="T43" fmla="*/ 38 h 107"/>
              <a:gd name="T44" fmla="*/ 62 w 157"/>
              <a:gd name="T45" fmla="*/ 68 h 107"/>
              <a:gd name="T46" fmla="*/ 62 w 157"/>
              <a:gd name="T47" fmla="*/ 73 h 107"/>
              <a:gd name="T48" fmla="*/ 51 w 157"/>
              <a:gd name="T49" fmla="*/ 73 h 107"/>
              <a:gd name="T50" fmla="*/ 51 w 157"/>
              <a:gd name="T51" fmla="*/ 76 h 107"/>
              <a:gd name="T52" fmla="*/ 76 w 157"/>
              <a:gd name="T53" fmla="*/ 101 h 107"/>
              <a:gd name="T54" fmla="*/ 38 w 157"/>
              <a:gd name="T55" fmla="*/ 101 h 107"/>
              <a:gd name="T56" fmla="*/ 11 w 157"/>
              <a:gd name="T57" fmla="*/ 75 h 107"/>
              <a:gd name="T58" fmla="*/ 29 w 157"/>
              <a:gd name="T59" fmla="*/ 50 h 107"/>
              <a:gd name="T60" fmla="*/ 28 w 157"/>
              <a:gd name="T61" fmla="*/ 44 h 107"/>
              <a:gd name="T62" fmla="*/ 51 w 157"/>
              <a:gd name="T63" fmla="*/ 17 h 107"/>
              <a:gd name="T64" fmla="*/ 75 w 157"/>
              <a:gd name="T65" fmla="*/ 30 h 107"/>
              <a:gd name="T66" fmla="*/ 98 w 157"/>
              <a:gd name="T67" fmla="*/ 11 h 107"/>
              <a:gd name="T68" fmla="*/ 128 w 157"/>
              <a:gd name="T69" fmla="*/ 42 h 107"/>
              <a:gd name="T70" fmla="*/ 127 w 157"/>
              <a:gd name="T71" fmla="*/ 50 h 107"/>
              <a:gd name="T72" fmla="*/ 147 w 157"/>
              <a:gd name="T73" fmla="*/ 75 h 107"/>
              <a:gd name="T74" fmla="*/ 120 w 157"/>
              <a:gd name="T75" fmla="*/ 101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57" h="107">
                <a:moveTo>
                  <a:pt x="135" y="47"/>
                </a:moveTo>
                <a:cubicBezTo>
                  <a:pt x="136" y="44"/>
                  <a:pt x="137" y="40"/>
                  <a:pt x="137" y="37"/>
                </a:cubicBezTo>
                <a:cubicBezTo>
                  <a:pt x="137" y="17"/>
                  <a:pt x="120" y="0"/>
                  <a:pt x="100" y="0"/>
                </a:cubicBezTo>
                <a:cubicBezTo>
                  <a:pt x="76" y="0"/>
                  <a:pt x="73" y="18"/>
                  <a:pt x="73" y="18"/>
                </a:cubicBezTo>
                <a:cubicBezTo>
                  <a:pt x="73" y="18"/>
                  <a:pt x="63" y="6"/>
                  <a:pt x="46" y="8"/>
                </a:cubicBezTo>
                <a:cubicBezTo>
                  <a:pt x="30" y="11"/>
                  <a:pt x="20" y="25"/>
                  <a:pt x="20" y="40"/>
                </a:cubicBezTo>
                <a:cubicBezTo>
                  <a:pt x="20" y="42"/>
                  <a:pt x="20" y="45"/>
                  <a:pt x="21" y="47"/>
                </a:cubicBezTo>
                <a:cubicBezTo>
                  <a:pt x="9" y="51"/>
                  <a:pt x="0" y="63"/>
                  <a:pt x="0" y="76"/>
                </a:cubicBezTo>
                <a:cubicBezTo>
                  <a:pt x="0" y="93"/>
                  <a:pt x="14" y="107"/>
                  <a:pt x="31" y="107"/>
                </a:cubicBezTo>
                <a:cubicBezTo>
                  <a:pt x="126" y="107"/>
                  <a:pt x="126" y="107"/>
                  <a:pt x="126" y="107"/>
                </a:cubicBezTo>
                <a:cubicBezTo>
                  <a:pt x="143" y="107"/>
                  <a:pt x="157" y="93"/>
                  <a:pt x="157" y="76"/>
                </a:cubicBezTo>
                <a:cubicBezTo>
                  <a:pt x="157" y="62"/>
                  <a:pt x="148" y="51"/>
                  <a:pt x="135" y="47"/>
                </a:cubicBezTo>
                <a:close/>
                <a:moveTo>
                  <a:pt x="120" y="101"/>
                </a:moveTo>
                <a:cubicBezTo>
                  <a:pt x="79" y="101"/>
                  <a:pt x="79" y="101"/>
                  <a:pt x="79" y="101"/>
                </a:cubicBezTo>
                <a:cubicBezTo>
                  <a:pt x="82" y="97"/>
                  <a:pt x="104" y="76"/>
                  <a:pt x="104" y="76"/>
                </a:cubicBezTo>
                <a:cubicBezTo>
                  <a:pt x="104" y="76"/>
                  <a:pt x="107" y="73"/>
                  <a:pt x="103" y="73"/>
                </a:cubicBezTo>
                <a:cubicBezTo>
                  <a:pt x="99" y="73"/>
                  <a:pt x="92" y="73"/>
                  <a:pt x="92" y="73"/>
                </a:cubicBezTo>
                <a:cubicBezTo>
                  <a:pt x="92" y="73"/>
                  <a:pt x="92" y="71"/>
                  <a:pt x="92" y="68"/>
                </a:cubicBezTo>
                <a:cubicBezTo>
                  <a:pt x="92" y="60"/>
                  <a:pt x="92" y="44"/>
                  <a:pt x="92" y="37"/>
                </a:cubicBezTo>
                <a:cubicBezTo>
                  <a:pt x="92" y="37"/>
                  <a:pt x="92" y="36"/>
                  <a:pt x="90" y="36"/>
                </a:cubicBezTo>
                <a:cubicBezTo>
                  <a:pt x="88" y="36"/>
                  <a:pt x="67" y="36"/>
                  <a:pt x="64" y="36"/>
                </a:cubicBezTo>
                <a:cubicBezTo>
                  <a:pt x="62" y="36"/>
                  <a:pt x="62" y="38"/>
                  <a:pt x="62" y="38"/>
                </a:cubicBezTo>
                <a:cubicBezTo>
                  <a:pt x="62" y="44"/>
                  <a:pt x="62" y="60"/>
                  <a:pt x="62" y="68"/>
                </a:cubicBezTo>
                <a:cubicBezTo>
                  <a:pt x="62" y="71"/>
                  <a:pt x="62" y="73"/>
                  <a:pt x="62" y="73"/>
                </a:cubicBezTo>
                <a:cubicBezTo>
                  <a:pt x="62" y="73"/>
                  <a:pt x="54" y="73"/>
                  <a:pt x="51" y="73"/>
                </a:cubicBezTo>
                <a:cubicBezTo>
                  <a:pt x="48" y="73"/>
                  <a:pt x="51" y="76"/>
                  <a:pt x="51" y="76"/>
                </a:cubicBezTo>
                <a:cubicBezTo>
                  <a:pt x="76" y="101"/>
                  <a:pt x="76" y="101"/>
                  <a:pt x="76" y="101"/>
                </a:cubicBezTo>
                <a:cubicBezTo>
                  <a:pt x="38" y="101"/>
                  <a:pt x="38" y="101"/>
                  <a:pt x="38" y="101"/>
                </a:cubicBezTo>
                <a:cubicBezTo>
                  <a:pt x="23" y="101"/>
                  <a:pt x="11" y="89"/>
                  <a:pt x="11" y="75"/>
                </a:cubicBezTo>
                <a:cubicBezTo>
                  <a:pt x="11" y="63"/>
                  <a:pt x="19" y="54"/>
                  <a:pt x="29" y="50"/>
                </a:cubicBezTo>
                <a:cubicBezTo>
                  <a:pt x="28" y="48"/>
                  <a:pt x="28" y="46"/>
                  <a:pt x="28" y="44"/>
                </a:cubicBezTo>
                <a:cubicBezTo>
                  <a:pt x="28" y="32"/>
                  <a:pt x="37" y="20"/>
                  <a:pt x="51" y="17"/>
                </a:cubicBezTo>
                <a:cubicBezTo>
                  <a:pt x="66" y="16"/>
                  <a:pt x="75" y="30"/>
                  <a:pt x="75" y="30"/>
                </a:cubicBezTo>
                <a:cubicBezTo>
                  <a:pt x="75" y="30"/>
                  <a:pt x="77" y="11"/>
                  <a:pt x="98" y="11"/>
                </a:cubicBezTo>
                <a:cubicBezTo>
                  <a:pt x="115" y="11"/>
                  <a:pt x="128" y="25"/>
                  <a:pt x="128" y="42"/>
                </a:cubicBezTo>
                <a:cubicBezTo>
                  <a:pt x="128" y="45"/>
                  <a:pt x="128" y="48"/>
                  <a:pt x="127" y="50"/>
                </a:cubicBezTo>
                <a:cubicBezTo>
                  <a:pt x="138" y="53"/>
                  <a:pt x="147" y="63"/>
                  <a:pt x="147" y="75"/>
                </a:cubicBezTo>
                <a:cubicBezTo>
                  <a:pt x="147" y="89"/>
                  <a:pt x="135" y="101"/>
                  <a:pt x="120" y="101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PE" sz="2400" dirty="0">
              <a:solidFill>
                <a:schemeClr val="bg1"/>
              </a:solidFill>
            </a:endParaRPr>
          </a:p>
        </p:txBody>
      </p:sp>
      <p:grpSp>
        <p:nvGrpSpPr>
          <p:cNvPr id="236" name="Group 235"/>
          <p:cNvGrpSpPr/>
          <p:nvPr/>
        </p:nvGrpSpPr>
        <p:grpSpPr>
          <a:xfrm>
            <a:off x="3916112" y="3240297"/>
            <a:ext cx="321149" cy="419964"/>
            <a:chOff x="812800" y="2401888"/>
            <a:chExt cx="206375" cy="269875"/>
          </a:xfrm>
          <a:solidFill>
            <a:schemeClr val="bg1">
              <a:lumMod val="65000"/>
            </a:schemeClr>
          </a:solidFill>
        </p:grpSpPr>
        <p:sp>
          <p:nvSpPr>
            <p:cNvPr id="237" name="Freeform 47"/>
            <p:cNvSpPr>
              <a:spLocks noEditPoints="1"/>
            </p:cNvSpPr>
            <p:nvPr/>
          </p:nvSpPr>
          <p:spPr bwMode="auto">
            <a:xfrm>
              <a:off x="812800" y="2401888"/>
              <a:ext cx="206375" cy="269875"/>
            </a:xfrm>
            <a:custGeom>
              <a:avLst/>
              <a:gdLst>
                <a:gd name="T0" fmla="*/ 104 w 109"/>
                <a:gd name="T1" fmla="*/ 68 h 142"/>
                <a:gd name="T2" fmla="*/ 96 w 109"/>
                <a:gd name="T3" fmla="*/ 68 h 142"/>
                <a:gd name="T4" fmla="*/ 96 w 109"/>
                <a:gd name="T5" fmla="*/ 44 h 142"/>
                <a:gd name="T6" fmla="*/ 84 w 109"/>
                <a:gd name="T7" fmla="*/ 13 h 142"/>
                <a:gd name="T8" fmla="*/ 55 w 109"/>
                <a:gd name="T9" fmla="*/ 0 h 142"/>
                <a:gd name="T10" fmla="*/ 25 w 109"/>
                <a:gd name="T11" fmla="*/ 13 h 142"/>
                <a:gd name="T12" fmla="*/ 13 w 109"/>
                <a:gd name="T13" fmla="*/ 44 h 142"/>
                <a:gd name="T14" fmla="*/ 13 w 109"/>
                <a:gd name="T15" fmla="*/ 68 h 142"/>
                <a:gd name="T16" fmla="*/ 6 w 109"/>
                <a:gd name="T17" fmla="*/ 68 h 142"/>
                <a:gd name="T18" fmla="*/ 0 w 109"/>
                <a:gd name="T19" fmla="*/ 73 h 142"/>
                <a:gd name="T20" fmla="*/ 0 w 109"/>
                <a:gd name="T21" fmla="*/ 137 h 142"/>
                <a:gd name="T22" fmla="*/ 6 w 109"/>
                <a:gd name="T23" fmla="*/ 142 h 142"/>
                <a:gd name="T24" fmla="*/ 104 w 109"/>
                <a:gd name="T25" fmla="*/ 142 h 142"/>
                <a:gd name="T26" fmla="*/ 109 w 109"/>
                <a:gd name="T27" fmla="*/ 137 h 142"/>
                <a:gd name="T28" fmla="*/ 109 w 109"/>
                <a:gd name="T29" fmla="*/ 73 h 142"/>
                <a:gd name="T30" fmla="*/ 104 w 109"/>
                <a:gd name="T31" fmla="*/ 68 h 142"/>
                <a:gd name="T32" fmla="*/ 66 w 109"/>
                <a:gd name="T33" fmla="*/ 124 h 142"/>
                <a:gd name="T34" fmla="*/ 55 w 109"/>
                <a:gd name="T35" fmla="*/ 136 h 142"/>
                <a:gd name="T36" fmla="*/ 43 w 109"/>
                <a:gd name="T37" fmla="*/ 124 h 142"/>
                <a:gd name="T38" fmla="*/ 43 w 109"/>
                <a:gd name="T39" fmla="*/ 103 h 142"/>
                <a:gd name="T40" fmla="*/ 55 w 109"/>
                <a:gd name="T41" fmla="*/ 91 h 142"/>
                <a:gd name="T42" fmla="*/ 66 w 109"/>
                <a:gd name="T43" fmla="*/ 103 h 142"/>
                <a:gd name="T44" fmla="*/ 66 w 109"/>
                <a:gd name="T45" fmla="*/ 124 h 142"/>
                <a:gd name="T46" fmla="*/ 77 w 109"/>
                <a:gd name="T47" fmla="*/ 68 h 142"/>
                <a:gd name="T48" fmla="*/ 33 w 109"/>
                <a:gd name="T49" fmla="*/ 68 h 142"/>
                <a:gd name="T50" fmla="*/ 33 w 109"/>
                <a:gd name="T51" fmla="*/ 44 h 142"/>
                <a:gd name="T52" fmla="*/ 39 w 109"/>
                <a:gd name="T53" fmla="*/ 27 h 142"/>
                <a:gd name="T54" fmla="*/ 55 w 109"/>
                <a:gd name="T55" fmla="*/ 20 h 142"/>
                <a:gd name="T56" fmla="*/ 70 w 109"/>
                <a:gd name="T57" fmla="*/ 27 h 142"/>
                <a:gd name="T58" fmla="*/ 77 w 109"/>
                <a:gd name="T59" fmla="*/ 44 h 142"/>
                <a:gd name="T60" fmla="*/ 77 w 109"/>
                <a:gd name="T61" fmla="*/ 68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09" h="142">
                  <a:moveTo>
                    <a:pt x="104" y="68"/>
                  </a:moveTo>
                  <a:cubicBezTo>
                    <a:pt x="96" y="68"/>
                    <a:pt x="96" y="68"/>
                    <a:pt x="96" y="68"/>
                  </a:cubicBezTo>
                  <a:cubicBezTo>
                    <a:pt x="96" y="44"/>
                    <a:pt x="96" y="44"/>
                    <a:pt x="96" y="44"/>
                  </a:cubicBezTo>
                  <a:cubicBezTo>
                    <a:pt x="96" y="32"/>
                    <a:pt x="92" y="21"/>
                    <a:pt x="84" y="13"/>
                  </a:cubicBezTo>
                  <a:cubicBezTo>
                    <a:pt x="77" y="5"/>
                    <a:pt x="66" y="0"/>
                    <a:pt x="55" y="0"/>
                  </a:cubicBezTo>
                  <a:cubicBezTo>
                    <a:pt x="43" y="0"/>
                    <a:pt x="32" y="5"/>
                    <a:pt x="25" y="13"/>
                  </a:cubicBezTo>
                  <a:cubicBezTo>
                    <a:pt x="17" y="21"/>
                    <a:pt x="13" y="32"/>
                    <a:pt x="13" y="44"/>
                  </a:cubicBezTo>
                  <a:cubicBezTo>
                    <a:pt x="13" y="68"/>
                    <a:pt x="13" y="68"/>
                    <a:pt x="13" y="68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3" y="68"/>
                    <a:pt x="0" y="71"/>
                    <a:pt x="0" y="73"/>
                  </a:cubicBezTo>
                  <a:cubicBezTo>
                    <a:pt x="0" y="137"/>
                    <a:pt x="0" y="137"/>
                    <a:pt x="0" y="137"/>
                  </a:cubicBezTo>
                  <a:cubicBezTo>
                    <a:pt x="0" y="140"/>
                    <a:pt x="3" y="142"/>
                    <a:pt x="6" y="142"/>
                  </a:cubicBezTo>
                  <a:cubicBezTo>
                    <a:pt x="104" y="142"/>
                    <a:pt x="104" y="142"/>
                    <a:pt x="104" y="142"/>
                  </a:cubicBezTo>
                  <a:cubicBezTo>
                    <a:pt x="107" y="142"/>
                    <a:pt x="109" y="140"/>
                    <a:pt x="109" y="137"/>
                  </a:cubicBezTo>
                  <a:cubicBezTo>
                    <a:pt x="109" y="73"/>
                    <a:pt x="109" y="73"/>
                    <a:pt x="109" y="73"/>
                  </a:cubicBezTo>
                  <a:cubicBezTo>
                    <a:pt x="109" y="71"/>
                    <a:pt x="107" y="68"/>
                    <a:pt x="104" y="68"/>
                  </a:cubicBezTo>
                  <a:close/>
                  <a:moveTo>
                    <a:pt x="66" y="124"/>
                  </a:moveTo>
                  <a:cubicBezTo>
                    <a:pt x="66" y="131"/>
                    <a:pt x="61" y="136"/>
                    <a:pt x="55" y="136"/>
                  </a:cubicBezTo>
                  <a:cubicBezTo>
                    <a:pt x="48" y="136"/>
                    <a:pt x="43" y="131"/>
                    <a:pt x="43" y="124"/>
                  </a:cubicBezTo>
                  <a:cubicBezTo>
                    <a:pt x="43" y="103"/>
                    <a:pt x="43" y="103"/>
                    <a:pt x="43" y="103"/>
                  </a:cubicBezTo>
                  <a:cubicBezTo>
                    <a:pt x="43" y="96"/>
                    <a:pt x="48" y="91"/>
                    <a:pt x="55" y="91"/>
                  </a:cubicBezTo>
                  <a:cubicBezTo>
                    <a:pt x="61" y="91"/>
                    <a:pt x="66" y="96"/>
                    <a:pt x="66" y="103"/>
                  </a:cubicBezTo>
                  <a:lnTo>
                    <a:pt x="66" y="124"/>
                  </a:lnTo>
                  <a:close/>
                  <a:moveTo>
                    <a:pt x="77" y="68"/>
                  </a:moveTo>
                  <a:cubicBezTo>
                    <a:pt x="33" y="68"/>
                    <a:pt x="33" y="68"/>
                    <a:pt x="33" y="68"/>
                  </a:cubicBezTo>
                  <a:cubicBezTo>
                    <a:pt x="33" y="44"/>
                    <a:pt x="33" y="44"/>
                    <a:pt x="33" y="44"/>
                  </a:cubicBezTo>
                  <a:cubicBezTo>
                    <a:pt x="33" y="37"/>
                    <a:pt x="35" y="31"/>
                    <a:pt x="39" y="27"/>
                  </a:cubicBezTo>
                  <a:cubicBezTo>
                    <a:pt x="43" y="23"/>
                    <a:pt x="49" y="20"/>
                    <a:pt x="55" y="20"/>
                  </a:cubicBezTo>
                  <a:cubicBezTo>
                    <a:pt x="60" y="20"/>
                    <a:pt x="66" y="23"/>
                    <a:pt x="70" y="27"/>
                  </a:cubicBezTo>
                  <a:cubicBezTo>
                    <a:pt x="74" y="31"/>
                    <a:pt x="77" y="37"/>
                    <a:pt x="77" y="44"/>
                  </a:cubicBezTo>
                  <a:lnTo>
                    <a:pt x="77" y="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238" name="Freeform 48"/>
            <p:cNvSpPr>
              <a:spLocks/>
            </p:cNvSpPr>
            <p:nvPr/>
          </p:nvSpPr>
          <p:spPr bwMode="auto">
            <a:xfrm>
              <a:off x="903288" y="2586038"/>
              <a:ext cx="25400" cy="60325"/>
            </a:xfrm>
            <a:custGeom>
              <a:avLst/>
              <a:gdLst>
                <a:gd name="T0" fmla="*/ 7 w 13"/>
                <a:gd name="T1" fmla="*/ 0 h 32"/>
                <a:gd name="T2" fmla="*/ 0 w 13"/>
                <a:gd name="T3" fmla="*/ 7 h 32"/>
                <a:gd name="T4" fmla="*/ 0 w 13"/>
                <a:gd name="T5" fmla="*/ 25 h 32"/>
                <a:gd name="T6" fmla="*/ 7 w 13"/>
                <a:gd name="T7" fmla="*/ 32 h 32"/>
                <a:gd name="T8" fmla="*/ 13 w 13"/>
                <a:gd name="T9" fmla="*/ 25 h 32"/>
                <a:gd name="T10" fmla="*/ 13 w 13"/>
                <a:gd name="T11" fmla="*/ 7 h 32"/>
                <a:gd name="T12" fmla="*/ 7 w 13"/>
                <a:gd name="T13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32">
                  <a:moveTo>
                    <a:pt x="7" y="0"/>
                  </a:moveTo>
                  <a:cubicBezTo>
                    <a:pt x="3" y="0"/>
                    <a:pt x="0" y="3"/>
                    <a:pt x="0" y="7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0" y="32"/>
                    <a:pt x="13" y="29"/>
                    <a:pt x="13" y="2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3"/>
                    <a:pt x="10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39" name="Group 238"/>
          <p:cNvGrpSpPr/>
          <p:nvPr/>
        </p:nvGrpSpPr>
        <p:grpSpPr>
          <a:xfrm>
            <a:off x="7068516" y="3050754"/>
            <a:ext cx="321149" cy="419964"/>
            <a:chOff x="812800" y="2401888"/>
            <a:chExt cx="206375" cy="269875"/>
          </a:xfrm>
          <a:solidFill>
            <a:schemeClr val="bg1">
              <a:lumMod val="65000"/>
            </a:schemeClr>
          </a:solidFill>
        </p:grpSpPr>
        <p:sp>
          <p:nvSpPr>
            <p:cNvPr id="240" name="Freeform 47"/>
            <p:cNvSpPr>
              <a:spLocks noEditPoints="1"/>
            </p:cNvSpPr>
            <p:nvPr/>
          </p:nvSpPr>
          <p:spPr bwMode="auto">
            <a:xfrm>
              <a:off x="812800" y="2401888"/>
              <a:ext cx="206375" cy="269875"/>
            </a:xfrm>
            <a:custGeom>
              <a:avLst/>
              <a:gdLst>
                <a:gd name="T0" fmla="*/ 104 w 109"/>
                <a:gd name="T1" fmla="*/ 68 h 142"/>
                <a:gd name="T2" fmla="*/ 96 w 109"/>
                <a:gd name="T3" fmla="*/ 68 h 142"/>
                <a:gd name="T4" fmla="*/ 96 w 109"/>
                <a:gd name="T5" fmla="*/ 44 h 142"/>
                <a:gd name="T6" fmla="*/ 84 w 109"/>
                <a:gd name="T7" fmla="*/ 13 h 142"/>
                <a:gd name="T8" fmla="*/ 55 w 109"/>
                <a:gd name="T9" fmla="*/ 0 h 142"/>
                <a:gd name="T10" fmla="*/ 25 w 109"/>
                <a:gd name="T11" fmla="*/ 13 h 142"/>
                <a:gd name="T12" fmla="*/ 13 w 109"/>
                <a:gd name="T13" fmla="*/ 44 h 142"/>
                <a:gd name="T14" fmla="*/ 13 w 109"/>
                <a:gd name="T15" fmla="*/ 68 h 142"/>
                <a:gd name="T16" fmla="*/ 6 w 109"/>
                <a:gd name="T17" fmla="*/ 68 h 142"/>
                <a:gd name="T18" fmla="*/ 0 w 109"/>
                <a:gd name="T19" fmla="*/ 73 h 142"/>
                <a:gd name="T20" fmla="*/ 0 w 109"/>
                <a:gd name="T21" fmla="*/ 137 h 142"/>
                <a:gd name="T22" fmla="*/ 6 w 109"/>
                <a:gd name="T23" fmla="*/ 142 h 142"/>
                <a:gd name="T24" fmla="*/ 104 w 109"/>
                <a:gd name="T25" fmla="*/ 142 h 142"/>
                <a:gd name="T26" fmla="*/ 109 w 109"/>
                <a:gd name="T27" fmla="*/ 137 h 142"/>
                <a:gd name="T28" fmla="*/ 109 w 109"/>
                <a:gd name="T29" fmla="*/ 73 h 142"/>
                <a:gd name="T30" fmla="*/ 104 w 109"/>
                <a:gd name="T31" fmla="*/ 68 h 142"/>
                <a:gd name="T32" fmla="*/ 66 w 109"/>
                <a:gd name="T33" fmla="*/ 124 h 142"/>
                <a:gd name="T34" fmla="*/ 55 w 109"/>
                <a:gd name="T35" fmla="*/ 136 h 142"/>
                <a:gd name="T36" fmla="*/ 43 w 109"/>
                <a:gd name="T37" fmla="*/ 124 h 142"/>
                <a:gd name="T38" fmla="*/ 43 w 109"/>
                <a:gd name="T39" fmla="*/ 103 h 142"/>
                <a:gd name="T40" fmla="*/ 55 w 109"/>
                <a:gd name="T41" fmla="*/ 91 h 142"/>
                <a:gd name="T42" fmla="*/ 66 w 109"/>
                <a:gd name="T43" fmla="*/ 103 h 142"/>
                <a:gd name="T44" fmla="*/ 66 w 109"/>
                <a:gd name="T45" fmla="*/ 124 h 142"/>
                <a:gd name="T46" fmla="*/ 77 w 109"/>
                <a:gd name="T47" fmla="*/ 68 h 142"/>
                <a:gd name="T48" fmla="*/ 33 w 109"/>
                <a:gd name="T49" fmla="*/ 68 h 142"/>
                <a:gd name="T50" fmla="*/ 33 w 109"/>
                <a:gd name="T51" fmla="*/ 44 h 142"/>
                <a:gd name="T52" fmla="*/ 39 w 109"/>
                <a:gd name="T53" fmla="*/ 27 h 142"/>
                <a:gd name="T54" fmla="*/ 55 w 109"/>
                <a:gd name="T55" fmla="*/ 20 h 142"/>
                <a:gd name="T56" fmla="*/ 70 w 109"/>
                <a:gd name="T57" fmla="*/ 27 h 142"/>
                <a:gd name="T58" fmla="*/ 77 w 109"/>
                <a:gd name="T59" fmla="*/ 44 h 142"/>
                <a:gd name="T60" fmla="*/ 77 w 109"/>
                <a:gd name="T61" fmla="*/ 68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09" h="142">
                  <a:moveTo>
                    <a:pt x="104" y="68"/>
                  </a:moveTo>
                  <a:cubicBezTo>
                    <a:pt x="96" y="68"/>
                    <a:pt x="96" y="68"/>
                    <a:pt x="96" y="68"/>
                  </a:cubicBezTo>
                  <a:cubicBezTo>
                    <a:pt x="96" y="44"/>
                    <a:pt x="96" y="44"/>
                    <a:pt x="96" y="44"/>
                  </a:cubicBezTo>
                  <a:cubicBezTo>
                    <a:pt x="96" y="32"/>
                    <a:pt x="92" y="21"/>
                    <a:pt x="84" y="13"/>
                  </a:cubicBezTo>
                  <a:cubicBezTo>
                    <a:pt x="77" y="5"/>
                    <a:pt x="66" y="0"/>
                    <a:pt x="55" y="0"/>
                  </a:cubicBezTo>
                  <a:cubicBezTo>
                    <a:pt x="43" y="0"/>
                    <a:pt x="32" y="5"/>
                    <a:pt x="25" y="13"/>
                  </a:cubicBezTo>
                  <a:cubicBezTo>
                    <a:pt x="17" y="21"/>
                    <a:pt x="13" y="32"/>
                    <a:pt x="13" y="44"/>
                  </a:cubicBezTo>
                  <a:cubicBezTo>
                    <a:pt x="13" y="68"/>
                    <a:pt x="13" y="68"/>
                    <a:pt x="13" y="68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3" y="68"/>
                    <a:pt x="0" y="71"/>
                    <a:pt x="0" y="73"/>
                  </a:cubicBezTo>
                  <a:cubicBezTo>
                    <a:pt x="0" y="137"/>
                    <a:pt x="0" y="137"/>
                    <a:pt x="0" y="137"/>
                  </a:cubicBezTo>
                  <a:cubicBezTo>
                    <a:pt x="0" y="140"/>
                    <a:pt x="3" y="142"/>
                    <a:pt x="6" y="142"/>
                  </a:cubicBezTo>
                  <a:cubicBezTo>
                    <a:pt x="104" y="142"/>
                    <a:pt x="104" y="142"/>
                    <a:pt x="104" y="142"/>
                  </a:cubicBezTo>
                  <a:cubicBezTo>
                    <a:pt x="107" y="142"/>
                    <a:pt x="109" y="140"/>
                    <a:pt x="109" y="137"/>
                  </a:cubicBezTo>
                  <a:cubicBezTo>
                    <a:pt x="109" y="73"/>
                    <a:pt x="109" y="73"/>
                    <a:pt x="109" y="73"/>
                  </a:cubicBezTo>
                  <a:cubicBezTo>
                    <a:pt x="109" y="71"/>
                    <a:pt x="107" y="68"/>
                    <a:pt x="104" y="68"/>
                  </a:cubicBezTo>
                  <a:close/>
                  <a:moveTo>
                    <a:pt x="66" y="124"/>
                  </a:moveTo>
                  <a:cubicBezTo>
                    <a:pt x="66" y="131"/>
                    <a:pt x="61" y="136"/>
                    <a:pt x="55" y="136"/>
                  </a:cubicBezTo>
                  <a:cubicBezTo>
                    <a:pt x="48" y="136"/>
                    <a:pt x="43" y="131"/>
                    <a:pt x="43" y="124"/>
                  </a:cubicBezTo>
                  <a:cubicBezTo>
                    <a:pt x="43" y="103"/>
                    <a:pt x="43" y="103"/>
                    <a:pt x="43" y="103"/>
                  </a:cubicBezTo>
                  <a:cubicBezTo>
                    <a:pt x="43" y="96"/>
                    <a:pt x="48" y="91"/>
                    <a:pt x="55" y="91"/>
                  </a:cubicBezTo>
                  <a:cubicBezTo>
                    <a:pt x="61" y="91"/>
                    <a:pt x="66" y="96"/>
                    <a:pt x="66" y="103"/>
                  </a:cubicBezTo>
                  <a:lnTo>
                    <a:pt x="66" y="124"/>
                  </a:lnTo>
                  <a:close/>
                  <a:moveTo>
                    <a:pt x="77" y="68"/>
                  </a:moveTo>
                  <a:cubicBezTo>
                    <a:pt x="33" y="68"/>
                    <a:pt x="33" y="68"/>
                    <a:pt x="33" y="68"/>
                  </a:cubicBezTo>
                  <a:cubicBezTo>
                    <a:pt x="33" y="44"/>
                    <a:pt x="33" y="44"/>
                    <a:pt x="33" y="44"/>
                  </a:cubicBezTo>
                  <a:cubicBezTo>
                    <a:pt x="33" y="37"/>
                    <a:pt x="35" y="31"/>
                    <a:pt x="39" y="27"/>
                  </a:cubicBezTo>
                  <a:cubicBezTo>
                    <a:pt x="43" y="23"/>
                    <a:pt x="49" y="20"/>
                    <a:pt x="55" y="20"/>
                  </a:cubicBezTo>
                  <a:cubicBezTo>
                    <a:pt x="60" y="20"/>
                    <a:pt x="66" y="23"/>
                    <a:pt x="70" y="27"/>
                  </a:cubicBezTo>
                  <a:cubicBezTo>
                    <a:pt x="74" y="31"/>
                    <a:pt x="77" y="37"/>
                    <a:pt x="77" y="44"/>
                  </a:cubicBezTo>
                  <a:lnTo>
                    <a:pt x="77" y="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241" name="Freeform 48"/>
            <p:cNvSpPr>
              <a:spLocks/>
            </p:cNvSpPr>
            <p:nvPr/>
          </p:nvSpPr>
          <p:spPr bwMode="auto">
            <a:xfrm>
              <a:off x="903288" y="2586038"/>
              <a:ext cx="25400" cy="60325"/>
            </a:xfrm>
            <a:custGeom>
              <a:avLst/>
              <a:gdLst>
                <a:gd name="T0" fmla="*/ 7 w 13"/>
                <a:gd name="T1" fmla="*/ 0 h 32"/>
                <a:gd name="T2" fmla="*/ 0 w 13"/>
                <a:gd name="T3" fmla="*/ 7 h 32"/>
                <a:gd name="T4" fmla="*/ 0 w 13"/>
                <a:gd name="T5" fmla="*/ 25 h 32"/>
                <a:gd name="T6" fmla="*/ 7 w 13"/>
                <a:gd name="T7" fmla="*/ 32 h 32"/>
                <a:gd name="T8" fmla="*/ 13 w 13"/>
                <a:gd name="T9" fmla="*/ 25 h 32"/>
                <a:gd name="T10" fmla="*/ 13 w 13"/>
                <a:gd name="T11" fmla="*/ 7 h 32"/>
                <a:gd name="T12" fmla="*/ 7 w 13"/>
                <a:gd name="T13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32">
                  <a:moveTo>
                    <a:pt x="7" y="0"/>
                  </a:moveTo>
                  <a:cubicBezTo>
                    <a:pt x="3" y="0"/>
                    <a:pt x="0" y="3"/>
                    <a:pt x="0" y="7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0" y="32"/>
                    <a:pt x="13" y="29"/>
                    <a:pt x="13" y="2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3"/>
                    <a:pt x="10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42" name="Group 241"/>
          <p:cNvGrpSpPr/>
          <p:nvPr/>
        </p:nvGrpSpPr>
        <p:grpSpPr>
          <a:xfrm>
            <a:off x="6534735" y="2279026"/>
            <a:ext cx="321149" cy="419964"/>
            <a:chOff x="812800" y="2401888"/>
            <a:chExt cx="206375" cy="269875"/>
          </a:xfrm>
          <a:solidFill>
            <a:schemeClr val="bg1">
              <a:lumMod val="65000"/>
            </a:schemeClr>
          </a:solidFill>
        </p:grpSpPr>
        <p:sp>
          <p:nvSpPr>
            <p:cNvPr id="243" name="Freeform 47"/>
            <p:cNvSpPr>
              <a:spLocks noEditPoints="1"/>
            </p:cNvSpPr>
            <p:nvPr/>
          </p:nvSpPr>
          <p:spPr bwMode="auto">
            <a:xfrm>
              <a:off x="812800" y="2401888"/>
              <a:ext cx="206375" cy="269875"/>
            </a:xfrm>
            <a:custGeom>
              <a:avLst/>
              <a:gdLst>
                <a:gd name="T0" fmla="*/ 104 w 109"/>
                <a:gd name="T1" fmla="*/ 68 h 142"/>
                <a:gd name="T2" fmla="*/ 96 w 109"/>
                <a:gd name="T3" fmla="*/ 68 h 142"/>
                <a:gd name="T4" fmla="*/ 96 w 109"/>
                <a:gd name="T5" fmla="*/ 44 h 142"/>
                <a:gd name="T6" fmla="*/ 84 w 109"/>
                <a:gd name="T7" fmla="*/ 13 h 142"/>
                <a:gd name="T8" fmla="*/ 55 w 109"/>
                <a:gd name="T9" fmla="*/ 0 h 142"/>
                <a:gd name="T10" fmla="*/ 25 w 109"/>
                <a:gd name="T11" fmla="*/ 13 h 142"/>
                <a:gd name="T12" fmla="*/ 13 w 109"/>
                <a:gd name="T13" fmla="*/ 44 h 142"/>
                <a:gd name="T14" fmla="*/ 13 w 109"/>
                <a:gd name="T15" fmla="*/ 68 h 142"/>
                <a:gd name="T16" fmla="*/ 6 w 109"/>
                <a:gd name="T17" fmla="*/ 68 h 142"/>
                <a:gd name="T18" fmla="*/ 0 w 109"/>
                <a:gd name="T19" fmla="*/ 73 h 142"/>
                <a:gd name="T20" fmla="*/ 0 w 109"/>
                <a:gd name="T21" fmla="*/ 137 h 142"/>
                <a:gd name="T22" fmla="*/ 6 w 109"/>
                <a:gd name="T23" fmla="*/ 142 h 142"/>
                <a:gd name="T24" fmla="*/ 104 w 109"/>
                <a:gd name="T25" fmla="*/ 142 h 142"/>
                <a:gd name="T26" fmla="*/ 109 w 109"/>
                <a:gd name="T27" fmla="*/ 137 h 142"/>
                <a:gd name="T28" fmla="*/ 109 w 109"/>
                <a:gd name="T29" fmla="*/ 73 h 142"/>
                <a:gd name="T30" fmla="*/ 104 w 109"/>
                <a:gd name="T31" fmla="*/ 68 h 142"/>
                <a:gd name="T32" fmla="*/ 66 w 109"/>
                <a:gd name="T33" fmla="*/ 124 h 142"/>
                <a:gd name="T34" fmla="*/ 55 w 109"/>
                <a:gd name="T35" fmla="*/ 136 h 142"/>
                <a:gd name="T36" fmla="*/ 43 w 109"/>
                <a:gd name="T37" fmla="*/ 124 h 142"/>
                <a:gd name="T38" fmla="*/ 43 w 109"/>
                <a:gd name="T39" fmla="*/ 103 h 142"/>
                <a:gd name="T40" fmla="*/ 55 w 109"/>
                <a:gd name="T41" fmla="*/ 91 h 142"/>
                <a:gd name="T42" fmla="*/ 66 w 109"/>
                <a:gd name="T43" fmla="*/ 103 h 142"/>
                <a:gd name="T44" fmla="*/ 66 w 109"/>
                <a:gd name="T45" fmla="*/ 124 h 142"/>
                <a:gd name="T46" fmla="*/ 77 w 109"/>
                <a:gd name="T47" fmla="*/ 68 h 142"/>
                <a:gd name="T48" fmla="*/ 33 w 109"/>
                <a:gd name="T49" fmla="*/ 68 h 142"/>
                <a:gd name="T50" fmla="*/ 33 w 109"/>
                <a:gd name="T51" fmla="*/ 44 h 142"/>
                <a:gd name="T52" fmla="*/ 39 w 109"/>
                <a:gd name="T53" fmla="*/ 27 h 142"/>
                <a:gd name="T54" fmla="*/ 55 w 109"/>
                <a:gd name="T55" fmla="*/ 20 h 142"/>
                <a:gd name="T56" fmla="*/ 70 w 109"/>
                <a:gd name="T57" fmla="*/ 27 h 142"/>
                <a:gd name="T58" fmla="*/ 77 w 109"/>
                <a:gd name="T59" fmla="*/ 44 h 142"/>
                <a:gd name="T60" fmla="*/ 77 w 109"/>
                <a:gd name="T61" fmla="*/ 68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09" h="142">
                  <a:moveTo>
                    <a:pt x="104" y="68"/>
                  </a:moveTo>
                  <a:cubicBezTo>
                    <a:pt x="96" y="68"/>
                    <a:pt x="96" y="68"/>
                    <a:pt x="96" y="68"/>
                  </a:cubicBezTo>
                  <a:cubicBezTo>
                    <a:pt x="96" y="44"/>
                    <a:pt x="96" y="44"/>
                    <a:pt x="96" y="44"/>
                  </a:cubicBezTo>
                  <a:cubicBezTo>
                    <a:pt x="96" y="32"/>
                    <a:pt x="92" y="21"/>
                    <a:pt x="84" y="13"/>
                  </a:cubicBezTo>
                  <a:cubicBezTo>
                    <a:pt x="77" y="5"/>
                    <a:pt x="66" y="0"/>
                    <a:pt x="55" y="0"/>
                  </a:cubicBezTo>
                  <a:cubicBezTo>
                    <a:pt x="43" y="0"/>
                    <a:pt x="32" y="5"/>
                    <a:pt x="25" y="13"/>
                  </a:cubicBezTo>
                  <a:cubicBezTo>
                    <a:pt x="17" y="21"/>
                    <a:pt x="13" y="32"/>
                    <a:pt x="13" y="44"/>
                  </a:cubicBezTo>
                  <a:cubicBezTo>
                    <a:pt x="13" y="68"/>
                    <a:pt x="13" y="68"/>
                    <a:pt x="13" y="68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3" y="68"/>
                    <a:pt x="0" y="71"/>
                    <a:pt x="0" y="73"/>
                  </a:cubicBezTo>
                  <a:cubicBezTo>
                    <a:pt x="0" y="137"/>
                    <a:pt x="0" y="137"/>
                    <a:pt x="0" y="137"/>
                  </a:cubicBezTo>
                  <a:cubicBezTo>
                    <a:pt x="0" y="140"/>
                    <a:pt x="3" y="142"/>
                    <a:pt x="6" y="142"/>
                  </a:cubicBezTo>
                  <a:cubicBezTo>
                    <a:pt x="104" y="142"/>
                    <a:pt x="104" y="142"/>
                    <a:pt x="104" y="142"/>
                  </a:cubicBezTo>
                  <a:cubicBezTo>
                    <a:pt x="107" y="142"/>
                    <a:pt x="109" y="140"/>
                    <a:pt x="109" y="137"/>
                  </a:cubicBezTo>
                  <a:cubicBezTo>
                    <a:pt x="109" y="73"/>
                    <a:pt x="109" y="73"/>
                    <a:pt x="109" y="73"/>
                  </a:cubicBezTo>
                  <a:cubicBezTo>
                    <a:pt x="109" y="71"/>
                    <a:pt x="107" y="68"/>
                    <a:pt x="104" y="68"/>
                  </a:cubicBezTo>
                  <a:close/>
                  <a:moveTo>
                    <a:pt x="66" y="124"/>
                  </a:moveTo>
                  <a:cubicBezTo>
                    <a:pt x="66" y="131"/>
                    <a:pt x="61" y="136"/>
                    <a:pt x="55" y="136"/>
                  </a:cubicBezTo>
                  <a:cubicBezTo>
                    <a:pt x="48" y="136"/>
                    <a:pt x="43" y="131"/>
                    <a:pt x="43" y="124"/>
                  </a:cubicBezTo>
                  <a:cubicBezTo>
                    <a:pt x="43" y="103"/>
                    <a:pt x="43" y="103"/>
                    <a:pt x="43" y="103"/>
                  </a:cubicBezTo>
                  <a:cubicBezTo>
                    <a:pt x="43" y="96"/>
                    <a:pt x="48" y="91"/>
                    <a:pt x="55" y="91"/>
                  </a:cubicBezTo>
                  <a:cubicBezTo>
                    <a:pt x="61" y="91"/>
                    <a:pt x="66" y="96"/>
                    <a:pt x="66" y="103"/>
                  </a:cubicBezTo>
                  <a:lnTo>
                    <a:pt x="66" y="124"/>
                  </a:lnTo>
                  <a:close/>
                  <a:moveTo>
                    <a:pt x="77" y="68"/>
                  </a:moveTo>
                  <a:cubicBezTo>
                    <a:pt x="33" y="68"/>
                    <a:pt x="33" y="68"/>
                    <a:pt x="33" y="68"/>
                  </a:cubicBezTo>
                  <a:cubicBezTo>
                    <a:pt x="33" y="44"/>
                    <a:pt x="33" y="44"/>
                    <a:pt x="33" y="44"/>
                  </a:cubicBezTo>
                  <a:cubicBezTo>
                    <a:pt x="33" y="37"/>
                    <a:pt x="35" y="31"/>
                    <a:pt x="39" y="27"/>
                  </a:cubicBezTo>
                  <a:cubicBezTo>
                    <a:pt x="43" y="23"/>
                    <a:pt x="49" y="20"/>
                    <a:pt x="55" y="20"/>
                  </a:cubicBezTo>
                  <a:cubicBezTo>
                    <a:pt x="60" y="20"/>
                    <a:pt x="66" y="23"/>
                    <a:pt x="70" y="27"/>
                  </a:cubicBezTo>
                  <a:cubicBezTo>
                    <a:pt x="74" y="31"/>
                    <a:pt x="77" y="37"/>
                    <a:pt x="77" y="44"/>
                  </a:cubicBezTo>
                  <a:lnTo>
                    <a:pt x="77" y="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244" name="Freeform 48"/>
            <p:cNvSpPr>
              <a:spLocks/>
            </p:cNvSpPr>
            <p:nvPr/>
          </p:nvSpPr>
          <p:spPr bwMode="auto">
            <a:xfrm>
              <a:off x="903288" y="2586038"/>
              <a:ext cx="25400" cy="60325"/>
            </a:xfrm>
            <a:custGeom>
              <a:avLst/>
              <a:gdLst>
                <a:gd name="T0" fmla="*/ 7 w 13"/>
                <a:gd name="T1" fmla="*/ 0 h 32"/>
                <a:gd name="T2" fmla="*/ 0 w 13"/>
                <a:gd name="T3" fmla="*/ 7 h 32"/>
                <a:gd name="T4" fmla="*/ 0 w 13"/>
                <a:gd name="T5" fmla="*/ 25 h 32"/>
                <a:gd name="T6" fmla="*/ 7 w 13"/>
                <a:gd name="T7" fmla="*/ 32 h 32"/>
                <a:gd name="T8" fmla="*/ 13 w 13"/>
                <a:gd name="T9" fmla="*/ 25 h 32"/>
                <a:gd name="T10" fmla="*/ 13 w 13"/>
                <a:gd name="T11" fmla="*/ 7 h 32"/>
                <a:gd name="T12" fmla="*/ 7 w 13"/>
                <a:gd name="T13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32">
                  <a:moveTo>
                    <a:pt x="7" y="0"/>
                  </a:moveTo>
                  <a:cubicBezTo>
                    <a:pt x="3" y="0"/>
                    <a:pt x="0" y="3"/>
                    <a:pt x="0" y="7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0" y="32"/>
                    <a:pt x="13" y="29"/>
                    <a:pt x="13" y="2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3"/>
                    <a:pt x="10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</p:grpSp>
      <p:sp>
        <p:nvSpPr>
          <p:cNvPr id="245" name="Freeform 32"/>
          <p:cNvSpPr>
            <a:spLocks/>
          </p:cNvSpPr>
          <p:nvPr/>
        </p:nvSpPr>
        <p:spPr bwMode="auto">
          <a:xfrm>
            <a:off x="3424030" y="3247590"/>
            <a:ext cx="458863" cy="405375"/>
          </a:xfrm>
          <a:custGeom>
            <a:avLst/>
            <a:gdLst>
              <a:gd name="T0" fmla="*/ 136 w 136"/>
              <a:gd name="T1" fmla="*/ 48 h 120"/>
              <a:gd name="T2" fmla="*/ 68 w 136"/>
              <a:gd name="T3" fmla="*/ 0 h 120"/>
              <a:gd name="T4" fmla="*/ 0 w 136"/>
              <a:gd name="T5" fmla="*/ 48 h 120"/>
              <a:gd name="T6" fmla="*/ 37 w 136"/>
              <a:gd name="T7" fmla="*/ 91 h 120"/>
              <a:gd name="T8" fmla="*/ 21 w 136"/>
              <a:gd name="T9" fmla="*/ 120 h 120"/>
              <a:gd name="T10" fmla="*/ 72 w 136"/>
              <a:gd name="T11" fmla="*/ 96 h 120"/>
              <a:gd name="T12" fmla="*/ 136 w 136"/>
              <a:gd name="T13" fmla="*/ 48 h 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6" h="120">
                <a:moveTo>
                  <a:pt x="136" y="48"/>
                </a:moveTo>
                <a:cubicBezTo>
                  <a:pt x="136" y="22"/>
                  <a:pt x="105" y="0"/>
                  <a:pt x="68" y="0"/>
                </a:cubicBezTo>
                <a:cubicBezTo>
                  <a:pt x="30" y="0"/>
                  <a:pt x="0" y="22"/>
                  <a:pt x="0" y="48"/>
                </a:cubicBezTo>
                <a:cubicBezTo>
                  <a:pt x="0" y="67"/>
                  <a:pt x="15" y="83"/>
                  <a:pt x="37" y="91"/>
                </a:cubicBezTo>
                <a:cubicBezTo>
                  <a:pt x="38" y="96"/>
                  <a:pt x="36" y="106"/>
                  <a:pt x="21" y="120"/>
                </a:cubicBezTo>
                <a:cubicBezTo>
                  <a:pt x="21" y="120"/>
                  <a:pt x="54" y="111"/>
                  <a:pt x="72" y="96"/>
                </a:cubicBezTo>
                <a:cubicBezTo>
                  <a:pt x="108" y="94"/>
                  <a:pt x="136" y="73"/>
                  <a:pt x="136" y="48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PE" sz="2400" dirty="0">
              <a:solidFill>
                <a:schemeClr val="bg1"/>
              </a:solidFill>
            </a:endParaRPr>
          </a:p>
        </p:txBody>
      </p:sp>
      <p:sp>
        <p:nvSpPr>
          <p:cNvPr id="246" name="Freeform 32"/>
          <p:cNvSpPr>
            <a:spLocks/>
          </p:cNvSpPr>
          <p:nvPr/>
        </p:nvSpPr>
        <p:spPr bwMode="auto">
          <a:xfrm>
            <a:off x="6832306" y="4214912"/>
            <a:ext cx="458863" cy="405375"/>
          </a:xfrm>
          <a:custGeom>
            <a:avLst/>
            <a:gdLst>
              <a:gd name="T0" fmla="*/ 136 w 136"/>
              <a:gd name="T1" fmla="*/ 48 h 120"/>
              <a:gd name="T2" fmla="*/ 68 w 136"/>
              <a:gd name="T3" fmla="*/ 0 h 120"/>
              <a:gd name="T4" fmla="*/ 0 w 136"/>
              <a:gd name="T5" fmla="*/ 48 h 120"/>
              <a:gd name="T6" fmla="*/ 37 w 136"/>
              <a:gd name="T7" fmla="*/ 91 h 120"/>
              <a:gd name="T8" fmla="*/ 21 w 136"/>
              <a:gd name="T9" fmla="*/ 120 h 120"/>
              <a:gd name="T10" fmla="*/ 72 w 136"/>
              <a:gd name="T11" fmla="*/ 96 h 120"/>
              <a:gd name="T12" fmla="*/ 136 w 136"/>
              <a:gd name="T13" fmla="*/ 48 h 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6" h="120">
                <a:moveTo>
                  <a:pt x="136" y="48"/>
                </a:moveTo>
                <a:cubicBezTo>
                  <a:pt x="136" y="22"/>
                  <a:pt x="105" y="0"/>
                  <a:pt x="68" y="0"/>
                </a:cubicBezTo>
                <a:cubicBezTo>
                  <a:pt x="30" y="0"/>
                  <a:pt x="0" y="22"/>
                  <a:pt x="0" y="48"/>
                </a:cubicBezTo>
                <a:cubicBezTo>
                  <a:pt x="0" y="67"/>
                  <a:pt x="15" y="83"/>
                  <a:pt x="37" y="91"/>
                </a:cubicBezTo>
                <a:cubicBezTo>
                  <a:pt x="38" y="96"/>
                  <a:pt x="36" y="106"/>
                  <a:pt x="21" y="120"/>
                </a:cubicBezTo>
                <a:cubicBezTo>
                  <a:pt x="21" y="120"/>
                  <a:pt x="54" y="111"/>
                  <a:pt x="72" y="96"/>
                </a:cubicBezTo>
                <a:cubicBezTo>
                  <a:pt x="108" y="94"/>
                  <a:pt x="136" y="73"/>
                  <a:pt x="136" y="48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PE" sz="2400" dirty="0">
              <a:solidFill>
                <a:schemeClr val="bg1"/>
              </a:solidFill>
            </a:endParaRPr>
          </a:p>
        </p:txBody>
      </p:sp>
      <p:grpSp>
        <p:nvGrpSpPr>
          <p:cNvPr id="247" name="Group 246"/>
          <p:cNvGrpSpPr/>
          <p:nvPr/>
        </p:nvGrpSpPr>
        <p:grpSpPr>
          <a:xfrm>
            <a:off x="7356579" y="2699655"/>
            <a:ext cx="385671" cy="391299"/>
            <a:chOff x="2360613" y="2686051"/>
            <a:chExt cx="217488" cy="220662"/>
          </a:xfrm>
          <a:solidFill>
            <a:schemeClr val="bg1">
              <a:lumMod val="65000"/>
            </a:schemeClr>
          </a:solidFill>
        </p:grpSpPr>
        <p:sp>
          <p:nvSpPr>
            <p:cNvPr id="248" name="Freeform 34"/>
            <p:cNvSpPr>
              <a:spLocks noEditPoints="1"/>
            </p:cNvSpPr>
            <p:nvPr/>
          </p:nvSpPr>
          <p:spPr bwMode="auto">
            <a:xfrm>
              <a:off x="2427288" y="2686051"/>
              <a:ext cx="150813" cy="150813"/>
            </a:xfrm>
            <a:custGeom>
              <a:avLst/>
              <a:gdLst>
                <a:gd name="T0" fmla="*/ 65 w 79"/>
                <a:gd name="T1" fmla="*/ 14 h 79"/>
                <a:gd name="T2" fmla="*/ 14 w 79"/>
                <a:gd name="T3" fmla="*/ 14 h 79"/>
                <a:gd name="T4" fmla="*/ 12 w 79"/>
                <a:gd name="T5" fmla="*/ 63 h 79"/>
                <a:gd name="T6" fmla="*/ 12 w 79"/>
                <a:gd name="T7" fmla="*/ 63 h 79"/>
                <a:gd name="T8" fmla="*/ 17 w 79"/>
                <a:gd name="T9" fmla="*/ 68 h 79"/>
                <a:gd name="T10" fmla="*/ 65 w 79"/>
                <a:gd name="T11" fmla="*/ 65 h 79"/>
                <a:gd name="T12" fmla="*/ 65 w 79"/>
                <a:gd name="T13" fmla="*/ 14 h 79"/>
                <a:gd name="T14" fmla="*/ 58 w 79"/>
                <a:gd name="T15" fmla="*/ 59 h 79"/>
                <a:gd name="T16" fmla="*/ 20 w 79"/>
                <a:gd name="T17" fmla="*/ 59 h 79"/>
                <a:gd name="T18" fmla="*/ 20 w 79"/>
                <a:gd name="T19" fmla="*/ 21 h 79"/>
                <a:gd name="T20" fmla="*/ 59 w 79"/>
                <a:gd name="T21" fmla="*/ 21 h 79"/>
                <a:gd name="T22" fmla="*/ 58 w 79"/>
                <a:gd name="T23" fmla="*/ 59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9" h="79">
                  <a:moveTo>
                    <a:pt x="65" y="14"/>
                  </a:moveTo>
                  <a:cubicBezTo>
                    <a:pt x="51" y="0"/>
                    <a:pt x="28" y="0"/>
                    <a:pt x="14" y="14"/>
                  </a:cubicBezTo>
                  <a:cubicBezTo>
                    <a:pt x="1" y="27"/>
                    <a:pt x="0" y="48"/>
                    <a:pt x="12" y="63"/>
                  </a:cubicBezTo>
                  <a:cubicBezTo>
                    <a:pt x="12" y="63"/>
                    <a:pt x="12" y="63"/>
                    <a:pt x="12" y="63"/>
                  </a:cubicBezTo>
                  <a:cubicBezTo>
                    <a:pt x="14" y="65"/>
                    <a:pt x="15" y="66"/>
                    <a:pt x="17" y="68"/>
                  </a:cubicBezTo>
                  <a:cubicBezTo>
                    <a:pt x="31" y="79"/>
                    <a:pt x="52" y="78"/>
                    <a:pt x="65" y="65"/>
                  </a:cubicBezTo>
                  <a:cubicBezTo>
                    <a:pt x="79" y="51"/>
                    <a:pt x="79" y="28"/>
                    <a:pt x="65" y="14"/>
                  </a:cubicBezTo>
                  <a:close/>
                  <a:moveTo>
                    <a:pt x="58" y="59"/>
                  </a:moveTo>
                  <a:cubicBezTo>
                    <a:pt x="48" y="69"/>
                    <a:pt x="31" y="69"/>
                    <a:pt x="20" y="59"/>
                  </a:cubicBezTo>
                  <a:cubicBezTo>
                    <a:pt x="10" y="48"/>
                    <a:pt x="10" y="31"/>
                    <a:pt x="20" y="21"/>
                  </a:cubicBezTo>
                  <a:cubicBezTo>
                    <a:pt x="31" y="10"/>
                    <a:pt x="48" y="10"/>
                    <a:pt x="59" y="21"/>
                  </a:cubicBezTo>
                  <a:cubicBezTo>
                    <a:pt x="69" y="31"/>
                    <a:pt x="69" y="48"/>
                    <a:pt x="58" y="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249" name="Freeform 35"/>
            <p:cNvSpPr>
              <a:spLocks/>
            </p:cNvSpPr>
            <p:nvPr/>
          </p:nvSpPr>
          <p:spPr bwMode="auto">
            <a:xfrm>
              <a:off x="2360613" y="2814638"/>
              <a:ext cx="92075" cy="92075"/>
            </a:xfrm>
            <a:custGeom>
              <a:avLst/>
              <a:gdLst>
                <a:gd name="T0" fmla="*/ 0 w 58"/>
                <a:gd name="T1" fmla="*/ 46 h 58"/>
                <a:gd name="T2" fmla="*/ 11 w 58"/>
                <a:gd name="T3" fmla="*/ 58 h 58"/>
                <a:gd name="T4" fmla="*/ 58 w 58"/>
                <a:gd name="T5" fmla="*/ 7 h 58"/>
                <a:gd name="T6" fmla="*/ 50 w 58"/>
                <a:gd name="T7" fmla="*/ 0 h 58"/>
                <a:gd name="T8" fmla="*/ 0 w 58"/>
                <a:gd name="T9" fmla="*/ 46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58">
                  <a:moveTo>
                    <a:pt x="0" y="46"/>
                  </a:moveTo>
                  <a:lnTo>
                    <a:pt x="11" y="58"/>
                  </a:lnTo>
                  <a:lnTo>
                    <a:pt x="58" y="7"/>
                  </a:lnTo>
                  <a:lnTo>
                    <a:pt x="50" y="0"/>
                  </a:lnTo>
                  <a:lnTo>
                    <a:pt x="0" y="4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250" name="Freeform 36"/>
            <p:cNvSpPr>
              <a:spLocks/>
            </p:cNvSpPr>
            <p:nvPr/>
          </p:nvSpPr>
          <p:spPr bwMode="auto">
            <a:xfrm>
              <a:off x="2505075" y="2736851"/>
              <a:ext cx="57150" cy="68263"/>
            </a:xfrm>
            <a:custGeom>
              <a:avLst/>
              <a:gdLst>
                <a:gd name="T0" fmla="*/ 16 w 30"/>
                <a:gd name="T1" fmla="*/ 0 h 36"/>
                <a:gd name="T2" fmla="*/ 0 w 30"/>
                <a:gd name="T3" fmla="*/ 34 h 36"/>
                <a:gd name="T4" fmla="*/ 6 w 30"/>
                <a:gd name="T5" fmla="*/ 36 h 36"/>
                <a:gd name="T6" fmla="*/ 16 w 30"/>
                <a:gd name="T7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36">
                  <a:moveTo>
                    <a:pt x="16" y="0"/>
                  </a:moveTo>
                  <a:cubicBezTo>
                    <a:pt x="21" y="26"/>
                    <a:pt x="0" y="34"/>
                    <a:pt x="0" y="34"/>
                  </a:cubicBezTo>
                  <a:cubicBezTo>
                    <a:pt x="6" y="36"/>
                    <a:pt x="6" y="36"/>
                    <a:pt x="6" y="36"/>
                  </a:cubicBezTo>
                  <a:cubicBezTo>
                    <a:pt x="30" y="21"/>
                    <a:pt x="16" y="0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51" name="Group 250"/>
          <p:cNvGrpSpPr/>
          <p:nvPr/>
        </p:nvGrpSpPr>
        <p:grpSpPr>
          <a:xfrm>
            <a:off x="7034846" y="2664804"/>
            <a:ext cx="385671" cy="391299"/>
            <a:chOff x="2360613" y="2686051"/>
            <a:chExt cx="217488" cy="220662"/>
          </a:xfrm>
          <a:solidFill>
            <a:schemeClr val="bg1">
              <a:lumMod val="65000"/>
            </a:schemeClr>
          </a:solidFill>
        </p:grpSpPr>
        <p:sp>
          <p:nvSpPr>
            <p:cNvPr id="252" name="Freeform 34"/>
            <p:cNvSpPr>
              <a:spLocks noEditPoints="1"/>
            </p:cNvSpPr>
            <p:nvPr/>
          </p:nvSpPr>
          <p:spPr bwMode="auto">
            <a:xfrm>
              <a:off x="2427288" y="2686051"/>
              <a:ext cx="150813" cy="150813"/>
            </a:xfrm>
            <a:custGeom>
              <a:avLst/>
              <a:gdLst>
                <a:gd name="T0" fmla="*/ 65 w 79"/>
                <a:gd name="T1" fmla="*/ 14 h 79"/>
                <a:gd name="T2" fmla="*/ 14 w 79"/>
                <a:gd name="T3" fmla="*/ 14 h 79"/>
                <a:gd name="T4" fmla="*/ 12 w 79"/>
                <a:gd name="T5" fmla="*/ 63 h 79"/>
                <a:gd name="T6" fmla="*/ 12 w 79"/>
                <a:gd name="T7" fmla="*/ 63 h 79"/>
                <a:gd name="T8" fmla="*/ 17 w 79"/>
                <a:gd name="T9" fmla="*/ 68 h 79"/>
                <a:gd name="T10" fmla="*/ 65 w 79"/>
                <a:gd name="T11" fmla="*/ 65 h 79"/>
                <a:gd name="T12" fmla="*/ 65 w 79"/>
                <a:gd name="T13" fmla="*/ 14 h 79"/>
                <a:gd name="T14" fmla="*/ 58 w 79"/>
                <a:gd name="T15" fmla="*/ 59 h 79"/>
                <a:gd name="T16" fmla="*/ 20 w 79"/>
                <a:gd name="T17" fmla="*/ 59 h 79"/>
                <a:gd name="T18" fmla="*/ 20 w 79"/>
                <a:gd name="T19" fmla="*/ 21 h 79"/>
                <a:gd name="T20" fmla="*/ 59 w 79"/>
                <a:gd name="T21" fmla="*/ 21 h 79"/>
                <a:gd name="T22" fmla="*/ 58 w 79"/>
                <a:gd name="T23" fmla="*/ 59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9" h="79">
                  <a:moveTo>
                    <a:pt x="65" y="14"/>
                  </a:moveTo>
                  <a:cubicBezTo>
                    <a:pt x="51" y="0"/>
                    <a:pt x="28" y="0"/>
                    <a:pt x="14" y="14"/>
                  </a:cubicBezTo>
                  <a:cubicBezTo>
                    <a:pt x="1" y="27"/>
                    <a:pt x="0" y="48"/>
                    <a:pt x="12" y="63"/>
                  </a:cubicBezTo>
                  <a:cubicBezTo>
                    <a:pt x="12" y="63"/>
                    <a:pt x="12" y="63"/>
                    <a:pt x="12" y="63"/>
                  </a:cubicBezTo>
                  <a:cubicBezTo>
                    <a:pt x="14" y="65"/>
                    <a:pt x="15" y="66"/>
                    <a:pt x="17" y="68"/>
                  </a:cubicBezTo>
                  <a:cubicBezTo>
                    <a:pt x="31" y="79"/>
                    <a:pt x="52" y="78"/>
                    <a:pt x="65" y="65"/>
                  </a:cubicBezTo>
                  <a:cubicBezTo>
                    <a:pt x="79" y="51"/>
                    <a:pt x="79" y="28"/>
                    <a:pt x="65" y="14"/>
                  </a:cubicBezTo>
                  <a:close/>
                  <a:moveTo>
                    <a:pt x="58" y="59"/>
                  </a:moveTo>
                  <a:cubicBezTo>
                    <a:pt x="48" y="69"/>
                    <a:pt x="31" y="69"/>
                    <a:pt x="20" y="59"/>
                  </a:cubicBezTo>
                  <a:cubicBezTo>
                    <a:pt x="10" y="48"/>
                    <a:pt x="10" y="31"/>
                    <a:pt x="20" y="21"/>
                  </a:cubicBezTo>
                  <a:cubicBezTo>
                    <a:pt x="31" y="10"/>
                    <a:pt x="48" y="10"/>
                    <a:pt x="59" y="21"/>
                  </a:cubicBezTo>
                  <a:cubicBezTo>
                    <a:pt x="69" y="31"/>
                    <a:pt x="69" y="48"/>
                    <a:pt x="58" y="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253" name="Freeform 35"/>
            <p:cNvSpPr>
              <a:spLocks/>
            </p:cNvSpPr>
            <p:nvPr/>
          </p:nvSpPr>
          <p:spPr bwMode="auto">
            <a:xfrm>
              <a:off x="2360613" y="2814638"/>
              <a:ext cx="92075" cy="92075"/>
            </a:xfrm>
            <a:custGeom>
              <a:avLst/>
              <a:gdLst>
                <a:gd name="T0" fmla="*/ 0 w 58"/>
                <a:gd name="T1" fmla="*/ 46 h 58"/>
                <a:gd name="T2" fmla="*/ 11 w 58"/>
                <a:gd name="T3" fmla="*/ 58 h 58"/>
                <a:gd name="T4" fmla="*/ 58 w 58"/>
                <a:gd name="T5" fmla="*/ 7 h 58"/>
                <a:gd name="T6" fmla="*/ 50 w 58"/>
                <a:gd name="T7" fmla="*/ 0 h 58"/>
                <a:gd name="T8" fmla="*/ 0 w 58"/>
                <a:gd name="T9" fmla="*/ 46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58">
                  <a:moveTo>
                    <a:pt x="0" y="46"/>
                  </a:moveTo>
                  <a:lnTo>
                    <a:pt x="11" y="58"/>
                  </a:lnTo>
                  <a:lnTo>
                    <a:pt x="58" y="7"/>
                  </a:lnTo>
                  <a:lnTo>
                    <a:pt x="50" y="0"/>
                  </a:lnTo>
                  <a:lnTo>
                    <a:pt x="0" y="4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254" name="Freeform 36"/>
            <p:cNvSpPr>
              <a:spLocks/>
            </p:cNvSpPr>
            <p:nvPr/>
          </p:nvSpPr>
          <p:spPr bwMode="auto">
            <a:xfrm>
              <a:off x="2505075" y="2736851"/>
              <a:ext cx="57150" cy="68263"/>
            </a:xfrm>
            <a:custGeom>
              <a:avLst/>
              <a:gdLst>
                <a:gd name="T0" fmla="*/ 16 w 30"/>
                <a:gd name="T1" fmla="*/ 0 h 36"/>
                <a:gd name="T2" fmla="*/ 0 w 30"/>
                <a:gd name="T3" fmla="*/ 34 h 36"/>
                <a:gd name="T4" fmla="*/ 6 w 30"/>
                <a:gd name="T5" fmla="*/ 36 h 36"/>
                <a:gd name="T6" fmla="*/ 16 w 30"/>
                <a:gd name="T7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36">
                  <a:moveTo>
                    <a:pt x="16" y="0"/>
                  </a:moveTo>
                  <a:cubicBezTo>
                    <a:pt x="21" y="26"/>
                    <a:pt x="0" y="34"/>
                    <a:pt x="0" y="34"/>
                  </a:cubicBezTo>
                  <a:cubicBezTo>
                    <a:pt x="6" y="36"/>
                    <a:pt x="6" y="36"/>
                    <a:pt x="6" y="36"/>
                  </a:cubicBezTo>
                  <a:cubicBezTo>
                    <a:pt x="30" y="21"/>
                    <a:pt x="16" y="0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55" name="Group 254"/>
          <p:cNvGrpSpPr/>
          <p:nvPr/>
        </p:nvGrpSpPr>
        <p:grpSpPr>
          <a:xfrm>
            <a:off x="5034843" y="1334290"/>
            <a:ext cx="385671" cy="391299"/>
            <a:chOff x="2360613" y="2686051"/>
            <a:chExt cx="217488" cy="220662"/>
          </a:xfrm>
          <a:solidFill>
            <a:schemeClr val="bg1">
              <a:lumMod val="65000"/>
            </a:schemeClr>
          </a:solidFill>
        </p:grpSpPr>
        <p:sp>
          <p:nvSpPr>
            <p:cNvPr id="256" name="Freeform 34"/>
            <p:cNvSpPr>
              <a:spLocks noEditPoints="1"/>
            </p:cNvSpPr>
            <p:nvPr/>
          </p:nvSpPr>
          <p:spPr bwMode="auto">
            <a:xfrm>
              <a:off x="2427288" y="2686051"/>
              <a:ext cx="150813" cy="150813"/>
            </a:xfrm>
            <a:custGeom>
              <a:avLst/>
              <a:gdLst>
                <a:gd name="T0" fmla="*/ 65 w 79"/>
                <a:gd name="T1" fmla="*/ 14 h 79"/>
                <a:gd name="T2" fmla="*/ 14 w 79"/>
                <a:gd name="T3" fmla="*/ 14 h 79"/>
                <a:gd name="T4" fmla="*/ 12 w 79"/>
                <a:gd name="T5" fmla="*/ 63 h 79"/>
                <a:gd name="T6" fmla="*/ 12 w 79"/>
                <a:gd name="T7" fmla="*/ 63 h 79"/>
                <a:gd name="T8" fmla="*/ 17 w 79"/>
                <a:gd name="T9" fmla="*/ 68 h 79"/>
                <a:gd name="T10" fmla="*/ 65 w 79"/>
                <a:gd name="T11" fmla="*/ 65 h 79"/>
                <a:gd name="T12" fmla="*/ 65 w 79"/>
                <a:gd name="T13" fmla="*/ 14 h 79"/>
                <a:gd name="T14" fmla="*/ 58 w 79"/>
                <a:gd name="T15" fmla="*/ 59 h 79"/>
                <a:gd name="T16" fmla="*/ 20 w 79"/>
                <a:gd name="T17" fmla="*/ 59 h 79"/>
                <a:gd name="T18" fmla="*/ 20 w 79"/>
                <a:gd name="T19" fmla="*/ 21 h 79"/>
                <a:gd name="T20" fmla="*/ 59 w 79"/>
                <a:gd name="T21" fmla="*/ 21 h 79"/>
                <a:gd name="T22" fmla="*/ 58 w 79"/>
                <a:gd name="T23" fmla="*/ 59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9" h="79">
                  <a:moveTo>
                    <a:pt x="65" y="14"/>
                  </a:moveTo>
                  <a:cubicBezTo>
                    <a:pt x="51" y="0"/>
                    <a:pt x="28" y="0"/>
                    <a:pt x="14" y="14"/>
                  </a:cubicBezTo>
                  <a:cubicBezTo>
                    <a:pt x="1" y="27"/>
                    <a:pt x="0" y="48"/>
                    <a:pt x="12" y="63"/>
                  </a:cubicBezTo>
                  <a:cubicBezTo>
                    <a:pt x="12" y="63"/>
                    <a:pt x="12" y="63"/>
                    <a:pt x="12" y="63"/>
                  </a:cubicBezTo>
                  <a:cubicBezTo>
                    <a:pt x="14" y="65"/>
                    <a:pt x="15" y="66"/>
                    <a:pt x="17" y="68"/>
                  </a:cubicBezTo>
                  <a:cubicBezTo>
                    <a:pt x="31" y="79"/>
                    <a:pt x="52" y="78"/>
                    <a:pt x="65" y="65"/>
                  </a:cubicBezTo>
                  <a:cubicBezTo>
                    <a:pt x="79" y="51"/>
                    <a:pt x="79" y="28"/>
                    <a:pt x="65" y="14"/>
                  </a:cubicBezTo>
                  <a:close/>
                  <a:moveTo>
                    <a:pt x="58" y="59"/>
                  </a:moveTo>
                  <a:cubicBezTo>
                    <a:pt x="48" y="69"/>
                    <a:pt x="31" y="69"/>
                    <a:pt x="20" y="59"/>
                  </a:cubicBezTo>
                  <a:cubicBezTo>
                    <a:pt x="10" y="48"/>
                    <a:pt x="10" y="31"/>
                    <a:pt x="20" y="21"/>
                  </a:cubicBezTo>
                  <a:cubicBezTo>
                    <a:pt x="31" y="10"/>
                    <a:pt x="48" y="10"/>
                    <a:pt x="59" y="21"/>
                  </a:cubicBezTo>
                  <a:cubicBezTo>
                    <a:pt x="69" y="31"/>
                    <a:pt x="69" y="48"/>
                    <a:pt x="58" y="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257" name="Freeform 35"/>
            <p:cNvSpPr>
              <a:spLocks/>
            </p:cNvSpPr>
            <p:nvPr/>
          </p:nvSpPr>
          <p:spPr bwMode="auto">
            <a:xfrm>
              <a:off x="2360613" y="2814638"/>
              <a:ext cx="92075" cy="92075"/>
            </a:xfrm>
            <a:custGeom>
              <a:avLst/>
              <a:gdLst>
                <a:gd name="T0" fmla="*/ 0 w 58"/>
                <a:gd name="T1" fmla="*/ 46 h 58"/>
                <a:gd name="T2" fmla="*/ 11 w 58"/>
                <a:gd name="T3" fmla="*/ 58 h 58"/>
                <a:gd name="T4" fmla="*/ 58 w 58"/>
                <a:gd name="T5" fmla="*/ 7 h 58"/>
                <a:gd name="T6" fmla="*/ 50 w 58"/>
                <a:gd name="T7" fmla="*/ 0 h 58"/>
                <a:gd name="T8" fmla="*/ 0 w 58"/>
                <a:gd name="T9" fmla="*/ 46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58">
                  <a:moveTo>
                    <a:pt x="0" y="46"/>
                  </a:moveTo>
                  <a:lnTo>
                    <a:pt x="11" y="58"/>
                  </a:lnTo>
                  <a:lnTo>
                    <a:pt x="58" y="7"/>
                  </a:lnTo>
                  <a:lnTo>
                    <a:pt x="50" y="0"/>
                  </a:lnTo>
                  <a:lnTo>
                    <a:pt x="0" y="4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258" name="Freeform 36"/>
            <p:cNvSpPr>
              <a:spLocks/>
            </p:cNvSpPr>
            <p:nvPr/>
          </p:nvSpPr>
          <p:spPr bwMode="auto">
            <a:xfrm>
              <a:off x="2505075" y="2736851"/>
              <a:ext cx="57150" cy="68263"/>
            </a:xfrm>
            <a:custGeom>
              <a:avLst/>
              <a:gdLst>
                <a:gd name="T0" fmla="*/ 16 w 30"/>
                <a:gd name="T1" fmla="*/ 0 h 36"/>
                <a:gd name="T2" fmla="*/ 0 w 30"/>
                <a:gd name="T3" fmla="*/ 34 h 36"/>
                <a:gd name="T4" fmla="*/ 6 w 30"/>
                <a:gd name="T5" fmla="*/ 36 h 36"/>
                <a:gd name="T6" fmla="*/ 16 w 30"/>
                <a:gd name="T7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36">
                  <a:moveTo>
                    <a:pt x="16" y="0"/>
                  </a:moveTo>
                  <a:cubicBezTo>
                    <a:pt x="21" y="26"/>
                    <a:pt x="0" y="34"/>
                    <a:pt x="0" y="34"/>
                  </a:cubicBezTo>
                  <a:cubicBezTo>
                    <a:pt x="6" y="36"/>
                    <a:pt x="6" y="36"/>
                    <a:pt x="6" y="36"/>
                  </a:cubicBezTo>
                  <a:cubicBezTo>
                    <a:pt x="30" y="21"/>
                    <a:pt x="16" y="0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</p:grpSp>
      <p:sp>
        <p:nvSpPr>
          <p:cNvPr id="259" name="Freeform 54"/>
          <p:cNvSpPr>
            <a:spLocks noEditPoints="1"/>
          </p:cNvSpPr>
          <p:nvPr/>
        </p:nvSpPr>
        <p:spPr bwMode="auto">
          <a:xfrm>
            <a:off x="2973048" y="3044925"/>
            <a:ext cx="405579" cy="418663"/>
          </a:xfrm>
          <a:custGeom>
            <a:avLst/>
            <a:gdLst>
              <a:gd name="T0" fmla="*/ 83 w 130"/>
              <a:gd name="T1" fmla="*/ 92 h 134"/>
              <a:gd name="T2" fmla="*/ 128 w 130"/>
              <a:gd name="T3" fmla="*/ 26 h 134"/>
              <a:gd name="T4" fmla="*/ 128 w 130"/>
              <a:gd name="T5" fmla="*/ 21 h 134"/>
              <a:gd name="T6" fmla="*/ 118 w 130"/>
              <a:gd name="T7" fmla="*/ 10 h 134"/>
              <a:gd name="T8" fmla="*/ 112 w 130"/>
              <a:gd name="T9" fmla="*/ 10 h 134"/>
              <a:gd name="T10" fmla="*/ 107 w 130"/>
              <a:gd name="T11" fmla="*/ 15 h 134"/>
              <a:gd name="T12" fmla="*/ 101 w 130"/>
              <a:gd name="T13" fmla="*/ 16 h 134"/>
              <a:gd name="T14" fmla="*/ 102 w 130"/>
              <a:gd name="T15" fmla="*/ 0 h 134"/>
              <a:gd name="T16" fmla="*/ 28 w 130"/>
              <a:gd name="T17" fmla="*/ 0 h 134"/>
              <a:gd name="T18" fmla="*/ 28 w 130"/>
              <a:gd name="T19" fmla="*/ 16 h 134"/>
              <a:gd name="T20" fmla="*/ 23 w 130"/>
              <a:gd name="T21" fmla="*/ 15 h 134"/>
              <a:gd name="T22" fmla="*/ 18 w 130"/>
              <a:gd name="T23" fmla="*/ 10 h 134"/>
              <a:gd name="T24" fmla="*/ 12 w 130"/>
              <a:gd name="T25" fmla="*/ 10 h 134"/>
              <a:gd name="T26" fmla="*/ 1 w 130"/>
              <a:gd name="T27" fmla="*/ 21 h 134"/>
              <a:gd name="T28" fmla="*/ 1 w 130"/>
              <a:gd name="T29" fmla="*/ 26 h 134"/>
              <a:gd name="T30" fmla="*/ 47 w 130"/>
              <a:gd name="T31" fmla="*/ 92 h 134"/>
              <a:gd name="T32" fmla="*/ 59 w 130"/>
              <a:gd name="T33" fmla="*/ 97 h 134"/>
              <a:gd name="T34" fmla="*/ 59 w 130"/>
              <a:gd name="T35" fmla="*/ 103 h 134"/>
              <a:gd name="T36" fmla="*/ 54 w 130"/>
              <a:gd name="T37" fmla="*/ 105 h 134"/>
              <a:gd name="T38" fmla="*/ 59 w 130"/>
              <a:gd name="T39" fmla="*/ 108 h 134"/>
              <a:gd name="T40" fmla="*/ 59 w 130"/>
              <a:gd name="T41" fmla="*/ 114 h 134"/>
              <a:gd name="T42" fmla="*/ 55 w 130"/>
              <a:gd name="T43" fmla="*/ 119 h 134"/>
              <a:gd name="T44" fmla="*/ 49 w 130"/>
              <a:gd name="T45" fmla="*/ 124 h 134"/>
              <a:gd name="T46" fmla="*/ 44 w 130"/>
              <a:gd name="T47" fmla="*/ 129 h 134"/>
              <a:gd name="T48" fmla="*/ 49 w 130"/>
              <a:gd name="T49" fmla="*/ 134 h 134"/>
              <a:gd name="T50" fmla="*/ 80 w 130"/>
              <a:gd name="T51" fmla="*/ 134 h 134"/>
              <a:gd name="T52" fmla="*/ 86 w 130"/>
              <a:gd name="T53" fmla="*/ 129 h 134"/>
              <a:gd name="T54" fmla="*/ 80 w 130"/>
              <a:gd name="T55" fmla="*/ 124 h 134"/>
              <a:gd name="T56" fmla="*/ 75 w 130"/>
              <a:gd name="T57" fmla="*/ 118 h 134"/>
              <a:gd name="T58" fmla="*/ 70 w 130"/>
              <a:gd name="T59" fmla="*/ 114 h 134"/>
              <a:gd name="T60" fmla="*/ 70 w 130"/>
              <a:gd name="T61" fmla="*/ 108 h 134"/>
              <a:gd name="T62" fmla="*/ 75 w 130"/>
              <a:gd name="T63" fmla="*/ 105 h 134"/>
              <a:gd name="T64" fmla="*/ 70 w 130"/>
              <a:gd name="T65" fmla="*/ 103 h 134"/>
              <a:gd name="T66" fmla="*/ 70 w 130"/>
              <a:gd name="T67" fmla="*/ 97 h 134"/>
              <a:gd name="T68" fmla="*/ 83 w 130"/>
              <a:gd name="T69" fmla="*/ 92 h 134"/>
              <a:gd name="T70" fmla="*/ 102 w 130"/>
              <a:gd name="T71" fmla="*/ 21 h 134"/>
              <a:gd name="T72" fmla="*/ 107 w 130"/>
              <a:gd name="T73" fmla="*/ 21 h 134"/>
              <a:gd name="T74" fmla="*/ 113 w 130"/>
              <a:gd name="T75" fmla="*/ 16 h 134"/>
              <a:gd name="T76" fmla="*/ 118 w 130"/>
              <a:gd name="T77" fmla="*/ 21 h 134"/>
              <a:gd name="T78" fmla="*/ 118 w 130"/>
              <a:gd name="T79" fmla="*/ 26 h 134"/>
              <a:gd name="T80" fmla="*/ 91 w 130"/>
              <a:gd name="T81" fmla="*/ 71 h 134"/>
              <a:gd name="T82" fmla="*/ 102 w 130"/>
              <a:gd name="T83" fmla="*/ 21 h 134"/>
              <a:gd name="T84" fmla="*/ 37 w 130"/>
              <a:gd name="T85" fmla="*/ 72 h 134"/>
              <a:gd name="T86" fmla="*/ 10 w 130"/>
              <a:gd name="T87" fmla="*/ 27 h 134"/>
              <a:gd name="T88" fmla="*/ 10 w 130"/>
              <a:gd name="T89" fmla="*/ 22 h 134"/>
              <a:gd name="T90" fmla="*/ 15 w 130"/>
              <a:gd name="T91" fmla="*/ 16 h 134"/>
              <a:gd name="T92" fmla="*/ 21 w 130"/>
              <a:gd name="T93" fmla="*/ 22 h 134"/>
              <a:gd name="T94" fmla="*/ 26 w 130"/>
              <a:gd name="T95" fmla="*/ 22 h 134"/>
              <a:gd name="T96" fmla="*/ 37 w 130"/>
              <a:gd name="T97" fmla="*/ 72 h 1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30" h="134">
                <a:moveTo>
                  <a:pt x="83" y="92"/>
                </a:moveTo>
                <a:cubicBezTo>
                  <a:pt x="130" y="63"/>
                  <a:pt x="128" y="26"/>
                  <a:pt x="128" y="26"/>
                </a:cubicBezTo>
                <a:cubicBezTo>
                  <a:pt x="128" y="21"/>
                  <a:pt x="128" y="21"/>
                  <a:pt x="128" y="21"/>
                </a:cubicBezTo>
                <a:cubicBezTo>
                  <a:pt x="128" y="21"/>
                  <a:pt x="128" y="10"/>
                  <a:pt x="118" y="10"/>
                </a:cubicBezTo>
                <a:cubicBezTo>
                  <a:pt x="115" y="10"/>
                  <a:pt x="112" y="10"/>
                  <a:pt x="112" y="10"/>
                </a:cubicBezTo>
                <a:cubicBezTo>
                  <a:pt x="107" y="10"/>
                  <a:pt x="107" y="15"/>
                  <a:pt x="107" y="15"/>
                </a:cubicBezTo>
                <a:cubicBezTo>
                  <a:pt x="107" y="15"/>
                  <a:pt x="105" y="16"/>
                  <a:pt x="101" y="16"/>
                </a:cubicBezTo>
                <a:cubicBezTo>
                  <a:pt x="101" y="12"/>
                  <a:pt x="102" y="0"/>
                  <a:pt x="102" y="0"/>
                </a:cubicBezTo>
                <a:cubicBezTo>
                  <a:pt x="56" y="6"/>
                  <a:pt x="28" y="0"/>
                  <a:pt x="28" y="0"/>
                </a:cubicBezTo>
                <a:cubicBezTo>
                  <a:pt x="28" y="16"/>
                  <a:pt x="28" y="16"/>
                  <a:pt x="28" y="16"/>
                </a:cubicBezTo>
                <a:cubicBezTo>
                  <a:pt x="24" y="16"/>
                  <a:pt x="23" y="15"/>
                  <a:pt x="23" y="15"/>
                </a:cubicBezTo>
                <a:cubicBezTo>
                  <a:pt x="23" y="15"/>
                  <a:pt x="22" y="10"/>
                  <a:pt x="18" y="10"/>
                </a:cubicBezTo>
                <a:cubicBezTo>
                  <a:pt x="18" y="10"/>
                  <a:pt x="15" y="10"/>
                  <a:pt x="12" y="10"/>
                </a:cubicBezTo>
                <a:cubicBezTo>
                  <a:pt x="2" y="10"/>
                  <a:pt x="1" y="21"/>
                  <a:pt x="1" y="21"/>
                </a:cubicBezTo>
                <a:cubicBezTo>
                  <a:pt x="1" y="26"/>
                  <a:pt x="1" y="26"/>
                  <a:pt x="1" y="26"/>
                </a:cubicBezTo>
                <a:cubicBezTo>
                  <a:pt x="1" y="26"/>
                  <a:pt x="0" y="63"/>
                  <a:pt x="47" y="92"/>
                </a:cubicBezTo>
                <a:cubicBezTo>
                  <a:pt x="47" y="92"/>
                  <a:pt x="52" y="97"/>
                  <a:pt x="59" y="97"/>
                </a:cubicBezTo>
                <a:cubicBezTo>
                  <a:pt x="59" y="103"/>
                  <a:pt x="59" y="103"/>
                  <a:pt x="59" y="103"/>
                </a:cubicBezTo>
                <a:cubicBezTo>
                  <a:pt x="59" y="103"/>
                  <a:pt x="54" y="102"/>
                  <a:pt x="54" y="105"/>
                </a:cubicBezTo>
                <a:cubicBezTo>
                  <a:pt x="54" y="109"/>
                  <a:pt x="59" y="108"/>
                  <a:pt x="59" y="108"/>
                </a:cubicBezTo>
                <a:cubicBezTo>
                  <a:pt x="59" y="114"/>
                  <a:pt x="59" y="114"/>
                  <a:pt x="59" y="114"/>
                </a:cubicBezTo>
                <a:cubicBezTo>
                  <a:pt x="59" y="114"/>
                  <a:pt x="58" y="119"/>
                  <a:pt x="55" y="119"/>
                </a:cubicBezTo>
                <a:cubicBezTo>
                  <a:pt x="55" y="124"/>
                  <a:pt x="49" y="124"/>
                  <a:pt x="49" y="124"/>
                </a:cubicBezTo>
                <a:cubicBezTo>
                  <a:pt x="49" y="124"/>
                  <a:pt x="44" y="125"/>
                  <a:pt x="44" y="129"/>
                </a:cubicBezTo>
                <a:cubicBezTo>
                  <a:pt x="44" y="129"/>
                  <a:pt x="43" y="134"/>
                  <a:pt x="49" y="134"/>
                </a:cubicBezTo>
                <a:cubicBezTo>
                  <a:pt x="57" y="134"/>
                  <a:pt x="80" y="134"/>
                  <a:pt x="80" y="134"/>
                </a:cubicBezTo>
                <a:cubicBezTo>
                  <a:pt x="85" y="134"/>
                  <a:pt x="86" y="129"/>
                  <a:pt x="86" y="129"/>
                </a:cubicBezTo>
                <a:cubicBezTo>
                  <a:pt x="86" y="129"/>
                  <a:pt x="86" y="124"/>
                  <a:pt x="80" y="124"/>
                </a:cubicBezTo>
                <a:cubicBezTo>
                  <a:pt x="75" y="124"/>
                  <a:pt x="75" y="118"/>
                  <a:pt x="75" y="118"/>
                </a:cubicBezTo>
                <a:cubicBezTo>
                  <a:pt x="75" y="118"/>
                  <a:pt x="70" y="119"/>
                  <a:pt x="70" y="114"/>
                </a:cubicBezTo>
                <a:cubicBezTo>
                  <a:pt x="70" y="108"/>
                  <a:pt x="70" y="108"/>
                  <a:pt x="70" y="108"/>
                </a:cubicBezTo>
                <a:cubicBezTo>
                  <a:pt x="70" y="108"/>
                  <a:pt x="75" y="109"/>
                  <a:pt x="75" y="105"/>
                </a:cubicBezTo>
                <a:cubicBezTo>
                  <a:pt x="75" y="102"/>
                  <a:pt x="70" y="103"/>
                  <a:pt x="70" y="103"/>
                </a:cubicBezTo>
                <a:cubicBezTo>
                  <a:pt x="70" y="97"/>
                  <a:pt x="70" y="97"/>
                  <a:pt x="70" y="97"/>
                </a:cubicBezTo>
                <a:cubicBezTo>
                  <a:pt x="75" y="97"/>
                  <a:pt x="79" y="95"/>
                  <a:pt x="83" y="92"/>
                </a:cubicBezTo>
                <a:close/>
                <a:moveTo>
                  <a:pt x="102" y="21"/>
                </a:moveTo>
                <a:cubicBezTo>
                  <a:pt x="103" y="21"/>
                  <a:pt x="107" y="21"/>
                  <a:pt x="107" y="21"/>
                </a:cubicBezTo>
                <a:cubicBezTo>
                  <a:pt x="112" y="21"/>
                  <a:pt x="113" y="16"/>
                  <a:pt x="113" y="16"/>
                </a:cubicBezTo>
                <a:cubicBezTo>
                  <a:pt x="118" y="16"/>
                  <a:pt x="118" y="21"/>
                  <a:pt x="118" y="21"/>
                </a:cubicBezTo>
                <a:cubicBezTo>
                  <a:pt x="118" y="26"/>
                  <a:pt x="118" y="26"/>
                  <a:pt x="118" y="26"/>
                </a:cubicBezTo>
                <a:cubicBezTo>
                  <a:pt x="118" y="26"/>
                  <a:pt x="116" y="47"/>
                  <a:pt x="91" y="71"/>
                </a:cubicBezTo>
                <a:cubicBezTo>
                  <a:pt x="97" y="61"/>
                  <a:pt x="102" y="38"/>
                  <a:pt x="102" y="21"/>
                </a:cubicBezTo>
                <a:close/>
                <a:moveTo>
                  <a:pt x="37" y="72"/>
                </a:moveTo>
                <a:cubicBezTo>
                  <a:pt x="11" y="48"/>
                  <a:pt x="10" y="27"/>
                  <a:pt x="10" y="27"/>
                </a:cubicBezTo>
                <a:cubicBezTo>
                  <a:pt x="10" y="22"/>
                  <a:pt x="10" y="22"/>
                  <a:pt x="10" y="22"/>
                </a:cubicBezTo>
                <a:cubicBezTo>
                  <a:pt x="10" y="22"/>
                  <a:pt x="10" y="16"/>
                  <a:pt x="15" y="16"/>
                </a:cubicBezTo>
                <a:cubicBezTo>
                  <a:pt x="15" y="16"/>
                  <a:pt x="15" y="22"/>
                  <a:pt x="21" y="22"/>
                </a:cubicBezTo>
                <a:cubicBezTo>
                  <a:pt x="21" y="22"/>
                  <a:pt x="25" y="22"/>
                  <a:pt x="26" y="22"/>
                </a:cubicBezTo>
                <a:cubicBezTo>
                  <a:pt x="26" y="39"/>
                  <a:pt x="31" y="62"/>
                  <a:pt x="37" y="72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PE" sz="2400" dirty="0">
              <a:solidFill>
                <a:schemeClr val="bg1"/>
              </a:solidFill>
            </a:endParaRPr>
          </a:p>
        </p:txBody>
      </p:sp>
      <p:sp>
        <p:nvSpPr>
          <p:cNvPr id="260" name="Freeform 54"/>
          <p:cNvSpPr>
            <a:spLocks noEditPoints="1"/>
          </p:cNvSpPr>
          <p:nvPr/>
        </p:nvSpPr>
        <p:spPr bwMode="auto">
          <a:xfrm>
            <a:off x="8539135" y="2254936"/>
            <a:ext cx="405579" cy="418663"/>
          </a:xfrm>
          <a:custGeom>
            <a:avLst/>
            <a:gdLst>
              <a:gd name="T0" fmla="*/ 83 w 130"/>
              <a:gd name="T1" fmla="*/ 92 h 134"/>
              <a:gd name="T2" fmla="*/ 128 w 130"/>
              <a:gd name="T3" fmla="*/ 26 h 134"/>
              <a:gd name="T4" fmla="*/ 128 w 130"/>
              <a:gd name="T5" fmla="*/ 21 h 134"/>
              <a:gd name="T6" fmla="*/ 118 w 130"/>
              <a:gd name="T7" fmla="*/ 10 h 134"/>
              <a:gd name="T8" fmla="*/ 112 w 130"/>
              <a:gd name="T9" fmla="*/ 10 h 134"/>
              <a:gd name="T10" fmla="*/ 107 w 130"/>
              <a:gd name="T11" fmla="*/ 15 h 134"/>
              <a:gd name="T12" fmla="*/ 101 w 130"/>
              <a:gd name="T13" fmla="*/ 16 h 134"/>
              <a:gd name="T14" fmla="*/ 102 w 130"/>
              <a:gd name="T15" fmla="*/ 0 h 134"/>
              <a:gd name="T16" fmla="*/ 28 w 130"/>
              <a:gd name="T17" fmla="*/ 0 h 134"/>
              <a:gd name="T18" fmla="*/ 28 w 130"/>
              <a:gd name="T19" fmla="*/ 16 h 134"/>
              <a:gd name="T20" fmla="*/ 23 w 130"/>
              <a:gd name="T21" fmla="*/ 15 h 134"/>
              <a:gd name="T22" fmla="*/ 18 w 130"/>
              <a:gd name="T23" fmla="*/ 10 h 134"/>
              <a:gd name="T24" fmla="*/ 12 w 130"/>
              <a:gd name="T25" fmla="*/ 10 h 134"/>
              <a:gd name="T26" fmla="*/ 1 w 130"/>
              <a:gd name="T27" fmla="*/ 21 h 134"/>
              <a:gd name="T28" fmla="*/ 1 w 130"/>
              <a:gd name="T29" fmla="*/ 26 h 134"/>
              <a:gd name="T30" fmla="*/ 47 w 130"/>
              <a:gd name="T31" fmla="*/ 92 h 134"/>
              <a:gd name="T32" fmla="*/ 59 w 130"/>
              <a:gd name="T33" fmla="*/ 97 h 134"/>
              <a:gd name="T34" fmla="*/ 59 w 130"/>
              <a:gd name="T35" fmla="*/ 103 h 134"/>
              <a:gd name="T36" fmla="*/ 54 w 130"/>
              <a:gd name="T37" fmla="*/ 105 h 134"/>
              <a:gd name="T38" fmla="*/ 59 w 130"/>
              <a:gd name="T39" fmla="*/ 108 h 134"/>
              <a:gd name="T40" fmla="*/ 59 w 130"/>
              <a:gd name="T41" fmla="*/ 114 h 134"/>
              <a:gd name="T42" fmla="*/ 55 w 130"/>
              <a:gd name="T43" fmla="*/ 119 h 134"/>
              <a:gd name="T44" fmla="*/ 49 w 130"/>
              <a:gd name="T45" fmla="*/ 124 h 134"/>
              <a:gd name="T46" fmla="*/ 44 w 130"/>
              <a:gd name="T47" fmla="*/ 129 h 134"/>
              <a:gd name="T48" fmla="*/ 49 w 130"/>
              <a:gd name="T49" fmla="*/ 134 h 134"/>
              <a:gd name="T50" fmla="*/ 80 w 130"/>
              <a:gd name="T51" fmla="*/ 134 h 134"/>
              <a:gd name="T52" fmla="*/ 86 w 130"/>
              <a:gd name="T53" fmla="*/ 129 h 134"/>
              <a:gd name="T54" fmla="*/ 80 w 130"/>
              <a:gd name="T55" fmla="*/ 124 h 134"/>
              <a:gd name="T56" fmla="*/ 75 w 130"/>
              <a:gd name="T57" fmla="*/ 118 h 134"/>
              <a:gd name="T58" fmla="*/ 70 w 130"/>
              <a:gd name="T59" fmla="*/ 114 h 134"/>
              <a:gd name="T60" fmla="*/ 70 w 130"/>
              <a:gd name="T61" fmla="*/ 108 h 134"/>
              <a:gd name="T62" fmla="*/ 75 w 130"/>
              <a:gd name="T63" fmla="*/ 105 h 134"/>
              <a:gd name="T64" fmla="*/ 70 w 130"/>
              <a:gd name="T65" fmla="*/ 103 h 134"/>
              <a:gd name="T66" fmla="*/ 70 w 130"/>
              <a:gd name="T67" fmla="*/ 97 h 134"/>
              <a:gd name="T68" fmla="*/ 83 w 130"/>
              <a:gd name="T69" fmla="*/ 92 h 134"/>
              <a:gd name="T70" fmla="*/ 102 w 130"/>
              <a:gd name="T71" fmla="*/ 21 h 134"/>
              <a:gd name="T72" fmla="*/ 107 w 130"/>
              <a:gd name="T73" fmla="*/ 21 h 134"/>
              <a:gd name="T74" fmla="*/ 113 w 130"/>
              <a:gd name="T75" fmla="*/ 16 h 134"/>
              <a:gd name="T76" fmla="*/ 118 w 130"/>
              <a:gd name="T77" fmla="*/ 21 h 134"/>
              <a:gd name="T78" fmla="*/ 118 w 130"/>
              <a:gd name="T79" fmla="*/ 26 h 134"/>
              <a:gd name="T80" fmla="*/ 91 w 130"/>
              <a:gd name="T81" fmla="*/ 71 h 134"/>
              <a:gd name="T82" fmla="*/ 102 w 130"/>
              <a:gd name="T83" fmla="*/ 21 h 134"/>
              <a:gd name="T84" fmla="*/ 37 w 130"/>
              <a:gd name="T85" fmla="*/ 72 h 134"/>
              <a:gd name="T86" fmla="*/ 10 w 130"/>
              <a:gd name="T87" fmla="*/ 27 h 134"/>
              <a:gd name="T88" fmla="*/ 10 w 130"/>
              <a:gd name="T89" fmla="*/ 22 h 134"/>
              <a:gd name="T90" fmla="*/ 15 w 130"/>
              <a:gd name="T91" fmla="*/ 16 h 134"/>
              <a:gd name="T92" fmla="*/ 21 w 130"/>
              <a:gd name="T93" fmla="*/ 22 h 134"/>
              <a:gd name="T94" fmla="*/ 26 w 130"/>
              <a:gd name="T95" fmla="*/ 22 h 134"/>
              <a:gd name="T96" fmla="*/ 37 w 130"/>
              <a:gd name="T97" fmla="*/ 72 h 1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30" h="134">
                <a:moveTo>
                  <a:pt x="83" y="92"/>
                </a:moveTo>
                <a:cubicBezTo>
                  <a:pt x="130" y="63"/>
                  <a:pt x="128" y="26"/>
                  <a:pt x="128" y="26"/>
                </a:cubicBezTo>
                <a:cubicBezTo>
                  <a:pt x="128" y="21"/>
                  <a:pt x="128" y="21"/>
                  <a:pt x="128" y="21"/>
                </a:cubicBezTo>
                <a:cubicBezTo>
                  <a:pt x="128" y="21"/>
                  <a:pt x="128" y="10"/>
                  <a:pt x="118" y="10"/>
                </a:cubicBezTo>
                <a:cubicBezTo>
                  <a:pt x="115" y="10"/>
                  <a:pt x="112" y="10"/>
                  <a:pt x="112" y="10"/>
                </a:cubicBezTo>
                <a:cubicBezTo>
                  <a:pt x="107" y="10"/>
                  <a:pt x="107" y="15"/>
                  <a:pt x="107" y="15"/>
                </a:cubicBezTo>
                <a:cubicBezTo>
                  <a:pt x="107" y="15"/>
                  <a:pt x="105" y="16"/>
                  <a:pt x="101" y="16"/>
                </a:cubicBezTo>
                <a:cubicBezTo>
                  <a:pt x="101" y="12"/>
                  <a:pt x="102" y="0"/>
                  <a:pt x="102" y="0"/>
                </a:cubicBezTo>
                <a:cubicBezTo>
                  <a:pt x="56" y="6"/>
                  <a:pt x="28" y="0"/>
                  <a:pt x="28" y="0"/>
                </a:cubicBezTo>
                <a:cubicBezTo>
                  <a:pt x="28" y="16"/>
                  <a:pt x="28" y="16"/>
                  <a:pt x="28" y="16"/>
                </a:cubicBezTo>
                <a:cubicBezTo>
                  <a:pt x="24" y="16"/>
                  <a:pt x="23" y="15"/>
                  <a:pt x="23" y="15"/>
                </a:cubicBezTo>
                <a:cubicBezTo>
                  <a:pt x="23" y="15"/>
                  <a:pt x="22" y="10"/>
                  <a:pt x="18" y="10"/>
                </a:cubicBezTo>
                <a:cubicBezTo>
                  <a:pt x="18" y="10"/>
                  <a:pt x="15" y="10"/>
                  <a:pt x="12" y="10"/>
                </a:cubicBezTo>
                <a:cubicBezTo>
                  <a:pt x="2" y="10"/>
                  <a:pt x="1" y="21"/>
                  <a:pt x="1" y="21"/>
                </a:cubicBezTo>
                <a:cubicBezTo>
                  <a:pt x="1" y="26"/>
                  <a:pt x="1" y="26"/>
                  <a:pt x="1" y="26"/>
                </a:cubicBezTo>
                <a:cubicBezTo>
                  <a:pt x="1" y="26"/>
                  <a:pt x="0" y="63"/>
                  <a:pt x="47" y="92"/>
                </a:cubicBezTo>
                <a:cubicBezTo>
                  <a:pt x="47" y="92"/>
                  <a:pt x="52" y="97"/>
                  <a:pt x="59" y="97"/>
                </a:cubicBezTo>
                <a:cubicBezTo>
                  <a:pt x="59" y="103"/>
                  <a:pt x="59" y="103"/>
                  <a:pt x="59" y="103"/>
                </a:cubicBezTo>
                <a:cubicBezTo>
                  <a:pt x="59" y="103"/>
                  <a:pt x="54" y="102"/>
                  <a:pt x="54" y="105"/>
                </a:cubicBezTo>
                <a:cubicBezTo>
                  <a:pt x="54" y="109"/>
                  <a:pt x="59" y="108"/>
                  <a:pt x="59" y="108"/>
                </a:cubicBezTo>
                <a:cubicBezTo>
                  <a:pt x="59" y="114"/>
                  <a:pt x="59" y="114"/>
                  <a:pt x="59" y="114"/>
                </a:cubicBezTo>
                <a:cubicBezTo>
                  <a:pt x="59" y="114"/>
                  <a:pt x="58" y="119"/>
                  <a:pt x="55" y="119"/>
                </a:cubicBezTo>
                <a:cubicBezTo>
                  <a:pt x="55" y="124"/>
                  <a:pt x="49" y="124"/>
                  <a:pt x="49" y="124"/>
                </a:cubicBezTo>
                <a:cubicBezTo>
                  <a:pt x="49" y="124"/>
                  <a:pt x="44" y="125"/>
                  <a:pt x="44" y="129"/>
                </a:cubicBezTo>
                <a:cubicBezTo>
                  <a:pt x="44" y="129"/>
                  <a:pt x="43" y="134"/>
                  <a:pt x="49" y="134"/>
                </a:cubicBezTo>
                <a:cubicBezTo>
                  <a:pt x="57" y="134"/>
                  <a:pt x="80" y="134"/>
                  <a:pt x="80" y="134"/>
                </a:cubicBezTo>
                <a:cubicBezTo>
                  <a:pt x="85" y="134"/>
                  <a:pt x="86" y="129"/>
                  <a:pt x="86" y="129"/>
                </a:cubicBezTo>
                <a:cubicBezTo>
                  <a:pt x="86" y="129"/>
                  <a:pt x="86" y="124"/>
                  <a:pt x="80" y="124"/>
                </a:cubicBezTo>
                <a:cubicBezTo>
                  <a:pt x="75" y="124"/>
                  <a:pt x="75" y="118"/>
                  <a:pt x="75" y="118"/>
                </a:cubicBezTo>
                <a:cubicBezTo>
                  <a:pt x="75" y="118"/>
                  <a:pt x="70" y="119"/>
                  <a:pt x="70" y="114"/>
                </a:cubicBezTo>
                <a:cubicBezTo>
                  <a:pt x="70" y="108"/>
                  <a:pt x="70" y="108"/>
                  <a:pt x="70" y="108"/>
                </a:cubicBezTo>
                <a:cubicBezTo>
                  <a:pt x="70" y="108"/>
                  <a:pt x="75" y="109"/>
                  <a:pt x="75" y="105"/>
                </a:cubicBezTo>
                <a:cubicBezTo>
                  <a:pt x="75" y="102"/>
                  <a:pt x="70" y="103"/>
                  <a:pt x="70" y="103"/>
                </a:cubicBezTo>
                <a:cubicBezTo>
                  <a:pt x="70" y="97"/>
                  <a:pt x="70" y="97"/>
                  <a:pt x="70" y="97"/>
                </a:cubicBezTo>
                <a:cubicBezTo>
                  <a:pt x="75" y="97"/>
                  <a:pt x="79" y="95"/>
                  <a:pt x="83" y="92"/>
                </a:cubicBezTo>
                <a:close/>
                <a:moveTo>
                  <a:pt x="102" y="21"/>
                </a:moveTo>
                <a:cubicBezTo>
                  <a:pt x="103" y="21"/>
                  <a:pt x="107" y="21"/>
                  <a:pt x="107" y="21"/>
                </a:cubicBezTo>
                <a:cubicBezTo>
                  <a:pt x="112" y="21"/>
                  <a:pt x="113" y="16"/>
                  <a:pt x="113" y="16"/>
                </a:cubicBezTo>
                <a:cubicBezTo>
                  <a:pt x="118" y="16"/>
                  <a:pt x="118" y="21"/>
                  <a:pt x="118" y="21"/>
                </a:cubicBezTo>
                <a:cubicBezTo>
                  <a:pt x="118" y="26"/>
                  <a:pt x="118" y="26"/>
                  <a:pt x="118" y="26"/>
                </a:cubicBezTo>
                <a:cubicBezTo>
                  <a:pt x="118" y="26"/>
                  <a:pt x="116" y="47"/>
                  <a:pt x="91" y="71"/>
                </a:cubicBezTo>
                <a:cubicBezTo>
                  <a:pt x="97" y="61"/>
                  <a:pt x="102" y="38"/>
                  <a:pt x="102" y="21"/>
                </a:cubicBezTo>
                <a:close/>
                <a:moveTo>
                  <a:pt x="37" y="72"/>
                </a:moveTo>
                <a:cubicBezTo>
                  <a:pt x="11" y="48"/>
                  <a:pt x="10" y="27"/>
                  <a:pt x="10" y="27"/>
                </a:cubicBezTo>
                <a:cubicBezTo>
                  <a:pt x="10" y="22"/>
                  <a:pt x="10" y="22"/>
                  <a:pt x="10" y="22"/>
                </a:cubicBezTo>
                <a:cubicBezTo>
                  <a:pt x="10" y="22"/>
                  <a:pt x="10" y="16"/>
                  <a:pt x="15" y="16"/>
                </a:cubicBezTo>
                <a:cubicBezTo>
                  <a:pt x="15" y="16"/>
                  <a:pt x="15" y="22"/>
                  <a:pt x="21" y="22"/>
                </a:cubicBezTo>
                <a:cubicBezTo>
                  <a:pt x="21" y="22"/>
                  <a:pt x="25" y="22"/>
                  <a:pt x="26" y="22"/>
                </a:cubicBezTo>
                <a:cubicBezTo>
                  <a:pt x="26" y="39"/>
                  <a:pt x="31" y="62"/>
                  <a:pt x="37" y="72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PE" sz="2400" dirty="0">
              <a:solidFill>
                <a:schemeClr val="bg1"/>
              </a:solidFill>
            </a:endParaRPr>
          </a:p>
        </p:txBody>
      </p:sp>
      <p:sp>
        <p:nvSpPr>
          <p:cNvPr id="261" name="Freeform 54"/>
          <p:cNvSpPr>
            <a:spLocks noEditPoints="1"/>
          </p:cNvSpPr>
          <p:nvPr/>
        </p:nvSpPr>
        <p:spPr bwMode="auto">
          <a:xfrm>
            <a:off x="6525887" y="2776792"/>
            <a:ext cx="405579" cy="418663"/>
          </a:xfrm>
          <a:custGeom>
            <a:avLst/>
            <a:gdLst>
              <a:gd name="T0" fmla="*/ 83 w 130"/>
              <a:gd name="T1" fmla="*/ 92 h 134"/>
              <a:gd name="T2" fmla="*/ 128 w 130"/>
              <a:gd name="T3" fmla="*/ 26 h 134"/>
              <a:gd name="T4" fmla="*/ 128 w 130"/>
              <a:gd name="T5" fmla="*/ 21 h 134"/>
              <a:gd name="T6" fmla="*/ 118 w 130"/>
              <a:gd name="T7" fmla="*/ 10 h 134"/>
              <a:gd name="T8" fmla="*/ 112 w 130"/>
              <a:gd name="T9" fmla="*/ 10 h 134"/>
              <a:gd name="T10" fmla="*/ 107 w 130"/>
              <a:gd name="T11" fmla="*/ 15 h 134"/>
              <a:gd name="T12" fmla="*/ 101 w 130"/>
              <a:gd name="T13" fmla="*/ 16 h 134"/>
              <a:gd name="T14" fmla="*/ 102 w 130"/>
              <a:gd name="T15" fmla="*/ 0 h 134"/>
              <a:gd name="T16" fmla="*/ 28 w 130"/>
              <a:gd name="T17" fmla="*/ 0 h 134"/>
              <a:gd name="T18" fmla="*/ 28 w 130"/>
              <a:gd name="T19" fmla="*/ 16 h 134"/>
              <a:gd name="T20" fmla="*/ 23 w 130"/>
              <a:gd name="T21" fmla="*/ 15 h 134"/>
              <a:gd name="T22" fmla="*/ 18 w 130"/>
              <a:gd name="T23" fmla="*/ 10 h 134"/>
              <a:gd name="T24" fmla="*/ 12 w 130"/>
              <a:gd name="T25" fmla="*/ 10 h 134"/>
              <a:gd name="T26" fmla="*/ 1 w 130"/>
              <a:gd name="T27" fmla="*/ 21 h 134"/>
              <a:gd name="T28" fmla="*/ 1 w 130"/>
              <a:gd name="T29" fmla="*/ 26 h 134"/>
              <a:gd name="T30" fmla="*/ 47 w 130"/>
              <a:gd name="T31" fmla="*/ 92 h 134"/>
              <a:gd name="T32" fmla="*/ 59 w 130"/>
              <a:gd name="T33" fmla="*/ 97 h 134"/>
              <a:gd name="T34" fmla="*/ 59 w 130"/>
              <a:gd name="T35" fmla="*/ 103 h 134"/>
              <a:gd name="T36" fmla="*/ 54 w 130"/>
              <a:gd name="T37" fmla="*/ 105 h 134"/>
              <a:gd name="T38" fmla="*/ 59 w 130"/>
              <a:gd name="T39" fmla="*/ 108 h 134"/>
              <a:gd name="T40" fmla="*/ 59 w 130"/>
              <a:gd name="T41" fmla="*/ 114 h 134"/>
              <a:gd name="T42" fmla="*/ 55 w 130"/>
              <a:gd name="T43" fmla="*/ 119 h 134"/>
              <a:gd name="T44" fmla="*/ 49 w 130"/>
              <a:gd name="T45" fmla="*/ 124 h 134"/>
              <a:gd name="T46" fmla="*/ 44 w 130"/>
              <a:gd name="T47" fmla="*/ 129 h 134"/>
              <a:gd name="T48" fmla="*/ 49 w 130"/>
              <a:gd name="T49" fmla="*/ 134 h 134"/>
              <a:gd name="T50" fmla="*/ 80 w 130"/>
              <a:gd name="T51" fmla="*/ 134 h 134"/>
              <a:gd name="T52" fmla="*/ 86 w 130"/>
              <a:gd name="T53" fmla="*/ 129 h 134"/>
              <a:gd name="T54" fmla="*/ 80 w 130"/>
              <a:gd name="T55" fmla="*/ 124 h 134"/>
              <a:gd name="T56" fmla="*/ 75 w 130"/>
              <a:gd name="T57" fmla="*/ 118 h 134"/>
              <a:gd name="T58" fmla="*/ 70 w 130"/>
              <a:gd name="T59" fmla="*/ 114 h 134"/>
              <a:gd name="T60" fmla="*/ 70 w 130"/>
              <a:gd name="T61" fmla="*/ 108 h 134"/>
              <a:gd name="T62" fmla="*/ 75 w 130"/>
              <a:gd name="T63" fmla="*/ 105 h 134"/>
              <a:gd name="T64" fmla="*/ 70 w 130"/>
              <a:gd name="T65" fmla="*/ 103 h 134"/>
              <a:gd name="T66" fmla="*/ 70 w 130"/>
              <a:gd name="T67" fmla="*/ 97 h 134"/>
              <a:gd name="T68" fmla="*/ 83 w 130"/>
              <a:gd name="T69" fmla="*/ 92 h 134"/>
              <a:gd name="T70" fmla="*/ 102 w 130"/>
              <a:gd name="T71" fmla="*/ 21 h 134"/>
              <a:gd name="T72" fmla="*/ 107 w 130"/>
              <a:gd name="T73" fmla="*/ 21 h 134"/>
              <a:gd name="T74" fmla="*/ 113 w 130"/>
              <a:gd name="T75" fmla="*/ 16 h 134"/>
              <a:gd name="T76" fmla="*/ 118 w 130"/>
              <a:gd name="T77" fmla="*/ 21 h 134"/>
              <a:gd name="T78" fmla="*/ 118 w 130"/>
              <a:gd name="T79" fmla="*/ 26 h 134"/>
              <a:gd name="T80" fmla="*/ 91 w 130"/>
              <a:gd name="T81" fmla="*/ 71 h 134"/>
              <a:gd name="T82" fmla="*/ 102 w 130"/>
              <a:gd name="T83" fmla="*/ 21 h 134"/>
              <a:gd name="T84" fmla="*/ 37 w 130"/>
              <a:gd name="T85" fmla="*/ 72 h 134"/>
              <a:gd name="T86" fmla="*/ 10 w 130"/>
              <a:gd name="T87" fmla="*/ 27 h 134"/>
              <a:gd name="T88" fmla="*/ 10 w 130"/>
              <a:gd name="T89" fmla="*/ 22 h 134"/>
              <a:gd name="T90" fmla="*/ 15 w 130"/>
              <a:gd name="T91" fmla="*/ 16 h 134"/>
              <a:gd name="T92" fmla="*/ 21 w 130"/>
              <a:gd name="T93" fmla="*/ 22 h 134"/>
              <a:gd name="T94" fmla="*/ 26 w 130"/>
              <a:gd name="T95" fmla="*/ 22 h 134"/>
              <a:gd name="T96" fmla="*/ 37 w 130"/>
              <a:gd name="T97" fmla="*/ 72 h 1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30" h="134">
                <a:moveTo>
                  <a:pt x="83" y="92"/>
                </a:moveTo>
                <a:cubicBezTo>
                  <a:pt x="130" y="63"/>
                  <a:pt x="128" y="26"/>
                  <a:pt x="128" y="26"/>
                </a:cubicBezTo>
                <a:cubicBezTo>
                  <a:pt x="128" y="21"/>
                  <a:pt x="128" y="21"/>
                  <a:pt x="128" y="21"/>
                </a:cubicBezTo>
                <a:cubicBezTo>
                  <a:pt x="128" y="21"/>
                  <a:pt x="128" y="10"/>
                  <a:pt x="118" y="10"/>
                </a:cubicBezTo>
                <a:cubicBezTo>
                  <a:pt x="115" y="10"/>
                  <a:pt x="112" y="10"/>
                  <a:pt x="112" y="10"/>
                </a:cubicBezTo>
                <a:cubicBezTo>
                  <a:pt x="107" y="10"/>
                  <a:pt x="107" y="15"/>
                  <a:pt x="107" y="15"/>
                </a:cubicBezTo>
                <a:cubicBezTo>
                  <a:pt x="107" y="15"/>
                  <a:pt x="105" y="16"/>
                  <a:pt x="101" y="16"/>
                </a:cubicBezTo>
                <a:cubicBezTo>
                  <a:pt x="101" y="12"/>
                  <a:pt x="102" y="0"/>
                  <a:pt x="102" y="0"/>
                </a:cubicBezTo>
                <a:cubicBezTo>
                  <a:pt x="56" y="6"/>
                  <a:pt x="28" y="0"/>
                  <a:pt x="28" y="0"/>
                </a:cubicBezTo>
                <a:cubicBezTo>
                  <a:pt x="28" y="16"/>
                  <a:pt x="28" y="16"/>
                  <a:pt x="28" y="16"/>
                </a:cubicBezTo>
                <a:cubicBezTo>
                  <a:pt x="24" y="16"/>
                  <a:pt x="23" y="15"/>
                  <a:pt x="23" y="15"/>
                </a:cubicBezTo>
                <a:cubicBezTo>
                  <a:pt x="23" y="15"/>
                  <a:pt x="22" y="10"/>
                  <a:pt x="18" y="10"/>
                </a:cubicBezTo>
                <a:cubicBezTo>
                  <a:pt x="18" y="10"/>
                  <a:pt x="15" y="10"/>
                  <a:pt x="12" y="10"/>
                </a:cubicBezTo>
                <a:cubicBezTo>
                  <a:pt x="2" y="10"/>
                  <a:pt x="1" y="21"/>
                  <a:pt x="1" y="21"/>
                </a:cubicBezTo>
                <a:cubicBezTo>
                  <a:pt x="1" y="26"/>
                  <a:pt x="1" y="26"/>
                  <a:pt x="1" y="26"/>
                </a:cubicBezTo>
                <a:cubicBezTo>
                  <a:pt x="1" y="26"/>
                  <a:pt x="0" y="63"/>
                  <a:pt x="47" y="92"/>
                </a:cubicBezTo>
                <a:cubicBezTo>
                  <a:pt x="47" y="92"/>
                  <a:pt x="52" y="97"/>
                  <a:pt x="59" y="97"/>
                </a:cubicBezTo>
                <a:cubicBezTo>
                  <a:pt x="59" y="103"/>
                  <a:pt x="59" y="103"/>
                  <a:pt x="59" y="103"/>
                </a:cubicBezTo>
                <a:cubicBezTo>
                  <a:pt x="59" y="103"/>
                  <a:pt x="54" y="102"/>
                  <a:pt x="54" y="105"/>
                </a:cubicBezTo>
                <a:cubicBezTo>
                  <a:pt x="54" y="109"/>
                  <a:pt x="59" y="108"/>
                  <a:pt x="59" y="108"/>
                </a:cubicBezTo>
                <a:cubicBezTo>
                  <a:pt x="59" y="114"/>
                  <a:pt x="59" y="114"/>
                  <a:pt x="59" y="114"/>
                </a:cubicBezTo>
                <a:cubicBezTo>
                  <a:pt x="59" y="114"/>
                  <a:pt x="58" y="119"/>
                  <a:pt x="55" y="119"/>
                </a:cubicBezTo>
                <a:cubicBezTo>
                  <a:pt x="55" y="124"/>
                  <a:pt x="49" y="124"/>
                  <a:pt x="49" y="124"/>
                </a:cubicBezTo>
                <a:cubicBezTo>
                  <a:pt x="49" y="124"/>
                  <a:pt x="44" y="125"/>
                  <a:pt x="44" y="129"/>
                </a:cubicBezTo>
                <a:cubicBezTo>
                  <a:pt x="44" y="129"/>
                  <a:pt x="43" y="134"/>
                  <a:pt x="49" y="134"/>
                </a:cubicBezTo>
                <a:cubicBezTo>
                  <a:pt x="57" y="134"/>
                  <a:pt x="80" y="134"/>
                  <a:pt x="80" y="134"/>
                </a:cubicBezTo>
                <a:cubicBezTo>
                  <a:pt x="85" y="134"/>
                  <a:pt x="86" y="129"/>
                  <a:pt x="86" y="129"/>
                </a:cubicBezTo>
                <a:cubicBezTo>
                  <a:pt x="86" y="129"/>
                  <a:pt x="86" y="124"/>
                  <a:pt x="80" y="124"/>
                </a:cubicBezTo>
                <a:cubicBezTo>
                  <a:pt x="75" y="124"/>
                  <a:pt x="75" y="118"/>
                  <a:pt x="75" y="118"/>
                </a:cubicBezTo>
                <a:cubicBezTo>
                  <a:pt x="75" y="118"/>
                  <a:pt x="70" y="119"/>
                  <a:pt x="70" y="114"/>
                </a:cubicBezTo>
                <a:cubicBezTo>
                  <a:pt x="70" y="108"/>
                  <a:pt x="70" y="108"/>
                  <a:pt x="70" y="108"/>
                </a:cubicBezTo>
                <a:cubicBezTo>
                  <a:pt x="70" y="108"/>
                  <a:pt x="75" y="109"/>
                  <a:pt x="75" y="105"/>
                </a:cubicBezTo>
                <a:cubicBezTo>
                  <a:pt x="75" y="102"/>
                  <a:pt x="70" y="103"/>
                  <a:pt x="70" y="103"/>
                </a:cubicBezTo>
                <a:cubicBezTo>
                  <a:pt x="70" y="97"/>
                  <a:pt x="70" y="97"/>
                  <a:pt x="70" y="97"/>
                </a:cubicBezTo>
                <a:cubicBezTo>
                  <a:pt x="75" y="97"/>
                  <a:pt x="79" y="95"/>
                  <a:pt x="83" y="92"/>
                </a:cubicBezTo>
                <a:close/>
                <a:moveTo>
                  <a:pt x="102" y="21"/>
                </a:moveTo>
                <a:cubicBezTo>
                  <a:pt x="103" y="21"/>
                  <a:pt x="107" y="21"/>
                  <a:pt x="107" y="21"/>
                </a:cubicBezTo>
                <a:cubicBezTo>
                  <a:pt x="112" y="21"/>
                  <a:pt x="113" y="16"/>
                  <a:pt x="113" y="16"/>
                </a:cubicBezTo>
                <a:cubicBezTo>
                  <a:pt x="118" y="16"/>
                  <a:pt x="118" y="21"/>
                  <a:pt x="118" y="21"/>
                </a:cubicBezTo>
                <a:cubicBezTo>
                  <a:pt x="118" y="26"/>
                  <a:pt x="118" y="26"/>
                  <a:pt x="118" y="26"/>
                </a:cubicBezTo>
                <a:cubicBezTo>
                  <a:pt x="118" y="26"/>
                  <a:pt x="116" y="47"/>
                  <a:pt x="91" y="71"/>
                </a:cubicBezTo>
                <a:cubicBezTo>
                  <a:pt x="97" y="61"/>
                  <a:pt x="102" y="38"/>
                  <a:pt x="102" y="21"/>
                </a:cubicBezTo>
                <a:close/>
                <a:moveTo>
                  <a:pt x="37" y="72"/>
                </a:moveTo>
                <a:cubicBezTo>
                  <a:pt x="11" y="48"/>
                  <a:pt x="10" y="27"/>
                  <a:pt x="10" y="27"/>
                </a:cubicBezTo>
                <a:cubicBezTo>
                  <a:pt x="10" y="22"/>
                  <a:pt x="10" y="22"/>
                  <a:pt x="10" y="22"/>
                </a:cubicBezTo>
                <a:cubicBezTo>
                  <a:pt x="10" y="22"/>
                  <a:pt x="10" y="16"/>
                  <a:pt x="15" y="16"/>
                </a:cubicBezTo>
                <a:cubicBezTo>
                  <a:pt x="15" y="16"/>
                  <a:pt x="15" y="22"/>
                  <a:pt x="21" y="22"/>
                </a:cubicBezTo>
                <a:cubicBezTo>
                  <a:pt x="21" y="22"/>
                  <a:pt x="25" y="22"/>
                  <a:pt x="26" y="22"/>
                </a:cubicBezTo>
                <a:cubicBezTo>
                  <a:pt x="26" y="39"/>
                  <a:pt x="31" y="62"/>
                  <a:pt x="37" y="72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PE" sz="2400" dirty="0">
              <a:solidFill>
                <a:schemeClr val="bg1"/>
              </a:solidFill>
            </a:endParaRPr>
          </a:p>
        </p:txBody>
      </p:sp>
      <p:sp>
        <p:nvSpPr>
          <p:cNvPr id="262" name="Freeform 54"/>
          <p:cNvSpPr>
            <a:spLocks noEditPoints="1"/>
          </p:cNvSpPr>
          <p:nvPr/>
        </p:nvSpPr>
        <p:spPr bwMode="auto">
          <a:xfrm>
            <a:off x="1999323" y="2321145"/>
            <a:ext cx="405579" cy="418663"/>
          </a:xfrm>
          <a:custGeom>
            <a:avLst/>
            <a:gdLst>
              <a:gd name="T0" fmla="*/ 83 w 130"/>
              <a:gd name="T1" fmla="*/ 92 h 134"/>
              <a:gd name="T2" fmla="*/ 128 w 130"/>
              <a:gd name="T3" fmla="*/ 26 h 134"/>
              <a:gd name="T4" fmla="*/ 128 w 130"/>
              <a:gd name="T5" fmla="*/ 21 h 134"/>
              <a:gd name="T6" fmla="*/ 118 w 130"/>
              <a:gd name="T7" fmla="*/ 10 h 134"/>
              <a:gd name="T8" fmla="*/ 112 w 130"/>
              <a:gd name="T9" fmla="*/ 10 h 134"/>
              <a:gd name="T10" fmla="*/ 107 w 130"/>
              <a:gd name="T11" fmla="*/ 15 h 134"/>
              <a:gd name="T12" fmla="*/ 101 w 130"/>
              <a:gd name="T13" fmla="*/ 16 h 134"/>
              <a:gd name="T14" fmla="*/ 102 w 130"/>
              <a:gd name="T15" fmla="*/ 0 h 134"/>
              <a:gd name="T16" fmla="*/ 28 w 130"/>
              <a:gd name="T17" fmla="*/ 0 h 134"/>
              <a:gd name="T18" fmla="*/ 28 w 130"/>
              <a:gd name="T19" fmla="*/ 16 h 134"/>
              <a:gd name="T20" fmla="*/ 23 w 130"/>
              <a:gd name="T21" fmla="*/ 15 h 134"/>
              <a:gd name="T22" fmla="*/ 18 w 130"/>
              <a:gd name="T23" fmla="*/ 10 h 134"/>
              <a:gd name="T24" fmla="*/ 12 w 130"/>
              <a:gd name="T25" fmla="*/ 10 h 134"/>
              <a:gd name="T26" fmla="*/ 1 w 130"/>
              <a:gd name="T27" fmla="*/ 21 h 134"/>
              <a:gd name="T28" fmla="*/ 1 w 130"/>
              <a:gd name="T29" fmla="*/ 26 h 134"/>
              <a:gd name="T30" fmla="*/ 47 w 130"/>
              <a:gd name="T31" fmla="*/ 92 h 134"/>
              <a:gd name="T32" fmla="*/ 59 w 130"/>
              <a:gd name="T33" fmla="*/ 97 h 134"/>
              <a:gd name="T34" fmla="*/ 59 w 130"/>
              <a:gd name="T35" fmla="*/ 103 h 134"/>
              <a:gd name="T36" fmla="*/ 54 w 130"/>
              <a:gd name="T37" fmla="*/ 105 h 134"/>
              <a:gd name="T38" fmla="*/ 59 w 130"/>
              <a:gd name="T39" fmla="*/ 108 h 134"/>
              <a:gd name="T40" fmla="*/ 59 w 130"/>
              <a:gd name="T41" fmla="*/ 114 h 134"/>
              <a:gd name="T42" fmla="*/ 55 w 130"/>
              <a:gd name="T43" fmla="*/ 119 h 134"/>
              <a:gd name="T44" fmla="*/ 49 w 130"/>
              <a:gd name="T45" fmla="*/ 124 h 134"/>
              <a:gd name="T46" fmla="*/ 44 w 130"/>
              <a:gd name="T47" fmla="*/ 129 h 134"/>
              <a:gd name="T48" fmla="*/ 49 w 130"/>
              <a:gd name="T49" fmla="*/ 134 h 134"/>
              <a:gd name="T50" fmla="*/ 80 w 130"/>
              <a:gd name="T51" fmla="*/ 134 h 134"/>
              <a:gd name="T52" fmla="*/ 86 w 130"/>
              <a:gd name="T53" fmla="*/ 129 h 134"/>
              <a:gd name="T54" fmla="*/ 80 w 130"/>
              <a:gd name="T55" fmla="*/ 124 h 134"/>
              <a:gd name="T56" fmla="*/ 75 w 130"/>
              <a:gd name="T57" fmla="*/ 118 h 134"/>
              <a:gd name="T58" fmla="*/ 70 w 130"/>
              <a:gd name="T59" fmla="*/ 114 h 134"/>
              <a:gd name="T60" fmla="*/ 70 w 130"/>
              <a:gd name="T61" fmla="*/ 108 h 134"/>
              <a:gd name="T62" fmla="*/ 75 w 130"/>
              <a:gd name="T63" fmla="*/ 105 h 134"/>
              <a:gd name="T64" fmla="*/ 70 w 130"/>
              <a:gd name="T65" fmla="*/ 103 h 134"/>
              <a:gd name="T66" fmla="*/ 70 w 130"/>
              <a:gd name="T67" fmla="*/ 97 h 134"/>
              <a:gd name="T68" fmla="*/ 83 w 130"/>
              <a:gd name="T69" fmla="*/ 92 h 134"/>
              <a:gd name="T70" fmla="*/ 102 w 130"/>
              <a:gd name="T71" fmla="*/ 21 h 134"/>
              <a:gd name="T72" fmla="*/ 107 w 130"/>
              <a:gd name="T73" fmla="*/ 21 h 134"/>
              <a:gd name="T74" fmla="*/ 113 w 130"/>
              <a:gd name="T75" fmla="*/ 16 h 134"/>
              <a:gd name="T76" fmla="*/ 118 w 130"/>
              <a:gd name="T77" fmla="*/ 21 h 134"/>
              <a:gd name="T78" fmla="*/ 118 w 130"/>
              <a:gd name="T79" fmla="*/ 26 h 134"/>
              <a:gd name="T80" fmla="*/ 91 w 130"/>
              <a:gd name="T81" fmla="*/ 71 h 134"/>
              <a:gd name="T82" fmla="*/ 102 w 130"/>
              <a:gd name="T83" fmla="*/ 21 h 134"/>
              <a:gd name="T84" fmla="*/ 37 w 130"/>
              <a:gd name="T85" fmla="*/ 72 h 134"/>
              <a:gd name="T86" fmla="*/ 10 w 130"/>
              <a:gd name="T87" fmla="*/ 27 h 134"/>
              <a:gd name="T88" fmla="*/ 10 w 130"/>
              <a:gd name="T89" fmla="*/ 22 h 134"/>
              <a:gd name="T90" fmla="*/ 15 w 130"/>
              <a:gd name="T91" fmla="*/ 16 h 134"/>
              <a:gd name="T92" fmla="*/ 21 w 130"/>
              <a:gd name="T93" fmla="*/ 22 h 134"/>
              <a:gd name="T94" fmla="*/ 26 w 130"/>
              <a:gd name="T95" fmla="*/ 22 h 134"/>
              <a:gd name="T96" fmla="*/ 37 w 130"/>
              <a:gd name="T97" fmla="*/ 72 h 1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30" h="134">
                <a:moveTo>
                  <a:pt x="83" y="92"/>
                </a:moveTo>
                <a:cubicBezTo>
                  <a:pt x="130" y="63"/>
                  <a:pt x="128" y="26"/>
                  <a:pt x="128" y="26"/>
                </a:cubicBezTo>
                <a:cubicBezTo>
                  <a:pt x="128" y="21"/>
                  <a:pt x="128" y="21"/>
                  <a:pt x="128" y="21"/>
                </a:cubicBezTo>
                <a:cubicBezTo>
                  <a:pt x="128" y="21"/>
                  <a:pt x="128" y="10"/>
                  <a:pt x="118" y="10"/>
                </a:cubicBezTo>
                <a:cubicBezTo>
                  <a:pt x="115" y="10"/>
                  <a:pt x="112" y="10"/>
                  <a:pt x="112" y="10"/>
                </a:cubicBezTo>
                <a:cubicBezTo>
                  <a:pt x="107" y="10"/>
                  <a:pt x="107" y="15"/>
                  <a:pt x="107" y="15"/>
                </a:cubicBezTo>
                <a:cubicBezTo>
                  <a:pt x="107" y="15"/>
                  <a:pt x="105" y="16"/>
                  <a:pt x="101" y="16"/>
                </a:cubicBezTo>
                <a:cubicBezTo>
                  <a:pt x="101" y="12"/>
                  <a:pt x="102" y="0"/>
                  <a:pt x="102" y="0"/>
                </a:cubicBezTo>
                <a:cubicBezTo>
                  <a:pt x="56" y="6"/>
                  <a:pt x="28" y="0"/>
                  <a:pt x="28" y="0"/>
                </a:cubicBezTo>
                <a:cubicBezTo>
                  <a:pt x="28" y="16"/>
                  <a:pt x="28" y="16"/>
                  <a:pt x="28" y="16"/>
                </a:cubicBezTo>
                <a:cubicBezTo>
                  <a:pt x="24" y="16"/>
                  <a:pt x="23" y="15"/>
                  <a:pt x="23" y="15"/>
                </a:cubicBezTo>
                <a:cubicBezTo>
                  <a:pt x="23" y="15"/>
                  <a:pt x="22" y="10"/>
                  <a:pt x="18" y="10"/>
                </a:cubicBezTo>
                <a:cubicBezTo>
                  <a:pt x="18" y="10"/>
                  <a:pt x="15" y="10"/>
                  <a:pt x="12" y="10"/>
                </a:cubicBezTo>
                <a:cubicBezTo>
                  <a:pt x="2" y="10"/>
                  <a:pt x="1" y="21"/>
                  <a:pt x="1" y="21"/>
                </a:cubicBezTo>
                <a:cubicBezTo>
                  <a:pt x="1" y="26"/>
                  <a:pt x="1" y="26"/>
                  <a:pt x="1" y="26"/>
                </a:cubicBezTo>
                <a:cubicBezTo>
                  <a:pt x="1" y="26"/>
                  <a:pt x="0" y="63"/>
                  <a:pt x="47" y="92"/>
                </a:cubicBezTo>
                <a:cubicBezTo>
                  <a:pt x="47" y="92"/>
                  <a:pt x="52" y="97"/>
                  <a:pt x="59" y="97"/>
                </a:cubicBezTo>
                <a:cubicBezTo>
                  <a:pt x="59" y="103"/>
                  <a:pt x="59" y="103"/>
                  <a:pt x="59" y="103"/>
                </a:cubicBezTo>
                <a:cubicBezTo>
                  <a:pt x="59" y="103"/>
                  <a:pt x="54" y="102"/>
                  <a:pt x="54" y="105"/>
                </a:cubicBezTo>
                <a:cubicBezTo>
                  <a:pt x="54" y="109"/>
                  <a:pt x="59" y="108"/>
                  <a:pt x="59" y="108"/>
                </a:cubicBezTo>
                <a:cubicBezTo>
                  <a:pt x="59" y="114"/>
                  <a:pt x="59" y="114"/>
                  <a:pt x="59" y="114"/>
                </a:cubicBezTo>
                <a:cubicBezTo>
                  <a:pt x="59" y="114"/>
                  <a:pt x="58" y="119"/>
                  <a:pt x="55" y="119"/>
                </a:cubicBezTo>
                <a:cubicBezTo>
                  <a:pt x="55" y="124"/>
                  <a:pt x="49" y="124"/>
                  <a:pt x="49" y="124"/>
                </a:cubicBezTo>
                <a:cubicBezTo>
                  <a:pt x="49" y="124"/>
                  <a:pt x="44" y="125"/>
                  <a:pt x="44" y="129"/>
                </a:cubicBezTo>
                <a:cubicBezTo>
                  <a:pt x="44" y="129"/>
                  <a:pt x="43" y="134"/>
                  <a:pt x="49" y="134"/>
                </a:cubicBezTo>
                <a:cubicBezTo>
                  <a:pt x="57" y="134"/>
                  <a:pt x="80" y="134"/>
                  <a:pt x="80" y="134"/>
                </a:cubicBezTo>
                <a:cubicBezTo>
                  <a:pt x="85" y="134"/>
                  <a:pt x="86" y="129"/>
                  <a:pt x="86" y="129"/>
                </a:cubicBezTo>
                <a:cubicBezTo>
                  <a:pt x="86" y="129"/>
                  <a:pt x="86" y="124"/>
                  <a:pt x="80" y="124"/>
                </a:cubicBezTo>
                <a:cubicBezTo>
                  <a:pt x="75" y="124"/>
                  <a:pt x="75" y="118"/>
                  <a:pt x="75" y="118"/>
                </a:cubicBezTo>
                <a:cubicBezTo>
                  <a:pt x="75" y="118"/>
                  <a:pt x="70" y="119"/>
                  <a:pt x="70" y="114"/>
                </a:cubicBezTo>
                <a:cubicBezTo>
                  <a:pt x="70" y="108"/>
                  <a:pt x="70" y="108"/>
                  <a:pt x="70" y="108"/>
                </a:cubicBezTo>
                <a:cubicBezTo>
                  <a:pt x="70" y="108"/>
                  <a:pt x="75" y="109"/>
                  <a:pt x="75" y="105"/>
                </a:cubicBezTo>
                <a:cubicBezTo>
                  <a:pt x="75" y="102"/>
                  <a:pt x="70" y="103"/>
                  <a:pt x="70" y="103"/>
                </a:cubicBezTo>
                <a:cubicBezTo>
                  <a:pt x="70" y="97"/>
                  <a:pt x="70" y="97"/>
                  <a:pt x="70" y="97"/>
                </a:cubicBezTo>
                <a:cubicBezTo>
                  <a:pt x="75" y="97"/>
                  <a:pt x="79" y="95"/>
                  <a:pt x="83" y="92"/>
                </a:cubicBezTo>
                <a:close/>
                <a:moveTo>
                  <a:pt x="102" y="21"/>
                </a:moveTo>
                <a:cubicBezTo>
                  <a:pt x="103" y="21"/>
                  <a:pt x="107" y="21"/>
                  <a:pt x="107" y="21"/>
                </a:cubicBezTo>
                <a:cubicBezTo>
                  <a:pt x="112" y="21"/>
                  <a:pt x="113" y="16"/>
                  <a:pt x="113" y="16"/>
                </a:cubicBezTo>
                <a:cubicBezTo>
                  <a:pt x="118" y="16"/>
                  <a:pt x="118" y="21"/>
                  <a:pt x="118" y="21"/>
                </a:cubicBezTo>
                <a:cubicBezTo>
                  <a:pt x="118" y="26"/>
                  <a:pt x="118" y="26"/>
                  <a:pt x="118" y="26"/>
                </a:cubicBezTo>
                <a:cubicBezTo>
                  <a:pt x="118" y="26"/>
                  <a:pt x="116" y="47"/>
                  <a:pt x="91" y="71"/>
                </a:cubicBezTo>
                <a:cubicBezTo>
                  <a:pt x="97" y="61"/>
                  <a:pt x="102" y="38"/>
                  <a:pt x="102" y="21"/>
                </a:cubicBezTo>
                <a:close/>
                <a:moveTo>
                  <a:pt x="37" y="72"/>
                </a:moveTo>
                <a:cubicBezTo>
                  <a:pt x="11" y="48"/>
                  <a:pt x="10" y="27"/>
                  <a:pt x="10" y="27"/>
                </a:cubicBezTo>
                <a:cubicBezTo>
                  <a:pt x="10" y="22"/>
                  <a:pt x="10" y="22"/>
                  <a:pt x="10" y="22"/>
                </a:cubicBezTo>
                <a:cubicBezTo>
                  <a:pt x="10" y="22"/>
                  <a:pt x="10" y="16"/>
                  <a:pt x="15" y="16"/>
                </a:cubicBezTo>
                <a:cubicBezTo>
                  <a:pt x="15" y="16"/>
                  <a:pt x="15" y="22"/>
                  <a:pt x="21" y="22"/>
                </a:cubicBezTo>
                <a:cubicBezTo>
                  <a:pt x="21" y="22"/>
                  <a:pt x="25" y="22"/>
                  <a:pt x="26" y="22"/>
                </a:cubicBezTo>
                <a:cubicBezTo>
                  <a:pt x="26" y="39"/>
                  <a:pt x="31" y="62"/>
                  <a:pt x="37" y="72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PE" sz="2400" dirty="0">
              <a:solidFill>
                <a:schemeClr val="bg1"/>
              </a:solidFill>
            </a:endParaRPr>
          </a:p>
        </p:txBody>
      </p:sp>
      <p:sp>
        <p:nvSpPr>
          <p:cNvPr id="263" name="Freeform 59"/>
          <p:cNvSpPr>
            <a:spLocks noEditPoints="1"/>
          </p:cNvSpPr>
          <p:nvPr/>
        </p:nvSpPr>
        <p:spPr bwMode="auto">
          <a:xfrm>
            <a:off x="2518940" y="3018310"/>
            <a:ext cx="363149" cy="487015"/>
          </a:xfrm>
          <a:custGeom>
            <a:avLst/>
            <a:gdLst>
              <a:gd name="T0" fmla="*/ 108 w 108"/>
              <a:gd name="T1" fmla="*/ 145 h 145"/>
              <a:gd name="T2" fmla="*/ 0 w 108"/>
              <a:gd name="T3" fmla="*/ 145 h 145"/>
              <a:gd name="T4" fmla="*/ 0 w 108"/>
              <a:gd name="T5" fmla="*/ 135 h 145"/>
              <a:gd name="T6" fmla="*/ 13 w 108"/>
              <a:gd name="T7" fmla="*/ 124 h 145"/>
              <a:gd name="T8" fmla="*/ 96 w 108"/>
              <a:gd name="T9" fmla="*/ 124 h 145"/>
              <a:gd name="T10" fmla="*/ 108 w 108"/>
              <a:gd name="T11" fmla="*/ 135 h 145"/>
              <a:gd name="T12" fmla="*/ 108 w 108"/>
              <a:gd name="T13" fmla="*/ 145 h 145"/>
              <a:gd name="T14" fmla="*/ 16 w 108"/>
              <a:gd name="T15" fmla="*/ 116 h 145"/>
              <a:gd name="T16" fmla="*/ 24 w 108"/>
              <a:gd name="T17" fmla="*/ 91 h 145"/>
              <a:gd name="T18" fmla="*/ 85 w 108"/>
              <a:gd name="T19" fmla="*/ 91 h 145"/>
              <a:gd name="T20" fmla="*/ 93 w 108"/>
              <a:gd name="T21" fmla="*/ 116 h 145"/>
              <a:gd name="T22" fmla="*/ 16 w 108"/>
              <a:gd name="T23" fmla="*/ 116 h 145"/>
              <a:gd name="T24" fmla="*/ 28 w 108"/>
              <a:gd name="T25" fmla="*/ 76 h 145"/>
              <a:gd name="T26" fmla="*/ 36 w 108"/>
              <a:gd name="T27" fmla="*/ 51 h 145"/>
              <a:gd name="T28" fmla="*/ 72 w 108"/>
              <a:gd name="T29" fmla="*/ 51 h 145"/>
              <a:gd name="T30" fmla="*/ 80 w 108"/>
              <a:gd name="T31" fmla="*/ 76 h 145"/>
              <a:gd name="T32" fmla="*/ 28 w 108"/>
              <a:gd name="T33" fmla="*/ 76 h 145"/>
              <a:gd name="T34" fmla="*/ 49 w 108"/>
              <a:gd name="T35" fmla="*/ 12 h 145"/>
              <a:gd name="T36" fmla="*/ 60 w 108"/>
              <a:gd name="T37" fmla="*/ 12 h 145"/>
              <a:gd name="T38" fmla="*/ 68 w 108"/>
              <a:gd name="T39" fmla="*/ 36 h 145"/>
              <a:gd name="T40" fmla="*/ 41 w 108"/>
              <a:gd name="T41" fmla="*/ 36 h 145"/>
              <a:gd name="T42" fmla="*/ 49 w 108"/>
              <a:gd name="T43" fmla="*/ 12 h 1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08" h="145">
                <a:moveTo>
                  <a:pt x="108" y="145"/>
                </a:moveTo>
                <a:cubicBezTo>
                  <a:pt x="0" y="145"/>
                  <a:pt x="0" y="145"/>
                  <a:pt x="0" y="145"/>
                </a:cubicBezTo>
                <a:cubicBezTo>
                  <a:pt x="0" y="135"/>
                  <a:pt x="0" y="135"/>
                  <a:pt x="0" y="135"/>
                </a:cubicBezTo>
                <a:cubicBezTo>
                  <a:pt x="13" y="124"/>
                  <a:pt x="13" y="124"/>
                  <a:pt x="13" y="124"/>
                </a:cubicBezTo>
                <a:cubicBezTo>
                  <a:pt x="96" y="124"/>
                  <a:pt x="96" y="124"/>
                  <a:pt x="96" y="124"/>
                </a:cubicBezTo>
                <a:cubicBezTo>
                  <a:pt x="108" y="135"/>
                  <a:pt x="108" y="135"/>
                  <a:pt x="108" y="135"/>
                </a:cubicBezTo>
                <a:lnTo>
                  <a:pt x="108" y="145"/>
                </a:lnTo>
                <a:close/>
                <a:moveTo>
                  <a:pt x="16" y="116"/>
                </a:moveTo>
                <a:cubicBezTo>
                  <a:pt x="24" y="91"/>
                  <a:pt x="24" y="91"/>
                  <a:pt x="24" y="91"/>
                </a:cubicBezTo>
                <a:cubicBezTo>
                  <a:pt x="85" y="91"/>
                  <a:pt x="85" y="91"/>
                  <a:pt x="85" y="91"/>
                </a:cubicBezTo>
                <a:cubicBezTo>
                  <a:pt x="93" y="116"/>
                  <a:pt x="93" y="116"/>
                  <a:pt x="93" y="116"/>
                </a:cubicBezTo>
                <a:lnTo>
                  <a:pt x="16" y="116"/>
                </a:lnTo>
                <a:close/>
                <a:moveTo>
                  <a:pt x="28" y="76"/>
                </a:moveTo>
                <a:cubicBezTo>
                  <a:pt x="36" y="51"/>
                  <a:pt x="36" y="51"/>
                  <a:pt x="36" y="51"/>
                </a:cubicBezTo>
                <a:cubicBezTo>
                  <a:pt x="72" y="51"/>
                  <a:pt x="72" y="51"/>
                  <a:pt x="72" y="51"/>
                </a:cubicBezTo>
                <a:cubicBezTo>
                  <a:pt x="80" y="76"/>
                  <a:pt x="80" y="76"/>
                  <a:pt x="80" y="76"/>
                </a:cubicBezTo>
                <a:lnTo>
                  <a:pt x="28" y="76"/>
                </a:lnTo>
                <a:close/>
                <a:moveTo>
                  <a:pt x="49" y="12"/>
                </a:moveTo>
                <a:cubicBezTo>
                  <a:pt x="49" y="12"/>
                  <a:pt x="54" y="0"/>
                  <a:pt x="60" y="12"/>
                </a:cubicBezTo>
                <a:cubicBezTo>
                  <a:pt x="68" y="36"/>
                  <a:pt x="68" y="36"/>
                  <a:pt x="68" y="36"/>
                </a:cubicBezTo>
                <a:cubicBezTo>
                  <a:pt x="41" y="36"/>
                  <a:pt x="41" y="36"/>
                  <a:pt x="41" y="36"/>
                </a:cubicBezTo>
                <a:lnTo>
                  <a:pt x="49" y="12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PE" sz="2400" dirty="0">
              <a:solidFill>
                <a:schemeClr val="bg1"/>
              </a:solidFill>
            </a:endParaRPr>
          </a:p>
        </p:txBody>
      </p:sp>
      <p:sp>
        <p:nvSpPr>
          <p:cNvPr id="265" name="Freeform 57"/>
          <p:cNvSpPr>
            <a:spLocks noEditPoints="1"/>
          </p:cNvSpPr>
          <p:nvPr/>
        </p:nvSpPr>
        <p:spPr bwMode="auto">
          <a:xfrm>
            <a:off x="5425013" y="3081882"/>
            <a:ext cx="318108" cy="312477"/>
          </a:xfrm>
          <a:custGeom>
            <a:avLst/>
            <a:gdLst>
              <a:gd name="T0" fmla="*/ 82 w 95"/>
              <a:gd name="T1" fmla="*/ 57 h 93"/>
              <a:gd name="T2" fmla="*/ 95 w 95"/>
              <a:gd name="T3" fmla="*/ 51 h 93"/>
              <a:gd name="T4" fmla="*/ 95 w 95"/>
              <a:gd name="T5" fmla="*/ 41 h 93"/>
              <a:gd name="T6" fmla="*/ 82 w 95"/>
              <a:gd name="T7" fmla="*/ 35 h 93"/>
              <a:gd name="T8" fmla="*/ 80 w 95"/>
              <a:gd name="T9" fmla="*/ 30 h 93"/>
              <a:gd name="T10" fmla="*/ 85 w 95"/>
              <a:gd name="T11" fmla="*/ 17 h 93"/>
              <a:gd name="T12" fmla="*/ 77 w 95"/>
              <a:gd name="T13" fmla="*/ 9 h 93"/>
              <a:gd name="T14" fmla="*/ 64 w 95"/>
              <a:gd name="T15" fmla="*/ 15 h 93"/>
              <a:gd name="T16" fmla="*/ 58 w 95"/>
              <a:gd name="T17" fmla="*/ 12 h 93"/>
              <a:gd name="T18" fmla="*/ 53 w 95"/>
              <a:gd name="T19" fmla="*/ 0 h 93"/>
              <a:gd name="T20" fmla="*/ 42 w 95"/>
              <a:gd name="T21" fmla="*/ 0 h 93"/>
              <a:gd name="T22" fmla="*/ 37 w 95"/>
              <a:gd name="T23" fmla="*/ 12 h 93"/>
              <a:gd name="T24" fmla="*/ 31 w 95"/>
              <a:gd name="T25" fmla="*/ 15 h 93"/>
              <a:gd name="T26" fmla="*/ 18 w 95"/>
              <a:gd name="T27" fmla="*/ 10 h 93"/>
              <a:gd name="T28" fmla="*/ 10 w 95"/>
              <a:gd name="T29" fmla="*/ 17 h 93"/>
              <a:gd name="T30" fmla="*/ 15 w 95"/>
              <a:gd name="T31" fmla="*/ 30 h 93"/>
              <a:gd name="T32" fmla="*/ 13 w 95"/>
              <a:gd name="T33" fmla="*/ 36 h 93"/>
              <a:gd name="T34" fmla="*/ 0 w 95"/>
              <a:gd name="T35" fmla="*/ 41 h 93"/>
              <a:gd name="T36" fmla="*/ 0 w 95"/>
              <a:gd name="T37" fmla="*/ 51 h 93"/>
              <a:gd name="T38" fmla="*/ 13 w 95"/>
              <a:gd name="T39" fmla="*/ 57 h 93"/>
              <a:gd name="T40" fmla="*/ 16 w 95"/>
              <a:gd name="T41" fmla="*/ 62 h 93"/>
              <a:gd name="T42" fmla="*/ 10 w 95"/>
              <a:gd name="T43" fmla="*/ 76 h 93"/>
              <a:gd name="T44" fmla="*/ 18 w 95"/>
              <a:gd name="T45" fmla="*/ 83 h 93"/>
              <a:gd name="T46" fmla="*/ 31 w 95"/>
              <a:gd name="T47" fmla="*/ 77 h 93"/>
              <a:gd name="T48" fmla="*/ 37 w 95"/>
              <a:gd name="T49" fmla="*/ 80 h 93"/>
              <a:gd name="T50" fmla="*/ 43 w 95"/>
              <a:gd name="T51" fmla="*/ 93 h 93"/>
              <a:gd name="T52" fmla="*/ 53 w 95"/>
              <a:gd name="T53" fmla="*/ 93 h 93"/>
              <a:gd name="T54" fmla="*/ 58 w 95"/>
              <a:gd name="T55" fmla="*/ 80 h 93"/>
              <a:gd name="T56" fmla="*/ 64 w 95"/>
              <a:gd name="T57" fmla="*/ 77 h 93"/>
              <a:gd name="T58" fmla="*/ 78 w 95"/>
              <a:gd name="T59" fmla="*/ 82 h 93"/>
              <a:gd name="T60" fmla="*/ 85 w 95"/>
              <a:gd name="T61" fmla="*/ 75 h 93"/>
              <a:gd name="T62" fmla="*/ 80 w 95"/>
              <a:gd name="T63" fmla="*/ 62 h 93"/>
              <a:gd name="T64" fmla="*/ 82 w 95"/>
              <a:gd name="T65" fmla="*/ 57 h 93"/>
              <a:gd name="T66" fmla="*/ 48 w 95"/>
              <a:gd name="T67" fmla="*/ 61 h 93"/>
              <a:gd name="T68" fmla="*/ 32 w 95"/>
              <a:gd name="T69" fmla="*/ 46 h 93"/>
              <a:gd name="T70" fmla="*/ 48 w 95"/>
              <a:gd name="T71" fmla="*/ 31 h 93"/>
              <a:gd name="T72" fmla="*/ 63 w 95"/>
              <a:gd name="T73" fmla="*/ 46 h 93"/>
              <a:gd name="T74" fmla="*/ 48 w 95"/>
              <a:gd name="T75" fmla="*/ 61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95" h="93">
                <a:moveTo>
                  <a:pt x="82" y="57"/>
                </a:moveTo>
                <a:cubicBezTo>
                  <a:pt x="82" y="57"/>
                  <a:pt x="95" y="52"/>
                  <a:pt x="95" y="51"/>
                </a:cubicBezTo>
                <a:cubicBezTo>
                  <a:pt x="95" y="41"/>
                  <a:pt x="95" y="41"/>
                  <a:pt x="95" y="41"/>
                </a:cubicBezTo>
                <a:cubicBezTo>
                  <a:pt x="95" y="40"/>
                  <a:pt x="82" y="35"/>
                  <a:pt x="82" y="35"/>
                </a:cubicBezTo>
                <a:cubicBezTo>
                  <a:pt x="80" y="30"/>
                  <a:pt x="80" y="30"/>
                  <a:pt x="80" y="30"/>
                </a:cubicBezTo>
                <a:cubicBezTo>
                  <a:pt x="80" y="30"/>
                  <a:pt x="85" y="17"/>
                  <a:pt x="85" y="17"/>
                </a:cubicBezTo>
                <a:cubicBezTo>
                  <a:pt x="77" y="9"/>
                  <a:pt x="77" y="9"/>
                  <a:pt x="77" y="9"/>
                </a:cubicBezTo>
                <a:cubicBezTo>
                  <a:pt x="77" y="9"/>
                  <a:pt x="64" y="15"/>
                  <a:pt x="64" y="15"/>
                </a:cubicBezTo>
                <a:cubicBezTo>
                  <a:pt x="58" y="12"/>
                  <a:pt x="58" y="12"/>
                  <a:pt x="58" y="12"/>
                </a:cubicBezTo>
                <a:cubicBezTo>
                  <a:pt x="58" y="12"/>
                  <a:pt x="53" y="0"/>
                  <a:pt x="53" y="0"/>
                </a:cubicBezTo>
                <a:cubicBezTo>
                  <a:pt x="42" y="0"/>
                  <a:pt x="42" y="0"/>
                  <a:pt x="42" y="0"/>
                </a:cubicBezTo>
                <a:cubicBezTo>
                  <a:pt x="41" y="0"/>
                  <a:pt x="37" y="12"/>
                  <a:pt x="37" y="12"/>
                </a:cubicBezTo>
                <a:cubicBezTo>
                  <a:pt x="31" y="15"/>
                  <a:pt x="31" y="15"/>
                  <a:pt x="31" y="15"/>
                </a:cubicBezTo>
                <a:cubicBezTo>
                  <a:pt x="31" y="15"/>
                  <a:pt x="18" y="9"/>
                  <a:pt x="18" y="10"/>
                </a:cubicBezTo>
                <a:cubicBezTo>
                  <a:pt x="10" y="17"/>
                  <a:pt x="10" y="17"/>
                  <a:pt x="10" y="17"/>
                </a:cubicBezTo>
                <a:cubicBezTo>
                  <a:pt x="10" y="18"/>
                  <a:pt x="15" y="30"/>
                  <a:pt x="15" y="30"/>
                </a:cubicBezTo>
                <a:cubicBezTo>
                  <a:pt x="13" y="36"/>
                  <a:pt x="13" y="36"/>
                  <a:pt x="13" y="36"/>
                </a:cubicBezTo>
                <a:cubicBezTo>
                  <a:pt x="13" y="36"/>
                  <a:pt x="0" y="41"/>
                  <a:pt x="0" y="41"/>
                </a:cubicBezTo>
                <a:cubicBezTo>
                  <a:pt x="0" y="51"/>
                  <a:pt x="0" y="51"/>
                  <a:pt x="0" y="51"/>
                </a:cubicBezTo>
                <a:cubicBezTo>
                  <a:pt x="0" y="52"/>
                  <a:pt x="13" y="57"/>
                  <a:pt x="13" y="57"/>
                </a:cubicBezTo>
                <a:cubicBezTo>
                  <a:pt x="16" y="62"/>
                  <a:pt x="16" y="62"/>
                  <a:pt x="16" y="62"/>
                </a:cubicBezTo>
                <a:cubicBezTo>
                  <a:pt x="16" y="62"/>
                  <a:pt x="10" y="75"/>
                  <a:pt x="10" y="76"/>
                </a:cubicBezTo>
                <a:cubicBezTo>
                  <a:pt x="18" y="83"/>
                  <a:pt x="18" y="83"/>
                  <a:pt x="18" y="83"/>
                </a:cubicBezTo>
                <a:cubicBezTo>
                  <a:pt x="18" y="83"/>
                  <a:pt x="31" y="77"/>
                  <a:pt x="31" y="77"/>
                </a:cubicBezTo>
                <a:cubicBezTo>
                  <a:pt x="37" y="80"/>
                  <a:pt x="37" y="80"/>
                  <a:pt x="37" y="80"/>
                </a:cubicBezTo>
                <a:cubicBezTo>
                  <a:pt x="37" y="80"/>
                  <a:pt x="42" y="93"/>
                  <a:pt x="43" y="93"/>
                </a:cubicBezTo>
                <a:cubicBezTo>
                  <a:pt x="53" y="93"/>
                  <a:pt x="53" y="93"/>
                  <a:pt x="53" y="93"/>
                </a:cubicBezTo>
                <a:cubicBezTo>
                  <a:pt x="54" y="93"/>
                  <a:pt x="58" y="80"/>
                  <a:pt x="58" y="80"/>
                </a:cubicBezTo>
                <a:cubicBezTo>
                  <a:pt x="64" y="77"/>
                  <a:pt x="64" y="77"/>
                  <a:pt x="64" y="77"/>
                </a:cubicBezTo>
                <a:cubicBezTo>
                  <a:pt x="64" y="77"/>
                  <a:pt x="77" y="83"/>
                  <a:pt x="78" y="82"/>
                </a:cubicBezTo>
                <a:cubicBezTo>
                  <a:pt x="85" y="75"/>
                  <a:pt x="85" y="75"/>
                  <a:pt x="85" y="75"/>
                </a:cubicBezTo>
                <a:cubicBezTo>
                  <a:pt x="85" y="75"/>
                  <a:pt x="80" y="62"/>
                  <a:pt x="80" y="62"/>
                </a:cubicBezTo>
                <a:lnTo>
                  <a:pt x="82" y="57"/>
                </a:lnTo>
                <a:close/>
                <a:moveTo>
                  <a:pt x="48" y="61"/>
                </a:moveTo>
                <a:cubicBezTo>
                  <a:pt x="39" y="61"/>
                  <a:pt x="32" y="54"/>
                  <a:pt x="32" y="46"/>
                </a:cubicBezTo>
                <a:cubicBezTo>
                  <a:pt x="32" y="38"/>
                  <a:pt x="39" y="31"/>
                  <a:pt x="48" y="31"/>
                </a:cubicBezTo>
                <a:cubicBezTo>
                  <a:pt x="56" y="31"/>
                  <a:pt x="63" y="38"/>
                  <a:pt x="63" y="46"/>
                </a:cubicBezTo>
                <a:cubicBezTo>
                  <a:pt x="63" y="54"/>
                  <a:pt x="56" y="61"/>
                  <a:pt x="48" y="61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PE" sz="2400" dirty="0">
              <a:solidFill>
                <a:schemeClr val="bg1"/>
              </a:solidFill>
            </a:endParaRPr>
          </a:p>
        </p:txBody>
      </p:sp>
      <p:sp>
        <p:nvSpPr>
          <p:cNvPr id="266" name="Freeform 57"/>
          <p:cNvSpPr>
            <a:spLocks noEditPoints="1"/>
          </p:cNvSpPr>
          <p:nvPr/>
        </p:nvSpPr>
        <p:spPr bwMode="auto">
          <a:xfrm>
            <a:off x="5211630" y="2577057"/>
            <a:ext cx="318108" cy="312477"/>
          </a:xfrm>
          <a:custGeom>
            <a:avLst/>
            <a:gdLst>
              <a:gd name="T0" fmla="*/ 82 w 95"/>
              <a:gd name="T1" fmla="*/ 57 h 93"/>
              <a:gd name="T2" fmla="*/ 95 w 95"/>
              <a:gd name="T3" fmla="*/ 51 h 93"/>
              <a:gd name="T4" fmla="*/ 95 w 95"/>
              <a:gd name="T5" fmla="*/ 41 h 93"/>
              <a:gd name="T6" fmla="*/ 82 w 95"/>
              <a:gd name="T7" fmla="*/ 35 h 93"/>
              <a:gd name="T8" fmla="*/ 80 w 95"/>
              <a:gd name="T9" fmla="*/ 30 h 93"/>
              <a:gd name="T10" fmla="*/ 85 w 95"/>
              <a:gd name="T11" fmla="*/ 17 h 93"/>
              <a:gd name="T12" fmla="*/ 77 w 95"/>
              <a:gd name="T13" fmla="*/ 9 h 93"/>
              <a:gd name="T14" fmla="*/ 64 w 95"/>
              <a:gd name="T15" fmla="*/ 15 h 93"/>
              <a:gd name="T16" fmla="*/ 58 w 95"/>
              <a:gd name="T17" fmla="*/ 12 h 93"/>
              <a:gd name="T18" fmla="*/ 53 w 95"/>
              <a:gd name="T19" fmla="*/ 0 h 93"/>
              <a:gd name="T20" fmla="*/ 42 w 95"/>
              <a:gd name="T21" fmla="*/ 0 h 93"/>
              <a:gd name="T22" fmla="*/ 37 w 95"/>
              <a:gd name="T23" fmla="*/ 12 h 93"/>
              <a:gd name="T24" fmla="*/ 31 w 95"/>
              <a:gd name="T25" fmla="*/ 15 h 93"/>
              <a:gd name="T26" fmla="*/ 18 w 95"/>
              <a:gd name="T27" fmla="*/ 10 h 93"/>
              <a:gd name="T28" fmla="*/ 10 w 95"/>
              <a:gd name="T29" fmla="*/ 17 h 93"/>
              <a:gd name="T30" fmla="*/ 15 w 95"/>
              <a:gd name="T31" fmla="*/ 30 h 93"/>
              <a:gd name="T32" fmla="*/ 13 w 95"/>
              <a:gd name="T33" fmla="*/ 36 h 93"/>
              <a:gd name="T34" fmla="*/ 0 w 95"/>
              <a:gd name="T35" fmla="*/ 41 h 93"/>
              <a:gd name="T36" fmla="*/ 0 w 95"/>
              <a:gd name="T37" fmla="*/ 51 h 93"/>
              <a:gd name="T38" fmla="*/ 13 w 95"/>
              <a:gd name="T39" fmla="*/ 57 h 93"/>
              <a:gd name="T40" fmla="*/ 16 w 95"/>
              <a:gd name="T41" fmla="*/ 62 h 93"/>
              <a:gd name="T42" fmla="*/ 10 w 95"/>
              <a:gd name="T43" fmla="*/ 76 h 93"/>
              <a:gd name="T44" fmla="*/ 18 w 95"/>
              <a:gd name="T45" fmla="*/ 83 h 93"/>
              <a:gd name="T46" fmla="*/ 31 w 95"/>
              <a:gd name="T47" fmla="*/ 77 h 93"/>
              <a:gd name="T48" fmla="*/ 37 w 95"/>
              <a:gd name="T49" fmla="*/ 80 h 93"/>
              <a:gd name="T50" fmla="*/ 43 w 95"/>
              <a:gd name="T51" fmla="*/ 93 h 93"/>
              <a:gd name="T52" fmla="*/ 53 w 95"/>
              <a:gd name="T53" fmla="*/ 93 h 93"/>
              <a:gd name="T54" fmla="*/ 58 w 95"/>
              <a:gd name="T55" fmla="*/ 80 h 93"/>
              <a:gd name="T56" fmla="*/ 64 w 95"/>
              <a:gd name="T57" fmla="*/ 77 h 93"/>
              <a:gd name="T58" fmla="*/ 78 w 95"/>
              <a:gd name="T59" fmla="*/ 82 h 93"/>
              <a:gd name="T60" fmla="*/ 85 w 95"/>
              <a:gd name="T61" fmla="*/ 75 h 93"/>
              <a:gd name="T62" fmla="*/ 80 w 95"/>
              <a:gd name="T63" fmla="*/ 62 h 93"/>
              <a:gd name="T64" fmla="*/ 82 w 95"/>
              <a:gd name="T65" fmla="*/ 57 h 93"/>
              <a:gd name="T66" fmla="*/ 48 w 95"/>
              <a:gd name="T67" fmla="*/ 61 h 93"/>
              <a:gd name="T68" fmla="*/ 32 w 95"/>
              <a:gd name="T69" fmla="*/ 46 h 93"/>
              <a:gd name="T70" fmla="*/ 48 w 95"/>
              <a:gd name="T71" fmla="*/ 31 h 93"/>
              <a:gd name="T72" fmla="*/ 63 w 95"/>
              <a:gd name="T73" fmla="*/ 46 h 93"/>
              <a:gd name="T74" fmla="*/ 48 w 95"/>
              <a:gd name="T75" fmla="*/ 61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95" h="93">
                <a:moveTo>
                  <a:pt x="82" y="57"/>
                </a:moveTo>
                <a:cubicBezTo>
                  <a:pt x="82" y="57"/>
                  <a:pt x="95" y="52"/>
                  <a:pt x="95" y="51"/>
                </a:cubicBezTo>
                <a:cubicBezTo>
                  <a:pt x="95" y="41"/>
                  <a:pt x="95" y="41"/>
                  <a:pt x="95" y="41"/>
                </a:cubicBezTo>
                <a:cubicBezTo>
                  <a:pt x="95" y="40"/>
                  <a:pt x="82" y="35"/>
                  <a:pt x="82" y="35"/>
                </a:cubicBezTo>
                <a:cubicBezTo>
                  <a:pt x="80" y="30"/>
                  <a:pt x="80" y="30"/>
                  <a:pt x="80" y="30"/>
                </a:cubicBezTo>
                <a:cubicBezTo>
                  <a:pt x="80" y="30"/>
                  <a:pt x="85" y="17"/>
                  <a:pt x="85" y="17"/>
                </a:cubicBezTo>
                <a:cubicBezTo>
                  <a:pt x="77" y="9"/>
                  <a:pt x="77" y="9"/>
                  <a:pt x="77" y="9"/>
                </a:cubicBezTo>
                <a:cubicBezTo>
                  <a:pt x="77" y="9"/>
                  <a:pt x="64" y="15"/>
                  <a:pt x="64" y="15"/>
                </a:cubicBezTo>
                <a:cubicBezTo>
                  <a:pt x="58" y="12"/>
                  <a:pt x="58" y="12"/>
                  <a:pt x="58" y="12"/>
                </a:cubicBezTo>
                <a:cubicBezTo>
                  <a:pt x="58" y="12"/>
                  <a:pt x="53" y="0"/>
                  <a:pt x="53" y="0"/>
                </a:cubicBezTo>
                <a:cubicBezTo>
                  <a:pt x="42" y="0"/>
                  <a:pt x="42" y="0"/>
                  <a:pt x="42" y="0"/>
                </a:cubicBezTo>
                <a:cubicBezTo>
                  <a:pt x="41" y="0"/>
                  <a:pt x="37" y="12"/>
                  <a:pt x="37" y="12"/>
                </a:cubicBezTo>
                <a:cubicBezTo>
                  <a:pt x="31" y="15"/>
                  <a:pt x="31" y="15"/>
                  <a:pt x="31" y="15"/>
                </a:cubicBezTo>
                <a:cubicBezTo>
                  <a:pt x="31" y="15"/>
                  <a:pt x="18" y="9"/>
                  <a:pt x="18" y="10"/>
                </a:cubicBezTo>
                <a:cubicBezTo>
                  <a:pt x="10" y="17"/>
                  <a:pt x="10" y="17"/>
                  <a:pt x="10" y="17"/>
                </a:cubicBezTo>
                <a:cubicBezTo>
                  <a:pt x="10" y="18"/>
                  <a:pt x="15" y="30"/>
                  <a:pt x="15" y="30"/>
                </a:cubicBezTo>
                <a:cubicBezTo>
                  <a:pt x="13" y="36"/>
                  <a:pt x="13" y="36"/>
                  <a:pt x="13" y="36"/>
                </a:cubicBezTo>
                <a:cubicBezTo>
                  <a:pt x="13" y="36"/>
                  <a:pt x="0" y="41"/>
                  <a:pt x="0" y="41"/>
                </a:cubicBezTo>
                <a:cubicBezTo>
                  <a:pt x="0" y="51"/>
                  <a:pt x="0" y="51"/>
                  <a:pt x="0" y="51"/>
                </a:cubicBezTo>
                <a:cubicBezTo>
                  <a:pt x="0" y="52"/>
                  <a:pt x="13" y="57"/>
                  <a:pt x="13" y="57"/>
                </a:cubicBezTo>
                <a:cubicBezTo>
                  <a:pt x="16" y="62"/>
                  <a:pt x="16" y="62"/>
                  <a:pt x="16" y="62"/>
                </a:cubicBezTo>
                <a:cubicBezTo>
                  <a:pt x="16" y="62"/>
                  <a:pt x="10" y="75"/>
                  <a:pt x="10" y="76"/>
                </a:cubicBezTo>
                <a:cubicBezTo>
                  <a:pt x="18" y="83"/>
                  <a:pt x="18" y="83"/>
                  <a:pt x="18" y="83"/>
                </a:cubicBezTo>
                <a:cubicBezTo>
                  <a:pt x="18" y="83"/>
                  <a:pt x="31" y="77"/>
                  <a:pt x="31" y="77"/>
                </a:cubicBezTo>
                <a:cubicBezTo>
                  <a:pt x="37" y="80"/>
                  <a:pt x="37" y="80"/>
                  <a:pt x="37" y="80"/>
                </a:cubicBezTo>
                <a:cubicBezTo>
                  <a:pt x="37" y="80"/>
                  <a:pt x="42" y="93"/>
                  <a:pt x="43" y="93"/>
                </a:cubicBezTo>
                <a:cubicBezTo>
                  <a:pt x="53" y="93"/>
                  <a:pt x="53" y="93"/>
                  <a:pt x="53" y="93"/>
                </a:cubicBezTo>
                <a:cubicBezTo>
                  <a:pt x="54" y="93"/>
                  <a:pt x="58" y="80"/>
                  <a:pt x="58" y="80"/>
                </a:cubicBezTo>
                <a:cubicBezTo>
                  <a:pt x="64" y="77"/>
                  <a:pt x="64" y="77"/>
                  <a:pt x="64" y="77"/>
                </a:cubicBezTo>
                <a:cubicBezTo>
                  <a:pt x="64" y="77"/>
                  <a:pt x="77" y="83"/>
                  <a:pt x="78" y="82"/>
                </a:cubicBezTo>
                <a:cubicBezTo>
                  <a:pt x="85" y="75"/>
                  <a:pt x="85" y="75"/>
                  <a:pt x="85" y="75"/>
                </a:cubicBezTo>
                <a:cubicBezTo>
                  <a:pt x="85" y="75"/>
                  <a:pt x="80" y="62"/>
                  <a:pt x="80" y="62"/>
                </a:cubicBezTo>
                <a:lnTo>
                  <a:pt x="82" y="57"/>
                </a:lnTo>
                <a:close/>
                <a:moveTo>
                  <a:pt x="48" y="61"/>
                </a:moveTo>
                <a:cubicBezTo>
                  <a:pt x="39" y="61"/>
                  <a:pt x="32" y="54"/>
                  <a:pt x="32" y="46"/>
                </a:cubicBezTo>
                <a:cubicBezTo>
                  <a:pt x="32" y="38"/>
                  <a:pt x="39" y="31"/>
                  <a:pt x="48" y="31"/>
                </a:cubicBezTo>
                <a:cubicBezTo>
                  <a:pt x="56" y="31"/>
                  <a:pt x="63" y="38"/>
                  <a:pt x="63" y="46"/>
                </a:cubicBezTo>
                <a:cubicBezTo>
                  <a:pt x="63" y="54"/>
                  <a:pt x="56" y="61"/>
                  <a:pt x="48" y="61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PE" sz="2400" dirty="0">
              <a:solidFill>
                <a:schemeClr val="bg1"/>
              </a:solidFill>
            </a:endParaRPr>
          </a:p>
        </p:txBody>
      </p:sp>
      <p:sp>
        <p:nvSpPr>
          <p:cNvPr id="267" name="Freeform 33"/>
          <p:cNvSpPr>
            <a:spLocks noEditPoints="1"/>
          </p:cNvSpPr>
          <p:nvPr/>
        </p:nvSpPr>
        <p:spPr bwMode="auto">
          <a:xfrm>
            <a:off x="5953515" y="1998181"/>
            <a:ext cx="316605" cy="215561"/>
          </a:xfrm>
          <a:custGeom>
            <a:avLst/>
            <a:gdLst>
              <a:gd name="T0" fmla="*/ 135 w 157"/>
              <a:gd name="T1" fmla="*/ 47 h 107"/>
              <a:gd name="T2" fmla="*/ 137 w 157"/>
              <a:gd name="T3" fmla="*/ 37 h 107"/>
              <a:gd name="T4" fmla="*/ 100 w 157"/>
              <a:gd name="T5" fmla="*/ 0 h 107"/>
              <a:gd name="T6" fmla="*/ 73 w 157"/>
              <a:gd name="T7" fmla="*/ 18 h 107"/>
              <a:gd name="T8" fmla="*/ 46 w 157"/>
              <a:gd name="T9" fmla="*/ 8 h 107"/>
              <a:gd name="T10" fmla="*/ 20 w 157"/>
              <a:gd name="T11" fmla="*/ 40 h 107"/>
              <a:gd name="T12" fmla="*/ 21 w 157"/>
              <a:gd name="T13" fmla="*/ 47 h 107"/>
              <a:gd name="T14" fmla="*/ 0 w 157"/>
              <a:gd name="T15" fmla="*/ 76 h 107"/>
              <a:gd name="T16" fmla="*/ 31 w 157"/>
              <a:gd name="T17" fmla="*/ 107 h 107"/>
              <a:gd name="T18" fmla="*/ 126 w 157"/>
              <a:gd name="T19" fmla="*/ 107 h 107"/>
              <a:gd name="T20" fmla="*/ 157 w 157"/>
              <a:gd name="T21" fmla="*/ 76 h 107"/>
              <a:gd name="T22" fmla="*/ 135 w 157"/>
              <a:gd name="T23" fmla="*/ 47 h 107"/>
              <a:gd name="T24" fmla="*/ 120 w 157"/>
              <a:gd name="T25" fmla="*/ 101 h 107"/>
              <a:gd name="T26" fmla="*/ 79 w 157"/>
              <a:gd name="T27" fmla="*/ 101 h 107"/>
              <a:gd name="T28" fmla="*/ 104 w 157"/>
              <a:gd name="T29" fmla="*/ 76 h 107"/>
              <a:gd name="T30" fmla="*/ 103 w 157"/>
              <a:gd name="T31" fmla="*/ 73 h 107"/>
              <a:gd name="T32" fmla="*/ 92 w 157"/>
              <a:gd name="T33" fmla="*/ 73 h 107"/>
              <a:gd name="T34" fmla="*/ 92 w 157"/>
              <a:gd name="T35" fmla="*/ 68 h 107"/>
              <a:gd name="T36" fmla="*/ 92 w 157"/>
              <a:gd name="T37" fmla="*/ 37 h 107"/>
              <a:gd name="T38" fmla="*/ 90 w 157"/>
              <a:gd name="T39" fmla="*/ 36 h 107"/>
              <a:gd name="T40" fmla="*/ 64 w 157"/>
              <a:gd name="T41" fmla="*/ 36 h 107"/>
              <a:gd name="T42" fmla="*/ 62 w 157"/>
              <a:gd name="T43" fmla="*/ 38 h 107"/>
              <a:gd name="T44" fmla="*/ 62 w 157"/>
              <a:gd name="T45" fmla="*/ 68 h 107"/>
              <a:gd name="T46" fmla="*/ 62 w 157"/>
              <a:gd name="T47" fmla="*/ 73 h 107"/>
              <a:gd name="T48" fmla="*/ 51 w 157"/>
              <a:gd name="T49" fmla="*/ 73 h 107"/>
              <a:gd name="T50" fmla="*/ 51 w 157"/>
              <a:gd name="T51" fmla="*/ 76 h 107"/>
              <a:gd name="T52" fmla="*/ 76 w 157"/>
              <a:gd name="T53" fmla="*/ 101 h 107"/>
              <a:gd name="T54" fmla="*/ 38 w 157"/>
              <a:gd name="T55" fmla="*/ 101 h 107"/>
              <a:gd name="T56" fmla="*/ 11 w 157"/>
              <a:gd name="T57" fmla="*/ 75 h 107"/>
              <a:gd name="T58" fmla="*/ 29 w 157"/>
              <a:gd name="T59" fmla="*/ 50 h 107"/>
              <a:gd name="T60" fmla="*/ 28 w 157"/>
              <a:gd name="T61" fmla="*/ 44 h 107"/>
              <a:gd name="T62" fmla="*/ 51 w 157"/>
              <a:gd name="T63" fmla="*/ 17 h 107"/>
              <a:gd name="T64" fmla="*/ 75 w 157"/>
              <a:gd name="T65" fmla="*/ 30 h 107"/>
              <a:gd name="T66" fmla="*/ 98 w 157"/>
              <a:gd name="T67" fmla="*/ 11 h 107"/>
              <a:gd name="T68" fmla="*/ 128 w 157"/>
              <a:gd name="T69" fmla="*/ 42 h 107"/>
              <a:gd name="T70" fmla="*/ 127 w 157"/>
              <a:gd name="T71" fmla="*/ 50 h 107"/>
              <a:gd name="T72" fmla="*/ 147 w 157"/>
              <a:gd name="T73" fmla="*/ 75 h 107"/>
              <a:gd name="T74" fmla="*/ 120 w 157"/>
              <a:gd name="T75" fmla="*/ 101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57" h="107">
                <a:moveTo>
                  <a:pt x="135" y="47"/>
                </a:moveTo>
                <a:cubicBezTo>
                  <a:pt x="136" y="44"/>
                  <a:pt x="137" y="40"/>
                  <a:pt x="137" y="37"/>
                </a:cubicBezTo>
                <a:cubicBezTo>
                  <a:pt x="137" y="17"/>
                  <a:pt x="120" y="0"/>
                  <a:pt x="100" y="0"/>
                </a:cubicBezTo>
                <a:cubicBezTo>
                  <a:pt x="76" y="0"/>
                  <a:pt x="73" y="18"/>
                  <a:pt x="73" y="18"/>
                </a:cubicBezTo>
                <a:cubicBezTo>
                  <a:pt x="73" y="18"/>
                  <a:pt x="63" y="6"/>
                  <a:pt x="46" y="8"/>
                </a:cubicBezTo>
                <a:cubicBezTo>
                  <a:pt x="30" y="11"/>
                  <a:pt x="20" y="25"/>
                  <a:pt x="20" y="40"/>
                </a:cubicBezTo>
                <a:cubicBezTo>
                  <a:pt x="20" y="42"/>
                  <a:pt x="20" y="45"/>
                  <a:pt x="21" y="47"/>
                </a:cubicBezTo>
                <a:cubicBezTo>
                  <a:pt x="9" y="51"/>
                  <a:pt x="0" y="63"/>
                  <a:pt x="0" y="76"/>
                </a:cubicBezTo>
                <a:cubicBezTo>
                  <a:pt x="0" y="93"/>
                  <a:pt x="14" y="107"/>
                  <a:pt x="31" y="107"/>
                </a:cubicBezTo>
                <a:cubicBezTo>
                  <a:pt x="126" y="107"/>
                  <a:pt x="126" y="107"/>
                  <a:pt x="126" y="107"/>
                </a:cubicBezTo>
                <a:cubicBezTo>
                  <a:pt x="143" y="107"/>
                  <a:pt x="157" y="93"/>
                  <a:pt x="157" y="76"/>
                </a:cubicBezTo>
                <a:cubicBezTo>
                  <a:pt x="157" y="62"/>
                  <a:pt x="148" y="51"/>
                  <a:pt x="135" y="47"/>
                </a:cubicBezTo>
                <a:close/>
                <a:moveTo>
                  <a:pt x="120" y="101"/>
                </a:moveTo>
                <a:cubicBezTo>
                  <a:pt x="79" y="101"/>
                  <a:pt x="79" y="101"/>
                  <a:pt x="79" y="101"/>
                </a:cubicBezTo>
                <a:cubicBezTo>
                  <a:pt x="82" y="97"/>
                  <a:pt x="104" y="76"/>
                  <a:pt x="104" y="76"/>
                </a:cubicBezTo>
                <a:cubicBezTo>
                  <a:pt x="104" y="76"/>
                  <a:pt x="107" y="73"/>
                  <a:pt x="103" y="73"/>
                </a:cubicBezTo>
                <a:cubicBezTo>
                  <a:pt x="99" y="73"/>
                  <a:pt x="92" y="73"/>
                  <a:pt x="92" y="73"/>
                </a:cubicBezTo>
                <a:cubicBezTo>
                  <a:pt x="92" y="73"/>
                  <a:pt x="92" y="71"/>
                  <a:pt x="92" y="68"/>
                </a:cubicBezTo>
                <a:cubicBezTo>
                  <a:pt x="92" y="60"/>
                  <a:pt x="92" y="44"/>
                  <a:pt x="92" y="37"/>
                </a:cubicBezTo>
                <a:cubicBezTo>
                  <a:pt x="92" y="37"/>
                  <a:pt x="92" y="36"/>
                  <a:pt x="90" y="36"/>
                </a:cubicBezTo>
                <a:cubicBezTo>
                  <a:pt x="88" y="36"/>
                  <a:pt x="67" y="36"/>
                  <a:pt x="64" y="36"/>
                </a:cubicBezTo>
                <a:cubicBezTo>
                  <a:pt x="62" y="36"/>
                  <a:pt x="62" y="38"/>
                  <a:pt x="62" y="38"/>
                </a:cubicBezTo>
                <a:cubicBezTo>
                  <a:pt x="62" y="44"/>
                  <a:pt x="62" y="60"/>
                  <a:pt x="62" y="68"/>
                </a:cubicBezTo>
                <a:cubicBezTo>
                  <a:pt x="62" y="71"/>
                  <a:pt x="62" y="73"/>
                  <a:pt x="62" y="73"/>
                </a:cubicBezTo>
                <a:cubicBezTo>
                  <a:pt x="62" y="73"/>
                  <a:pt x="54" y="73"/>
                  <a:pt x="51" y="73"/>
                </a:cubicBezTo>
                <a:cubicBezTo>
                  <a:pt x="48" y="73"/>
                  <a:pt x="51" y="76"/>
                  <a:pt x="51" y="76"/>
                </a:cubicBezTo>
                <a:cubicBezTo>
                  <a:pt x="76" y="101"/>
                  <a:pt x="76" y="101"/>
                  <a:pt x="76" y="101"/>
                </a:cubicBezTo>
                <a:cubicBezTo>
                  <a:pt x="38" y="101"/>
                  <a:pt x="38" y="101"/>
                  <a:pt x="38" y="101"/>
                </a:cubicBezTo>
                <a:cubicBezTo>
                  <a:pt x="23" y="101"/>
                  <a:pt x="11" y="89"/>
                  <a:pt x="11" y="75"/>
                </a:cubicBezTo>
                <a:cubicBezTo>
                  <a:pt x="11" y="63"/>
                  <a:pt x="19" y="54"/>
                  <a:pt x="29" y="50"/>
                </a:cubicBezTo>
                <a:cubicBezTo>
                  <a:pt x="28" y="48"/>
                  <a:pt x="28" y="46"/>
                  <a:pt x="28" y="44"/>
                </a:cubicBezTo>
                <a:cubicBezTo>
                  <a:pt x="28" y="32"/>
                  <a:pt x="37" y="20"/>
                  <a:pt x="51" y="17"/>
                </a:cubicBezTo>
                <a:cubicBezTo>
                  <a:pt x="66" y="16"/>
                  <a:pt x="75" y="30"/>
                  <a:pt x="75" y="30"/>
                </a:cubicBezTo>
                <a:cubicBezTo>
                  <a:pt x="75" y="30"/>
                  <a:pt x="77" y="11"/>
                  <a:pt x="98" y="11"/>
                </a:cubicBezTo>
                <a:cubicBezTo>
                  <a:pt x="115" y="11"/>
                  <a:pt x="128" y="25"/>
                  <a:pt x="128" y="42"/>
                </a:cubicBezTo>
                <a:cubicBezTo>
                  <a:pt x="128" y="45"/>
                  <a:pt x="128" y="48"/>
                  <a:pt x="127" y="50"/>
                </a:cubicBezTo>
                <a:cubicBezTo>
                  <a:pt x="138" y="53"/>
                  <a:pt x="147" y="63"/>
                  <a:pt x="147" y="75"/>
                </a:cubicBezTo>
                <a:cubicBezTo>
                  <a:pt x="147" y="89"/>
                  <a:pt x="135" y="101"/>
                  <a:pt x="120" y="101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PE" sz="2400" dirty="0">
              <a:solidFill>
                <a:schemeClr val="bg1"/>
              </a:solidFill>
            </a:endParaRPr>
          </a:p>
        </p:txBody>
      </p:sp>
      <p:sp>
        <p:nvSpPr>
          <p:cNvPr id="268" name="Freeform 33"/>
          <p:cNvSpPr>
            <a:spLocks noEditPoints="1"/>
          </p:cNvSpPr>
          <p:nvPr/>
        </p:nvSpPr>
        <p:spPr bwMode="auto">
          <a:xfrm>
            <a:off x="4619852" y="904407"/>
            <a:ext cx="316605" cy="215561"/>
          </a:xfrm>
          <a:custGeom>
            <a:avLst/>
            <a:gdLst>
              <a:gd name="T0" fmla="*/ 135 w 157"/>
              <a:gd name="T1" fmla="*/ 47 h 107"/>
              <a:gd name="T2" fmla="*/ 137 w 157"/>
              <a:gd name="T3" fmla="*/ 37 h 107"/>
              <a:gd name="T4" fmla="*/ 100 w 157"/>
              <a:gd name="T5" fmla="*/ 0 h 107"/>
              <a:gd name="T6" fmla="*/ 73 w 157"/>
              <a:gd name="T7" fmla="*/ 18 h 107"/>
              <a:gd name="T8" fmla="*/ 46 w 157"/>
              <a:gd name="T9" fmla="*/ 8 h 107"/>
              <a:gd name="T10" fmla="*/ 20 w 157"/>
              <a:gd name="T11" fmla="*/ 40 h 107"/>
              <a:gd name="T12" fmla="*/ 21 w 157"/>
              <a:gd name="T13" fmla="*/ 47 h 107"/>
              <a:gd name="T14" fmla="*/ 0 w 157"/>
              <a:gd name="T15" fmla="*/ 76 h 107"/>
              <a:gd name="T16" fmla="*/ 31 w 157"/>
              <a:gd name="T17" fmla="*/ 107 h 107"/>
              <a:gd name="T18" fmla="*/ 126 w 157"/>
              <a:gd name="T19" fmla="*/ 107 h 107"/>
              <a:gd name="T20" fmla="*/ 157 w 157"/>
              <a:gd name="T21" fmla="*/ 76 h 107"/>
              <a:gd name="T22" fmla="*/ 135 w 157"/>
              <a:gd name="T23" fmla="*/ 47 h 107"/>
              <a:gd name="T24" fmla="*/ 120 w 157"/>
              <a:gd name="T25" fmla="*/ 101 h 107"/>
              <a:gd name="T26" fmla="*/ 79 w 157"/>
              <a:gd name="T27" fmla="*/ 101 h 107"/>
              <a:gd name="T28" fmla="*/ 104 w 157"/>
              <a:gd name="T29" fmla="*/ 76 h 107"/>
              <a:gd name="T30" fmla="*/ 103 w 157"/>
              <a:gd name="T31" fmla="*/ 73 h 107"/>
              <a:gd name="T32" fmla="*/ 92 w 157"/>
              <a:gd name="T33" fmla="*/ 73 h 107"/>
              <a:gd name="T34" fmla="*/ 92 w 157"/>
              <a:gd name="T35" fmla="*/ 68 h 107"/>
              <a:gd name="T36" fmla="*/ 92 w 157"/>
              <a:gd name="T37" fmla="*/ 37 h 107"/>
              <a:gd name="T38" fmla="*/ 90 w 157"/>
              <a:gd name="T39" fmla="*/ 36 h 107"/>
              <a:gd name="T40" fmla="*/ 64 w 157"/>
              <a:gd name="T41" fmla="*/ 36 h 107"/>
              <a:gd name="T42" fmla="*/ 62 w 157"/>
              <a:gd name="T43" fmla="*/ 38 h 107"/>
              <a:gd name="T44" fmla="*/ 62 w 157"/>
              <a:gd name="T45" fmla="*/ 68 h 107"/>
              <a:gd name="T46" fmla="*/ 62 w 157"/>
              <a:gd name="T47" fmla="*/ 73 h 107"/>
              <a:gd name="T48" fmla="*/ 51 w 157"/>
              <a:gd name="T49" fmla="*/ 73 h 107"/>
              <a:gd name="T50" fmla="*/ 51 w 157"/>
              <a:gd name="T51" fmla="*/ 76 h 107"/>
              <a:gd name="T52" fmla="*/ 76 w 157"/>
              <a:gd name="T53" fmla="*/ 101 h 107"/>
              <a:gd name="T54" fmla="*/ 38 w 157"/>
              <a:gd name="T55" fmla="*/ 101 h 107"/>
              <a:gd name="T56" fmla="*/ 11 w 157"/>
              <a:gd name="T57" fmla="*/ 75 h 107"/>
              <a:gd name="T58" fmla="*/ 29 w 157"/>
              <a:gd name="T59" fmla="*/ 50 h 107"/>
              <a:gd name="T60" fmla="*/ 28 w 157"/>
              <a:gd name="T61" fmla="*/ 44 h 107"/>
              <a:gd name="T62" fmla="*/ 51 w 157"/>
              <a:gd name="T63" fmla="*/ 17 h 107"/>
              <a:gd name="T64" fmla="*/ 75 w 157"/>
              <a:gd name="T65" fmla="*/ 30 h 107"/>
              <a:gd name="T66" fmla="*/ 98 w 157"/>
              <a:gd name="T67" fmla="*/ 11 h 107"/>
              <a:gd name="T68" fmla="*/ 128 w 157"/>
              <a:gd name="T69" fmla="*/ 42 h 107"/>
              <a:gd name="T70" fmla="*/ 127 w 157"/>
              <a:gd name="T71" fmla="*/ 50 h 107"/>
              <a:gd name="T72" fmla="*/ 147 w 157"/>
              <a:gd name="T73" fmla="*/ 75 h 107"/>
              <a:gd name="T74" fmla="*/ 120 w 157"/>
              <a:gd name="T75" fmla="*/ 101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57" h="107">
                <a:moveTo>
                  <a:pt x="135" y="47"/>
                </a:moveTo>
                <a:cubicBezTo>
                  <a:pt x="136" y="44"/>
                  <a:pt x="137" y="40"/>
                  <a:pt x="137" y="37"/>
                </a:cubicBezTo>
                <a:cubicBezTo>
                  <a:pt x="137" y="17"/>
                  <a:pt x="120" y="0"/>
                  <a:pt x="100" y="0"/>
                </a:cubicBezTo>
                <a:cubicBezTo>
                  <a:pt x="76" y="0"/>
                  <a:pt x="73" y="18"/>
                  <a:pt x="73" y="18"/>
                </a:cubicBezTo>
                <a:cubicBezTo>
                  <a:pt x="73" y="18"/>
                  <a:pt x="63" y="6"/>
                  <a:pt x="46" y="8"/>
                </a:cubicBezTo>
                <a:cubicBezTo>
                  <a:pt x="30" y="11"/>
                  <a:pt x="20" y="25"/>
                  <a:pt x="20" y="40"/>
                </a:cubicBezTo>
                <a:cubicBezTo>
                  <a:pt x="20" y="42"/>
                  <a:pt x="20" y="45"/>
                  <a:pt x="21" y="47"/>
                </a:cubicBezTo>
                <a:cubicBezTo>
                  <a:pt x="9" y="51"/>
                  <a:pt x="0" y="63"/>
                  <a:pt x="0" y="76"/>
                </a:cubicBezTo>
                <a:cubicBezTo>
                  <a:pt x="0" y="93"/>
                  <a:pt x="14" y="107"/>
                  <a:pt x="31" y="107"/>
                </a:cubicBezTo>
                <a:cubicBezTo>
                  <a:pt x="126" y="107"/>
                  <a:pt x="126" y="107"/>
                  <a:pt x="126" y="107"/>
                </a:cubicBezTo>
                <a:cubicBezTo>
                  <a:pt x="143" y="107"/>
                  <a:pt x="157" y="93"/>
                  <a:pt x="157" y="76"/>
                </a:cubicBezTo>
                <a:cubicBezTo>
                  <a:pt x="157" y="62"/>
                  <a:pt x="148" y="51"/>
                  <a:pt x="135" y="47"/>
                </a:cubicBezTo>
                <a:close/>
                <a:moveTo>
                  <a:pt x="120" y="101"/>
                </a:moveTo>
                <a:cubicBezTo>
                  <a:pt x="79" y="101"/>
                  <a:pt x="79" y="101"/>
                  <a:pt x="79" y="101"/>
                </a:cubicBezTo>
                <a:cubicBezTo>
                  <a:pt x="82" y="97"/>
                  <a:pt x="104" y="76"/>
                  <a:pt x="104" y="76"/>
                </a:cubicBezTo>
                <a:cubicBezTo>
                  <a:pt x="104" y="76"/>
                  <a:pt x="107" y="73"/>
                  <a:pt x="103" y="73"/>
                </a:cubicBezTo>
                <a:cubicBezTo>
                  <a:pt x="99" y="73"/>
                  <a:pt x="92" y="73"/>
                  <a:pt x="92" y="73"/>
                </a:cubicBezTo>
                <a:cubicBezTo>
                  <a:pt x="92" y="73"/>
                  <a:pt x="92" y="71"/>
                  <a:pt x="92" y="68"/>
                </a:cubicBezTo>
                <a:cubicBezTo>
                  <a:pt x="92" y="60"/>
                  <a:pt x="92" y="44"/>
                  <a:pt x="92" y="37"/>
                </a:cubicBezTo>
                <a:cubicBezTo>
                  <a:pt x="92" y="37"/>
                  <a:pt x="92" y="36"/>
                  <a:pt x="90" y="36"/>
                </a:cubicBezTo>
                <a:cubicBezTo>
                  <a:pt x="88" y="36"/>
                  <a:pt x="67" y="36"/>
                  <a:pt x="64" y="36"/>
                </a:cubicBezTo>
                <a:cubicBezTo>
                  <a:pt x="62" y="36"/>
                  <a:pt x="62" y="38"/>
                  <a:pt x="62" y="38"/>
                </a:cubicBezTo>
                <a:cubicBezTo>
                  <a:pt x="62" y="44"/>
                  <a:pt x="62" y="60"/>
                  <a:pt x="62" y="68"/>
                </a:cubicBezTo>
                <a:cubicBezTo>
                  <a:pt x="62" y="71"/>
                  <a:pt x="62" y="73"/>
                  <a:pt x="62" y="73"/>
                </a:cubicBezTo>
                <a:cubicBezTo>
                  <a:pt x="62" y="73"/>
                  <a:pt x="54" y="73"/>
                  <a:pt x="51" y="73"/>
                </a:cubicBezTo>
                <a:cubicBezTo>
                  <a:pt x="48" y="73"/>
                  <a:pt x="51" y="76"/>
                  <a:pt x="51" y="76"/>
                </a:cubicBezTo>
                <a:cubicBezTo>
                  <a:pt x="76" y="101"/>
                  <a:pt x="76" y="101"/>
                  <a:pt x="76" y="101"/>
                </a:cubicBezTo>
                <a:cubicBezTo>
                  <a:pt x="38" y="101"/>
                  <a:pt x="38" y="101"/>
                  <a:pt x="38" y="101"/>
                </a:cubicBezTo>
                <a:cubicBezTo>
                  <a:pt x="23" y="101"/>
                  <a:pt x="11" y="89"/>
                  <a:pt x="11" y="75"/>
                </a:cubicBezTo>
                <a:cubicBezTo>
                  <a:pt x="11" y="63"/>
                  <a:pt x="19" y="54"/>
                  <a:pt x="29" y="50"/>
                </a:cubicBezTo>
                <a:cubicBezTo>
                  <a:pt x="28" y="48"/>
                  <a:pt x="28" y="46"/>
                  <a:pt x="28" y="44"/>
                </a:cubicBezTo>
                <a:cubicBezTo>
                  <a:pt x="28" y="32"/>
                  <a:pt x="37" y="20"/>
                  <a:pt x="51" y="17"/>
                </a:cubicBezTo>
                <a:cubicBezTo>
                  <a:pt x="66" y="16"/>
                  <a:pt x="75" y="30"/>
                  <a:pt x="75" y="30"/>
                </a:cubicBezTo>
                <a:cubicBezTo>
                  <a:pt x="75" y="30"/>
                  <a:pt x="77" y="11"/>
                  <a:pt x="98" y="11"/>
                </a:cubicBezTo>
                <a:cubicBezTo>
                  <a:pt x="115" y="11"/>
                  <a:pt x="128" y="25"/>
                  <a:pt x="128" y="42"/>
                </a:cubicBezTo>
                <a:cubicBezTo>
                  <a:pt x="128" y="45"/>
                  <a:pt x="128" y="48"/>
                  <a:pt x="127" y="50"/>
                </a:cubicBezTo>
                <a:cubicBezTo>
                  <a:pt x="138" y="53"/>
                  <a:pt x="147" y="63"/>
                  <a:pt x="147" y="75"/>
                </a:cubicBezTo>
                <a:cubicBezTo>
                  <a:pt x="147" y="89"/>
                  <a:pt x="135" y="101"/>
                  <a:pt x="120" y="101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PE" sz="2400" dirty="0">
              <a:solidFill>
                <a:schemeClr val="bg1"/>
              </a:solidFill>
            </a:endParaRPr>
          </a:p>
        </p:txBody>
      </p:sp>
      <p:sp>
        <p:nvSpPr>
          <p:cNvPr id="269" name="Freeform 61"/>
          <p:cNvSpPr>
            <a:spLocks noEditPoints="1"/>
          </p:cNvSpPr>
          <p:nvPr/>
        </p:nvSpPr>
        <p:spPr bwMode="auto">
          <a:xfrm>
            <a:off x="8484817" y="1634892"/>
            <a:ext cx="368780" cy="430712"/>
          </a:xfrm>
          <a:custGeom>
            <a:avLst/>
            <a:gdLst>
              <a:gd name="T0" fmla="*/ 101 w 110"/>
              <a:gd name="T1" fmla="*/ 0 h 128"/>
              <a:gd name="T2" fmla="*/ 9 w 110"/>
              <a:gd name="T3" fmla="*/ 0 h 128"/>
              <a:gd name="T4" fmla="*/ 0 w 110"/>
              <a:gd name="T5" fmla="*/ 9 h 128"/>
              <a:gd name="T6" fmla="*/ 0 w 110"/>
              <a:gd name="T7" fmla="*/ 119 h 128"/>
              <a:gd name="T8" fmla="*/ 9 w 110"/>
              <a:gd name="T9" fmla="*/ 128 h 128"/>
              <a:gd name="T10" fmla="*/ 101 w 110"/>
              <a:gd name="T11" fmla="*/ 128 h 128"/>
              <a:gd name="T12" fmla="*/ 110 w 110"/>
              <a:gd name="T13" fmla="*/ 119 h 128"/>
              <a:gd name="T14" fmla="*/ 110 w 110"/>
              <a:gd name="T15" fmla="*/ 9 h 128"/>
              <a:gd name="T16" fmla="*/ 101 w 110"/>
              <a:gd name="T17" fmla="*/ 0 h 128"/>
              <a:gd name="T18" fmla="*/ 101 w 110"/>
              <a:gd name="T19" fmla="*/ 109 h 128"/>
              <a:gd name="T20" fmla="*/ 9 w 110"/>
              <a:gd name="T21" fmla="*/ 109 h 128"/>
              <a:gd name="T22" fmla="*/ 9 w 110"/>
              <a:gd name="T23" fmla="*/ 11 h 128"/>
              <a:gd name="T24" fmla="*/ 101 w 110"/>
              <a:gd name="T25" fmla="*/ 11 h 128"/>
              <a:gd name="T26" fmla="*/ 101 w 110"/>
              <a:gd name="T27" fmla="*/ 109 h 128"/>
              <a:gd name="T28" fmla="*/ 67 w 110"/>
              <a:gd name="T29" fmla="*/ 121 h 128"/>
              <a:gd name="T30" fmla="*/ 42 w 110"/>
              <a:gd name="T31" fmla="*/ 121 h 128"/>
              <a:gd name="T32" fmla="*/ 42 w 110"/>
              <a:gd name="T33" fmla="*/ 118 h 128"/>
              <a:gd name="T34" fmla="*/ 67 w 110"/>
              <a:gd name="T35" fmla="*/ 118 h 128"/>
              <a:gd name="T36" fmla="*/ 67 w 110"/>
              <a:gd name="T37" fmla="*/ 121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10" h="128">
                <a:moveTo>
                  <a:pt x="101" y="0"/>
                </a:moveTo>
                <a:cubicBezTo>
                  <a:pt x="9" y="0"/>
                  <a:pt x="9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119"/>
                  <a:pt x="0" y="119"/>
                  <a:pt x="0" y="119"/>
                </a:cubicBezTo>
                <a:cubicBezTo>
                  <a:pt x="0" y="124"/>
                  <a:pt x="4" y="128"/>
                  <a:pt x="9" y="128"/>
                </a:cubicBezTo>
                <a:cubicBezTo>
                  <a:pt x="101" y="128"/>
                  <a:pt x="101" y="128"/>
                  <a:pt x="101" y="128"/>
                </a:cubicBezTo>
                <a:cubicBezTo>
                  <a:pt x="106" y="128"/>
                  <a:pt x="110" y="124"/>
                  <a:pt x="110" y="119"/>
                </a:cubicBezTo>
                <a:cubicBezTo>
                  <a:pt x="110" y="9"/>
                  <a:pt x="110" y="9"/>
                  <a:pt x="110" y="9"/>
                </a:cubicBezTo>
                <a:cubicBezTo>
                  <a:pt x="110" y="4"/>
                  <a:pt x="106" y="0"/>
                  <a:pt x="101" y="0"/>
                </a:cubicBezTo>
                <a:close/>
                <a:moveTo>
                  <a:pt x="101" y="109"/>
                </a:moveTo>
                <a:cubicBezTo>
                  <a:pt x="9" y="109"/>
                  <a:pt x="9" y="109"/>
                  <a:pt x="9" y="109"/>
                </a:cubicBezTo>
                <a:cubicBezTo>
                  <a:pt x="9" y="11"/>
                  <a:pt x="9" y="11"/>
                  <a:pt x="9" y="11"/>
                </a:cubicBezTo>
                <a:cubicBezTo>
                  <a:pt x="101" y="11"/>
                  <a:pt x="101" y="11"/>
                  <a:pt x="101" y="11"/>
                </a:cubicBezTo>
                <a:lnTo>
                  <a:pt x="101" y="109"/>
                </a:lnTo>
                <a:close/>
                <a:moveTo>
                  <a:pt x="67" y="121"/>
                </a:moveTo>
                <a:cubicBezTo>
                  <a:pt x="42" y="121"/>
                  <a:pt x="42" y="121"/>
                  <a:pt x="42" y="121"/>
                </a:cubicBezTo>
                <a:cubicBezTo>
                  <a:pt x="42" y="118"/>
                  <a:pt x="42" y="118"/>
                  <a:pt x="42" y="118"/>
                </a:cubicBezTo>
                <a:cubicBezTo>
                  <a:pt x="67" y="118"/>
                  <a:pt x="67" y="118"/>
                  <a:pt x="67" y="118"/>
                </a:cubicBezTo>
                <a:lnTo>
                  <a:pt x="67" y="121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PE" sz="2400" dirty="0">
              <a:solidFill>
                <a:schemeClr val="bg1"/>
              </a:solidFill>
            </a:endParaRPr>
          </a:p>
        </p:txBody>
      </p:sp>
      <p:sp>
        <p:nvSpPr>
          <p:cNvPr id="270" name="Freeform 54"/>
          <p:cNvSpPr>
            <a:spLocks noEditPoints="1"/>
          </p:cNvSpPr>
          <p:nvPr/>
        </p:nvSpPr>
        <p:spPr bwMode="auto">
          <a:xfrm>
            <a:off x="8088745" y="1422361"/>
            <a:ext cx="405579" cy="418663"/>
          </a:xfrm>
          <a:custGeom>
            <a:avLst/>
            <a:gdLst>
              <a:gd name="T0" fmla="*/ 83 w 130"/>
              <a:gd name="T1" fmla="*/ 92 h 134"/>
              <a:gd name="T2" fmla="*/ 128 w 130"/>
              <a:gd name="T3" fmla="*/ 26 h 134"/>
              <a:gd name="T4" fmla="*/ 128 w 130"/>
              <a:gd name="T5" fmla="*/ 21 h 134"/>
              <a:gd name="T6" fmla="*/ 118 w 130"/>
              <a:gd name="T7" fmla="*/ 10 h 134"/>
              <a:gd name="T8" fmla="*/ 112 w 130"/>
              <a:gd name="T9" fmla="*/ 10 h 134"/>
              <a:gd name="T10" fmla="*/ 107 w 130"/>
              <a:gd name="T11" fmla="*/ 15 h 134"/>
              <a:gd name="T12" fmla="*/ 101 w 130"/>
              <a:gd name="T13" fmla="*/ 16 h 134"/>
              <a:gd name="T14" fmla="*/ 102 w 130"/>
              <a:gd name="T15" fmla="*/ 0 h 134"/>
              <a:gd name="T16" fmla="*/ 28 w 130"/>
              <a:gd name="T17" fmla="*/ 0 h 134"/>
              <a:gd name="T18" fmla="*/ 28 w 130"/>
              <a:gd name="T19" fmla="*/ 16 h 134"/>
              <a:gd name="T20" fmla="*/ 23 w 130"/>
              <a:gd name="T21" fmla="*/ 15 h 134"/>
              <a:gd name="T22" fmla="*/ 18 w 130"/>
              <a:gd name="T23" fmla="*/ 10 h 134"/>
              <a:gd name="T24" fmla="*/ 12 w 130"/>
              <a:gd name="T25" fmla="*/ 10 h 134"/>
              <a:gd name="T26" fmla="*/ 1 w 130"/>
              <a:gd name="T27" fmla="*/ 21 h 134"/>
              <a:gd name="T28" fmla="*/ 1 w 130"/>
              <a:gd name="T29" fmla="*/ 26 h 134"/>
              <a:gd name="T30" fmla="*/ 47 w 130"/>
              <a:gd name="T31" fmla="*/ 92 h 134"/>
              <a:gd name="T32" fmla="*/ 59 w 130"/>
              <a:gd name="T33" fmla="*/ 97 h 134"/>
              <a:gd name="T34" fmla="*/ 59 w 130"/>
              <a:gd name="T35" fmla="*/ 103 h 134"/>
              <a:gd name="T36" fmla="*/ 54 w 130"/>
              <a:gd name="T37" fmla="*/ 105 h 134"/>
              <a:gd name="T38" fmla="*/ 59 w 130"/>
              <a:gd name="T39" fmla="*/ 108 h 134"/>
              <a:gd name="T40" fmla="*/ 59 w 130"/>
              <a:gd name="T41" fmla="*/ 114 h 134"/>
              <a:gd name="T42" fmla="*/ 55 w 130"/>
              <a:gd name="T43" fmla="*/ 119 h 134"/>
              <a:gd name="T44" fmla="*/ 49 w 130"/>
              <a:gd name="T45" fmla="*/ 124 h 134"/>
              <a:gd name="T46" fmla="*/ 44 w 130"/>
              <a:gd name="T47" fmla="*/ 129 h 134"/>
              <a:gd name="T48" fmla="*/ 49 w 130"/>
              <a:gd name="T49" fmla="*/ 134 h 134"/>
              <a:gd name="T50" fmla="*/ 80 w 130"/>
              <a:gd name="T51" fmla="*/ 134 h 134"/>
              <a:gd name="T52" fmla="*/ 86 w 130"/>
              <a:gd name="T53" fmla="*/ 129 h 134"/>
              <a:gd name="T54" fmla="*/ 80 w 130"/>
              <a:gd name="T55" fmla="*/ 124 h 134"/>
              <a:gd name="T56" fmla="*/ 75 w 130"/>
              <a:gd name="T57" fmla="*/ 118 h 134"/>
              <a:gd name="T58" fmla="*/ 70 w 130"/>
              <a:gd name="T59" fmla="*/ 114 h 134"/>
              <a:gd name="T60" fmla="*/ 70 w 130"/>
              <a:gd name="T61" fmla="*/ 108 h 134"/>
              <a:gd name="T62" fmla="*/ 75 w 130"/>
              <a:gd name="T63" fmla="*/ 105 h 134"/>
              <a:gd name="T64" fmla="*/ 70 w 130"/>
              <a:gd name="T65" fmla="*/ 103 h 134"/>
              <a:gd name="T66" fmla="*/ 70 w 130"/>
              <a:gd name="T67" fmla="*/ 97 h 134"/>
              <a:gd name="T68" fmla="*/ 83 w 130"/>
              <a:gd name="T69" fmla="*/ 92 h 134"/>
              <a:gd name="T70" fmla="*/ 102 w 130"/>
              <a:gd name="T71" fmla="*/ 21 h 134"/>
              <a:gd name="T72" fmla="*/ 107 w 130"/>
              <a:gd name="T73" fmla="*/ 21 h 134"/>
              <a:gd name="T74" fmla="*/ 113 w 130"/>
              <a:gd name="T75" fmla="*/ 16 h 134"/>
              <a:gd name="T76" fmla="*/ 118 w 130"/>
              <a:gd name="T77" fmla="*/ 21 h 134"/>
              <a:gd name="T78" fmla="*/ 118 w 130"/>
              <a:gd name="T79" fmla="*/ 26 h 134"/>
              <a:gd name="T80" fmla="*/ 91 w 130"/>
              <a:gd name="T81" fmla="*/ 71 h 134"/>
              <a:gd name="T82" fmla="*/ 102 w 130"/>
              <a:gd name="T83" fmla="*/ 21 h 134"/>
              <a:gd name="T84" fmla="*/ 37 w 130"/>
              <a:gd name="T85" fmla="*/ 72 h 134"/>
              <a:gd name="T86" fmla="*/ 10 w 130"/>
              <a:gd name="T87" fmla="*/ 27 h 134"/>
              <a:gd name="T88" fmla="*/ 10 w 130"/>
              <a:gd name="T89" fmla="*/ 22 h 134"/>
              <a:gd name="T90" fmla="*/ 15 w 130"/>
              <a:gd name="T91" fmla="*/ 16 h 134"/>
              <a:gd name="T92" fmla="*/ 21 w 130"/>
              <a:gd name="T93" fmla="*/ 22 h 134"/>
              <a:gd name="T94" fmla="*/ 26 w 130"/>
              <a:gd name="T95" fmla="*/ 22 h 134"/>
              <a:gd name="T96" fmla="*/ 37 w 130"/>
              <a:gd name="T97" fmla="*/ 72 h 1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30" h="134">
                <a:moveTo>
                  <a:pt x="83" y="92"/>
                </a:moveTo>
                <a:cubicBezTo>
                  <a:pt x="130" y="63"/>
                  <a:pt x="128" y="26"/>
                  <a:pt x="128" y="26"/>
                </a:cubicBezTo>
                <a:cubicBezTo>
                  <a:pt x="128" y="21"/>
                  <a:pt x="128" y="21"/>
                  <a:pt x="128" y="21"/>
                </a:cubicBezTo>
                <a:cubicBezTo>
                  <a:pt x="128" y="21"/>
                  <a:pt x="128" y="10"/>
                  <a:pt x="118" y="10"/>
                </a:cubicBezTo>
                <a:cubicBezTo>
                  <a:pt x="115" y="10"/>
                  <a:pt x="112" y="10"/>
                  <a:pt x="112" y="10"/>
                </a:cubicBezTo>
                <a:cubicBezTo>
                  <a:pt x="107" y="10"/>
                  <a:pt x="107" y="15"/>
                  <a:pt x="107" y="15"/>
                </a:cubicBezTo>
                <a:cubicBezTo>
                  <a:pt x="107" y="15"/>
                  <a:pt x="105" y="16"/>
                  <a:pt x="101" y="16"/>
                </a:cubicBezTo>
                <a:cubicBezTo>
                  <a:pt x="101" y="12"/>
                  <a:pt x="102" y="0"/>
                  <a:pt x="102" y="0"/>
                </a:cubicBezTo>
                <a:cubicBezTo>
                  <a:pt x="56" y="6"/>
                  <a:pt x="28" y="0"/>
                  <a:pt x="28" y="0"/>
                </a:cubicBezTo>
                <a:cubicBezTo>
                  <a:pt x="28" y="16"/>
                  <a:pt x="28" y="16"/>
                  <a:pt x="28" y="16"/>
                </a:cubicBezTo>
                <a:cubicBezTo>
                  <a:pt x="24" y="16"/>
                  <a:pt x="23" y="15"/>
                  <a:pt x="23" y="15"/>
                </a:cubicBezTo>
                <a:cubicBezTo>
                  <a:pt x="23" y="15"/>
                  <a:pt x="22" y="10"/>
                  <a:pt x="18" y="10"/>
                </a:cubicBezTo>
                <a:cubicBezTo>
                  <a:pt x="18" y="10"/>
                  <a:pt x="15" y="10"/>
                  <a:pt x="12" y="10"/>
                </a:cubicBezTo>
                <a:cubicBezTo>
                  <a:pt x="2" y="10"/>
                  <a:pt x="1" y="21"/>
                  <a:pt x="1" y="21"/>
                </a:cubicBezTo>
                <a:cubicBezTo>
                  <a:pt x="1" y="26"/>
                  <a:pt x="1" y="26"/>
                  <a:pt x="1" y="26"/>
                </a:cubicBezTo>
                <a:cubicBezTo>
                  <a:pt x="1" y="26"/>
                  <a:pt x="0" y="63"/>
                  <a:pt x="47" y="92"/>
                </a:cubicBezTo>
                <a:cubicBezTo>
                  <a:pt x="47" y="92"/>
                  <a:pt x="52" y="97"/>
                  <a:pt x="59" y="97"/>
                </a:cubicBezTo>
                <a:cubicBezTo>
                  <a:pt x="59" y="103"/>
                  <a:pt x="59" y="103"/>
                  <a:pt x="59" y="103"/>
                </a:cubicBezTo>
                <a:cubicBezTo>
                  <a:pt x="59" y="103"/>
                  <a:pt x="54" y="102"/>
                  <a:pt x="54" y="105"/>
                </a:cubicBezTo>
                <a:cubicBezTo>
                  <a:pt x="54" y="109"/>
                  <a:pt x="59" y="108"/>
                  <a:pt x="59" y="108"/>
                </a:cubicBezTo>
                <a:cubicBezTo>
                  <a:pt x="59" y="114"/>
                  <a:pt x="59" y="114"/>
                  <a:pt x="59" y="114"/>
                </a:cubicBezTo>
                <a:cubicBezTo>
                  <a:pt x="59" y="114"/>
                  <a:pt x="58" y="119"/>
                  <a:pt x="55" y="119"/>
                </a:cubicBezTo>
                <a:cubicBezTo>
                  <a:pt x="55" y="124"/>
                  <a:pt x="49" y="124"/>
                  <a:pt x="49" y="124"/>
                </a:cubicBezTo>
                <a:cubicBezTo>
                  <a:pt x="49" y="124"/>
                  <a:pt x="44" y="125"/>
                  <a:pt x="44" y="129"/>
                </a:cubicBezTo>
                <a:cubicBezTo>
                  <a:pt x="44" y="129"/>
                  <a:pt x="43" y="134"/>
                  <a:pt x="49" y="134"/>
                </a:cubicBezTo>
                <a:cubicBezTo>
                  <a:pt x="57" y="134"/>
                  <a:pt x="80" y="134"/>
                  <a:pt x="80" y="134"/>
                </a:cubicBezTo>
                <a:cubicBezTo>
                  <a:pt x="85" y="134"/>
                  <a:pt x="86" y="129"/>
                  <a:pt x="86" y="129"/>
                </a:cubicBezTo>
                <a:cubicBezTo>
                  <a:pt x="86" y="129"/>
                  <a:pt x="86" y="124"/>
                  <a:pt x="80" y="124"/>
                </a:cubicBezTo>
                <a:cubicBezTo>
                  <a:pt x="75" y="124"/>
                  <a:pt x="75" y="118"/>
                  <a:pt x="75" y="118"/>
                </a:cubicBezTo>
                <a:cubicBezTo>
                  <a:pt x="75" y="118"/>
                  <a:pt x="70" y="119"/>
                  <a:pt x="70" y="114"/>
                </a:cubicBezTo>
                <a:cubicBezTo>
                  <a:pt x="70" y="108"/>
                  <a:pt x="70" y="108"/>
                  <a:pt x="70" y="108"/>
                </a:cubicBezTo>
                <a:cubicBezTo>
                  <a:pt x="70" y="108"/>
                  <a:pt x="75" y="109"/>
                  <a:pt x="75" y="105"/>
                </a:cubicBezTo>
                <a:cubicBezTo>
                  <a:pt x="75" y="102"/>
                  <a:pt x="70" y="103"/>
                  <a:pt x="70" y="103"/>
                </a:cubicBezTo>
                <a:cubicBezTo>
                  <a:pt x="70" y="97"/>
                  <a:pt x="70" y="97"/>
                  <a:pt x="70" y="97"/>
                </a:cubicBezTo>
                <a:cubicBezTo>
                  <a:pt x="75" y="97"/>
                  <a:pt x="79" y="95"/>
                  <a:pt x="83" y="92"/>
                </a:cubicBezTo>
                <a:close/>
                <a:moveTo>
                  <a:pt x="102" y="21"/>
                </a:moveTo>
                <a:cubicBezTo>
                  <a:pt x="103" y="21"/>
                  <a:pt x="107" y="21"/>
                  <a:pt x="107" y="21"/>
                </a:cubicBezTo>
                <a:cubicBezTo>
                  <a:pt x="112" y="21"/>
                  <a:pt x="113" y="16"/>
                  <a:pt x="113" y="16"/>
                </a:cubicBezTo>
                <a:cubicBezTo>
                  <a:pt x="118" y="16"/>
                  <a:pt x="118" y="21"/>
                  <a:pt x="118" y="21"/>
                </a:cubicBezTo>
                <a:cubicBezTo>
                  <a:pt x="118" y="26"/>
                  <a:pt x="118" y="26"/>
                  <a:pt x="118" y="26"/>
                </a:cubicBezTo>
                <a:cubicBezTo>
                  <a:pt x="118" y="26"/>
                  <a:pt x="116" y="47"/>
                  <a:pt x="91" y="71"/>
                </a:cubicBezTo>
                <a:cubicBezTo>
                  <a:pt x="97" y="61"/>
                  <a:pt x="102" y="38"/>
                  <a:pt x="102" y="21"/>
                </a:cubicBezTo>
                <a:close/>
                <a:moveTo>
                  <a:pt x="37" y="72"/>
                </a:moveTo>
                <a:cubicBezTo>
                  <a:pt x="11" y="48"/>
                  <a:pt x="10" y="27"/>
                  <a:pt x="10" y="27"/>
                </a:cubicBezTo>
                <a:cubicBezTo>
                  <a:pt x="10" y="22"/>
                  <a:pt x="10" y="22"/>
                  <a:pt x="10" y="22"/>
                </a:cubicBezTo>
                <a:cubicBezTo>
                  <a:pt x="10" y="22"/>
                  <a:pt x="10" y="16"/>
                  <a:pt x="15" y="16"/>
                </a:cubicBezTo>
                <a:cubicBezTo>
                  <a:pt x="15" y="16"/>
                  <a:pt x="15" y="22"/>
                  <a:pt x="21" y="22"/>
                </a:cubicBezTo>
                <a:cubicBezTo>
                  <a:pt x="21" y="22"/>
                  <a:pt x="25" y="22"/>
                  <a:pt x="26" y="22"/>
                </a:cubicBezTo>
                <a:cubicBezTo>
                  <a:pt x="26" y="39"/>
                  <a:pt x="31" y="62"/>
                  <a:pt x="37" y="72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PE" sz="2400" dirty="0">
              <a:solidFill>
                <a:schemeClr val="bg1"/>
              </a:solidFill>
            </a:endParaRPr>
          </a:p>
        </p:txBody>
      </p:sp>
      <p:grpSp>
        <p:nvGrpSpPr>
          <p:cNvPr id="271" name="Group 270"/>
          <p:cNvGrpSpPr/>
          <p:nvPr/>
        </p:nvGrpSpPr>
        <p:grpSpPr>
          <a:xfrm>
            <a:off x="7700926" y="1173570"/>
            <a:ext cx="321149" cy="419964"/>
            <a:chOff x="812800" y="2401888"/>
            <a:chExt cx="206375" cy="269875"/>
          </a:xfrm>
          <a:solidFill>
            <a:schemeClr val="bg1">
              <a:lumMod val="65000"/>
            </a:schemeClr>
          </a:solidFill>
        </p:grpSpPr>
        <p:sp>
          <p:nvSpPr>
            <p:cNvPr id="272" name="Freeform 47"/>
            <p:cNvSpPr>
              <a:spLocks noEditPoints="1"/>
            </p:cNvSpPr>
            <p:nvPr/>
          </p:nvSpPr>
          <p:spPr bwMode="auto">
            <a:xfrm>
              <a:off x="812800" y="2401888"/>
              <a:ext cx="206375" cy="269875"/>
            </a:xfrm>
            <a:custGeom>
              <a:avLst/>
              <a:gdLst>
                <a:gd name="T0" fmla="*/ 104 w 109"/>
                <a:gd name="T1" fmla="*/ 68 h 142"/>
                <a:gd name="T2" fmla="*/ 96 w 109"/>
                <a:gd name="T3" fmla="*/ 68 h 142"/>
                <a:gd name="T4" fmla="*/ 96 w 109"/>
                <a:gd name="T5" fmla="*/ 44 h 142"/>
                <a:gd name="T6" fmla="*/ 84 w 109"/>
                <a:gd name="T7" fmla="*/ 13 h 142"/>
                <a:gd name="T8" fmla="*/ 55 w 109"/>
                <a:gd name="T9" fmla="*/ 0 h 142"/>
                <a:gd name="T10" fmla="*/ 25 w 109"/>
                <a:gd name="T11" fmla="*/ 13 h 142"/>
                <a:gd name="T12" fmla="*/ 13 w 109"/>
                <a:gd name="T13" fmla="*/ 44 h 142"/>
                <a:gd name="T14" fmla="*/ 13 w 109"/>
                <a:gd name="T15" fmla="*/ 68 h 142"/>
                <a:gd name="T16" fmla="*/ 6 w 109"/>
                <a:gd name="T17" fmla="*/ 68 h 142"/>
                <a:gd name="T18" fmla="*/ 0 w 109"/>
                <a:gd name="T19" fmla="*/ 73 h 142"/>
                <a:gd name="T20" fmla="*/ 0 w 109"/>
                <a:gd name="T21" fmla="*/ 137 h 142"/>
                <a:gd name="T22" fmla="*/ 6 w 109"/>
                <a:gd name="T23" fmla="*/ 142 h 142"/>
                <a:gd name="T24" fmla="*/ 104 w 109"/>
                <a:gd name="T25" fmla="*/ 142 h 142"/>
                <a:gd name="T26" fmla="*/ 109 w 109"/>
                <a:gd name="T27" fmla="*/ 137 h 142"/>
                <a:gd name="T28" fmla="*/ 109 w 109"/>
                <a:gd name="T29" fmla="*/ 73 h 142"/>
                <a:gd name="T30" fmla="*/ 104 w 109"/>
                <a:gd name="T31" fmla="*/ 68 h 142"/>
                <a:gd name="T32" fmla="*/ 66 w 109"/>
                <a:gd name="T33" fmla="*/ 124 h 142"/>
                <a:gd name="T34" fmla="*/ 55 w 109"/>
                <a:gd name="T35" fmla="*/ 136 h 142"/>
                <a:gd name="T36" fmla="*/ 43 w 109"/>
                <a:gd name="T37" fmla="*/ 124 h 142"/>
                <a:gd name="T38" fmla="*/ 43 w 109"/>
                <a:gd name="T39" fmla="*/ 103 h 142"/>
                <a:gd name="T40" fmla="*/ 55 w 109"/>
                <a:gd name="T41" fmla="*/ 91 h 142"/>
                <a:gd name="T42" fmla="*/ 66 w 109"/>
                <a:gd name="T43" fmla="*/ 103 h 142"/>
                <a:gd name="T44" fmla="*/ 66 w 109"/>
                <a:gd name="T45" fmla="*/ 124 h 142"/>
                <a:gd name="T46" fmla="*/ 77 w 109"/>
                <a:gd name="T47" fmla="*/ 68 h 142"/>
                <a:gd name="T48" fmla="*/ 33 w 109"/>
                <a:gd name="T49" fmla="*/ 68 h 142"/>
                <a:gd name="T50" fmla="*/ 33 w 109"/>
                <a:gd name="T51" fmla="*/ 44 h 142"/>
                <a:gd name="T52" fmla="*/ 39 w 109"/>
                <a:gd name="T53" fmla="*/ 27 h 142"/>
                <a:gd name="T54" fmla="*/ 55 w 109"/>
                <a:gd name="T55" fmla="*/ 20 h 142"/>
                <a:gd name="T56" fmla="*/ 70 w 109"/>
                <a:gd name="T57" fmla="*/ 27 h 142"/>
                <a:gd name="T58" fmla="*/ 77 w 109"/>
                <a:gd name="T59" fmla="*/ 44 h 142"/>
                <a:gd name="T60" fmla="*/ 77 w 109"/>
                <a:gd name="T61" fmla="*/ 68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09" h="142">
                  <a:moveTo>
                    <a:pt x="104" y="68"/>
                  </a:moveTo>
                  <a:cubicBezTo>
                    <a:pt x="96" y="68"/>
                    <a:pt x="96" y="68"/>
                    <a:pt x="96" y="68"/>
                  </a:cubicBezTo>
                  <a:cubicBezTo>
                    <a:pt x="96" y="44"/>
                    <a:pt x="96" y="44"/>
                    <a:pt x="96" y="44"/>
                  </a:cubicBezTo>
                  <a:cubicBezTo>
                    <a:pt x="96" y="32"/>
                    <a:pt x="92" y="21"/>
                    <a:pt x="84" y="13"/>
                  </a:cubicBezTo>
                  <a:cubicBezTo>
                    <a:pt x="77" y="5"/>
                    <a:pt x="66" y="0"/>
                    <a:pt x="55" y="0"/>
                  </a:cubicBezTo>
                  <a:cubicBezTo>
                    <a:pt x="43" y="0"/>
                    <a:pt x="32" y="5"/>
                    <a:pt x="25" y="13"/>
                  </a:cubicBezTo>
                  <a:cubicBezTo>
                    <a:pt x="17" y="21"/>
                    <a:pt x="13" y="32"/>
                    <a:pt x="13" y="44"/>
                  </a:cubicBezTo>
                  <a:cubicBezTo>
                    <a:pt x="13" y="68"/>
                    <a:pt x="13" y="68"/>
                    <a:pt x="13" y="68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3" y="68"/>
                    <a:pt x="0" y="71"/>
                    <a:pt x="0" y="73"/>
                  </a:cubicBezTo>
                  <a:cubicBezTo>
                    <a:pt x="0" y="137"/>
                    <a:pt x="0" y="137"/>
                    <a:pt x="0" y="137"/>
                  </a:cubicBezTo>
                  <a:cubicBezTo>
                    <a:pt x="0" y="140"/>
                    <a:pt x="3" y="142"/>
                    <a:pt x="6" y="142"/>
                  </a:cubicBezTo>
                  <a:cubicBezTo>
                    <a:pt x="104" y="142"/>
                    <a:pt x="104" y="142"/>
                    <a:pt x="104" y="142"/>
                  </a:cubicBezTo>
                  <a:cubicBezTo>
                    <a:pt x="107" y="142"/>
                    <a:pt x="109" y="140"/>
                    <a:pt x="109" y="137"/>
                  </a:cubicBezTo>
                  <a:cubicBezTo>
                    <a:pt x="109" y="73"/>
                    <a:pt x="109" y="73"/>
                    <a:pt x="109" y="73"/>
                  </a:cubicBezTo>
                  <a:cubicBezTo>
                    <a:pt x="109" y="71"/>
                    <a:pt x="107" y="68"/>
                    <a:pt x="104" y="68"/>
                  </a:cubicBezTo>
                  <a:close/>
                  <a:moveTo>
                    <a:pt x="66" y="124"/>
                  </a:moveTo>
                  <a:cubicBezTo>
                    <a:pt x="66" y="131"/>
                    <a:pt x="61" y="136"/>
                    <a:pt x="55" y="136"/>
                  </a:cubicBezTo>
                  <a:cubicBezTo>
                    <a:pt x="48" y="136"/>
                    <a:pt x="43" y="131"/>
                    <a:pt x="43" y="124"/>
                  </a:cubicBezTo>
                  <a:cubicBezTo>
                    <a:pt x="43" y="103"/>
                    <a:pt x="43" y="103"/>
                    <a:pt x="43" y="103"/>
                  </a:cubicBezTo>
                  <a:cubicBezTo>
                    <a:pt x="43" y="96"/>
                    <a:pt x="48" y="91"/>
                    <a:pt x="55" y="91"/>
                  </a:cubicBezTo>
                  <a:cubicBezTo>
                    <a:pt x="61" y="91"/>
                    <a:pt x="66" y="96"/>
                    <a:pt x="66" y="103"/>
                  </a:cubicBezTo>
                  <a:lnTo>
                    <a:pt x="66" y="124"/>
                  </a:lnTo>
                  <a:close/>
                  <a:moveTo>
                    <a:pt x="77" y="68"/>
                  </a:moveTo>
                  <a:cubicBezTo>
                    <a:pt x="33" y="68"/>
                    <a:pt x="33" y="68"/>
                    <a:pt x="33" y="68"/>
                  </a:cubicBezTo>
                  <a:cubicBezTo>
                    <a:pt x="33" y="44"/>
                    <a:pt x="33" y="44"/>
                    <a:pt x="33" y="44"/>
                  </a:cubicBezTo>
                  <a:cubicBezTo>
                    <a:pt x="33" y="37"/>
                    <a:pt x="35" y="31"/>
                    <a:pt x="39" y="27"/>
                  </a:cubicBezTo>
                  <a:cubicBezTo>
                    <a:pt x="43" y="23"/>
                    <a:pt x="49" y="20"/>
                    <a:pt x="55" y="20"/>
                  </a:cubicBezTo>
                  <a:cubicBezTo>
                    <a:pt x="60" y="20"/>
                    <a:pt x="66" y="23"/>
                    <a:pt x="70" y="27"/>
                  </a:cubicBezTo>
                  <a:cubicBezTo>
                    <a:pt x="74" y="31"/>
                    <a:pt x="77" y="37"/>
                    <a:pt x="77" y="44"/>
                  </a:cubicBezTo>
                  <a:lnTo>
                    <a:pt x="77" y="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273" name="Freeform 48"/>
            <p:cNvSpPr>
              <a:spLocks/>
            </p:cNvSpPr>
            <p:nvPr/>
          </p:nvSpPr>
          <p:spPr bwMode="auto">
            <a:xfrm>
              <a:off x="903288" y="2586038"/>
              <a:ext cx="25400" cy="60325"/>
            </a:xfrm>
            <a:custGeom>
              <a:avLst/>
              <a:gdLst>
                <a:gd name="T0" fmla="*/ 7 w 13"/>
                <a:gd name="T1" fmla="*/ 0 h 32"/>
                <a:gd name="T2" fmla="*/ 0 w 13"/>
                <a:gd name="T3" fmla="*/ 7 h 32"/>
                <a:gd name="T4" fmla="*/ 0 w 13"/>
                <a:gd name="T5" fmla="*/ 25 h 32"/>
                <a:gd name="T6" fmla="*/ 7 w 13"/>
                <a:gd name="T7" fmla="*/ 32 h 32"/>
                <a:gd name="T8" fmla="*/ 13 w 13"/>
                <a:gd name="T9" fmla="*/ 25 h 32"/>
                <a:gd name="T10" fmla="*/ 13 w 13"/>
                <a:gd name="T11" fmla="*/ 7 h 32"/>
                <a:gd name="T12" fmla="*/ 7 w 13"/>
                <a:gd name="T13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32">
                  <a:moveTo>
                    <a:pt x="7" y="0"/>
                  </a:moveTo>
                  <a:cubicBezTo>
                    <a:pt x="3" y="0"/>
                    <a:pt x="0" y="3"/>
                    <a:pt x="0" y="7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0" y="32"/>
                    <a:pt x="13" y="29"/>
                    <a:pt x="13" y="2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3"/>
                    <a:pt x="10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74" name="Group 273"/>
          <p:cNvGrpSpPr/>
          <p:nvPr/>
        </p:nvGrpSpPr>
        <p:grpSpPr>
          <a:xfrm>
            <a:off x="5469022" y="806254"/>
            <a:ext cx="321149" cy="419964"/>
            <a:chOff x="812800" y="2401888"/>
            <a:chExt cx="206375" cy="269875"/>
          </a:xfrm>
          <a:solidFill>
            <a:schemeClr val="bg1">
              <a:lumMod val="65000"/>
            </a:schemeClr>
          </a:solidFill>
        </p:grpSpPr>
        <p:sp>
          <p:nvSpPr>
            <p:cNvPr id="275" name="Freeform 47"/>
            <p:cNvSpPr>
              <a:spLocks noEditPoints="1"/>
            </p:cNvSpPr>
            <p:nvPr/>
          </p:nvSpPr>
          <p:spPr bwMode="auto">
            <a:xfrm>
              <a:off x="812800" y="2401888"/>
              <a:ext cx="206375" cy="269875"/>
            </a:xfrm>
            <a:custGeom>
              <a:avLst/>
              <a:gdLst>
                <a:gd name="T0" fmla="*/ 104 w 109"/>
                <a:gd name="T1" fmla="*/ 68 h 142"/>
                <a:gd name="T2" fmla="*/ 96 w 109"/>
                <a:gd name="T3" fmla="*/ 68 h 142"/>
                <a:gd name="T4" fmla="*/ 96 w 109"/>
                <a:gd name="T5" fmla="*/ 44 h 142"/>
                <a:gd name="T6" fmla="*/ 84 w 109"/>
                <a:gd name="T7" fmla="*/ 13 h 142"/>
                <a:gd name="T8" fmla="*/ 55 w 109"/>
                <a:gd name="T9" fmla="*/ 0 h 142"/>
                <a:gd name="T10" fmla="*/ 25 w 109"/>
                <a:gd name="T11" fmla="*/ 13 h 142"/>
                <a:gd name="T12" fmla="*/ 13 w 109"/>
                <a:gd name="T13" fmla="*/ 44 h 142"/>
                <a:gd name="T14" fmla="*/ 13 w 109"/>
                <a:gd name="T15" fmla="*/ 68 h 142"/>
                <a:gd name="T16" fmla="*/ 6 w 109"/>
                <a:gd name="T17" fmla="*/ 68 h 142"/>
                <a:gd name="T18" fmla="*/ 0 w 109"/>
                <a:gd name="T19" fmla="*/ 73 h 142"/>
                <a:gd name="T20" fmla="*/ 0 w 109"/>
                <a:gd name="T21" fmla="*/ 137 h 142"/>
                <a:gd name="T22" fmla="*/ 6 w 109"/>
                <a:gd name="T23" fmla="*/ 142 h 142"/>
                <a:gd name="T24" fmla="*/ 104 w 109"/>
                <a:gd name="T25" fmla="*/ 142 h 142"/>
                <a:gd name="T26" fmla="*/ 109 w 109"/>
                <a:gd name="T27" fmla="*/ 137 h 142"/>
                <a:gd name="T28" fmla="*/ 109 w 109"/>
                <a:gd name="T29" fmla="*/ 73 h 142"/>
                <a:gd name="T30" fmla="*/ 104 w 109"/>
                <a:gd name="T31" fmla="*/ 68 h 142"/>
                <a:gd name="T32" fmla="*/ 66 w 109"/>
                <a:gd name="T33" fmla="*/ 124 h 142"/>
                <a:gd name="T34" fmla="*/ 55 w 109"/>
                <a:gd name="T35" fmla="*/ 136 h 142"/>
                <a:gd name="T36" fmla="*/ 43 w 109"/>
                <a:gd name="T37" fmla="*/ 124 h 142"/>
                <a:gd name="T38" fmla="*/ 43 w 109"/>
                <a:gd name="T39" fmla="*/ 103 h 142"/>
                <a:gd name="T40" fmla="*/ 55 w 109"/>
                <a:gd name="T41" fmla="*/ 91 h 142"/>
                <a:gd name="T42" fmla="*/ 66 w 109"/>
                <a:gd name="T43" fmla="*/ 103 h 142"/>
                <a:gd name="T44" fmla="*/ 66 w 109"/>
                <a:gd name="T45" fmla="*/ 124 h 142"/>
                <a:gd name="T46" fmla="*/ 77 w 109"/>
                <a:gd name="T47" fmla="*/ 68 h 142"/>
                <a:gd name="T48" fmla="*/ 33 w 109"/>
                <a:gd name="T49" fmla="*/ 68 h 142"/>
                <a:gd name="T50" fmla="*/ 33 w 109"/>
                <a:gd name="T51" fmla="*/ 44 h 142"/>
                <a:gd name="T52" fmla="*/ 39 w 109"/>
                <a:gd name="T53" fmla="*/ 27 h 142"/>
                <a:gd name="T54" fmla="*/ 55 w 109"/>
                <a:gd name="T55" fmla="*/ 20 h 142"/>
                <a:gd name="T56" fmla="*/ 70 w 109"/>
                <a:gd name="T57" fmla="*/ 27 h 142"/>
                <a:gd name="T58" fmla="*/ 77 w 109"/>
                <a:gd name="T59" fmla="*/ 44 h 142"/>
                <a:gd name="T60" fmla="*/ 77 w 109"/>
                <a:gd name="T61" fmla="*/ 68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09" h="142">
                  <a:moveTo>
                    <a:pt x="104" y="68"/>
                  </a:moveTo>
                  <a:cubicBezTo>
                    <a:pt x="96" y="68"/>
                    <a:pt x="96" y="68"/>
                    <a:pt x="96" y="68"/>
                  </a:cubicBezTo>
                  <a:cubicBezTo>
                    <a:pt x="96" y="44"/>
                    <a:pt x="96" y="44"/>
                    <a:pt x="96" y="44"/>
                  </a:cubicBezTo>
                  <a:cubicBezTo>
                    <a:pt x="96" y="32"/>
                    <a:pt x="92" y="21"/>
                    <a:pt x="84" y="13"/>
                  </a:cubicBezTo>
                  <a:cubicBezTo>
                    <a:pt x="77" y="5"/>
                    <a:pt x="66" y="0"/>
                    <a:pt x="55" y="0"/>
                  </a:cubicBezTo>
                  <a:cubicBezTo>
                    <a:pt x="43" y="0"/>
                    <a:pt x="32" y="5"/>
                    <a:pt x="25" y="13"/>
                  </a:cubicBezTo>
                  <a:cubicBezTo>
                    <a:pt x="17" y="21"/>
                    <a:pt x="13" y="32"/>
                    <a:pt x="13" y="44"/>
                  </a:cubicBezTo>
                  <a:cubicBezTo>
                    <a:pt x="13" y="68"/>
                    <a:pt x="13" y="68"/>
                    <a:pt x="13" y="68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3" y="68"/>
                    <a:pt x="0" y="71"/>
                    <a:pt x="0" y="73"/>
                  </a:cubicBezTo>
                  <a:cubicBezTo>
                    <a:pt x="0" y="137"/>
                    <a:pt x="0" y="137"/>
                    <a:pt x="0" y="137"/>
                  </a:cubicBezTo>
                  <a:cubicBezTo>
                    <a:pt x="0" y="140"/>
                    <a:pt x="3" y="142"/>
                    <a:pt x="6" y="142"/>
                  </a:cubicBezTo>
                  <a:cubicBezTo>
                    <a:pt x="104" y="142"/>
                    <a:pt x="104" y="142"/>
                    <a:pt x="104" y="142"/>
                  </a:cubicBezTo>
                  <a:cubicBezTo>
                    <a:pt x="107" y="142"/>
                    <a:pt x="109" y="140"/>
                    <a:pt x="109" y="137"/>
                  </a:cubicBezTo>
                  <a:cubicBezTo>
                    <a:pt x="109" y="73"/>
                    <a:pt x="109" y="73"/>
                    <a:pt x="109" y="73"/>
                  </a:cubicBezTo>
                  <a:cubicBezTo>
                    <a:pt x="109" y="71"/>
                    <a:pt x="107" y="68"/>
                    <a:pt x="104" y="68"/>
                  </a:cubicBezTo>
                  <a:close/>
                  <a:moveTo>
                    <a:pt x="66" y="124"/>
                  </a:moveTo>
                  <a:cubicBezTo>
                    <a:pt x="66" y="131"/>
                    <a:pt x="61" y="136"/>
                    <a:pt x="55" y="136"/>
                  </a:cubicBezTo>
                  <a:cubicBezTo>
                    <a:pt x="48" y="136"/>
                    <a:pt x="43" y="131"/>
                    <a:pt x="43" y="124"/>
                  </a:cubicBezTo>
                  <a:cubicBezTo>
                    <a:pt x="43" y="103"/>
                    <a:pt x="43" y="103"/>
                    <a:pt x="43" y="103"/>
                  </a:cubicBezTo>
                  <a:cubicBezTo>
                    <a:pt x="43" y="96"/>
                    <a:pt x="48" y="91"/>
                    <a:pt x="55" y="91"/>
                  </a:cubicBezTo>
                  <a:cubicBezTo>
                    <a:pt x="61" y="91"/>
                    <a:pt x="66" y="96"/>
                    <a:pt x="66" y="103"/>
                  </a:cubicBezTo>
                  <a:lnTo>
                    <a:pt x="66" y="124"/>
                  </a:lnTo>
                  <a:close/>
                  <a:moveTo>
                    <a:pt x="77" y="68"/>
                  </a:moveTo>
                  <a:cubicBezTo>
                    <a:pt x="33" y="68"/>
                    <a:pt x="33" y="68"/>
                    <a:pt x="33" y="68"/>
                  </a:cubicBezTo>
                  <a:cubicBezTo>
                    <a:pt x="33" y="44"/>
                    <a:pt x="33" y="44"/>
                    <a:pt x="33" y="44"/>
                  </a:cubicBezTo>
                  <a:cubicBezTo>
                    <a:pt x="33" y="37"/>
                    <a:pt x="35" y="31"/>
                    <a:pt x="39" y="27"/>
                  </a:cubicBezTo>
                  <a:cubicBezTo>
                    <a:pt x="43" y="23"/>
                    <a:pt x="49" y="20"/>
                    <a:pt x="55" y="20"/>
                  </a:cubicBezTo>
                  <a:cubicBezTo>
                    <a:pt x="60" y="20"/>
                    <a:pt x="66" y="23"/>
                    <a:pt x="70" y="27"/>
                  </a:cubicBezTo>
                  <a:cubicBezTo>
                    <a:pt x="74" y="31"/>
                    <a:pt x="77" y="37"/>
                    <a:pt x="77" y="44"/>
                  </a:cubicBezTo>
                  <a:lnTo>
                    <a:pt x="77" y="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276" name="Freeform 48"/>
            <p:cNvSpPr>
              <a:spLocks/>
            </p:cNvSpPr>
            <p:nvPr/>
          </p:nvSpPr>
          <p:spPr bwMode="auto">
            <a:xfrm>
              <a:off x="903288" y="2586038"/>
              <a:ext cx="25400" cy="60325"/>
            </a:xfrm>
            <a:custGeom>
              <a:avLst/>
              <a:gdLst>
                <a:gd name="T0" fmla="*/ 7 w 13"/>
                <a:gd name="T1" fmla="*/ 0 h 32"/>
                <a:gd name="T2" fmla="*/ 0 w 13"/>
                <a:gd name="T3" fmla="*/ 7 h 32"/>
                <a:gd name="T4" fmla="*/ 0 w 13"/>
                <a:gd name="T5" fmla="*/ 25 h 32"/>
                <a:gd name="T6" fmla="*/ 7 w 13"/>
                <a:gd name="T7" fmla="*/ 32 h 32"/>
                <a:gd name="T8" fmla="*/ 13 w 13"/>
                <a:gd name="T9" fmla="*/ 25 h 32"/>
                <a:gd name="T10" fmla="*/ 13 w 13"/>
                <a:gd name="T11" fmla="*/ 7 h 32"/>
                <a:gd name="T12" fmla="*/ 7 w 13"/>
                <a:gd name="T13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32">
                  <a:moveTo>
                    <a:pt x="7" y="0"/>
                  </a:moveTo>
                  <a:cubicBezTo>
                    <a:pt x="3" y="0"/>
                    <a:pt x="0" y="3"/>
                    <a:pt x="0" y="7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0" y="32"/>
                    <a:pt x="13" y="29"/>
                    <a:pt x="13" y="2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3"/>
                    <a:pt x="10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77" name="Group 276"/>
          <p:cNvGrpSpPr/>
          <p:nvPr/>
        </p:nvGrpSpPr>
        <p:grpSpPr>
          <a:xfrm>
            <a:off x="5677993" y="687292"/>
            <a:ext cx="408191" cy="396931"/>
            <a:chOff x="390525" y="2455863"/>
            <a:chExt cx="230188" cy="223838"/>
          </a:xfrm>
          <a:solidFill>
            <a:schemeClr val="bg1">
              <a:lumMod val="65000"/>
            </a:schemeClr>
          </a:solidFill>
        </p:grpSpPr>
        <p:sp>
          <p:nvSpPr>
            <p:cNvPr id="278" name="Freeform 41"/>
            <p:cNvSpPr>
              <a:spLocks noEditPoints="1"/>
            </p:cNvSpPr>
            <p:nvPr/>
          </p:nvSpPr>
          <p:spPr bwMode="auto">
            <a:xfrm>
              <a:off x="498475" y="2559051"/>
              <a:ext cx="122238" cy="120650"/>
            </a:xfrm>
            <a:custGeom>
              <a:avLst/>
              <a:gdLst>
                <a:gd name="T0" fmla="*/ 57 w 64"/>
                <a:gd name="T1" fmla="*/ 34 h 63"/>
                <a:gd name="T2" fmla="*/ 30 w 64"/>
                <a:gd name="T3" fmla="*/ 7 h 63"/>
                <a:gd name="T4" fmla="*/ 14 w 64"/>
                <a:gd name="T5" fmla="*/ 3 h 63"/>
                <a:gd name="T6" fmla="*/ 11 w 64"/>
                <a:gd name="T7" fmla="*/ 0 h 63"/>
                <a:gd name="T8" fmla="*/ 8 w 64"/>
                <a:gd name="T9" fmla="*/ 4 h 63"/>
                <a:gd name="T10" fmla="*/ 3 w 64"/>
                <a:gd name="T11" fmla="*/ 5 h 63"/>
                <a:gd name="T12" fmla="*/ 2 w 64"/>
                <a:gd name="T13" fmla="*/ 9 h 63"/>
                <a:gd name="T14" fmla="*/ 0 w 64"/>
                <a:gd name="T15" fmla="*/ 11 h 63"/>
                <a:gd name="T16" fmla="*/ 3 w 64"/>
                <a:gd name="T17" fmla="*/ 15 h 63"/>
                <a:gd name="T18" fmla="*/ 7 w 64"/>
                <a:gd name="T19" fmla="*/ 30 h 63"/>
                <a:gd name="T20" fmla="*/ 34 w 64"/>
                <a:gd name="T21" fmla="*/ 57 h 63"/>
                <a:gd name="T22" fmla="*/ 57 w 64"/>
                <a:gd name="T23" fmla="*/ 57 h 63"/>
                <a:gd name="T24" fmla="*/ 57 w 64"/>
                <a:gd name="T25" fmla="*/ 34 h 63"/>
                <a:gd name="T26" fmla="*/ 52 w 64"/>
                <a:gd name="T27" fmla="*/ 52 h 63"/>
                <a:gd name="T28" fmla="*/ 37 w 64"/>
                <a:gd name="T29" fmla="*/ 52 h 63"/>
                <a:gd name="T30" fmla="*/ 13 w 64"/>
                <a:gd name="T31" fmla="*/ 28 h 63"/>
                <a:gd name="T32" fmla="*/ 9 w 64"/>
                <a:gd name="T33" fmla="*/ 21 h 63"/>
                <a:gd name="T34" fmla="*/ 14 w 64"/>
                <a:gd name="T35" fmla="*/ 25 h 63"/>
                <a:gd name="T36" fmla="*/ 25 w 64"/>
                <a:gd name="T37" fmla="*/ 25 h 63"/>
                <a:gd name="T38" fmla="*/ 25 w 64"/>
                <a:gd name="T39" fmla="*/ 14 h 63"/>
                <a:gd name="T40" fmla="*/ 20 w 64"/>
                <a:gd name="T41" fmla="*/ 9 h 63"/>
                <a:gd name="T42" fmla="*/ 28 w 64"/>
                <a:gd name="T43" fmla="*/ 12 h 63"/>
                <a:gd name="T44" fmla="*/ 52 w 64"/>
                <a:gd name="T45" fmla="*/ 36 h 63"/>
                <a:gd name="T46" fmla="*/ 52 w 64"/>
                <a:gd name="T47" fmla="*/ 52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4" h="63">
                  <a:moveTo>
                    <a:pt x="57" y="34"/>
                  </a:moveTo>
                  <a:cubicBezTo>
                    <a:pt x="30" y="7"/>
                    <a:pt x="30" y="7"/>
                    <a:pt x="30" y="7"/>
                  </a:cubicBezTo>
                  <a:cubicBezTo>
                    <a:pt x="26" y="3"/>
                    <a:pt x="20" y="1"/>
                    <a:pt x="14" y="3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2" y="20"/>
                    <a:pt x="3" y="26"/>
                    <a:pt x="7" y="30"/>
                  </a:cubicBezTo>
                  <a:cubicBezTo>
                    <a:pt x="34" y="57"/>
                    <a:pt x="34" y="57"/>
                    <a:pt x="34" y="57"/>
                  </a:cubicBezTo>
                  <a:cubicBezTo>
                    <a:pt x="41" y="63"/>
                    <a:pt x="51" y="63"/>
                    <a:pt x="57" y="57"/>
                  </a:cubicBezTo>
                  <a:cubicBezTo>
                    <a:pt x="64" y="51"/>
                    <a:pt x="64" y="40"/>
                    <a:pt x="57" y="34"/>
                  </a:cubicBezTo>
                  <a:close/>
                  <a:moveTo>
                    <a:pt x="52" y="52"/>
                  </a:moveTo>
                  <a:cubicBezTo>
                    <a:pt x="48" y="56"/>
                    <a:pt x="41" y="56"/>
                    <a:pt x="37" y="52"/>
                  </a:cubicBezTo>
                  <a:cubicBezTo>
                    <a:pt x="13" y="28"/>
                    <a:pt x="13" y="28"/>
                    <a:pt x="13" y="28"/>
                  </a:cubicBezTo>
                  <a:cubicBezTo>
                    <a:pt x="11" y="26"/>
                    <a:pt x="10" y="23"/>
                    <a:pt x="9" y="21"/>
                  </a:cubicBezTo>
                  <a:cubicBezTo>
                    <a:pt x="14" y="25"/>
                    <a:pt x="14" y="25"/>
                    <a:pt x="14" y="25"/>
                  </a:cubicBezTo>
                  <a:cubicBezTo>
                    <a:pt x="17" y="28"/>
                    <a:pt x="22" y="28"/>
                    <a:pt x="25" y="25"/>
                  </a:cubicBezTo>
                  <a:cubicBezTo>
                    <a:pt x="28" y="22"/>
                    <a:pt x="28" y="17"/>
                    <a:pt x="25" y="14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3" y="9"/>
                    <a:pt x="26" y="10"/>
                    <a:pt x="28" y="12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6" y="41"/>
                    <a:pt x="57" y="48"/>
                    <a:pt x="52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279" name="Freeform 42"/>
            <p:cNvSpPr>
              <a:spLocks noEditPoints="1"/>
            </p:cNvSpPr>
            <p:nvPr/>
          </p:nvSpPr>
          <p:spPr bwMode="auto">
            <a:xfrm>
              <a:off x="390525" y="2455863"/>
              <a:ext cx="123825" cy="117475"/>
            </a:xfrm>
            <a:custGeom>
              <a:avLst/>
              <a:gdLst>
                <a:gd name="T0" fmla="*/ 50 w 65"/>
                <a:gd name="T1" fmla="*/ 60 h 62"/>
                <a:gd name="T2" fmla="*/ 53 w 65"/>
                <a:gd name="T3" fmla="*/ 62 h 62"/>
                <a:gd name="T4" fmla="*/ 58 w 65"/>
                <a:gd name="T5" fmla="*/ 60 h 62"/>
                <a:gd name="T6" fmla="*/ 60 w 65"/>
                <a:gd name="T7" fmla="*/ 57 h 62"/>
                <a:gd name="T8" fmla="*/ 63 w 65"/>
                <a:gd name="T9" fmla="*/ 57 h 62"/>
                <a:gd name="T10" fmla="*/ 65 w 65"/>
                <a:gd name="T11" fmla="*/ 52 h 62"/>
                <a:gd name="T12" fmla="*/ 61 w 65"/>
                <a:gd name="T13" fmla="*/ 48 h 62"/>
                <a:gd name="T14" fmla="*/ 56 w 65"/>
                <a:gd name="T15" fmla="*/ 33 h 62"/>
                <a:gd name="T16" fmla="*/ 29 w 65"/>
                <a:gd name="T17" fmla="*/ 6 h 62"/>
                <a:gd name="T18" fmla="*/ 6 w 65"/>
                <a:gd name="T19" fmla="*/ 6 h 62"/>
                <a:gd name="T20" fmla="*/ 6 w 65"/>
                <a:gd name="T21" fmla="*/ 29 h 62"/>
                <a:gd name="T22" fmla="*/ 33 w 65"/>
                <a:gd name="T23" fmla="*/ 56 h 62"/>
                <a:gd name="T24" fmla="*/ 50 w 65"/>
                <a:gd name="T25" fmla="*/ 60 h 62"/>
                <a:gd name="T26" fmla="*/ 12 w 65"/>
                <a:gd name="T27" fmla="*/ 27 h 62"/>
                <a:gd name="T28" fmla="*/ 11 w 65"/>
                <a:gd name="T29" fmla="*/ 11 h 62"/>
                <a:gd name="T30" fmla="*/ 27 w 65"/>
                <a:gd name="T31" fmla="*/ 12 h 62"/>
                <a:gd name="T32" fmla="*/ 51 w 65"/>
                <a:gd name="T33" fmla="*/ 36 h 62"/>
                <a:gd name="T34" fmla="*/ 54 w 65"/>
                <a:gd name="T35" fmla="*/ 41 h 62"/>
                <a:gd name="T36" fmla="*/ 43 w 65"/>
                <a:gd name="T37" fmla="*/ 42 h 62"/>
                <a:gd name="T38" fmla="*/ 43 w 65"/>
                <a:gd name="T39" fmla="*/ 53 h 62"/>
                <a:gd name="T40" fmla="*/ 45 w 65"/>
                <a:gd name="T41" fmla="*/ 54 h 62"/>
                <a:gd name="T42" fmla="*/ 36 w 65"/>
                <a:gd name="T43" fmla="*/ 51 h 62"/>
                <a:gd name="T44" fmla="*/ 12 w 65"/>
                <a:gd name="T45" fmla="*/ 27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5" h="62">
                  <a:moveTo>
                    <a:pt x="50" y="60"/>
                  </a:moveTo>
                  <a:cubicBezTo>
                    <a:pt x="53" y="62"/>
                    <a:pt x="53" y="62"/>
                    <a:pt x="53" y="62"/>
                  </a:cubicBezTo>
                  <a:cubicBezTo>
                    <a:pt x="58" y="60"/>
                    <a:pt x="58" y="60"/>
                    <a:pt x="58" y="60"/>
                  </a:cubicBezTo>
                  <a:cubicBezTo>
                    <a:pt x="60" y="57"/>
                    <a:pt x="60" y="57"/>
                    <a:pt x="60" y="57"/>
                  </a:cubicBezTo>
                  <a:cubicBezTo>
                    <a:pt x="63" y="57"/>
                    <a:pt x="63" y="57"/>
                    <a:pt x="63" y="57"/>
                  </a:cubicBezTo>
                  <a:cubicBezTo>
                    <a:pt x="65" y="52"/>
                    <a:pt x="65" y="52"/>
                    <a:pt x="65" y="52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62" y="43"/>
                    <a:pt x="60" y="37"/>
                    <a:pt x="56" y="33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3" y="0"/>
                    <a:pt x="13" y="0"/>
                    <a:pt x="6" y="6"/>
                  </a:cubicBezTo>
                  <a:cubicBezTo>
                    <a:pt x="0" y="13"/>
                    <a:pt x="0" y="23"/>
                    <a:pt x="6" y="29"/>
                  </a:cubicBezTo>
                  <a:cubicBezTo>
                    <a:pt x="33" y="56"/>
                    <a:pt x="33" y="56"/>
                    <a:pt x="33" y="56"/>
                  </a:cubicBezTo>
                  <a:cubicBezTo>
                    <a:pt x="38" y="61"/>
                    <a:pt x="45" y="62"/>
                    <a:pt x="50" y="60"/>
                  </a:cubicBezTo>
                  <a:close/>
                  <a:moveTo>
                    <a:pt x="12" y="27"/>
                  </a:moveTo>
                  <a:cubicBezTo>
                    <a:pt x="7" y="22"/>
                    <a:pt x="7" y="15"/>
                    <a:pt x="11" y="11"/>
                  </a:cubicBezTo>
                  <a:cubicBezTo>
                    <a:pt x="15" y="7"/>
                    <a:pt x="22" y="7"/>
                    <a:pt x="27" y="12"/>
                  </a:cubicBezTo>
                  <a:cubicBezTo>
                    <a:pt x="51" y="36"/>
                    <a:pt x="51" y="36"/>
                    <a:pt x="51" y="36"/>
                  </a:cubicBezTo>
                  <a:cubicBezTo>
                    <a:pt x="53" y="37"/>
                    <a:pt x="54" y="39"/>
                    <a:pt x="54" y="41"/>
                  </a:cubicBezTo>
                  <a:cubicBezTo>
                    <a:pt x="51" y="39"/>
                    <a:pt x="46" y="39"/>
                    <a:pt x="43" y="42"/>
                  </a:cubicBezTo>
                  <a:cubicBezTo>
                    <a:pt x="40" y="45"/>
                    <a:pt x="40" y="50"/>
                    <a:pt x="43" y="53"/>
                  </a:cubicBezTo>
                  <a:cubicBezTo>
                    <a:pt x="45" y="54"/>
                    <a:pt x="45" y="54"/>
                    <a:pt x="45" y="54"/>
                  </a:cubicBezTo>
                  <a:cubicBezTo>
                    <a:pt x="42" y="54"/>
                    <a:pt x="38" y="53"/>
                    <a:pt x="36" y="51"/>
                  </a:cubicBezTo>
                  <a:lnTo>
                    <a:pt x="12" y="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280" name="Rectangle 43"/>
            <p:cNvSpPr>
              <a:spLocks noChangeArrowheads="1"/>
            </p:cNvSpPr>
            <p:nvPr/>
          </p:nvSpPr>
          <p:spPr bwMode="auto">
            <a:xfrm>
              <a:off x="517525" y="2525713"/>
              <a:ext cx="6350" cy="22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281" name="Rectangle 44"/>
            <p:cNvSpPr>
              <a:spLocks noChangeArrowheads="1"/>
            </p:cNvSpPr>
            <p:nvPr/>
          </p:nvSpPr>
          <p:spPr bwMode="auto">
            <a:xfrm>
              <a:off x="525463" y="2549526"/>
              <a:ext cx="23813" cy="47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282" name="Rectangle 45"/>
            <p:cNvSpPr>
              <a:spLocks noChangeArrowheads="1"/>
            </p:cNvSpPr>
            <p:nvPr/>
          </p:nvSpPr>
          <p:spPr bwMode="auto">
            <a:xfrm>
              <a:off x="488950" y="2584451"/>
              <a:ext cx="6350" cy="22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283" name="Rectangle 46"/>
            <p:cNvSpPr>
              <a:spLocks noChangeArrowheads="1"/>
            </p:cNvSpPr>
            <p:nvPr/>
          </p:nvSpPr>
          <p:spPr bwMode="auto">
            <a:xfrm>
              <a:off x="465138" y="2578101"/>
              <a:ext cx="22225" cy="63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</p:grpSp>
      <p:sp>
        <p:nvSpPr>
          <p:cNvPr id="284" name="Freeform 32"/>
          <p:cNvSpPr>
            <a:spLocks/>
          </p:cNvSpPr>
          <p:nvPr/>
        </p:nvSpPr>
        <p:spPr bwMode="auto">
          <a:xfrm>
            <a:off x="2809142" y="1161160"/>
            <a:ext cx="458863" cy="405375"/>
          </a:xfrm>
          <a:custGeom>
            <a:avLst/>
            <a:gdLst>
              <a:gd name="T0" fmla="*/ 136 w 136"/>
              <a:gd name="T1" fmla="*/ 48 h 120"/>
              <a:gd name="T2" fmla="*/ 68 w 136"/>
              <a:gd name="T3" fmla="*/ 0 h 120"/>
              <a:gd name="T4" fmla="*/ 0 w 136"/>
              <a:gd name="T5" fmla="*/ 48 h 120"/>
              <a:gd name="T6" fmla="*/ 37 w 136"/>
              <a:gd name="T7" fmla="*/ 91 h 120"/>
              <a:gd name="T8" fmla="*/ 21 w 136"/>
              <a:gd name="T9" fmla="*/ 120 h 120"/>
              <a:gd name="T10" fmla="*/ 72 w 136"/>
              <a:gd name="T11" fmla="*/ 96 h 120"/>
              <a:gd name="T12" fmla="*/ 136 w 136"/>
              <a:gd name="T13" fmla="*/ 48 h 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6" h="120">
                <a:moveTo>
                  <a:pt x="136" y="48"/>
                </a:moveTo>
                <a:cubicBezTo>
                  <a:pt x="136" y="22"/>
                  <a:pt x="105" y="0"/>
                  <a:pt x="68" y="0"/>
                </a:cubicBezTo>
                <a:cubicBezTo>
                  <a:pt x="30" y="0"/>
                  <a:pt x="0" y="22"/>
                  <a:pt x="0" y="48"/>
                </a:cubicBezTo>
                <a:cubicBezTo>
                  <a:pt x="0" y="67"/>
                  <a:pt x="15" y="83"/>
                  <a:pt x="37" y="91"/>
                </a:cubicBezTo>
                <a:cubicBezTo>
                  <a:pt x="38" y="96"/>
                  <a:pt x="36" y="106"/>
                  <a:pt x="21" y="120"/>
                </a:cubicBezTo>
                <a:cubicBezTo>
                  <a:pt x="21" y="120"/>
                  <a:pt x="54" y="111"/>
                  <a:pt x="72" y="96"/>
                </a:cubicBezTo>
                <a:cubicBezTo>
                  <a:pt x="108" y="94"/>
                  <a:pt x="136" y="73"/>
                  <a:pt x="136" y="48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PE" sz="2400" dirty="0">
              <a:solidFill>
                <a:schemeClr val="bg1"/>
              </a:solidFill>
            </a:endParaRPr>
          </a:p>
        </p:txBody>
      </p:sp>
      <p:grpSp>
        <p:nvGrpSpPr>
          <p:cNvPr id="285" name="Group 284"/>
          <p:cNvGrpSpPr/>
          <p:nvPr/>
        </p:nvGrpSpPr>
        <p:grpSpPr>
          <a:xfrm>
            <a:off x="3349347" y="1161158"/>
            <a:ext cx="299932" cy="290380"/>
            <a:chOff x="2339975" y="3200401"/>
            <a:chExt cx="249238" cy="241300"/>
          </a:xfrm>
          <a:solidFill>
            <a:schemeClr val="bg1">
              <a:lumMod val="65000"/>
            </a:schemeClr>
          </a:solidFill>
        </p:grpSpPr>
        <p:sp>
          <p:nvSpPr>
            <p:cNvPr id="286" name="Rectangle 18"/>
            <p:cNvSpPr>
              <a:spLocks noChangeArrowheads="1"/>
            </p:cNvSpPr>
            <p:nvPr/>
          </p:nvSpPr>
          <p:spPr bwMode="auto">
            <a:xfrm>
              <a:off x="2428875" y="3297238"/>
              <a:ext cx="28575" cy="254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287" name="Rectangle 19"/>
            <p:cNvSpPr>
              <a:spLocks noChangeArrowheads="1"/>
            </p:cNvSpPr>
            <p:nvPr/>
          </p:nvSpPr>
          <p:spPr bwMode="auto">
            <a:xfrm>
              <a:off x="2473325" y="3297238"/>
              <a:ext cx="28575" cy="254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288" name="Rectangle 20"/>
            <p:cNvSpPr>
              <a:spLocks noChangeArrowheads="1"/>
            </p:cNvSpPr>
            <p:nvPr/>
          </p:nvSpPr>
          <p:spPr bwMode="auto">
            <a:xfrm>
              <a:off x="2516188" y="3297238"/>
              <a:ext cx="28575" cy="254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289" name="Rectangle 21"/>
            <p:cNvSpPr>
              <a:spLocks noChangeArrowheads="1"/>
            </p:cNvSpPr>
            <p:nvPr/>
          </p:nvSpPr>
          <p:spPr bwMode="auto">
            <a:xfrm>
              <a:off x="2428875" y="3338513"/>
              <a:ext cx="28575" cy="238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290" name="Rectangle 22"/>
            <p:cNvSpPr>
              <a:spLocks noChangeArrowheads="1"/>
            </p:cNvSpPr>
            <p:nvPr/>
          </p:nvSpPr>
          <p:spPr bwMode="auto">
            <a:xfrm>
              <a:off x="2473325" y="3338513"/>
              <a:ext cx="28575" cy="238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291" name="Rectangle 23"/>
            <p:cNvSpPr>
              <a:spLocks noChangeArrowheads="1"/>
            </p:cNvSpPr>
            <p:nvPr/>
          </p:nvSpPr>
          <p:spPr bwMode="auto">
            <a:xfrm>
              <a:off x="2516188" y="3338513"/>
              <a:ext cx="28575" cy="238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292" name="Rectangle 24"/>
            <p:cNvSpPr>
              <a:spLocks noChangeArrowheads="1"/>
            </p:cNvSpPr>
            <p:nvPr/>
          </p:nvSpPr>
          <p:spPr bwMode="auto">
            <a:xfrm>
              <a:off x="2428875" y="3378201"/>
              <a:ext cx="28575" cy="238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293" name="Rectangle 25"/>
            <p:cNvSpPr>
              <a:spLocks noChangeArrowheads="1"/>
            </p:cNvSpPr>
            <p:nvPr/>
          </p:nvSpPr>
          <p:spPr bwMode="auto">
            <a:xfrm>
              <a:off x="2386013" y="3338513"/>
              <a:ext cx="25400" cy="238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294" name="Rectangle 26"/>
            <p:cNvSpPr>
              <a:spLocks noChangeArrowheads="1"/>
            </p:cNvSpPr>
            <p:nvPr/>
          </p:nvSpPr>
          <p:spPr bwMode="auto">
            <a:xfrm>
              <a:off x="2386013" y="3378201"/>
              <a:ext cx="28575" cy="238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295" name="Rectangle 27"/>
            <p:cNvSpPr>
              <a:spLocks noChangeArrowheads="1"/>
            </p:cNvSpPr>
            <p:nvPr/>
          </p:nvSpPr>
          <p:spPr bwMode="auto">
            <a:xfrm>
              <a:off x="2473325" y="3378201"/>
              <a:ext cx="28575" cy="238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296" name="Rectangle 28"/>
            <p:cNvSpPr>
              <a:spLocks noChangeArrowheads="1"/>
            </p:cNvSpPr>
            <p:nvPr/>
          </p:nvSpPr>
          <p:spPr bwMode="auto">
            <a:xfrm>
              <a:off x="2516188" y="3378201"/>
              <a:ext cx="28575" cy="238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297" name="Freeform 29"/>
            <p:cNvSpPr>
              <a:spLocks noEditPoints="1"/>
            </p:cNvSpPr>
            <p:nvPr/>
          </p:nvSpPr>
          <p:spPr bwMode="auto">
            <a:xfrm>
              <a:off x="2339975" y="3217863"/>
              <a:ext cx="249238" cy="223838"/>
            </a:xfrm>
            <a:custGeom>
              <a:avLst/>
              <a:gdLst>
                <a:gd name="T0" fmla="*/ 157 w 157"/>
                <a:gd name="T1" fmla="*/ 0 h 141"/>
                <a:gd name="T2" fmla="*/ 135 w 157"/>
                <a:gd name="T3" fmla="*/ 0 h 141"/>
                <a:gd name="T4" fmla="*/ 135 w 157"/>
                <a:gd name="T5" fmla="*/ 15 h 141"/>
                <a:gd name="T6" fmla="*/ 114 w 157"/>
                <a:gd name="T7" fmla="*/ 15 h 141"/>
                <a:gd name="T8" fmla="*/ 114 w 157"/>
                <a:gd name="T9" fmla="*/ 0 h 141"/>
                <a:gd name="T10" fmla="*/ 47 w 157"/>
                <a:gd name="T11" fmla="*/ 0 h 141"/>
                <a:gd name="T12" fmla="*/ 47 w 157"/>
                <a:gd name="T13" fmla="*/ 15 h 141"/>
                <a:gd name="T14" fmla="*/ 25 w 157"/>
                <a:gd name="T15" fmla="*/ 15 h 141"/>
                <a:gd name="T16" fmla="*/ 25 w 157"/>
                <a:gd name="T17" fmla="*/ 0 h 141"/>
                <a:gd name="T18" fmla="*/ 0 w 157"/>
                <a:gd name="T19" fmla="*/ 0 h 141"/>
                <a:gd name="T20" fmla="*/ 0 w 157"/>
                <a:gd name="T21" fmla="*/ 141 h 141"/>
                <a:gd name="T22" fmla="*/ 12 w 157"/>
                <a:gd name="T23" fmla="*/ 141 h 141"/>
                <a:gd name="T24" fmla="*/ 146 w 157"/>
                <a:gd name="T25" fmla="*/ 141 h 141"/>
                <a:gd name="T26" fmla="*/ 157 w 157"/>
                <a:gd name="T27" fmla="*/ 141 h 141"/>
                <a:gd name="T28" fmla="*/ 157 w 157"/>
                <a:gd name="T29" fmla="*/ 0 h 141"/>
                <a:gd name="T30" fmla="*/ 146 w 157"/>
                <a:gd name="T31" fmla="*/ 129 h 141"/>
                <a:gd name="T32" fmla="*/ 12 w 157"/>
                <a:gd name="T33" fmla="*/ 129 h 141"/>
                <a:gd name="T34" fmla="*/ 12 w 157"/>
                <a:gd name="T35" fmla="*/ 40 h 141"/>
                <a:gd name="T36" fmla="*/ 146 w 157"/>
                <a:gd name="T37" fmla="*/ 40 h 141"/>
                <a:gd name="T38" fmla="*/ 146 w 157"/>
                <a:gd name="T39" fmla="*/ 129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7" h="141">
                  <a:moveTo>
                    <a:pt x="157" y="0"/>
                  </a:moveTo>
                  <a:lnTo>
                    <a:pt x="135" y="0"/>
                  </a:lnTo>
                  <a:lnTo>
                    <a:pt x="135" y="15"/>
                  </a:lnTo>
                  <a:lnTo>
                    <a:pt x="114" y="15"/>
                  </a:lnTo>
                  <a:lnTo>
                    <a:pt x="114" y="0"/>
                  </a:lnTo>
                  <a:lnTo>
                    <a:pt x="47" y="0"/>
                  </a:lnTo>
                  <a:lnTo>
                    <a:pt x="47" y="15"/>
                  </a:lnTo>
                  <a:lnTo>
                    <a:pt x="25" y="15"/>
                  </a:lnTo>
                  <a:lnTo>
                    <a:pt x="25" y="0"/>
                  </a:lnTo>
                  <a:lnTo>
                    <a:pt x="0" y="0"/>
                  </a:lnTo>
                  <a:lnTo>
                    <a:pt x="0" y="141"/>
                  </a:lnTo>
                  <a:lnTo>
                    <a:pt x="12" y="141"/>
                  </a:lnTo>
                  <a:lnTo>
                    <a:pt x="146" y="141"/>
                  </a:lnTo>
                  <a:lnTo>
                    <a:pt x="157" y="141"/>
                  </a:lnTo>
                  <a:lnTo>
                    <a:pt x="157" y="0"/>
                  </a:lnTo>
                  <a:close/>
                  <a:moveTo>
                    <a:pt x="146" y="129"/>
                  </a:moveTo>
                  <a:lnTo>
                    <a:pt x="12" y="129"/>
                  </a:lnTo>
                  <a:lnTo>
                    <a:pt x="12" y="40"/>
                  </a:lnTo>
                  <a:lnTo>
                    <a:pt x="146" y="40"/>
                  </a:lnTo>
                  <a:lnTo>
                    <a:pt x="146" y="1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298" name="Rectangle 30"/>
            <p:cNvSpPr>
              <a:spLocks noChangeArrowheads="1"/>
            </p:cNvSpPr>
            <p:nvPr/>
          </p:nvSpPr>
          <p:spPr bwMode="auto">
            <a:xfrm>
              <a:off x="2387600" y="3200401"/>
              <a:ext cx="20638" cy="349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299" name="Rectangle 31"/>
            <p:cNvSpPr>
              <a:spLocks noChangeArrowheads="1"/>
            </p:cNvSpPr>
            <p:nvPr/>
          </p:nvSpPr>
          <p:spPr bwMode="auto">
            <a:xfrm>
              <a:off x="2525713" y="3200401"/>
              <a:ext cx="23813" cy="349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00" name="Group 299"/>
          <p:cNvGrpSpPr/>
          <p:nvPr/>
        </p:nvGrpSpPr>
        <p:grpSpPr>
          <a:xfrm>
            <a:off x="6120153" y="717086"/>
            <a:ext cx="468987" cy="454051"/>
            <a:chOff x="2339975" y="3200401"/>
            <a:chExt cx="249238" cy="241300"/>
          </a:xfrm>
          <a:solidFill>
            <a:schemeClr val="bg1">
              <a:lumMod val="65000"/>
            </a:schemeClr>
          </a:solidFill>
        </p:grpSpPr>
        <p:sp>
          <p:nvSpPr>
            <p:cNvPr id="301" name="Rectangle 18"/>
            <p:cNvSpPr>
              <a:spLocks noChangeArrowheads="1"/>
            </p:cNvSpPr>
            <p:nvPr/>
          </p:nvSpPr>
          <p:spPr bwMode="auto">
            <a:xfrm>
              <a:off x="2428875" y="3297238"/>
              <a:ext cx="28575" cy="254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302" name="Rectangle 19"/>
            <p:cNvSpPr>
              <a:spLocks noChangeArrowheads="1"/>
            </p:cNvSpPr>
            <p:nvPr/>
          </p:nvSpPr>
          <p:spPr bwMode="auto">
            <a:xfrm>
              <a:off x="2473325" y="3297238"/>
              <a:ext cx="28575" cy="254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303" name="Rectangle 20"/>
            <p:cNvSpPr>
              <a:spLocks noChangeArrowheads="1"/>
            </p:cNvSpPr>
            <p:nvPr/>
          </p:nvSpPr>
          <p:spPr bwMode="auto">
            <a:xfrm>
              <a:off x="2516188" y="3297238"/>
              <a:ext cx="28575" cy="254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304" name="Rectangle 21"/>
            <p:cNvSpPr>
              <a:spLocks noChangeArrowheads="1"/>
            </p:cNvSpPr>
            <p:nvPr/>
          </p:nvSpPr>
          <p:spPr bwMode="auto">
            <a:xfrm>
              <a:off x="2428875" y="3338513"/>
              <a:ext cx="28575" cy="238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305" name="Rectangle 22"/>
            <p:cNvSpPr>
              <a:spLocks noChangeArrowheads="1"/>
            </p:cNvSpPr>
            <p:nvPr/>
          </p:nvSpPr>
          <p:spPr bwMode="auto">
            <a:xfrm>
              <a:off x="2473325" y="3338513"/>
              <a:ext cx="28575" cy="238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306" name="Rectangle 23"/>
            <p:cNvSpPr>
              <a:spLocks noChangeArrowheads="1"/>
            </p:cNvSpPr>
            <p:nvPr/>
          </p:nvSpPr>
          <p:spPr bwMode="auto">
            <a:xfrm>
              <a:off x="2516188" y="3338513"/>
              <a:ext cx="28575" cy="238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307" name="Rectangle 24"/>
            <p:cNvSpPr>
              <a:spLocks noChangeArrowheads="1"/>
            </p:cNvSpPr>
            <p:nvPr/>
          </p:nvSpPr>
          <p:spPr bwMode="auto">
            <a:xfrm>
              <a:off x="2428875" y="3378201"/>
              <a:ext cx="28575" cy="238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308" name="Rectangle 25"/>
            <p:cNvSpPr>
              <a:spLocks noChangeArrowheads="1"/>
            </p:cNvSpPr>
            <p:nvPr/>
          </p:nvSpPr>
          <p:spPr bwMode="auto">
            <a:xfrm>
              <a:off x="2386013" y="3338513"/>
              <a:ext cx="25400" cy="238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309" name="Rectangle 26"/>
            <p:cNvSpPr>
              <a:spLocks noChangeArrowheads="1"/>
            </p:cNvSpPr>
            <p:nvPr/>
          </p:nvSpPr>
          <p:spPr bwMode="auto">
            <a:xfrm>
              <a:off x="2386013" y="3378201"/>
              <a:ext cx="28575" cy="238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310" name="Rectangle 27"/>
            <p:cNvSpPr>
              <a:spLocks noChangeArrowheads="1"/>
            </p:cNvSpPr>
            <p:nvPr/>
          </p:nvSpPr>
          <p:spPr bwMode="auto">
            <a:xfrm>
              <a:off x="2473325" y="3378201"/>
              <a:ext cx="28575" cy="238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311" name="Rectangle 28"/>
            <p:cNvSpPr>
              <a:spLocks noChangeArrowheads="1"/>
            </p:cNvSpPr>
            <p:nvPr/>
          </p:nvSpPr>
          <p:spPr bwMode="auto">
            <a:xfrm>
              <a:off x="2516188" y="3378201"/>
              <a:ext cx="28575" cy="238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312" name="Freeform 29"/>
            <p:cNvSpPr>
              <a:spLocks noEditPoints="1"/>
            </p:cNvSpPr>
            <p:nvPr/>
          </p:nvSpPr>
          <p:spPr bwMode="auto">
            <a:xfrm>
              <a:off x="2339975" y="3217863"/>
              <a:ext cx="249238" cy="223838"/>
            </a:xfrm>
            <a:custGeom>
              <a:avLst/>
              <a:gdLst>
                <a:gd name="T0" fmla="*/ 157 w 157"/>
                <a:gd name="T1" fmla="*/ 0 h 141"/>
                <a:gd name="T2" fmla="*/ 135 w 157"/>
                <a:gd name="T3" fmla="*/ 0 h 141"/>
                <a:gd name="T4" fmla="*/ 135 w 157"/>
                <a:gd name="T5" fmla="*/ 15 h 141"/>
                <a:gd name="T6" fmla="*/ 114 w 157"/>
                <a:gd name="T7" fmla="*/ 15 h 141"/>
                <a:gd name="T8" fmla="*/ 114 w 157"/>
                <a:gd name="T9" fmla="*/ 0 h 141"/>
                <a:gd name="T10" fmla="*/ 47 w 157"/>
                <a:gd name="T11" fmla="*/ 0 h 141"/>
                <a:gd name="T12" fmla="*/ 47 w 157"/>
                <a:gd name="T13" fmla="*/ 15 h 141"/>
                <a:gd name="T14" fmla="*/ 25 w 157"/>
                <a:gd name="T15" fmla="*/ 15 h 141"/>
                <a:gd name="T16" fmla="*/ 25 w 157"/>
                <a:gd name="T17" fmla="*/ 0 h 141"/>
                <a:gd name="T18" fmla="*/ 0 w 157"/>
                <a:gd name="T19" fmla="*/ 0 h 141"/>
                <a:gd name="T20" fmla="*/ 0 w 157"/>
                <a:gd name="T21" fmla="*/ 141 h 141"/>
                <a:gd name="T22" fmla="*/ 12 w 157"/>
                <a:gd name="T23" fmla="*/ 141 h 141"/>
                <a:gd name="T24" fmla="*/ 146 w 157"/>
                <a:gd name="T25" fmla="*/ 141 h 141"/>
                <a:gd name="T26" fmla="*/ 157 w 157"/>
                <a:gd name="T27" fmla="*/ 141 h 141"/>
                <a:gd name="T28" fmla="*/ 157 w 157"/>
                <a:gd name="T29" fmla="*/ 0 h 141"/>
                <a:gd name="T30" fmla="*/ 146 w 157"/>
                <a:gd name="T31" fmla="*/ 129 h 141"/>
                <a:gd name="T32" fmla="*/ 12 w 157"/>
                <a:gd name="T33" fmla="*/ 129 h 141"/>
                <a:gd name="T34" fmla="*/ 12 w 157"/>
                <a:gd name="T35" fmla="*/ 40 h 141"/>
                <a:gd name="T36" fmla="*/ 146 w 157"/>
                <a:gd name="T37" fmla="*/ 40 h 141"/>
                <a:gd name="T38" fmla="*/ 146 w 157"/>
                <a:gd name="T39" fmla="*/ 129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7" h="141">
                  <a:moveTo>
                    <a:pt x="157" y="0"/>
                  </a:moveTo>
                  <a:lnTo>
                    <a:pt x="135" y="0"/>
                  </a:lnTo>
                  <a:lnTo>
                    <a:pt x="135" y="15"/>
                  </a:lnTo>
                  <a:lnTo>
                    <a:pt x="114" y="15"/>
                  </a:lnTo>
                  <a:lnTo>
                    <a:pt x="114" y="0"/>
                  </a:lnTo>
                  <a:lnTo>
                    <a:pt x="47" y="0"/>
                  </a:lnTo>
                  <a:lnTo>
                    <a:pt x="47" y="15"/>
                  </a:lnTo>
                  <a:lnTo>
                    <a:pt x="25" y="15"/>
                  </a:lnTo>
                  <a:lnTo>
                    <a:pt x="25" y="0"/>
                  </a:lnTo>
                  <a:lnTo>
                    <a:pt x="0" y="0"/>
                  </a:lnTo>
                  <a:lnTo>
                    <a:pt x="0" y="141"/>
                  </a:lnTo>
                  <a:lnTo>
                    <a:pt x="12" y="141"/>
                  </a:lnTo>
                  <a:lnTo>
                    <a:pt x="146" y="141"/>
                  </a:lnTo>
                  <a:lnTo>
                    <a:pt x="157" y="141"/>
                  </a:lnTo>
                  <a:lnTo>
                    <a:pt x="157" y="0"/>
                  </a:lnTo>
                  <a:close/>
                  <a:moveTo>
                    <a:pt x="146" y="129"/>
                  </a:moveTo>
                  <a:lnTo>
                    <a:pt x="12" y="129"/>
                  </a:lnTo>
                  <a:lnTo>
                    <a:pt x="12" y="40"/>
                  </a:lnTo>
                  <a:lnTo>
                    <a:pt x="146" y="40"/>
                  </a:lnTo>
                  <a:lnTo>
                    <a:pt x="146" y="1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313" name="Rectangle 30"/>
            <p:cNvSpPr>
              <a:spLocks noChangeArrowheads="1"/>
            </p:cNvSpPr>
            <p:nvPr/>
          </p:nvSpPr>
          <p:spPr bwMode="auto">
            <a:xfrm>
              <a:off x="2387600" y="3200401"/>
              <a:ext cx="20638" cy="349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314" name="Rectangle 31"/>
            <p:cNvSpPr>
              <a:spLocks noChangeArrowheads="1"/>
            </p:cNvSpPr>
            <p:nvPr/>
          </p:nvSpPr>
          <p:spPr bwMode="auto">
            <a:xfrm>
              <a:off x="2525713" y="3200401"/>
              <a:ext cx="23813" cy="349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15" name="Group 314"/>
          <p:cNvGrpSpPr/>
          <p:nvPr/>
        </p:nvGrpSpPr>
        <p:grpSpPr>
          <a:xfrm>
            <a:off x="7327020" y="1025946"/>
            <a:ext cx="430712" cy="453231"/>
            <a:chOff x="1641475" y="2428876"/>
            <a:chExt cx="242888" cy="255587"/>
          </a:xfrm>
          <a:solidFill>
            <a:schemeClr val="bg1">
              <a:lumMod val="65000"/>
            </a:schemeClr>
          </a:solidFill>
        </p:grpSpPr>
        <p:sp>
          <p:nvSpPr>
            <p:cNvPr id="316" name="Freeform 49"/>
            <p:cNvSpPr>
              <a:spLocks/>
            </p:cNvSpPr>
            <p:nvPr/>
          </p:nvSpPr>
          <p:spPr bwMode="auto">
            <a:xfrm>
              <a:off x="1641475" y="2525713"/>
              <a:ext cx="111125" cy="158750"/>
            </a:xfrm>
            <a:custGeom>
              <a:avLst/>
              <a:gdLst>
                <a:gd name="T0" fmla="*/ 42 w 59"/>
                <a:gd name="T1" fmla="*/ 49 h 84"/>
                <a:gd name="T2" fmla="*/ 43 w 59"/>
                <a:gd name="T3" fmla="*/ 40 h 84"/>
                <a:gd name="T4" fmla="*/ 31 w 59"/>
                <a:gd name="T5" fmla="*/ 4 h 84"/>
                <a:gd name="T6" fmla="*/ 26 w 59"/>
                <a:gd name="T7" fmla="*/ 1 h 84"/>
                <a:gd name="T8" fmla="*/ 11 w 59"/>
                <a:gd name="T9" fmla="*/ 6 h 84"/>
                <a:gd name="T10" fmla="*/ 4 w 59"/>
                <a:gd name="T11" fmla="*/ 22 h 84"/>
                <a:gd name="T12" fmla="*/ 9 w 59"/>
                <a:gd name="T13" fmla="*/ 37 h 84"/>
                <a:gd name="T14" fmla="*/ 24 w 59"/>
                <a:gd name="T15" fmla="*/ 46 h 84"/>
                <a:gd name="T16" fmla="*/ 31 w 59"/>
                <a:gd name="T17" fmla="*/ 52 h 84"/>
                <a:gd name="T18" fmla="*/ 40 w 59"/>
                <a:gd name="T19" fmla="*/ 80 h 84"/>
                <a:gd name="T20" fmla="*/ 45 w 59"/>
                <a:gd name="T21" fmla="*/ 83 h 84"/>
                <a:gd name="T22" fmla="*/ 48 w 59"/>
                <a:gd name="T23" fmla="*/ 69 h 84"/>
                <a:gd name="T24" fmla="*/ 42 w 59"/>
                <a:gd name="T25" fmla="*/ 49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9" h="84">
                  <a:moveTo>
                    <a:pt x="42" y="49"/>
                  </a:moveTo>
                  <a:cubicBezTo>
                    <a:pt x="42" y="49"/>
                    <a:pt x="44" y="42"/>
                    <a:pt x="43" y="40"/>
                  </a:cubicBezTo>
                  <a:cubicBezTo>
                    <a:pt x="31" y="4"/>
                    <a:pt x="31" y="4"/>
                    <a:pt x="31" y="4"/>
                  </a:cubicBezTo>
                  <a:cubicBezTo>
                    <a:pt x="31" y="4"/>
                    <a:pt x="30" y="0"/>
                    <a:pt x="26" y="1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6"/>
                    <a:pt x="0" y="11"/>
                    <a:pt x="4" y="22"/>
                  </a:cubicBezTo>
                  <a:cubicBezTo>
                    <a:pt x="9" y="37"/>
                    <a:pt x="9" y="37"/>
                    <a:pt x="9" y="37"/>
                  </a:cubicBezTo>
                  <a:cubicBezTo>
                    <a:pt x="9" y="37"/>
                    <a:pt x="13" y="50"/>
                    <a:pt x="24" y="46"/>
                  </a:cubicBezTo>
                  <a:cubicBezTo>
                    <a:pt x="24" y="46"/>
                    <a:pt x="29" y="45"/>
                    <a:pt x="31" y="52"/>
                  </a:cubicBezTo>
                  <a:cubicBezTo>
                    <a:pt x="40" y="80"/>
                    <a:pt x="40" y="80"/>
                    <a:pt x="40" y="80"/>
                  </a:cubicBezTo>
                  <a:cubicBezTo>
                    <a:pt x="40" y="80"/>
                    <a:pt x="41" y="84"/>
                    <a:pt x="45" y="83"/>
                  </a:cubicBezTo>
                  <a:cubicBezTo>
                    <a:pt x="45" y="83"/>
                    <a:pt x="59" y="80"/>
                    <a:pt x="48" y="69"/>
                  </a:cubicBezTo>
                  <a:cubicBezTo>
                    <a:pt x="51" y="63"/>
                    <a:pt x="42" y="58"/>
                    <a:pt x="42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317" name="Freeform 50"/>
            <p:cNvSpPr>
              <a:spLocks/>
            </p:cNvSpPr>
            <p:nvPr/>
          </p:nvSpPr>
          <p:spPr bwMode="auto">
            <a:xfrm>
              <a:off x="1703388" y="2428876"/>
              <a:ext cx="155575" cy="179388"/>
            </a:xfrm>
            <a:custGeom>
              <a:avLst/>
              <a:gdLst>
                <a:gd name="T0" fmla="*/ 69 w 82"/>
                <a:gd name="T1" fmla="*/ 59 h 95"/>
                <a:gd name="T2" fmla="*/ 72 w 82"/>
                <a:gd name="T3" fmla="*/ 46 h 95"/>
                <a:gd name="T4" fmla="*/ 62 w 82"/>
                <a:gd name="T5" fmla="*/ 37 h 95"/>
                <a:gd name="T6" fmla="*/ 51 w 82"/>
                <a:gd name="T7" fmla="*/ 5 h 95"/>
                <a:gd name="T8" fmla="*/ 48 w 82"/>
                <a:gd name="T9" fmla="*/ 6 h 95"/>
                <a:gd name="T10" fmla="*/ 4 w 82"/>
                <a:gd name="T11" fmla="*/ 48 h 95"/>
                <a:gd name="T12" fmla="*/ 2 w 82"/>
                <a:gd name="T13" fmla="*/ 53 h 95"/>
                <a:gd name="T14" fmla="*/ 12 w 82"/>
                <a:gd name="T15" fmla="*/ 83 h 95"/>
                <a:gd name="T16" fmla="*/ 17 w 82"/>
                <a:gd name="T17" fmla="*/ 86 h 95"/>
                <a:gd name="T18" fmla="*/ 78 w 82"/>
                <a:gd name="T19" fmla="*/ 92 h 95"/>
                <a:gd name="T20" fmla="*/ 80 w 82"/>
                <a:gd name="T21" fmla="*/ 91 h 95"/>
                <a:gd name="T22" fmla="*/ 69 w 82"/>
                <a:gd name="T23" fmla="*/ 59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2" h="95">
                  <a:moveTo>
                    <a:pt x="69" y="59"/>
                  </a:moveTo>
                  <a:cubicBezTo>
                    <a:pt x="73" y="56"/>
                    <a:pt x="74" y="51"/>
                    <a:pt x="72" y="46"/>
                  </a:cubicBezTo>
                  <a:cubicBezTo>
                    <a:pt x="71" y="41"/>
                    <a:pt x="67" y="38"/>
                    <a:pt x="62" y="37"/>
                  </a:cubicBezTo>
                  <a:cubicBezTo>
                    <a:pt x="51" y="5"/>
                    <a:pt x="51" y="5"/>
                    <a:pt x="51" y="5"/>
                  </a:cubicBezTo>
                  <a:cubicBezTo>
                    <a:pt x="50" y="0"/>
                    <a:pt x="48" y="6"/>
                    <a:pt x="48" y="6"/>
                  </a:cubicBezTo>
                  <a:cubicBezTo>
                    <a:pt x="40" y="38"/>
                    <a:pt x="4" y="48"/>
                    <a:pt x="4" y="48"/>
                  </a:cubicBezTo>
                  <a:cubicBezTo>
                    <a:pt x="0" y="49"/>
                    <a:pt x="2" y="53"/>
                    <a:pt x="2" y="53"/>
                  </a:cubicBezTo>
                  <a:cubicBezTo>
                    <a:pt x="12" y="83"/>
                    <a:pt x="12" y="83"/>
                    <a:pt x="12" y="83"/>
                  </a:cubicBezTo>
                  <a:cubicBezTo>
                    <a:pt x="13" y="87"/>
                    <a:pt x="17" y="86"/>
                    <a:pt x="17" y="86"/>
                  </a:cubicBezTo>
                  <a:cubicBezTo>
                    <a:pt x="56" y="72"/>
                    <a:pt x="78" y="92"/>
                    <a:pt x="78" y="92"/>
                  </a:cubicBezTo>
                  <a:cubicBezTo>
                    <a:pt x="78" y="92"/>
                    <a:pt x="82" y="95"/>
                    <a:pt x="80" y="91"/>
                  </a:cubicBezTo>
                  <a:lnTo>
                    <a:pt x="69" y="5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318" name="Freeform 51"/>
            <p:cNvSpPr>
              <a:spLocks/>
            </p:cNvSpPr>
            <p:nvPr/>
          </p:nvSpPr>
          <p:spPr bwMode="auto">
            <a:xfrm>
              <a:off x="1836738" y="2465388"/>
              <a:ext cx="23813" cy="30163"/>
            </a:xfrm>
            <a:custGeom>
              <a:avLst/>
              <a:gdLst>
                <a:gd name="T0" fmla="*/ 15 w 15"/>
                <a:gd name="T1" fmla="*/ 1 h 19"/>
                <a:gd name="T2" fmla="*/ 13 w 15"/>
                <a:gd name="T3" fmla="*/ 0 h 19"/>
                <a:gd name="T4" fmla="*/ 0 w 15"/>
                <a:gd name="T5" fmla="*/ 18 h 19"/>
                <a:gd name="T6" fmla="*/ 2 w 15"/>
                <a:gd name="T7" fmla="*/ 19 h 19"/>
                <a:gd name="T8" fmla="*/ 15 w 15"/>
                <a:gd name="T9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9">
                  <a:moveTo>
                    <a:pt x="15" y="1"/>
                  </a:moveTo>
                  <a:lnTo>
                    <a:pt x="13" y="0"/>
                  </a:lnTo>
                  <a:lnTo>
                    <a:pt x="0" y="18"/>
                  </a:lnTo>
                  <a:lnTo>
                    <a:pt x="2" y="19"/>
                  </a:lnTo>
                  <a:lnTo>
                    <a:pt x="15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319" name="Freeform 52"/>
            <p:cNvSpPr>
              <a:spLocks/>
            </p:cNvSpPr>
            <p:nvPr/>
          </p:nvSpPr>
          <p:spPr bwMode="auto">
            <a:xfrm>
              <a:off x="1849438" y="2535238"/>
              <a:ext cx="33338" cy="22225"/>
            </a:xfrm>
            <a:custGeom>
              <a:avLst/>
              <a:gdLst>
                <a:gd name="T0" fmla="*/ 0 w 21"/>
                <a:gd name="T1" fmla="*/ 3 h 14"/>
                <a:gd name="T2" fmla="*/ 19 w 21"/>
                <a:gd name="T3" fmla="*/ 14 h 14"/>
                <a:gd name="T4" fmla="*/ 21 w 21"/>
                <a:gd name="T5" fmla="*/ 12 h 14"/>
                <a:gd name="T6" fmla="*/ 1 w 21"/>
                <a:gd name="T7" fmla="*/ 0 h 14"/>
                <a:gd name="T8" fmla="*/ 0 w 21"/>
                <a:gd name="T9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4">
                  <a:moveTo>
                    <a:pt x="0" y="3"/>
                  </a:moveTo>
                  <a:lnTo>
                    <a:pt x="19" y="14"/>
                  </a:lnTo>
                  <a:lnTo>
                    <a:pt x="21" y="12"/>
                  </a:lnTo>
                  <a:lnTo>
                    <a:pt x="1" y="0"/>
                  </a:lnTo>
                  <a:lnTo>
                    <a:pt x="0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320" name="Freeform 53"/>
            <p:cNvSpPr>
              <a:spLocks/>
            </p:cNvSpPr>
            <p:nvPr/>
          </p:nvSpPr>
          <p:spPr bwMode="auto">
            <a:xfrm>
              <a:off x="1847850" y="2501901"/>
              <a:ext cx="36513" cy="14288"/>
            </a:xfrm>
            <a:custGeom>
              <a:avLst/>
              <a:gdLst>
                <a:gd name="T0" fmla="*/ 1 w 23"/>
                <a:gd name="T1" fmla="*/ 9 h 9"/>
                <a:gd name="T2" fmla="*/ 23 w 23"/>
                <a:gd name="T3" fmla="*/ 3 h 9"/>
                <a:gd name="T4" fmla="*/ 22 w 23"/>
                <a:gd name="T5" fmla="*/ 0 h 9"/>
                <a:gd name="T6" fmla="*/ 0 w 23"/>
                <a:gd name="T7" fmla="*/ 6 h 9"/>
                <a:gd name="T8" fmla="*/ 1 w 23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9">
                  <a:moveTo>
                    <a:pt x="1" y="9"/>
                  </a:moveTo>
                  <a:lnTo>
                    <a:pt x="23" y="3"/>
                  </a:lnTo>
                  <a:lnTo>
                    <a:pt x="22" y="0"/>
                  </a:lnTo>
                  <a:lnTo>
                    <a:pt x="0" y="6"/>
                  </a:lnTo>
                  <a:lnTo>
                    <a:pt x="1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21" name="Group 320"/>
          <p:cNvGrpSpPr/>
          <p:nvPr/>
        </p:nvGrpSpPr>
        <p:grpSpPr>
          <a:xfrm>
            <a:off x="6803284" y="802204"/>
            <a:ext cx="321149" cy="419964"/>
            <a:chOff x="812800" y="2401888"/>
            <a:chExt cx="206375" cy="269875"/>
          </a:xfrm>
          <a:solidFill>
            <a:schemeClr val="bg1">
              <a:lumMod val="65000"/>
            </a:schemeClr>
          </a:solidFill>
        </p:grpSpPr>
        <p:sp>
          <p:nvSpPr>
            <p:cNvPr id="322" name="Freeform 47"/>
            <p:cNvSpPr>
              <a:spLocks noEditPoints="1"/>
            </p:cNvSpPr>
            <p:nvPr/>
          </p:nvSpPr>
          <p:spPr bwMode="auto">
            <a:xfrm>
              <a:off x="812800" y="2401888"/>
              <a:ext cx="206375" cy="269875"/>
            </a:xfrm>
            <a:custGeom>
              <a:avLst/>
              <a:gdLst>
                <a:gd name="T0" fmla="*/ 104 w 109"/>
                <a:gd name="T1" fmla="*/ 68 h 142"/>
                <a:gd name="T2" fmla="*/ 96 w 109"/>
                <a:gd name="T3" fmla="*/ 68 h 142"/>
                <a:gd name="T4" fmla="*/ 96 w 109"/>
                <a:gd name="T5" fmla="*/ 44 h 142"/>
                <a:gd name="T6" fmla="*/ 84 w 109"/>
                <a:gd name="T7" fmla="*/ 13 h 142"/>
                <a:gd name="T8" fmla="*/ 55 w 109"/>
                <a:gd name="T9" fmla="*/ 0 h 142"/>
                <a:gd name="T10" fmla="*/ 25 w 109"/>
                <a:gd name="T11" fmla="*/ 13 h 142"/>
                <a:gd name="T12" fmla="*/ 13 w 109"/>
                <a:gd name="T13" fmla="*/ 44 h 142"/>
                <a:gd name="T14" fmla="*/ 13 w 109"/>
                <a:gd name="T15" fmla="*/ 68 h 142"/>
                <a:gd name="T16" fmla="*/ 6 w 109"/>
                <a:gd name="T17" fmla="*/ 68 h 142"/>
                <a:gd name="T18" fmla="*/ 0 w 109"/>
                <a:gd name="T19" fmla="*/ 73 h 142"/>
                <a:gd name="T20" fmla="*/ 0 w 109"/>
                <a:gd name="T21" fmla="*/ 137 h 142"/>
                <a:gd name="T22" fmla="*/ 6 w 109"/>
                <a:gd name="T23" fmla="*/ 142 h 142"/>
                <a:gd name="T24" fmla="*/ 104 w 109"/>
                <a:gd name="T25" fmla="*/ 142 h 142"/>
                <a:gd name="T26" fmla="*/ 109 w 109"/>
                <a:gd name="T27" fmla="*/ 137 h 142"/>
                <a:gd name="T28" fmla="*/ 109 w 109"/>
                <a:gd name="T29" fmla="*/ 73 h 142"/>
                <a:gd name="T30" fmla="*/ 104 w 109"/>
                <a:gd name="T31" fmla="*/ 68 h 142"/>
                <a:gd name="T32" fmla="*/ 66 w 109"/>
                <a:gd name="T33" fmla="*/ 124 h 142"/>
                <a:gd name="T34" fmla="*/ 55 w 109"/>
                <a:gd name="T35" fmla="*/ 136 h 142"/>
                <a:gd name="T36" fmla="*/ 43 w 109"/>
                <a:gd name="T37" fmla="*/ 124 h 142"/>
                <a:gd name="T38" fmla="*/ 43 w 109"/>
                <a:gd name="T39" fmla="*/ 103 h 142"/>
                <a:gd name="T40" fmla="*/ 55 w 109"/>
                <a:gd name="T41" fmla="*/ 91 h 142"/>
                <a:gd name="T42" fmla="*/ 66 w 109"/>
                <a:gd name="T43" fmla="*/ 103 h 142"/>
                <a:gd name="T44" fmla="*/ 66 w 109"/>
                <a:gd name="T45" fmla="*/ 124 h 142"/>
                <a:gd name="T46" fmla="*/ 77 w 109"/>
                <a:gd name="T47" fmla="*/ 68 h 142"/>
                <a:gd name="T48" fmla="*/ 33 w 109"/>
                <a:gd name="T49" fmla="*/ 68 h 142"/>
                <a:gd name="T50" fmla="*/ 33 w 109"/>
                <a:gd name="T51" fmla="*/ 44 h 142"/>
                <a:gd name="T52" fmla="*/ 39 w 109"/>
                <a:gd name="T53" fmla="*/ 27 h 142"/>
                <a:gd name="T54" fmla="*/ 55 w 109"/>
                <a:gd name="T55" fmla="*/ 20 h 142"/>
                <a:gd name="T56" fmla="*/ 70 w 109"/>
                <a:gd name="T57" fmla="*/ 27 h 142"/>
                <a:gd name="T58" fmla="*/ 77 w 109"/>
                <a:gd name="T59" fmla="*/ 44 h 142"/>
                <a:gd name="T60" fmla="*/ 77 w 109"/>
                <a:gd name="T61" fmla="*/ 68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09" h="142">
                  <a:moveTo>
                    <a:pt x="104" y="68"/>
                  </a:moveTo>
                  <a:cubicBezTo>
                    <a:pt x="96" y="68"/>
                    <a:pt x="96" y="68"/>
                    <a:pt x="96" y="68"/>
                  </a:cubicBezTo>
                  <a:cubicBezTo>
                    <a:pt x="96" y="44"/>
                    <a:pt x="96" y="44"/>
                    <a:pt x="96" y="44"/>
                  </a:cubicBezTo>
                  <a:cubicBezTo>
                    <a:pt x="96" y="32"/>
                    <a:pt x="92" y="21"/>
                    <a:pt x="84" y="13"/>
                  </a:cubicBezTo>
                  <a:cubicBezTo>
                    <a:pt x="77" y="5"/>
                    <a:pt x="66" y="0"/>
                    <a:pt x="55" y="0"/>
                  </a:cubicBezTo>
                  <a:cubicBezTo>
                    <a:pt x="43" y="0"/>
                    <a:pt x="32" y="5"/>
                    <a:pt x="25" y="13"/>
                  </a:cubicBezTo>
                  <a:cubicBezTo>
                    <a:pt x="17" y="21"/>
                    <a:pt x="13" y="32"/>
                    <a:pt x="13" y="44"/>
                  </a:cubicBezTo>
                  <a:cubicBezTo>
                    <a:pt x="13" y="68"/>
                    <a:pt x="13" y="68"/>
                    <a:pt x="13" y="68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3" y="68"/>
                    <a:pt x="0" y="71"/>
                    <a:pt x="0" y="73"/>
                  </a:cubicBezTo>
                  <a:cubicBezTo>
                    <a:pt x="0" y="137"/>
                    <a:pt x="0" y="137"/>
                    <a:pt x="0" y="137"/>
                  </a:cubicBezTo>
                  <a:cubicBezTo>
                    <a:pt x="0" y="140"/>
                    <a:pt x="3" y="142"/>
                    <a:pt x="6" y="142"/>
                  </a:cubicBezTo>
                  <a:cubicBezTo>
                    <a:pt x="104" y="142"/>
                    <a:pt x="104" y="142"/>
                    <a:pt x="104" y="142"/>
                  </a:cubicBezTo>
                  <a:cubicBezTo>
                    <a:pt x="107" y="142"/>
                    <a:pt x="109" y="140"/>
                    <a:pt x="109" y="137"/>
                  </a:cubicBezTo>
                  <a:cubicBezTo>
                    <a:pt x="109" y="73"/>
                    <a:pt x="109" y="73"/>
                    <a:pt x="109" y="73"/>
                  </a:cubicBezTo>
                  <a:cubicBezTo>
                    <a:pt x="109" y="71"/>
                    <a:pt x="107" y="68"/>
                    <a:pt x="104" y="68"/>
                  </a:cubicBezTo>
                  <a:close/>
                  <a:moveTo>
                    <a:pt x="66" y="124"/>
                  </a:moveTo>
                  <a:cubicBezTo>
                    <a:pt x="66" y="131"/>
                    <a:pt x="61" y="136"/>
                    <a:pt x="55" y="136"/>
                  </a:cubicBezTo>
                  <a:cubicBezTo>
                    <a:pt x="48" y="136"/>
                    <a:pt x="43" y="131"/>
                    <a:pt x="43" y="124"/>
                  </a:cubicBezTo>
                  <a:cubicBezTo>
                    <a:pt x="43" y="103"/>
                    <a:pt x="43" y="103"/>
                    <a:pt x="43" y="103"/>
                  </a:cubicBezTo>
                  <a:cubicBezTo>
                    <a:pt x="43" y="96"/>
                    <a:pt x="48" y="91"/>
                    <a:pt x="55" y="91"/>
                  </a:cubicBezTo>
                  <a:cubicBezTo>
                    <a:pt x="61" y="91"/>
                    <a:pt x="66" y="96"/>
                    <a:pt x="66" y="103"/>
                  </a:cubicBezTo>
                  <a:lnTo>
                    <a:pt x="66" y="124"/>
                  </a:lnTo>
                  <a:close/>
                  <a:moveTo>
                    <a:pt x="77" y="68"/>
                  </a:moveTo>
                  <a:cubicBezTo>
                    <a:pt x="33" y="68"/>
                    <a:pt x="33" y="68"/>
                    <a:pt x="33" y="68"/>
                  </a:cubicBezTo>
                  <a:cubicBezTo>
                    <a:pt x="33" y="44"/>
                    <a:pt x="33" y="44"/>
                    <a:pt x="33" y="44"/>
                  </a:cubicBezTo>
                  <a:cubicBezTo>
                    <a:pt x="33" y="37"/>
                    <a:pt x="35" y="31"/>
                    <a:pt x="39" y="27"/>
                  </a:cubicBezTo>
                  <a:cubicBezTo>
                    <a:pt x="43" y="23"/>
                    <a:pt x="49" y="20"/>
                    <a:pt x="55" y="20"/>
                  </a:cubicBezTo>
                  <a:cubicBezTo>
                    <a:pt x="60" y="20"/>
                    <a:pt x="66" y="23"/>
                    <a:pt x="70" y="27"/>
                  </a:cubicBezTo>
                  <a:cubicBezTo>
                    <a:pt x="74" y="31"/>
                    <a:pt x="77" y="37"/>
                    <a:pt x="77" y="44"/>
                  </a:cubicBezTo>
                  <a:lnTo>
                    <a:pt x="77" y="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323" name="Freeform 48"/>
            <p:cNvSpPr>
              <a:spLocks/>
            </p:cNvSpPr>
            <p:nvPr/>
          </p:nvSpPr>
          <p:spPr bwMode="auto">
            <a:xfrm>
              <a:off x="903288" y="2586038"/>
              <a:ext cx="25400" cy="60325"/>
            </a:xfrm>
            <a:custGeom>
              <a:avLst/>
              <a:gdLst>
                <a:gd name="T0" fmla="*/ 7 w 13"/>
                <a:gd name="T1" fmla="*/ 0 h 32"/>
                <a:gd name="T2" fmla="*/ 0 w 13"/>
                <a:gd name="T3" fmla="*/ 7 h 32"/>
                <a:gd name="T4" fmla="*/ 0 w 13"/>
                <a:gd name="T5" fmla="*/ 25 h 32"/>
                <a:gd name="T6" fmla="*/ 7 w 13"/>
                <a:gd name="T7" fmla="*/ 32 h 32"/>
                <a:gd name="T8" fmla="*/ 13 w 13"/>
                <a:gd name="T9" fmla="*/ 25 h 32"/>
                <a:gd name="T10" fmla="*/ 13 w 13"/>
                <a:gd name="T11" fmla="*/ 7 h 32"/>
                <a:gd name="T12" fmla="*/ 7 w 13"/>
                <a:gd name="T13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32">
                  <a:moveTo>
                    <a:pt x="7" y="0"/>
                  </a:moveTo>
                  <a:cubicBezTo>
                    <a:pt x="3" y="0"/>
                    <a:pt x="0" y="3"/>
                    <a:pt x="0" y="7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0" y="32"/>
                    <a:pt x="13" y="29"/>
                    <a:pt x="13" y="2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3"/>
                    <a:pt x="10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</p:grpSp>
      <p:sp>
        <p:nvSpPr>
          <p:cNvPr id="324" name="Freeform 58"/>
          <p:cNvSpPr>
            <a:spLocks/>
          </p:cNvSpPr>
          <p:nvPr/>
        </p:nvSpPr>
        <p:spPr bwMode="auto">
          <a:xfrm>
            <a:off x="7152709" y="881139"/>
            <a:ext cx="306803" cy="318027"/>
          </a:xfrm>
          <a:custGeom>
            <a:avLst/>
            <a:gdLst>
              <a:gd name="T0" fmla="*/ 99 w 137"/>
              <a:gd name="T1" fmla="*/ 57 h 142"/>
              <a:gd name="T2" fmla="*/ 137 w 137"/>
              <a:gd name="T3" fmla="*/ 57 h 142"/>
              <a:gd name="T4" fmla="*/ 76 w 137"/>
              <a:gd name="T5" fmla="*/ 4 h 142"/>
              <a:gd name="T6" fmla="*/ 69 w 137"/>
              <a:gd name="T7" fmla="*/ 0 h 142"/>
              <a:gd name="T8" fmla="*/ 62 w 137"/>
              <a:gd name="T9" fmla="*/ 4 h 142"/>
              <a:gd name="T10" fmla="*/ 0 w 137"/>
              <a:gd name="T11" fmla="*/ 57 h 142"/>
              <a:gd name="T12" fmla="*/ 39 w 137"/>
              <a:gd name="T13" fmla="*/ 57 h 142"/>
              <a:gd name="T14" fmla="*/ 62 w 137"/>
              <a:gd name="T15" fmla="*/ 5 h 142"/>
              <a:gd name="T16" fmla="*/ 62 w 137"/>
              <a:gd name="T17" fmla="*/ 6 h 142"/>
              <a:gd name="T18" fmla="*/ 44 w 137"/>
              <a:gd name="T19" fmla="*/ 57 h 142"/>
              <a:gd name="T20" fmla="*/ 64 w 137"/>
              <a:gd name="T21" fmla="*/ 57 h 142"/>
              <a:gd name="T22" fmla="*/ 64 w 137"/>
              <a:gd name="T23" fmla="*/ 123 h 142"/>
              <a:gd name="T24" fmla="*/ 64 w 137"/>
              <a:gd name="T25" fmla="*/ 125 h 142"/>
              <a:gd name="T26" fmla="*/ 64 w 137"/>
              <a:gd name="T27" fmla="*/ 130 h 142"/>
              <a:gd name="T28" fmla="*/ 76 w 137"/>
              <a:gd name="T29" fmla="*/ 142 h 142"/>
              <a:gd name="T30" fmla="*/ 88 w 137"/>
              <a:gd name="T31" fmla="*/ 130 h 142"/>
              <a:gd name="T32" fmla="*/ 88 w 137"/>
              <a:gd name="T33" fmla="*/ 125 h 142"/>
              <a:gd name="T34" fmla="*/ 79 w 137"/>
              <a:gd name="T35" fmla="*/ 125 h 142"/>
              <a:gd name="T36" fmla="*/ 79 w 137"/>
              <a:gd name="T37" fmla="*/ 127 h 142"/>
              <a:gd name="T38" fmla="*/ 79 w 137"/>
              <a:gd name="T39" fmla="*/ 130 h 142"/>
              <a:gd name="T40" fmla="*/ 76 w 137"/>
              <a:gd name="T41" fmla="*/ 134 h 142"/>
              <a:gd name="T42" fmla="*/ 72 w 137"/>
              <a:gd name="T43" fmla="*/ 130 h 142"/>
              <a:gd name="T44" fmla="*/ 72 w 137"/>
              <a:gd name="T45" fmla="*/ 127 h 142"/>
              <a:gd name="T46" fmla="*/ 72 w 137"/>
              <a:gd name="T47" fmla="*/ 125 h 142"/>
              <a:gd name="T48" fmla="*/ 72 w 137"/>
              <a:gd name="T49" fmla="*/ 112 h 142"/>
              <a:gd name="T50" fmla="*/ 72 w 137"/>
              <a:gd name="T51" fmla="*/ 57 h 142"/>
              <a:gd name="T52" fmla="*/ 94 w 137"/>
              <a:gd name="T53" fmla="*/ 57 h 142"/>
              <a:gd name="T54" fmla="*/ 76 w 137"/>
              <a:gd name="T55" fmla="*/ 6 h 142"/>
              <a:gd name="T56" fmla="*/ 76 w 137"/>
              <a:gd name="T57" fmla="*/ 5 h 142"/>
              <a:gd name="T58" fmla="*/ 99 w 137"/>
              <a:gd name="T59" fmla="*/ 57 h 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37" h="142">
                <a:moveTo>
                  <a:pt x="99" y="57"/>
                </a:moveTo>
                <a:cubicBezTo>
                  <a:pt x="137" y="57"/>
                  <a:pt x="137" y="57"/>
                  <a:pt x="137" y="57"/>
                </a:cubicBezTo>
                <a:cubicBezTo>
                  <a:pt x="130" y="29"/>
                  <a:pt x="105" y="7"/>
                  <a:pt x="76" y="4"/>
                </a:cubicBezTo>
                <a:cubicBezTo>
                  <a:pt x="74" y="2"/>
                  <a:pt x="72" y="0"/>
                  <a:pt x="69" y="0"/>
                </a:cubicBezTo>
                <a:cubicBezTo>
                  <a:pt x="66" y="0"/>
                  <a:pt x="64" y="2"/>
                  <a:pt x="62" y="4"/>
                </a:cubicBezTo>
                <a:cubicBezTo>
                  <a:pt x="32" y="7"/>
                  <a:pt x="7" y="28"/>
                  <a:pt x="0" y="57"/>
                </a:cubicBezTo>
                <a:cubicBezTo>
                  <a:pt x="39" y="57"/>
                  <a:pt x="39" y="57"/>
                  <a:pt x="39" y="57"/>
                </a:cubicBezTo>
                <a:cubicBezTo>
                  <a:pt x="39" y="24"/>
                  <a:pt x="58" y="8"/>
                  <a:pt x="62" y="5"/>
                </a:cubicBezTo>
                <a:cubicBezTo>
                  <a:pt x="62" y="5"/>
                  <a:pt x="62" y="5"/>
                  <a:pt x="62" y="6"/>
                </a:cubicBezTo>
                <a:cubicBezTo>
                  <a:pt x="41" y="32"/>
                  <a:pt x="44" y="57"/>
                  <a:pt x="44" y="57"/>
                </a:cubicBezTo>
                <a:cubicBezTo>
                  <a:pt x="64" y="57"/>
                  <a:pt x="64" y="57"/>
                  <a:pt x="64" y="57"/>
                </a:cubicBezTo>
                <a:cubicBezTo>
                  <a:pt x="64" y="123"/>
                  <a:pt x="64" y="123"/>
                  <a:pt x="64" y="123"/>
                </a:cubicBezTo>
                <a:cubicBezTo>
                  <a:pt x="64" y="125"/>
                  <a:pt x="64" y="125"/>
                  <a:pt x="64" y="125"/>
                </a:cubicBezTo>
                <a:cubicBezTo>
                  <a:pt x="64" y="130"/>
                  <a:pt x="64" y="130"/>
                  <a:pt x="64" y="130"/>
                </a:cubicBezTo>
                <a:cubicBezTo>
                  <a:pt x="64" y="137"/>
                  <a:pt x="69" y="142"/>
                  <a:pt x="76" y="142"/>
                </a:cubicBezTo>
                <a:cubicBezTo>
                  <a:pt x="82" y="142"/>
                  <a:pt x="88" y="137"/>
                  <a:pt x="88" y="130"/>
                </a:cubicBezTo>
                <a:cubicBezTo>
                  <a:pt x="88" y="125"/>
                  <a:pt x="88" y="125"/>
                  <a:pt x="88" y="125"/>
                </a:cubicBezTo>
                <a:cubicBezTo>
                  <a:pt x="79" y="125"/>
                  <a:pt x="79" y="125"/>
                  <a:pt x="79" y="125"/>
                </a:cubicBezTo>
                <a:cubicBezTo>
                  <a:pt x="79" y="127"/>
                  <a:pt x="79" y="127"/>
                  <a:pt x="79" y="127"/>
                </a:cubicBezTo>
                <a:cubicBezTo>
                  <a:pt x="79" y="130"/>
                  <a:pt x="79" y="130"/>
                  <a:pt x="79" y="130"/>
                </a:cubicBezTo>
                <a:cubicBezTo>
                  <a:pt x="79" y="132"/>
                  <a:pt x="78" y="134"/>
                  <a:pt x="76" y="134"/>
                </a:cubicBezTo>
                <a:cubicBezTo>
                  <a:pt x="74" y="134"/>
                  <a:pt x="72" y="132"/>
                  <a:pt x="72" y="130"/>
                </a:cubicBezTo>
                <a:cubicBezTo>
                  <a:pt x="72" y="127"/>
                  <a:pt x="72" y="127"/>
                  <a:pt x="72" y="127"/>
                </a:cubicBezTo>
                <a:cubicBezTo>
                  <a:pt x="72" y="125"/>
                  <a:pt x="72" y="125"/>
                  <a:pt x="72" y="125"/>
                </a:cubicBezTo>
                <a:cubicBezTo>
                  <a:pt x="72" y="112"/>
                  <a:pt x="72" y="112"/>
                  <a:pt x="72" y="112"/>
                </a:cubicBezTo>
                <a:cubicBezTo>
                  <a:pt x="72" y="57"/>
                  <a:pt x="72" y="57"/>
                  <a:pt x="72" y="57"/>
                </a:cubicBezTo>
                <a:cubicBezTo>
                  <a:pt x="94" y="57"/>
                  <a:pt x="94" y="57"/>
                  <a:pt x="94" y="57"/>
                </a:cubicBezTo>
                <a:cubicBezTo>
                  <a:pt x="94" y="57"/>
                  <a:pt x="97" y="32"/>
                  <a:pt x="76" y="6"/>
                </a:cubicBezTo>
                <a:cubicBezTo>
                  <a:pt x="76" y="5"/>
                  <a:pt x="76" y="5"/>
                  <a:pt x="76" y="5"/>
                </a:cubicBezTo>
                <a:cubicBezTo>
                  <a:pt x="80" y="8"/>
                  <a:pt x="99" y="24"/>
                  <a:pt x="99" y="57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PE" sz="2400" dirty="0">
              <a:solidFill>
                <a:schemeClr val="bg1"/>
              </a:solidFill>
            </a:endParaRPr>
          </a:p>
        </p:txBody>
      </p:sp>
      <p:grpSp>
        <p:nvGrpSpPr>
          <p:cNvPr id="325" name="Group 324"/>
          <p:cNvGrpSpPr/>
          <p:nvPr/>
        </p:nvGrpSpPr>
        <p:grpSpPr>
          <a:xfrm>
            <a:off x="3675971" y="2562670"/>
            <a:ext cx="269311" cy="267467"/>
            <a:chOff x="1979613" y="3067051"/>
            <a:chExt cx="231775" cy="230188"/>
          </a:xfrm>
          <a:solidFill>
            <a:schemeClr val="bg1">
              <a:lumMod val="65000"/>
            </a:schemeClr>
          </a:solidFill>
        </p:grpSpPr>
        <p:sp>
          <p:nvSpPr>
            <p:cNvPr id="326" name="Freeform 38"/>
            <p:cNvSpPr>
              <a:spLocks noEditPoints="1"/>
            </p:cNvSpPr>
            <p:nvPr/>
          </p:nvSpPr>
          <p:spPr bwMode="auto">
            <a:xfrm>
              <a:off x="1979613" y="3067051"/>
              <a:ext cx="231775" cy="230188"/>
            </a:xfrm>
            <a:custGeom>
              <a:avLst/>
              <a:gdLst>
                <a:gd name="T0" fmla="*/ 61 w 122"/>
                <a:gd name="T1" fmla="*/ 0 h 122"/>
                <a:gd name="T2" fmla="*/ 0 w 122"/>
                <a:gd name="T3" fmla="*/ 61 h 122"/>
                <a:gd name="T4" fmla="*/ 61 w 122"/>
                <a:gd name="T5" fmla="*/ 122 h 122"/>
                <a:gd name="T6" fmla="*/ 122 w 122"/>
                <a:gd name="T7" fmla="*/ 61 h 122"/>
                <a:gd name="T8" fmla="*/ 61 w 122"/>
                <a:gd name="T9" fmla="*/ 0 h 122"/>
                <a:gd name="T10" fmla="*/ 64 w 122"/>
                <a:gd name="T11" fmla="*/ 109 h 122"/>
                <a:gd name="T12" fmla="*/ 64 w 122"/>
                <a:gd name="T13" fmla="*/ 102 h 122"/>
                <a:gd name="T14" fmla="*/ 57 w 122"/>
                <a:gd name="T15" fmla="*/ 102 h 122"/>
                <a:gd name="T16" fmla="*/ 57 w 122"/>
                <a:gd name="T17" fmla="*/ 109 h 122"/>
                <a:gd name="T18" fmla="*/ 29 w 122"/>
                <a:gd name="T19" fmla="*/ 97 h 122"/>
                <a:gd name="T20" fmla="*/ 28 w 122"/>
                <a:gd name="T21" fmla="*/ 97 h 122"/>
                <a:gd name="T22" fmla="*/ 27 w 122"/>
                <a:gd name="T23" fmla="*/ 95 h 122"/>
                <a:gd name="T24" fmla="*/ 25 w 122"/>
                <a:gd name="T25" fmla="*/ 93 h 122"/>
                <a:gd name="T26" fmla="*/ 24 w 122"/>
                <a:gd name="T27" fmla="*/ 93 h 122"/>
                <a:gd name="T28" fmla="*/ 13 w 122"/>
                <a:gd name="T29" fmla="*/ 65 h 122"/>
                <a:gd name="T30" fmla="*/ 20 w 122"/>
                <a:gd name="T31" fmla="*/ 65 h 122"/>
                <a:gd name="T32" fmla="*/ 20 w 122"/>
                <a:gd name="T33" fmla="*/ 58 h 122"/>
                <a:gd name="T34" fmla="*/ 13 w 122"/>
                <a:gd name="T35" fmla="*/ 58 h 122"/>
                <a:gd name="T36" fmla="*/ 57 w 122"/>
                <a:gd name="T37" fmla="*/ 13 h 122"/>
                <a:gd name="T38" fmla="*/ 57 w 122"/>
                <a:gd name="T39" fmla="*/ 20 h 122"/>
                <a:gd name="T40" fmla="*/ 64 w 122"/>
                <a:gd name="T41" fmla="*/ 20 h 122"/>
                <a:gd name="T42" fmla="*/ 64 w 122"/>
                <a:gd name="T43" fmla="*/ 13 h 122"/>
                <a:gd name="T44" fmla="*/ 83 w 122"/>
                <a:gd name="T45" fmla="*/ 18 h 122"/>
                <a:gd name="T46" fmla="*/ 83 w 122"/>
                <a:gd name="T47" fmla="*/ 19 h 122"/>
                <a:gd name="T48" fmla="*/ 86 w 122"/>
                <a:gd name="T49" fmla="*/ 21 h 122"/>
                <a:gd name="T50" fmla="*/ 87 w 122"/>
                <a:gd name="T51" fmla="*/ 21 h 122"/>
                <a:gd name="T52" fmla="*/ 90 w 122"/>
                <a:gd name="T53" fmla="*/ 23 h 122"/>
                <a:gd name="T54" fmla="*/ 91 w 122"/>
                <a:gd name="T55" fmla="*/ 24 h 122"/>
                <a:gd name="T56" fmla="*/ 93 w 122"/>
                <a:gd name="T57" fmla="*/ 26 h 122"/>
                <a:gd name="T58" fmla="*/ 94 w 122"/>
                <a:gd name="T59" fmla="*/ 27 h 122"/>
                <a:gd name="T60" fmla="*/ 96 w 122"/>
                <a:gd name="T61" fmla="*/ 29 h 122"/>
                <a:gd name="T62" fmla="*/ 98 w 122"/>
                <a:gd name="T63" fmla="*/ 31 h 122"/>
                <a:gd name="T64" fmla="*/ 99 w 122"/>
                <a:gd name="T65" fmla="*/ 32 h 122"/>
                <a:gd name="T66" fmla="*/ 101 w 122"/>
                <a:gd name="T67" fmla="*/ 35 h 122"/>
                <a:gd name="T68" fmla="*/ 101 w 122"/>
                <a:gd name="T69" fmla="*/ 36 h 122"/>
                <a:gd name="T70" fmla="*/ 103 w 122"/>
                <a:gd name="T71" fmla="*/ 39 h 122"/>
                <a:gd name="T72" fmla="*/ 103 w 122"/>
                <a:gd name="T73" fmla="*/ 39 h 122"/>
                <a:gd name="T74" fmla="*/ 108 w 122"/>
                <a:gd name="T75" fmla="*/ 58 h 122"/>
                <a:gd name="T76" fmla="*/ 102 w 122"/>
                <a:gd name="T77" fmla="*/ 58 h 122"/>
                <a:gd name="T78" fmla="*/ 102 w 122"/>
                <a:gd name="T79" fmla="*/ 65 h 122"/>
                <a:gd name="T80" fmla="*/ 108 w 122"/>
                <a:gd name="T81" fmla="*/ 65 h 122"/>
                <a:gd name="T82" fmla="*/ 64 w 122"/>
                <a:gd name="T83" fmla="*/ 109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22" h="122">
                  <a:moveTo>
                    <a:pt x="61" y="0"/>
                  </a:moveTo>
                  <a:cubicBezTo>
                    <a:pt x="27" y="0"/>
                    <a:pt x="0" y="27"/>
                    <a:pt x="0" y="61"/>
                  </a:cubicBezTo>
                  <a:cubicBezTo>
                    <a:pt x="0" y="95"/>
                    <a:pt x="27" y="122"/>
                    <a:pt x="61" y="122"/>
                  </a:cubicBezTo>
                  <a:cubicBezTo>
                    <a:pt x="94" y="122"/>
                    <a:pt x="122" y="95"/>
                    <a:pt x="122" y="61"/>
                  </a:cubicBezTo>
                  <a:cubicBezTo>
                    <a:pt x="122" y="27"/>
                    <a:pt x="94" y="0"/>
                    <a:pt x="61" y="0"/>
                  </a:cubicBezTo>
                  <a:close/>
                  <a:moveTo>
                    <a:pt x="64" y="109"/>
                  </a:moveTo>
                  <a:cubicBezTo>
                    <a:pt x="64" y="102"/>
                    <a:pt x="64" y="102"/>
                    <a:pt x="64" y="102"/>
                  </a:cubicBezTo>
                  <a:cubicBezTo>
                    <a:pt x="57" y="102"/>
                    <a:pt x="57" y="102"/>
                    <a:pt x="57" y="102"/>
                  </a:cubicBezTo>
                  <a:cubicBezTo>
                    <a:pt x="57" y="109"/>
                    <a:pt x="57" y="109"/>
                    <a:pt x="57" y="109"/>
                  </a:cubicBezTo>
                  <a:cubicBezTo>
                    <a:pt x="46" y="108"/>
                    <a:pt x="37" y="104"/>
                    <a:pt x="29" y="97"/>
                  </a:cubicBezTo>
                  <a:cubicBezTo>
                    <a:pt x="29" y="97"/>
                    <a:pt x="29" y="97"/>
                    <a:pt x="28" y="97"/>
                  </a:cubicBezTo>
                  <a:cubicBezTo>
                    <a:pt x="28" y="96"/>
                    <a:pt x="27" y="96"/>
                    <a:pt x="27" y="95"/>
                  </a:cubicBezTo>
                  <a:cubicBezTo>
                    <a:pt x="26" y="95"/>
                    <a:pt x="25" y="94"/>
                    <a:pt x="25" y="93"/>
                  </a:cubicBezTo>
                  <a:cubicBezTo>
                    <a:pt x="25" y="93"/>
                    <a:pt x="25" y="93"/>
                    <a:pt x="24" y="93"/>
                  </a:cubicBezTo>
                  <a:cubicBezTo>
                    <a:pt x="18" y="85"/>
                    <a:pt x="13" y="75"/>
                    <a:pt x="13" y="65"/>
                  </a:cubicBezTo>
                  <a:cubicBezTo>
                    <a:pt x="20" y="65"/>
                    <a:pt x="20" y="65"/>
                    <a:pt x="20" y="65"/>
                  </a:cubicBezTo>
                  <a:cubicBezTo>
                    <a:pt x="20" y="58"/>
                    <a:pt x="20" y="58"/>
                    <a:pt x="20" y="58"/>
                  </a:cubicBezTo>
                  <a:cubicBezTo>
                    <a:pt x="13" y="58"/>
                    <a:pt x="13" y="58"/>
                    <a:pt x="13" y="58"/>
                  </a:cubicBezTo>
                  <a:cubicBezTo>
                    <a:pt x="15" y="34"/>
                    <a:pt x="33" y="15"/>
                    <a:pt x="57" y="13"/>
                  </a:cubicBezTo>
                  <a:cubicBezTo>
                    <a:pt x="57" y="20"/>
                    <a:pt x="57" y="20"/>
                    <a:pt x="57" y="20"/>
                  </a:cubicBezTo>
                  <a:cubicBezTo>
                    <a:pt x="64" y="20"/>
                    <a:pt x="64" y="20"/>
                    <a:pt x="64" y="20"/>
                  </a:cubicBezTo>
                  <a:cubicBezTo>
                    <a:pt x="64" y="13"/>
                    <a:pt x="64" y="13"/>
                    <a:pt x="64" y="13"/>
                  </a:cubicBezTo>
                  <a:cubicBezTo>
                    <a:pt x="71" y="14"/>
                    <a:pt x="77" y="16"/>
                    <a:pt x="83" y="18"/>
                  </a:cubicBezTo>
                  <a:cubicBezTo>
                    <a:pt x="83" y="19"/>
                    <a:pt x="83" y="19"/>
                    <a:pt x="83" y="19"/>
                  </a:cubicBezTo>
                  <a:cubicBezTo>
                    <a:pt x="84" y="19"/>
                    <a:pt x="85" y="20"/>
                    <a:pt x="86" y="21"/>
                  </a:cubicBezTo>
                  <a:cubicBezTo>
                    <a:pt x="87" y="21"/>
                    <a:pt x="87" y="21"/>
                    <a:pt x="87" y="21"/>
                  </a:cubicBezTo>
                  <a:cubicBezTo>
                    <a:pt x="88" y="22"/>
                    <a:pt x="89" y="22"/>
                    <a:pt x="90" y="23"/>
                  </a:cubicBezTo>
                  <a:cubicBezTo>
                    <a:pt x="90" y="23"/>
                    <a:pt x="91" y="24"/>
                    <a:pt x="91" y="24"/>
                  </a:cubicBezTo>
                  <a:cubicBezTo>
                    <a:pt x="92" y="25"/>
                    <a:pt x="92" y="25"/>
                    <a:pt x="93" y="26"/>
                  </a:cubicBezTo>
                  <a:cubicBezTo>
                    <a:pt x="94" y="26"/>
                    <a:pt x="94" y="27"/>
                    <a:pt x="94" y="27"/>
                  </a:cubicBezTo>
                  <a:cubicBezTo>
                    <a:pt x="95" y="28"/>
                    <a:pt x="96" y="28"/>
                    <a:pt x="96" y="29"/>
                  </a:cubicBezTo>
                  <a:cubicBezTo>
                    <a:pt x="97" y="29"/>
                    <a:pt x="97" y="30"/>
                    <a:pt x="98" y="31"/>
                  </a:cubicBezTo>
                  <a:cubicBezTo>
                    <a:pt x="98" y="31"/>
                    <a:pt x="98" y="32"/>
                    <a:pt x="99" y="32"/>
                  </a:cubicBezTo>
                  <a:cubicBezTo>
                    <a:pt x="99" y="33"/>
                    <a:pt x="100" y="34"/>
                    <a:pt x="101" y="35"/>
                  </a:cubicBezTo>
                  <a:cubicBezTo>
                    <a:pt x="101" y="35"/>
                    <a:pt x="101" y="35"/>
                    <a:pt x="101" y="36"/>
                  </a:cubicBezTo>
                  <a:cubicBezTo>
                    <a:pt x="102" y="37"/>
                    <a:pt x="103" y="38"/>
                    <a:pt x="103" y="39"/>
                  </a:cubicBezTo>
                  <a:cubicBezTo>
                    <a:pt x="103" y="39"/>
                    <a:pt x="103" y="39"/>
                    <a:pt x="103" y="39"/>
                  </a:cubicBezTo>
                  <a:cubicBezTo>
                    <a:pt x="106" y="45"/>
                    <a:pt x="108" y="51"/>
                    <a:pt x="108" y="58"/>
                  </a:cubicBezTo>
                  <a:cubicBezTo>
                    <a:pt x="102" y="58"/>
                    <a:pt x="102" y="58"/>
                    <a:pt x="102" y="58"/>
                  </a:cubicBezTo>
                  <a:cubicBezTo>
                    <a:pt x="102" y="65"/>
                    <a:pt x="102" y="65"/>
                    <a:pt x="102" y="65"/>
                  </a:cubicBezTo>
                  <a:cubicBezTo>
                    <a:pt x="108" y="65"/>
                    <a:pt x="108" y="65"/>
                    <a:pt x="108" y="65"/>
                  </a:cubicBezTo>
                  <a:cubicBezTo>
                    <a:pt x="107" y="88"/>
                    <a:pt x="88" y="107"/>
                    <a:pt x="64" y="10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327" name="Freeform 39"/>
            <p:cNvSpPr>
              <a:spLocks noEditPoints="1"/>
            </p:cNvSpPr>
            <p:nvPr/>
          </p:nvSpPr>
          <p:spPr bwMode="auto">
            <a:xfrm>
              <a:off x="2063750" y="3125788"/>
              <a:ext cx="69850" cy="98425"/>
            </a:xfrm>
            <a:custGeom>
              <a:avLst/>
              <a:gdLst>
                <a:gd name="T0" fmla="*/ 9 w 36"/>
                <a:gd name="T1" fmla="*/ 29 h 52"/>
                <a:gd name="T2" fmla="*/ 9 w 36"/>
                <a:gd name="T3" fmla="*/ 29 h 52"/>
                <a:gd name="T4" fmla="*/ 0 w 36"/>
                <a:gd name="T5" fmla="*/ 52 h 52"/>
                <a:gd name="T6" fmla="*/ 20 w 36"/>
                <a:gd name="T7" fmla="*/ 36 h 52"/>
                <a:gd name="T8" fmla="*/ 20 w 36"/>
                <a:gd name="T9" fmla="*/ 36 h 52"/>
                <a:gd name="T10" fmla="*/ 22 w 36"/>
                <a:gd name="T11" fmla="*/ 32 h 52"/>
                <a:gd name="T12" fmla="*/ 36 w 36"/>
                <a:gd name="T13" fmla="*/ 0 h 52"/>
                <a:gd name="T14" fmla="*/ 11 w 36"/>
                <a:gd name="T15" fmla="*/ 25 h 52"/>
                <a:gd name="T16" fmla="*/ 9 w 36"/>
                <a:gd name="T17" fmla="*/ 29 h 52"/>
                <a:gd name="T18" fmla="*/ 16 w 36"/>
                <a:gd name="T19" fmla="*/ 27 h 52"/>
                <a:gd name="T20" fmla="*/ 19 w 36"/>
                <a:gd name="T21" fmla="*/ 30 h 52"/>
                <a:gd name="T22" fmla="*/ 16 w 36"/>
                <a:gd name="T23" fmla="*/ 33 h 52"/>
                <a:gd name="T24" fmla="*/ 13 w 36"/>
                <a:gd name="T25" fmla="*/ 30 h 52"/>
                <a:gd name="T26" fmla="*/ 16 w 36"/>
                <a:gd name="T27" fmla="*/ 27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" h="52">
                  <a:moveTo>
                    <a:pt x="9" y="29"/>
                  </a:moveTo>
                  <a:cubicBezTo>
                    <a:pt x="9" y="29"/>
                    <a:pt x="9" y="29"/>
                    <a:pt x="9" y="29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20" y="36"/>
                    <a:pt x="20" y="36"/>
                    <a:pt x="20" y="36"/>
                  </a:cubicBezTo>
                  <a:cubicBezTo>
                    <a:pt x="20" y="36"/>
                    <a:pt x="20" y="36"/>
                    <a:pt x="20" y="36"/>
                  </a:cubicBezTo>
                  <a:cubicBezTo>
                    <a:pt x="22" y="35"/>
                    <a:pt x="22" y="33"/>
                    <a:pt x="22" y="32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0" y="26"/>
                    <a:pt x="9" y="27"/>
                    <a:pt x="9" y="29"/>
                  </a:cubicBezTo>
                  <a:close/>
                  <a:moveTo>
                    <a:pt x="16" y="27"/>
                  </a:moveTo>
                  <a:cubicBezTo>
                    <a:pt x="17" y="27"/>
                    <a:pt x="19" y="28"/>
                    <a:pt x="19" y="30"/>
                  </a:cubicBezTo>
                  <a:cubicBezTo>
                    <a:pt x="19" y="32"/>
                    <a:pt x="17" y="33"/>
                    <a:pt x="16" y="33"/>
                  </a:cubicBezTo>
                  <a:cubicBezTo>
                    <a:pt x="14" y="33"/>
                    <a:pt x="13" y="32"/>
                    <a:pt x="13" y="30"/>
                  </a:cubicBezTo>
                  <a:cubicBezTo>
                    <a:pt x="13" y="28"/>
                    <a:pt x="14" y="27"/>
                    <a:pt x="16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328" name="Oval 40"/>
            <p:cNvSpPr>
              <a:spLocks noChangeArrowheads="1"/>
            </p:cNvSpPr>
            <p:nvPr/>
          </p:nvSpPr>
          <p:spPr bwMode="auto">
            <a:xfrm>
              <a:off x="2090738" y="3179763"/>
              <a:ext cx="6350" cy="63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29" name="Group 328"/>
          <p:cNvGrpSpPr/>
          <p:nvPr/>
        </p:nvGrpSpPr>
        <p:grpSpPr>
          <a:xfrm>
            <a:off x="1643956" y="2065708"/>
            <a:ext cx="282333" cy="280400"/>
            <a:chOff x="1979613" y="3067051"/>
            <a:chExt cx="231775" cy="230188"/>
          </a:xfrm>
          <a:solidFill>
            <a:schemeClr val="bg1">
              <a:lumMod val="65000"/>
            </a:schemeClr>
          </a:solidFill>
        </p:grpSpPr>
        <p:sp>
          <p:nvSpPr>
            <p:cNvPr id="330" name="Freeform 38"/>
            <p:cNvSpPr>
              <a:spLocks noEditPoints="1"/>
            </p:cNvSpPr>
            <p:nvPr/>
          </p:nvSpPr>
          <p:spPr bwMode="auto">
            <a:xfrm>
              <a:off x="1979613" y="3067051"/>
              <a:ext cx="231775" cy="230188"/>
            </a:xfrm>
            <a:custGeom>
              <a:avLst/>
              <a:gdLst>
                <a:gd name="T0" fmla="*/ 61 w 122"/>
                <a:gd name="T1" fmla="*/ 0 h 122"/>
                <a:gd name="T2" fmla="*/ 0 w 122"/>
                <a:gd name="T3" fmla="*/ 61 h 122"/>
                <a:gd name="T4" fmla="*/ 61 w 122"/>
                <a:gd name="T5" fmla="*/ 122 h 122"/>
                <a:gd name="T6" fmla="*/ 122 w 122"/>
                <a:gd name="T7" fmla="*/ 61 h 122"/>
                <a:gd name="T8" fmla="*/ 61 w 122"/>
                <a:gd name="T9" fmla="*/ 0 h 122"/>
                <a:gd name="T10" fmla="*/ 64 w 122"/>
                <a:gd name="T11" fmla="*/ 109 h 122"/>
                <a:gd name="T12" fmla="*/ 64 w 122"/>
                <a:gd name="T13" fmla="*/ 102 h 122"/>
                <a:gd name="T14" fmla="*/ 57 w 122"/>
                <a:gd name="T15" fmla="*/ 102 h 122"/>
                <a:gd name="T16" fmla="*/ 57 w 122"/>
                <a:gd name="T17" fmla="*/ 109 h 122"/>
                <a:gd name="T18" fmla="*/ 29 w 122"/>
                <a:gd name="T19" fmla="*/ 97 h 122"/>
                <a:gd name="T20" fmla="*/ 28 w 122"/>
                <a:gd name="T21" fmla="*/ 97 h 122"/>
                <a:gd name="T22" fmla="*/ 27 w 122"/>
                <a:gd name="T23" fmla="*/ 95 h 122"/>
                <a:gd name="T24" fmla="*/ 25 w 122"/>
                <a:gd name="T25" fmla="*/ 93 h 122"/>
                <a:gd name="T26" fmla="*/ 24 w 122"/>
                <a:gd name="T27" fmla="*/ 93 h 122"/>
                <a:gd name="T28" fmla="*/ 13 w 122"/>
                <a:gd name="T29" fmla="*/ 65 h 122"/>
                <a:gd name="T30" fmla="*/ 20 w 122"/>
                <a:gd name="T31" fmla="*/ 65 h 122"/>
                <a:gd name="T32" fmla="*/ 20 w 122"/>
                <a:gd name="T33" fmla="*/ 58 h 122"/>
                <a:gd name="T34" fmla="*/ 13 w 122"/>
                <a:gd name="T35" fmla="*/ 58 h 122"/>
                <a:gd name="T36" fmla="*/ 57 w 122"/>
                <a:gd name="T37" fmla="*/ 13 h 122"/>
                <a:gd name="T38" fmla="*/ 57 w 122"/>
                <a:gd name="T39" fmla="*/ 20 h 122"/>
                <a:gd name="T40" fmla="*/ 64 w 122"/>
                <a:gd name="T41" fmla="*/ 20 h 122"/>
                <a:gd name="T42" fmla="*/ 64 w 122"/>
                <a:gd name="T43" fmla="*/ 13 h 122"/>
                <a:gd name="T44" fmla="*/ 83 w 122"/>
                <a:gd name="T45" fmla="*/ 18 h 122"/>
                <a:gd name="T46" fmla="*/ 83 w 122"/>
                <a:gd name="T47" fmla="*/ 19 h 122"/>
                <a:gd name="T48" fmla="*/ 86 w 122"/>
                <a:gd name="T49" fmla="*/ 21 h 122"/>
                <a:gd name="T50" fmla="*/ 87 w 122"/>
                <a:gd name="T51" fmla="*/ 21 h 122"/>
                <a:gd name="T52" fmla="*/ 90 w 122"/>
                <a:gd name="T53" fmla="*/ 23 h 122"/>
                <a:gd name="T54" fmla="*/ 91 w 122"/>
                <a:gd name="T55" fmla="*/ 24 h 122"/>
                <a:gd name="T56" fmla="*/ 93 w 122"/>
                <a:gd name="T57" fmla="*/ 26 h 122"/>
                <a:gd name="T58" fmla="*/ 94 w 122"/>
                <a:gd name="T59" fmla="*/ 27 h 122"/>
                <a:gd name="T60" fmla="*/ 96 w 122"/>
                <a:gd name="T61" fmla="*/ 29 h 122"/>
                <a:gd name="T62" fmla="*/ 98 w 122"/>
                <a:gd name="T63" fmla="*/ 31 h 122"/>
                <a:gd name="T64" fmla="*/ 99 w 122"/>
                <a:gd name="T65" fmla="*/ 32 h 122"/>
                <a:gd name="T66" fmla="*/ 101 w 122"/>
                <a:gd name="T67" fmla="*/ 35 h 122"/>
                <a:gd name="T68" fmla="*/ 101 w 122"/>
                <a:gd name="T69" fmla="*/ 36 h 122"/>
                <a:gd name="T70" fmla="*/ 103 w 122"/>
                <a:gd name="T71" fmla="*/ 39 h 122"/>
                <a:gd name="T72" fmla="*/ 103 w 122"/>
                <a:gd name="T73" fmla="*/ 39 h 122"/>
                <a:gd name="T74" fmla="*/ 108 w 122"/>
                <a:gd name="T75" fmla="*/ 58 h 122"/>
                <a:gd name="T76" fmla="*/ 102 w 122"/>
                <a:gd name="T77" fmla="*/ 58 h 122"/>
                <a:gd name="T78" fmla="*/ 102 w 122"/>
                <a:gd name="T79" fmla="*/ 65 h 122"/>
                <a:gd name="T80" fmla="*/ 108 w 122"/>
                <a:gd name="T81" fmla="*/ 65 h 122"/>
                <a:gd name="T82" fmla="*/ 64 w 122"/>
                <a:gd name="T83" fmla="*/ 109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22" h="122">
                  <a:moveTo>
                    <a:pt x="61" y="0"/>
                  </a:moveTo>
                  <a:cubicBezTo>
                    <a:pt x="27" y="0"/>
                    <a:pt x="0" y="27"/>
                    <a:pt x="0" y="61"/>
                  </a:cubicBezTo>
                  <a:cubicBezTo>
                    <a:pt x="0" y="95"/>
                    <a:pt x="27" y="122"/>
                    <a:pt x="61" y="122"/>
                  </a:cubicBezTo>
                  <a:cubicBezTo>
                    <a:pt x="94" y="122"/>
                    <a:pt x="122" y="95"/>
                    <a:pt x="122" y="61"/>
                  </a:cubicBezTo>
                  <a:cubicBezTo>
                    <a:pt x="122" y="27"/>
                    <a:pt x="94" y="0"/>
                    <a:pt x="61" y="0"/>
                  </a:cubicBezTo>
                  <a:close/>
                  <a:moveTo>
                    <a:pt x="64" y="109"/>
                  </a:moveTo>
                  <a:cubicBezTo>
                    <a:pt x="64" y="102"/>
                    <a:pt x="64" y="102"/>
                    <a:pt x="64" y="102"/>
                  </a:cubicBezTo>
                  <a:cubicBezTo>
                    <a:pt x="57" y="102"/>
                    <a:pt x="57" y="102"/>
                    <a:pt x="57" y="102"/>
                  </a:cubicBezTo>
                  <a:cubicBezTo>
                    <a:pt x="57" y="109"/>
                    <a:pt x="57" y="109"/>
                    <a:pt x="57" y="109"/>
                  </a:cubicBezTo>
                  <a:cubicBezTo>
                    <a:pt x="46" y="108"/>
                    <a:pt x="37" y="104"/>
                    <a:pt x="29" y="97"/>
                  </a:cubicBezTo>
                  <a:cubicBezTo>
                    <a:pt x="29" y="97"/>
                    <a:pt x="29" y="97"/>
                    <a:pt x="28" y="97"/>
                  </a:cubicBezTo>
                  <a:cubicBezTo>
                    <a:pt x="28" y="96"/>
                    <a:pt x="27" y="96"/>
                    <a:pt x="27" y="95"/>
                  </a:cubicBezTo>
                  <a:cubicBezTo>
                    <a:pt x="26" y="95"/>
                    <a:pt x="25" y="94"/>
                    <a:pt x="25" y="93"/>
                  </a:cubicBezTo>
                  <a:cubicBezTo>
                    <a:pt x="25" y="93"/>
                    <a:pt x="25" y="93"/>
                    <a:pt x="24" y="93"/>
                  </a:cubicBezTo>
                  <a:cubicBezTo>
                    <a:pt x="18" y="85"/>
                    <a:pt x="13" y="75"/>
                    <a:pt x="13" y="65"/>
                  </a:cubicBezTo>
                  <a:cubicBezTo>
                    <a:pt x="20" y="65"/>
                    <a:pt x="20" y="65"/>
                    <a:pt x="20" y="65"/>
                  </a:cubicBezTo>
                  <a:cubicBezTo>
                    <a:pt x="20" y="58"/>
                    <a:pt x="20" y="58"/>
                    <a:pt x="20" y="58"/>
                  </a:cubicBezTo>
                  <a:cubicBezTo>
                    <a:pt x="13" y="58"/>
                    <a:pt x="13" y="58"/>
                    <a:pt x="13" y="58"/>
                  </a:cubicBezTo>
                  <a:cubicBezTo>
                    <a:pt x="15" y="34"/>
                    <a:pt x="33" y="15"/>
                    <a:pt x="57" y="13"/>
                  </a:cubicBezTo>
                  <a:cubicBezTo>
                    <a:pt x="57" y="20"/>
                    <a:pt x="57" y="20"/>
                    <a:pt x="57" y="20"/>
                  </a:cubicBezTo>
                  <a:cubicBezTo>
                    <a:pt x="64" y="20"/>
                    <a:pt x="64" y="20"/>
                    <a:pt x="64" y="20"/>
                  </a:cubicBezTo>
                  <a:cubicBezTo>
                    <a:pt x="64" y="13"/>
                    <a:pt x="64" y="13"/>
                    <a:pt x="64" y="13"/>
                  </a:cubicBezTo>
                  <a:cubicBezTo>
                    <a:pt x="71" y="14"/>
                    <a:pt x="77" y="16"/>
                    <a:pt x="83" y="18"/>
                  </a:cubicBezTo>
                  <a:cubicBezTo>
                    <a:pt x="83" y="19"/>
                    <a:pt x="83" y="19"/>
                    <a:pt x="83" y="19"/>
                  </a:cubicBezTo>
                  <a:cubicBezTo>
                    <a:pt x="84" y="19"/>
                    <a:pt x="85" y="20"/>
                    <a:pt x="86" y="21"/>
                  </a:cubicBezTo>
                  <a:cubicBezTo>
                    <a:pt x="87" y="21"/>
                    <a:pt x="87" y="21"/>
                    <a:pt x="87" y="21"/>
                  </a:cubicBezTo>
                  <a:cubicBezTo>
                    <a:pt x="88" y="22"/>
                    <a:pt x="89" y="22"/>
                    <a:pt x="90" y="23"/>
                  </a:cubicBezTo>
                  <a:cubicBezTo>
                    <a:pt x="90" y="23"/>
                    <a:pt x="91" y="24"/>
                    <a:pt x="91" y="24"/>
                  </a:cubicBezTo>
                  <a:cubicBezTo>
                    <a:pt x="92" y="25"/>
                    <a:pt x="92" y="25"/>
                    <a:pt x="93" y="26"/>
                  </a:cubicBezTo>
                  <a:cubicBezTo>
                    <a:pt x="94" y="26"/>
                    <a:pt x="94" y="27"/>
                    <a:pt x="94" y="27"/>
                  </a:cubicBezTo>
                  <a:cubicBezTo>
                    <a:pt x="95" y="28"/>
                    <a:pt x="96" y="28"/>
                    <a:pt x="96" y="29"/>
                  </a:cubicBezTo>
                  <a:cubicBezTo>
                    <a:pt x="97" y="29"/>
                    <a:pt x="97" y="30"/>
                    <a:pt x="98" y="31"/>
                  </a:cubicBezTo>
                  <a:cubicBezTo>
                    <a:pt x="98" y="31"/>
                    <a:pt x="98" y="32"/>
                    <a:pt x="99" y="32"/>
                  </a:cubicBezTo>
                  <a:cubicBezTo>
                    <a:pt x="99" y="33"/>
                    <a:pt x="100" y="34"/>
                    <a:pt x="101" y="35"/>
                  </a:cubicBezTo>
                  <a:cubicBezTo>
                    <a:pt x="101" y="35"/>
                    <a:pt x="101" y="35"/>
                    <a:pt x="101" y="36"/>
                  </a:cubicBezTo>
                  <a:cubicBezTo>
                    <a:pt x="102" y="37"/>
                    <a:pt x="103" y="38"/>
                    <a:pt x="103" y="39"/>
                  </a:cubicBezTo>
                  <a:cubicBezTo>
                    <a:pt x="103" y="39"/>
                    <a:pt x="103" y="39"/>
                    <a:pt x="103" y="39"/>
                  </a:cubicBezTo>
                  <a:cubicBezTo>
                    <a:pt x="106" y="45"/>
                    <a:pt x="108" y="51"/>
                    <a:pt x="108" y="58"/>
                  </a:cubicBezTo>
                  <a:cubicBezTo>
                    <a:pt x="102" y="58"/>
                    <a:pt x="102" y="58"/>
                    <a:pt x="102" y="58"/>
                  </a:cubicBezTo>
                  <a:cubicBezTo>
                    <a:pt x="102" y="65"/>
                    <a:pt x="102" y="65"/>
                    <a:pt x="102" y="65"/>
                  </a:cubicBezTo>
                  <a:cubicBezTo>
                    <a:pt x="108" y="65"/>
                    <a:pt x="108" y="65"/>
                    <a:pt x="108" y="65"/>
                  </a:cubicBezTo>
                  <a:cubicBezTo>
                    <a:pt x="107" y="88"/>
                    <a:pt x="88" y="107"/>
                    <a:pt x="64" y="10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331" name="Freeform 39"/>
            <p:cNvSpPr>
              <a:spLocks noEditPoints="1"/>
            </p:cNvSpPr>
            <p:nvPr/>
          </p:nvSpPr>
          <p:spPr bwMode="auto">
            <a:xfrm>
              <a:off x="2063750" y="3125788"/>
              <a:ext cx="69850" cy="98425"/>
            </a:xfrm>
            <a:custGeom>
              <a:avLst/>
              <a:gdLst>
                <a:gd name="T0" fmla="*/ 9 w 36"/>
                <a:gd name="T1" fmla="*/ 29 h 52"/>
                <a:gd name="T2" fmla="*/ 9 w 36"/>
                <a:gd name="T3" fmla="*/ 29 h 52"/>
                <a:gd name="T4" fmla="*/ 0 w 36"/>
                <a:gd name="T5" fmla="*/ 52 h 52"/>
                <a:gd name="T6" fmla="*/ 20 w 36"/>
                <a:gd name="T7" fmla="*/ 36 h 52"/>
                <a:gd name="T8" fmla="*/ 20 w 36"/>
                <a:gd name="T9" fmla="*/ 36 h 52"/>
                <a:gd name="T10" fmla="*/ 22 w 36"/>
                <a:gd name="T11" fmla="*/ 32 h 52"/>
                <a:gd name="T12" fmla="*/ 36 w 36"/>
                <a:gd name="T13" fmla="*/ 0 h 52"/>
                <a:gd name="T14" fmla="*/ 11 w 36"/>
                <a:gd name="T15" fmla="*/ 25 h 52"/>
                <a:gd name="T16" fmla="*/ 9 w 36"/>
                <a:gd name="T17" fmla="*/ 29 h 52"/>
                <a:gd name="T18" fmla="*/ 16 w 36"/>
                <a:gd name="T19" fmla="*/ 27 h 52"/>
                <a:gd name="T20" fmla="*/ 19 w 36"/>
                <a:gd name="T21" fmla="*/ 30 h 52"/>
                <a:gd name="T22" fmla="*/ 16 w 36"/>
                <a:gd name="T23" fmla="*/ 33 h 52"/>
                <a:gd name="T24" fmla="*/ 13 w 36"/>
                <a:gd name="T25" fmla="*/ 30 h 52"/>
                <a:gd name="T26" fmla="*/ 16 w 36"/>
                <a:gd name="T27" fmla="*/ 27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" h="52">
                  <a:moveTo>
                    <a:pt x="9" y="29"/>
                  </a:moveTo>
                  <a:cubicBezTo>
                    <a:pt x="9" y="29"/>
                    <a:pt x="9" y="29"/>
                    <a:pt x="9" y="29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20" y="36"/>
                    <a:pt x="20" y="36"/>
                    <a:pt x="20" y="36"/>
                  </a:cubicBezTo>
                  <a:cubicBezTo>
                    <a:pt x="20" y="36"/>
                    <a:pt x="20" y="36"/>
                    <a:pt x="20" y="36"/>
                  </a:cubicBezTo>
                  <a:cubicBezTo>
                    <a:pt x="22" y="35"/>
                    <a:pt x="22" y="33"/>
                    <a:pt x="22" y="32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0" y="26"/>
                    <a:pt x="9" y="27"/>
                    <a:pt x="9" y="29"/>
                  </a:cubicBezTo>
                  <a:close/>
                  <a:moveTo>
                    <a:pt x="16" y="27"/>
                  </a:moveTo>
                  <a:cubicBezTo>
                    <a:pt x="17" y="27"/>
                    <a:pt x="19" y="28"/>
                    <a:pt x="19" y="30"/>
                  </a:cubicBezTo>
                  <a:cubicBezTo>
                    <a:pt x="19" y="32"/>
                    <a:pt x="17" y="33"/>
                    <a:pt x="16" y="33"/>
                  </a:cubicBezTo>
                  <a:cubicBezTo>
                    <a:pt x="14" y="33"/>
                    <a:pt x="13" y="32"/>
                    <a:pt x="13" y="30"/>
                  </a:cubicBezTo>
                  <a:cubicBezTo>
                    <a:pt x="13" y="28"/>
                    <a:pt x="14" y="27"/>
                    <a:pt x="16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332" name="Oval 40"/>
            <p:cNvSpPr>
              <a:spLocks noChangeArrowheads="1"/>
            </p:cNvSpPr>
            <p:nvPr/>
          </p:nvSpPr>
          <p:spPr bwMode="auto">
            <a:xfrm>
              <a:off x="2090738" y="3179763"/>
              <a:ext cx="6350" cy="63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33" name="Group 332"/>
          <p:cNvGrpSpPr/>
          <p:nvPr/>
        </p:nvGrpSpPr>
        <p:grpSpPr>
          <a:xfrm>
            <a:off x="3912534" y="1785095"/>
            <a:ext cx="218453" cy="216957"/>
            <a:chOff x="1979613" y="3067051"/>
            <a:chExt cx="231775" cy="230188"/>
          </a:xfrm>
          <a:solidFill>
            <a:schemeClr val="bg1">
              <a:lumMod val="65000"/>
            </a:schemeClr>
          </a:solidFill>
        </p:grpSpPr>
        <p:sp>
          <p:nvSpPr>
            <p:cNvPr id="334" name="Freeform 38"/>
            <p:cNvSpPr>
              <a:spLocks noEditPoints="1"/>
            </p:cNvSpPr>
            <p:nvPr/>
          </p:nvSpPr>
          <p:spPr bwMode="auto">
            <a:xfrm>
              <a:off x="1979613" y="3067051"/>
              <a:ext cx="231775" cy="230188"/>
            </a:xfrm>
            <a:custGeom>
              <a:avLst/>
              <a:gdLst>
                <a:gd name="T0" fmla="*/ 61 w 122"/>
                <a:gd name="T1" fmla="*/ 0 h 122"/>
                <a:gd name="T2" fmla="*/ 0 w 122"/>
                <a:gd name="T3" fmla="*/ 61 h 122"/>
                <a:gd name="T4" fmla="*/ 61 w 122"/>
                <a:gd name="T5" fmla="*/ 122 h 122"/>
                <a:gd name="T6" fmla="*/ 122 w 122"/>
                <a:gd name="T7" fmla="*/ 61 h 122"/>
                <a:gd name="T8" fmla="*/ 61 w 122"/>
                <a:gd name="T9" fmla="*/ 0 h 122"/>
                <a:gd name="T10" fmla="*/ 64 w 122"/>
                <a:gd name="T11" fmla="*/ 109 h 122"/>
                <a:gd name="T12" fmla="*/ 64 w 122"/>
                <a:gd name="T13" fmla="*/ 102 h 122"/>
                <a:gd name="T14" fmla="*/ 57 w 122"/>
                <a:gd name="T15" fmla="*/ 102 h 122"/>
                <a:gd name="T16" fmla="*/ 57 w 122"/>
                <a:gd name="T17" fmla="*/ 109 h 122"/>
                <a:gd name="T18" fmla="*/ 29 w 122"/>
                <a:gd name="T19" fmla="*/ 97 h 122"/>
                <a:gd name="T20" fmla="*/ 28 w 122"/>
                <a:gd name="T21" fmla="*/ 97 h 122"/>
                <a:gd name="T22" fmla="*/ 27 w 122"/>
                <a:gd name="T23" fmla="*/ 95 h 122"/>
                <a:gd name="T24" fmla="*/ 25 w 122"/>
                <a:gd name="T25" fmla="*/ 93 h 122"/>
                <a:gd name="T26" fmla="*/ 24 w 122"/>
                <a:gd name="T27" fmla="*/ 93 h 122"/>
                <a:gd name="T28" fmla="*/ 13 w 122"/>
                <a:gd name="T29" fmla="*/ 65 h 122"/>
                <a:gd name="T30" fmla="*/ 20 w 122"/>
                <a:gd name="T31" fmla="*/ 65 h 122"/>
                <a:gd name="T32" fmla="*/ 20 w 122"/>
                <a:gd name="T33" fmla="*/ 58 h 122"/>
                <a:gd name="T34" fmla="*/ 13 w 122"/>
                <a:gd name="T35" fmla="*/ 58 h 122"/>
                <a:gd name="T36" fmla="*/ 57 w 122"/>
                <a:gd name="T37" fmla="*/ 13 h 122"/>
                <a:gd name="T38" fmla="*/ 57 w 122"/>
                <a:gd name="T39" fmla="*/ 20 h 122"/>
                <a:gd name="T40" fmla="*/ 64 w 122"/>
                <a:gd name="T41" fmla="*/ 20 h 122"/>
                <a:gd name="T42" fmla="*/ 64 w 122"/>
                <a:gd name="T43" fmla="*/ 13 h 122"/>
                <a:gd name="T44" fmla="*/ 83 w 122"/>
                <a:gd name="T45" fmla="*/ 18 h 122"/>
                <a:gd name="T46" fmla="*/ 83 w 122"/>
                <a:gd name="T47" fmla="*/ 19 h 122"/>
                <a:gd name="T48" fmla="*/ 86 w 122"/>
                <a:gd name="T49" fmla="*/ 21 h 122"/>
                <a:gd name="T50" fmla="*/ 87 w 122"/>
                <a:gd name="T51" fmla="*/ 21 h 122"/>
                <a:gd name="T52" fmla="*/ 90 w 122"/>
                <a:gd name="T53" fmla="*/ 23 h 122"/>
                <a:gd name="T54" fmla="*/ 91 w 122"/>
                <a:gd name="T55" fmla="*/ 24 h 122"/>
                <a:gd name="T56" fmla="*/ 93 w 122"/>
                <a:gd name="T57" fmla="*/ 26 h 122"/>
                <a:gd name="T58" fmla="*/ 94 w 122"/>
                <a:gd name="T59" fmla="*/ 27 h 122"/>
                <a:gd name="T60" fmla="*/ 96 w 122"/>
                <a:gd name="T61" fmla="*/ 29 h 122"/>
                <a:gd name="T62" fmla="*/ 98 w 122"/>
                <a:gd name="T63" fmla="*/ 31 h 122"/>
                <a:gd name="T64" fmla="*/ 99 w 122"/>
                <a:gd name="T65" fmla="*/ 32 h 122"/>
                <a:gd name="T66" fmla="*/ 101 w 122"/>
                <a:gd name="T67" fmla="*/ 35 h 122"/>
                <a:gd name="T68" fmla="*/ 101 w 122"/>
                <a:gd name="T69" fmla="*/ 36 h 122"/>
                <a:gd name="T70" fmla="*/ 103 w 122"/>
                <a:gd name="T71" fmla="*/ 39 h 122"/>
                <a:gd name="T72" fmla="*/ 103 w 122"/>
                <a:gd name="T73" fmla="*/ 39 h 122"/>
                <a:gd name="T74" fmla="*/ 108 w 122"/>
                <a:gd name="T75" fmla="*/ 58 h 122"/>
                <a:gd name="T76" fmla="*/ 102 w 122"/>
                <a:gd name="T77" fmla="*/ 58 h 122"/>
                <a:gd name="T78" fmla="*/ 102 w 122"/>
                <a:gd name="T79" fmla="*/ 65 h 122"/>
                <a:gd name="T80" fmla="*/ 108 w 122"/>
                <a:gd name="T81" fmla="*/ 65 h 122"/>
                <a:gd name="T82" fmla="*/ 64 w 122"/>
                <a:gd name="T83" fmla="*/ 109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22" h="122">
                  <a:moveTo>
                    <a:pt x="61" y="0"/>
                  </a:moveTo>
                  <a:cubicBezTo>
                    <a:pt x="27" y="0"/>
                    <a:pt x="0" y="27"/>
                    <a:pt x="0" y="61"/>
                  </a:cubicBezTo>
                  <a:cubicBezTo>
                    <a:pt x="0" y="95"/>
                    <a:pt x="27" y="122"/>
                    <a:pt x="61" y="122"/>
                  </a:cubicBezTo>
                  <a:cubicBezTo>
                    <a:pt x="94" y="122"/>
                    <a:pt x="122" y="95"/>
                    <a:pt x="122" y="61"/>
                  </a:cubicBezTo>
                  <a:cubicBezTo>
                    <a:pt x="122" y="27"/>
                    <a:pt x="94" y="0"/>
                    <a:pt x="61" y="0"/>
                  </a:cubicBezTo>
                  <a:close/>
                  <a:moveTo>
                    <a:pt x="64" y="109"/>
                  </a:moveTo>
                  <a:cubicBezTo>
                    <a:pt x="64" y="102"/>
                    <a:pt x="64" y="102"/>
                    <a:pt x="64" y="102"/>
                  </a:cubicBezTo>
                  <a:cubicBezTo>
                    <a:pt x="57" y="102"/>
                    <a:pt x="57" y="102"/>
                    <a:pt x="57" y="102"/>
                  </a:cubicBezTo>
                  <a:cubicBezTo>
                    <a:pt x="57" y="109"/>
                    <a:pt x="57" y="109"/>
                    <a:pt x="57" y="109"/>
                  </a:cubicBezTo>
                  <a:cubicBezTo>
                    <a:pt x="46" y="108"/>
                    <a:pt x="37" y="104"/>
                    <a:pt x="29" y="97"/>
                  </a:cubicBezTo>
                  <a:cubicBezTo>
                    <a:pt x="29" y="97"/>
                    <a:pt x="29" y="97"/>
                    <a:pt x="28" y="97"/>
                  </a:cubicBezTo>
                  <a:cubicBezTo>
                    <a:pt x="28" y="96"/>
                    <a:pt x="27" y="96"/>
                    <a:pt x="27" y="95"/>
                  </a:cubicBezTo>
                  <a:cubicBezTo>
                    <a:pt x="26" y="95"/>
                    <a:pt x="25" y="94"/>
                    <a:pt x="25" y="93"/>
                  </a:cubicBezTo>
                  <a:cubicBezTo>
                    <a:pt x="25" y="93"/>
                    <a:pt x="25" y="93"/>
                    <a:pt x="24" y="93"/>
                  </a:cubicBezTo>
                  <a:cubicBezTo>
                    <a:pt x="18" y="85"/>
                    <a:pt x="13" y="75"/>
                    <a:pt x="13" y="65"/>
                  </a:cubicBezTo>
                  <a:cubicBezTo>
                    <a:pt x="20" y="65"/>
                    <a:pt x="20" y="65"/>
                    <a:pt x="20" y="65"/>
                  </a:cubicBezTo>
                  <a:cubicBezTo>
                    <a:pt x="20" y="58"/>
                    <a:pt x="20" y="58"/>
                    <a:pt x="20" y="58"/>
                  </a:cubicBezTo>
                  <a:cubicBezTo>
                    <a:pt x="13" y="58"/>
                    <a:pt x="13" y="58"/>
                    <a:pt x="13" y="58"/>
                  </a:cubicBezTo>
                  <a:cubicBezTo>
                    <a:pt x="15" y="34"/>
                    <a:pt x="33" y="15"/>
                    <a:pt x="57" y="13"/>
                  </a:cubicBezTo>
                  <a:cubicBezTo>
                    <a:pt x="57" y="20"/>
                    <a:pt x="57" y="20"/>
                    <a:pt x="57" y="20"/>
                  </a:cubicBezTo>
                  <a:cubicBezTo>
                    <a:pt x="64" y="20"/>
                    <a:pt x="64" y="20"/>
                    <a:pt x="64" y="20"/>
                  </a:cubicBezTo>
                  <a:cubicBezTo>
                    <a:pt x="64" y="13"/>
                    <a:pt x="64" y="13"/>
                    <a:pt x="64" y="13"/>
                  </a:cubicBezTo>
                  <a:cubicBezTo>
                    <a:pt x="71" y="14"/>
                    <a:pt x="77" y="16"/>
                    <a:pt x="83" y="18"/>
                  </a:cubicBezTo>
                  <a:cubicBezTo>
                    <a:pt x="83" y="19"/>
                    <a:pt x="83" y="19"/>
                    <a:pt x="83" y="19"/>
                  </a:cubicBezTo>
                  <a:cubicBezTo>
                    <a:pt x="84" y="19"/>
                    <a:pt x="85" y="20"/>
                    <a:pt x="86" y="21"/>
                  </a:cubicBezTo>
                  <a:cubicBezTo>
                    <a:pt x="87" y="21"/>
                    <a:pt x="87" y="21"/>
                    <a:pt x="87" y="21"/>
                  </a:cubicBezTo>
                  <a:cubicBezTo>
                    <a:pt x="88" y="22"/>
                    <a:pt x="89" y="22"/>
                    <a:pt x="90" y="23"/>
                  </a:cubicBezTo>
                  <a:cubicBezTo>
                    <a:pt x="90" y="23"/>
                    <a:pt x="91" y="24"/>
                    <a:pt x="91" y="24"/>
                  </a:cubicBezTo>
                  <a:cubicBezTo>
                    <a:pt x="92" y="25"/>
                    <a:pt x="92" y="25"/>
                    <a:pt x="93" y="26"/>
                  </a:cubicBezTo>
                  <a:cubicBezTo>
                    <a:pt x="94" y="26"/>
                    <a:pt x="94" y="27"/>
                    <a:pt x="94" y="27"/>
                  </a:cubicBezTo>
                  <a:cubicBezTo>
                    <a:pt x="95" y="28"/>
                    <a:pt x="96" y="28"/>
                    <a:pt x="96" y="29"/>
                  </a:cubicBezTo>
                  <a:cubicBezTo>
                    <a:pt x="97" y="29"/>
                    <a:pt x="97" y="30"/>
                    <a:pt x="98" y="31"/>
                  </a:cubicBezTo>
                  <a:cubicBezTo>
                    <a:pt x="98" y="31"/>
                    <a:pt x="98" y="32"/>
                    <a:pt x="99" y="32"/>
                  </a:cubicBezTo>
                  <a:cubicBezTo>
                    <a:pt x="99" y="33"/>
                    <a:pt x="100" y="34"/>
                    <a:pt x="101" y="35"/>
                  </a:cubicBezTo>
                  <a:cubicBezTo>
                    <a:pt x="101" y="35"/>
                    <a:pt x="101" y="35"/>
                    <a:pt x="101" y="36"/>
                  </a:cubicBezTo>
                  <a:cubicBezTo>
                    <a:pt x="102" y="37"/>
                    <a:pt x="103" y="38"/>
                    <a:pt x="103" y="39"/>
                  </a:cubicBezTo>
                  <a:cubicBezTo>
                    <a:pt x="103" y="39"/>
                    <a:pt x="103" y="39"/>
                    <a:pt x="103" y="39"/>
                  </a:cubicBezTo>
                  <a:cubicBezTo>
                    <a:pt x="106" y="45"/>
                    <a:pt x="108" y="51"/>
                    <a:pt x="108" y="58"/>
                  </a:cubicBezTo>
                  <a:cubicBezTo>
                    <a:pt x="102" y="58"/>
                    <a:pt x="102" y="58"/>
                    <a:pt x="102" y="58"/>
                  </a:cubicBezTo>
                  <a:cubicBezTo>
                    <a:pt x="102" y="65"/>
                    <a:pt x="102" y="65"/>
                    <a:pt x="102" y="65"/>
                  </a:cubicBezTo>
                  <a:cubicBezTo>
                    <a:pt x="108" y="65"/>
                    <a:pt x="108" y="65"/>
                    <a:pt x="108" y="65"/>
                  </a:cubicBezTo>
                  <a:cubicBezTo>
                    <a:pt x="107" y="88"/>
                    <a:pt x="88" y="107"/>
                    <a:pt x="64" y="10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335" name="Freeform 39"/>
            <p:cNvSpPr>
              <a:spLocks noEditPoints="1"/>
            </p:cNvSpPr>
            <p:nvPr/>
          </p:nvSpPr>
          <p:spPr bwMode="auto">
            <a:xfrm>
              <a:off x="2063750" y="3125788"/>
              <a:ext cx="69850" cy="98425"/>
            </a:xfrm>
            <a:custGeom>
              <a:avLst/>
              <a:gdLst>
                <a:gd name="T0" fmla="*/ 9 w 36"/>
                <a:gd name="T1" fmla="*/ 29 h 52"/>
                <a:gd name="T2" fmla="*/ 9 w 36"/>
                <a:gd name="T3" fmla="*/ 29 h 52"/>
                <a:gd name="T4" fmla="*/ 0 w 36"/>
                <a:gd name="T5" fmla="*/ 52 h 52"/>
                <a:gd name="T6" fmla="*/ 20 w 36"/>
                <a:gd name="T7" fmla="*/ 36 h 52"/>
                <a:gd name="T8" fmla="*/ 20 w 36"/>
                <a:gd name="T9" fmla="*/ 36 h 52"/>
                <a:gd name="T10" fmla="*/ 22 w 36"/>
                <a:gd name="T11" fmla="*/ 32 h 52"/>
                <a:gd name="T12" fmla="*/ 36 w 36"/>
                <a:gd name="T13" fmla="*/ 0 h 52"/>
                <a:gd name="T14" fmla="*/ 11 w 36"/>
                <a:gd name="T15" fmla="*/ 25 h 52"/>
                <a:gd name="T16" fmla="*/ 9 w 36"/>
                <a:gd name="T17" fmla="*/ 29 h 52"/>
                <a:gd name="T18" fmla="*/ 16 w 36"/>
                <a:gd name="T19" fmla="*/ 27 h 52"/>
                <a:gd name="T20" fmla="*/ 19 w 36"/>
                <a:gd name="T21" fmla="*/ 30 h 52"/>
                <a:gd name="T22" fmla="*/ 16 w 36"/>
                <a:gd name="T23" fmla="*/ 33 h 52"/>
                <a:gd name="T24" fmla="*/ 13 w 36"/>
                <a:gd name="T25" fmla="*/ 30 h 52"/>
                <a:gd name="T26" fmla="*/ 16 w 36"/>
                <a:gd name="T27" fmla="*/ 27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" h="52">
                  <a:moveTo>
                    <a:pt x="9" y="29"/>
                  </a:moveTo>
                  <a:cubicBezTo>
                    <a:pt x="9" y="29"/>
                    <a:pt x="9" y="29"/>
                    <a:pt x="9" y="29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20" y="36"/>
                    <a:pt x="20" y="36"/>
                    <a:pt x="20" y="36"/>
                  </a:cubicBezTo>
                  <a:cubicBezTo>
                    <a:pt x="20" y="36"/>
                    <a:pt x="20" y="36"/>
                    <a:pt x="20" y="36"/>
                  </a:cubicBezTo>
                  <a:cubicBezTo>
                    <a:pt x="22" y="35"/>
                    <a:pt x="22" y="33"/>
                    <a:pt x="22" y="32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0" y="26"/>
                    <a:pt x="9" y="27"/>
                    <a:pt x="9" y="29"/>
                  </a:cubicBezTo>
                  <a:close/>
                  <a:moveTo>
                    <a:pt x="16" y="27"/>
                  </a:moveTo>
                  <a:cubicBezTo>
                    <a:pt x="17" y="27"/>
                    <a:pt x="19" y="28"/>
                    <a:pt x="19" y="30"/>
                  </a:cubicBezTo>
                  <a:cubicBezTo>
                    <a:pt x="19" y="32"/>
                    <a:pt x="17" y="33"/>
                    <a:pt x="16" y="33"/>
                  </a:cubicBezTo>
                  <a:cubicBezTo>
                    <a:pt x="14" y="33"/>
                    <a:pt x="13" y="32"/>
                    <a:pt x="13" y="30"/>
                  </a:cubicBezTo>
                  <a:cubicBezTo>
                    <a:pt x="13" y="28"/>
                    <a:pt x="14" y="27"/>
                    <a:pt x="16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336" name="Oval 40"/>
            <p:cNvSpPr>
              <a:spLocks noChangeArrowheads="1"/>
            </p:cNvSpPr>
            <p:nvPr/>
          </p:nvSpPr>
          <p:spPr bwMode="auto">
            <a:xfrm>
              <a:off x="2090738" y="3179763"/>
              <a:ext cx="6350" cy="63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</p:grpSp>
      <p:sp>
        <p:nvSpPr>
          <p:cNvPr id="337" name="Freeform 33"/>
          <p:cNvSpPr>
            <a:spLocks noEditPoints="1"/>
          </p:cNvSpPr>
          <p:nvPr/>
        </p:nvSpPr>
        <p:spPr bwMode="auto">
          <a:xfrm>
            <a:off x="4642134" y="3205028"/>
            <a:ext cx="392709" cy="267376"/>
          </a:xfrm>
          <a:custGeom>
            <a:avLst/>
            <a:gdLst>
              <a:gd name="T0" fmla="*/ 135 w 157"/>
              <a:gd name="T1" fmla="*/ 47 h 107"/>
              <a:gd name="T2" fmla="*/ 137 w 157"/>
              <a:gd name="T3" fmla="*/ 37 h 107"/>
              <a:gd name="T4" fmla="*/ 100 w 157"/>
              <a:gd name="T5" fmla="*/ 0 h 107"/>
              <a:gd name="T6" fmla="*/ 73 w 157"/>
              <a:gd name="T7" fmla="*/ 18 h 107"/>
              <a:gd name="T8" fmla="*/ 46 w 157"/>
              <a:gd name="T9" fmla="*/ 8 h 107"/>
              <a:gd name="T10" fmla="*/ 20 w 157"/>
              <a:gd name="T11" fmla="*/ 40 h 107"/>
              <a:gd name="T12" fmla="*/ 21 w 157"/>
              <a:gd name="T13" fmla="*/ 47 h 107"/>
              <a:gd name="T14" fmla="*/ 0 w 157"/>
              <a:gd name="T15" fmla="*/ 76 h 107"/>
              <a:gd name="T16" fmla="*/ 31 w 157"/>
              <a:gd name="T17" fmla="*/ 107 h 107"/>
              <a:gd name="T18" fmla="*/ 126 w 157"/>
              <a:gd name="T19" fmla="*/ 107 h 107"/>
              <a:gd name="T20" fmla="*/ 157 w 157"/>
              <a:gd name="T21" fmla="*/ 76 h 107"/>
              <a:gd name="T22" fmla="*/ 135 w 157"/>
              <a:gd name="T23" fmla="*/ 47 h 107"/>
              <a:gd name="T24" fmla="*/ 120 w 157"/>
              <a:gd name="T25" fmla="*/ 101 h 107"/>
              <a:gd name="T26" fmla="*/ 79 w 157"/>
              <a:gd name="T27" fmla="*/ 101 h 107"/>
              <a:gd name="T28" fmla="*/ 104 w 157"/>
              <a:gd name="T29" fmla="*/ 76 h 107"/>
              <a:gd name="T30" fmla="*/ 103 w 157"/>
              <a:gd name="T31" fmla="*/ 73 h 107"/>
              <a:gd name="T32" fmla="*/ 92 w 157"/>
              <a:gd name="T33" fmla="*/ 73 h 107"/>
              <a:gd name="T34" fmla="*/ 92 w 157"/>
              <a:gd name="T35" fmla="*/ 68 h 107"/>
              <a:gd name="T36" fmla="*/ 92 w 157"/>
              <a:gd name="T37" fmla="*/ 37 h 107"/>
              <a:gd name="T38" fmla="*/ 90 w 157"/>
              <a:gd name="T39" fmla="*/ 36 h 107"/>
              <a:gd name="T40" fmla="*/ 64 w 157"/>
              <a:gd name="T41" fmla="*/ 36 h 107"/>
              <a:gd name="T42" fmla="*/ 62 w 157"/>
              <a:gd name="T43" fmla="*/ 38 h 107"/>
              <a:gd name="T44" fmla="*/ 62 w 157"/>
              <a:gd name="T45" fmla="*/ 68 h 107"/>
              <a:gd name="T46" fmla="*/ 62 w 157"/>
              <a:gd name="T47" fmla="*/ 73 h 107"/>
              <a:gd name="T48" fmla="*/ 51 w 157"/>
              <a:gd name="T49" fmla="*/ 73 h 107"/>
              <a:gd name="T50" fmla="*/ 51 w 157"/>
              <a:gd name="T51" fmla="*/ 76 h 107"/>
              <a:gd name="T52" fmla="*/ 76 w 157"/>
              <a:gd name="T53" fmla="*/ 101 h 107"/>
              <a:gd name="T54" fmla="*/ 38 w 157"/>
              <a:gd name="T55" fmla="*/ 101 h 107"/>
              <a:gd name="T56" fmla="*/ 11 w 157"/>
              <a:gd name="T57" fmla="*/ 75 h 107"/>
              <a:gd name="T58" fmla="*/ 29 w 157"/>
              <a:gd name="T59" fmla="*/ 50 h 107"/>
              <a:gd name="T60" fmla="*/ 28 w 157"/>
              <a:gd name="T61" fmla="*/ 44 h 107"/>
              <a:gd name="T62" fmla="*/ 51 w 157"/>
              <a:gd name="T63" fmla="*/ 17 h 107"/>
              <a:gd name="T64" fmla="*/ 75 w 157"/>
              <a:gd name="T65" fmla="*/ 30 h 107"/>
              <a:gd name="T66" fmla="*/ 98 w 157"/>
              <a:gd name="T67" fmla="*/ 11 h 107"/>
              <a:gd name="T68" fmla="*/ 128 w 157"/>
              <a:gd name="T69" fmla="*/ 42 h 107"/>
              <a:gd name="T70" fmla="*/ 127 w 157"/>
              <a:gd name="T71" fmla="*/ 50 h 107"/>
              <a:gd name="T72" fmla="*/ 147 w 157"/>
              <a:gd name="T73" fmla="*/ 75 h 107"/>
              <a:gd name="T74" fmla="*/ 120 w 157"/>
              <a:gd name="T75" fmla="*/ 101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57" h="107">
                <a:moveTo>
                  <a:pt x="135" y="47"/>
                </a:moveTo>
                <a:cubicBezTo>
                  <a:pt x="136" y="44"/>
                  <a:pt x="137" y="40"/>
                  <a:pt x="137" y="37"/>
                </a:cubicBezTo>
                <a:cubicBezTo>
                  <a:pt x="137" y="17"/>
                  <a:pt x="120" y="0"/>
                  <a:pt x="100" y="0"/>
                </a:cubicBezTo>
                <a:cubicBezTo>
                  <a:pt x="76" y="0"/>
                  <a:pt x="73" y="18"/>
                  <a:pt x="73" y="18"/>
                </a:cubicBezTo>
                <a:cubicBezTo>
                  <a:pt x="73" y="18"/>
                  <a:pt x="63" y="6"/>
                  <a:pt x="46" y="8"/>
                </a:cubicBezTo>
                <a:cubicBezTo>
                  <a:pt x="30" y="11"/>
                  <a:pt x="20" y="25"/>
                  <a:pt x="20" y="40"/>
                </a:cubicBezTo>
                <a:cubicBezTo>
                  <a:pt x="20" y="42"/>
                  <a:pt x="20" y="45"/>
                  <a:pt x="21" y="47"/>
                </a:cubicBezTo>
                <a:cubicBezTo>
                  <a:pt x="9" y="51"/>
                  <a:pt x="0" y="63"/>
                  <a:pt x="0" y="76"/>
                </a:cubicBezTo>
                <a:cubicBezTo>
                  <a:pt x="0" y="93"/>
                  <a:pt x="14" y="107"/>
                  <a:pt x="31" y="107"/>
                </a:cubicBezTo>
                <a:cubicBezTo>
                  <a:pt x="126" y="107"/>
                  <a:pt x="126" y="107"/>
                  <a:pt x="126" y="107"/>
                </a:cubicBezTo>
                <a:cubicBezTo>
                  <a:pt x="143" y="107"/>
                  <a:pt x="157" y="93"/>
                  <a:pt x="157" y="76"/>
                </a:cubicBezTo>
                <a:cubicBezTo>
                  <a:pt x="157" y="62"/>
                  <a:pt x="148" y="51"/>
                  <a:pt x="135" y="47"/>
                </a:cubicBezTo>
                <a:close/>
                <a:moveTo>
                  <a:pt x="120" y="101"/>
                </a:moveTo>
                <a:cubicBezTo>
                  <a:pt x="79" y="101"/>
                  <a:pt x="79" y="101"/>
                  <a:pt x="79" y="101"/>
                </a:cubicBezTo>
                <a:cubicBezTo>
                  <a:pt x="82" y="97"/>
                  <a:pt x="104" y="76"/>
                  <a:pt x="104" y="76"/>
                </a:cubicBezTo>
                <a:cubicBezTo>
                  <a:pt x="104" y="76"/>
                  <a:pt x="107" y="73"/>
                  <a:pt x="103" y="73"/>
                </a:cubicBezTo>
                <a:cubicBezTo>
                  <a:pt x="99" y="73"/>
                  <a:pt x="92" y="73"/>
                  <a:pt x="92" y="73"/>
                </a:cubicBezTo>
                <a:cubicBezTo>
                  <a:pt x="92" y="73"/>
                  <a:pt x="92" y="71"/>
                  <a:pt x="92" y="68"/>
                </a:cubicBezTo>
                <a:cubicBezTo>
                  <a:pt x="92" y="60"/>
                  <a:pt x="92" y="44"/>
                  <a:pt x="92" y="37"/>
                </a:cubicBezTo>
                <a:cubicBezTo>
                  <a:pt x="92" y="37"/>
                  <a:pt x="92" y="36"/>
                  <a:pt x="90" y="36"/>
                </a:cubicBezTo>
                <a:cubicBezTo>
                  <a:pt x="88" y="36"/>
                  <a:pt x="67" y="36"/>
                  <a:pt x="64" y="36"/>
                </a:cubicBezTo>
                <a:cubicBezTo>
                  <a:pt x="62" y="36"/>
                  <a:pt x="62" y="38"/>
                  <a:pt x="62" y="38"/>
                </a:cubicBezTo>
                <a:cubicBezTo>
                  <a:pt x="62" y="44"/>
                  <a:pt x="62" y="60"/>
                  <a:pt x="62" y="68"/>
                </a:cubicBezTo>
                <a:cubicBezTo>
                  <a:pt x="62" y="71"/>
                  <a:pt x="62" y="73"/>
                  <a:pt x="62" y="73"/>
                </a:cubicBezTo>
                <a:cubicBezTo>
                  <a:pt x="62" y="73"/>
                  <a:pt x="54" y="73"/>
                  <a:pt x="51" y="73"/>
                </a:cubicBezTo>
                <a:cubicBezTo>
                  <a:pt x="48" y="73"/>
                  <a:pt x="51" y="76"/>
                  <a:pt x="51" y="76"/>
                </a:cubicBezTo>
                <a:cubicBezTo>
                  <a:pt x="76" y="101"/>
                  <a:pt x="76" y="101"/>
                  <a:pt x="76" y="101"/>
                </a:cubicBezTo>
                <a:cubicBezTo>
                  <a:pt x="38" y="101"/>
                  <a:pt x="38" y="101"/>
                  <a:pt x="38" y="101"/>
                </a:cubicBezTo>
                <a:cubicBezTo>
                  <a:pt x="23" y="101"/>
                  <a:pt x="11" y="89"/>
                  <a:pt x="11" y="75"/>
                </a:cubicBezTo>
                <a:cubicBezTo>
                  <a:pt x="11" y="63"/>
                  <a:pt x="19" y="54"/>
                  <a:pt x="29" y="50"/>
                </a:cubicBezTo>
                <a:cubicBezTo>
                  <a:pt x="28" y="48"/>
                  <a:pt x="28" y="46"/>
                  <a:pt x="28" y="44"/>
                </a:cubicBezTo>
                <a:cubicBezTo>
                  <a:pt x="28" y="32"/>
                  <a:pt x="37" y="20"/>
                  <a:pt x="51" y="17"/>
                </a:cubicBezTo>
                <a:cubicBezTo>
                  <a:pt x="66" y="16"/>
                  <a:pt x="75" y="30"/>
                  <a:pt x="75" y="30"/>
                </a:cubicBezTo>
                <a:cubicBezTo>
                  <a:pt x="75" y="30"/>
                  <a:pt x="77" y="11"/>
                  <a:pt x="98" y="11"/>
                </a:cubicBezTo>
                <a:cubicBezTo>
                  <a:pt x="115" y="11"/>
                  <a:pt x="128" y="25"/>
                  <a:pt x="128" y="42"/>
                </a:cubicBezTo>
                <a:cubicBezTo>
                  <a:pt x="128" y="45"/>
                  <a:pt x="128" y="48"/>
                  <a:pt x="127" y="50"/>
                </a:cubicBezTo>
                <a:cubicBezTo>
                  <a:pt x="138" y="53"/>
                  <a:pt x="147" y="63"/>
                  <a:pt x="147" y="75"/>
                </a:cubicBezTo>
                <a:cubicBezTo>
                  <a:pt x="147" y="89"/>
                  <a:pt x="135" y="101"/>
                  <a:pt x="120" y="101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PE" sz="2400" dirty="0">
              <a:solidFill>
                <a:schemeClr val="bg1"/>
              </a:solidFill>
            </a:endParaRPr>
          </a:p>
        </p:txBody>
      </p:sp>
      <p:grpSp>
        <p:nvGrpSpPr>
          <p:cNvPr id="338" name="Group 337"/>
          <p:cNvGrpSpPr/>
          <p:nvPr/>
        </p:nvGrpSpPr>
        <p:grpSpPr>
          <a:xfrm>
            <a:off x="3899401" y="1352375"/>
            <a:ext cx="164776" cy="248779"/>
            <a:chOff x="549275" y="4406901"/>
            <a:chExt cx="161926" cy="244475"/>
          </a:xfrm>
          <a:solidFill>
            <a:schemeClr val="bg1">
              <a:lumMod val="65000"/>
            </a:schemeClr>
          </a:solidFill>
        </p:grpSpPr>
        <p:sp>
          <p:nvSpPr>
            <p:cNvPr id="339" name="Freeform 62"/>
            <p:cNvSpPr>
              <a:spLocks noEditPoints="1"/>
            </p:cNvSpPr>
            <p:nvPr/>
          </p:nvSpPr>
          <p:spPr bwMode="auto">
            <a:xfrm>
              <a:off x="549275" y="4406901"/>
              <a:ext cx="138113" cy="244475"/>
            </a:xfrm>
            <a:custGeom>
              <a:avLst/>
              <a:gdLst>
                <a:gd name="T0" fmla="*/ 66 w 73"/>
                <a:gd name="T1" fmla="*/ 105 h 129"/>
                <a:gd name="T2" fmla="*/ 7 w 73"/>
                <a:gd name="T3" fmla="*/ 105 h 129"/>
                <a:gd name="T4" fmla="*/ 7 w 73"/>
                <a:gd name="T5" fmla="*/ 16 h 129"/>
                <a:gd name="T6" fmla="*/ 66 w 73"/>
                <a:gd name="T7" fmla="*/ 16 h 129"/>
                <a:gd name="T8" fmla="*/ 66 w 73"/>
                <a:gd name="T9" fmla="*/ 35 h 129"/>
                <a:gd name="T10" fmla="*/ 73 w 73"/>
                <a:gd name="T11" fmla="*/ 35 h 129"/>
                <a:gd name="T12" fmla="*/ 73 w 73"/>
                <a:gd name="T13" fmla="*/ 10 h 129"/>
                <a:gd name="T14" fmla="*/ 63 w 73"/>
                <a:gd name="T15" fmla="*/ 0 h 129"/>
                <a:gd name="T16" fmla="*/ 9 w 73"/>
                <a:gd name="T17" fmla="*/ 0 h 129"/>
                <a:gd name="T18" fmla="*/ 0 w 73"/>
                <a:gd name="T19" fmla="*/ 10 h 129"/>
                <a:gd name="T20" fmla="*/ 0 w 73"/>
                <a:gd name="T21" fmla="*/ 120 h 129"/>
                <a:gd name="T22" fmla="*/ 9 w 73"/>
                <a:gd name="T23" fmla="*/ 129 h 129"/>
                <a:gd name="T24" fmla="*/ 63 w 73"/>
                <a:gd name="T25" fmla="*/ 129 h 129"/>
                <a:gd name="T26" fmla="*/ 73 w 73"/>
                <a:gd name="T27" fmla="*/ 120 h 129"/>
                <a:gd name="T28" fmla="*/ 73 w 73"/>
                <a:gd name="T29" fmla="*/ 79 h 129"/>
                <a:gd name="T30" fmla="*/ 66 w 73"/>
                <a:gd name="T31" fmla="*/ 79 h 129"/>
                <a:gd name="T32" fmla="*/ 66 w 73"/>
                <a:gd name="T33" fmla="*/ 105 h 129"/>
                <a:gd name="T34" fmla="*/ 57 w 73"/>
                <a:gd name="T35" fmla="*/ 6 h 129"/>
                <a:gd name="T36" fmla="*/ 60 w 73"/>
                <a:gd name="T37" fmla="*/ 9 h 129"/>
                <a:gd name="T38" fmla="*/ 57 w 73"/>
                <a:gd name="T39" fmla="*/ 11 h 129"/>
                <a:gd name="T40" fmla="*/ 55 w 73"/>
                <a:gd name="T41" fmla="*/ 9 h 129"/>
                <a:gd name="T42" fmla="*/ 57 w 73"/>
                <a:gd name="T43" fmla="*/ 6 h 129"/>
                <a:gd name="T44" fmla="*/ 24 w 73"/>
                <a:gd name="T45" fmla="*/ 7 h 129"/>
                <a:gd name="T46" fmla="*/ 49 w 73"/>
                <a:gd name="T47" fmla="*/ 7 h 129"/>
                <a:gd name="T48" fmla="*/ 49 w 73"/>
                <a:gd name="T49" fmla="*/ 10 h 129"/>
                <a:gd name="T50" fmla="*/ 24 w 73"/>
                <a:gd name="T51" fmla="*/ 10 h 129"/>
                <a:gd name="T52" fmla="*/ 24 w 73"/>
                <a:gd name="T53" fmla="*/ 7 h 129"/>
                <a:gd name="T54" fmla="*/ 48 w 73"/>
                <a:gd name="T55" fmla="*/ 119 h 129"/>
                <a:gd name="T56" fmla="*/ 25 w 73"/>
                <a:gd name="T57" fmla="*/ 119 h 129"/>
                <a:gd name="T58" fmla="*/ 25 w 73"/>
                <a:gd name="T59" fmla="*/ 112 h 129"/>
                <a:gd name="T60" fmla="*/ 48 w 73"/>
                <a:gd name="T61" fmla="*/ 112 h 129"/>
                <a:gd name="T62" fmla="*/ 48 w 73"/>
                <a:gd name="T63" fmla="*/ 11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73" h="129">
                  <a:moveTo>
                    <a:pt x="66" y="105"/>
                  </a:moveTo>
                  <a:cubicBezTo>
                    <a:pt x="7" y="105"/>
                    <a:pt x="7" y="105"/>
                    <a:pt x="7" y="105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66" y="16"/>
                    <a:pt x="66" y="16"/>
                    <a:pt x="66" y="16"/>
                  </a:cubicBezTo>
                  <a:cubicBezTo>
                    <a:pt x="66" y="35"/>
                    <a:pt x="66" y="35"/>
                    <a:pt x="66" y="35"/>
                  </a:cubicBezTo>
                  <a:cubicBezTo>
                    <a:pt x="73" y="35"/>
                    <a:pt x="73" y="35"/>
                    <a:pt x="73" y="35"/>
                  </a:cubicBezTo>
                  <a:cubicBezTo>
                    <a:pt x="73" y="10"/>
                    <a:pt x="73" y="10"/>
                    <a:pt x="73" y="10"/>
                  </a:cubicBezTo>
                  <a:cubicBezTo>
                    <a:pt x="73" y="5"/>
                    <a:pt x="68" y="0"/>
                    <a:pt x="63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5"/>
                    <a:pt x="0" y="1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125"/>
                    <a:pt x="4" y="129"/>
                    <a:pt x="9" y="129"/>
                  </a:cubicBezTo>
                  <a:cubicBezTo>
                    <a:pt x="63" y="129"/>
                    <a:pt x="63" y="129"/>
                    <a:pt x="63" y="129"/>
                  </a:cubicBezTo>
                  <a:cubicBezTo>
                    <a:pt x="68" y="129"/>
                    <a:pt x="73" y="125"/>
                    <a:pt x="73" y="120"/>
                  </a:cubicBezTo>
                  <a:cubicBezTo>
                    <a:pt x="73" y="79"/>
                    <a:pt x="73" y="79"/>
                    <a:pt x="73" y="79"/>
                  </a:cubicBezTo>
                  <a:cubicBezTo>
                    <a:pt x="66" y="79"/>
                    <a:pt x="66" y="79"/>
                    <a:pt x="66" y="79"/>
                  </a:cubicBezTo>
                  <a:lnTo>
                    <a:pt x="66" y="105"/>
                  </a:lnTo>
                  <a:close/>
                  <a:moveTo>
                    <a:pt x="57" y="6"/>
                  </a:moveTo>
                  <a:cubicBezTo>
                    <a:pt x="58" y="6"/>
                    <a:pt x="60" y="7"/>
                    <a:pt x="60" y="9"/>
                  </a:cubicBezTo>
                  <a:cubicBezTo>
                    <a:pt x="60" y="10"/>
                    <a:pt x="58" y="11"/>
                    <a:pt x="57" y="11"/>
                  </a:cubicBezTo>
                  <a:cubicBezTo>
                    <a:pt x="56" y="11"/>
                    <a:pt x="55" y="10"/>
                    <a:pt x="55" y="9"/>
                  </a:cubicBezTo>
                  <a:cubicBezTo>
                    <a:pt x="55" y="7"/>
                    <a:pt x="56" y="6"/>
                    <a:pt x="57" y="6"/>
                  </a:cubicBezTo>
                  <a:close/>
                  <a:moveTo>
                    <a:pt x="24" y="7"/>
                  </a:moveTo>
                  <a:cubicBezTo>
                    <a:pt x="49" y="7"/>
                    <a:pt x="49" y="7"/>
                    <a:pt x="49" y="7"/>
                  </a:cubicBezTo>
                  <a:cubicBezTo>
                    <a:pt x="49" y="10"/>
                    <a:pt x="49" y="10"/>
                    <a:pt x="49" y="10"/>
                  </a:cubicBezTo>
                  <a:cubicBezTo>
                    <a:pt x="24" y="10"/>
                    <a:pt x="24" y="10"/>
                    <a:pt x="24" y="10"/>
                  </a:cubicBezTo>
                  <a:lnTo>
                    <a:pt x="24" y="7"/>
                  </a:lnTo>
                  <a:close/>
                  <a:moveTo>
                    <a:pt x="48" y="119"/>
                  </a:moveTo>
                  <a:cubicBezTo>
                    <a:pt x="25" y="119"/>
                    <a:pt x="25" y="119"/>
                    <a:pt x="25" y="119"/>
                  </a:cubicBezTo>
                  <a:cubicBezTo>
                    <a:pt x="25" y="112"/>
                    <a:pt x="25" y="112"/>
                    <a:pt x="25" y="112"/>
                  </a:cubicBezTo>
                  <a:cubicBezTo>
                    <a:pt x="48" y="112"/>
                    <a:pt x="48" y="112"/>
                    <a:pt x="48" y="112"/>
                  </a:cubicBezTo>
                  <a:lnTo>
                    <a:pt x="48" y="1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340" name="Freeform 63"/>
            <p:cNvSpPr>
              <a:spLocks/>
            </p:cNvSpPr>
            <p:nvPr/>
          </p:nvSpPr>
          <p:spPr bwMode="auto">
            <a:xfrm>
              <a:off x="608013" y="4478338"/>
              <a:ext cx="103188" cy="98425"/>
            </a:xfrm>
            <a:custGeom>
              <a:avLst/>
              <a:gdLst>
                <a:gd name="T0" fmla="*/ 0 w 65"/>
                <a:gd name="T1" fmla="*/ 44 h 62"/>
                <a:gd name="T2" fmla="*/ 8 w 65"/>
                <a:gd name="T3" fmla="*/ 44 h 62"/>
                <a:gd name="T4" fmla="*/ 0 w 65"/>
                <a:gd name="T5" fmla="*/ 62 h 62"/>
                <a:gd name="T6" fmla="*/ 22 w 65"/>
                <a:gd name="T7" fmla="*/ 44 h 62"/>
                <a:gd name="T8" fmla="*/ 65 w 65"/>
                <a:gd name="T9" fmla="*/ 44 h 62"/>
                <a:gd name="T10" fmla="*/ 65 w 65"/>
                <a:gd name="T11" fmla="*/ 0 h 62"/>
                <a:gd name="T12" fmla="*/ 0 w 65"/>
                <a:gd name="T13" fmla="*/ 0 h 62"/>
                <a:gd name="T14" fmla="*/ 0 w 65"/>
                <a:gd name="T15" fmla="*/ 44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5" h="62">
                  <a:moveTo>
                    <a:pt x="0" y="44"/>
                  </a:moveTo>
                  <a:lnTo>
                    <a:pt x="8" y="44"/>
                  </a:lnTo>
                  <a:lnTo>
                    <a:pt x="0" y="62"/>
                  </a:lnTo>
                  <a:lnTo>
                    <a:pt x="22" y="44"/>
                  </a:lnTo>
                  <a:lnTo>
                    <a:pt x="65" y="44"/>
                  </a:lnTo>
                  <a:lnTo>
                    <a:pt x="65" y="0"/>
                  </a:lnTo>
                  <a:lnTo>
                    <a:pt x="0" y="0"/>
                  </a:lnTo>
                  <a:lnTo>
                    <a:pt x="0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</p:grpSp>
      <p:sp>
        <p:nvSpPr>
          <p:cNvPr id="14" name="Oval 13"/>
          <p:cNvSpPr/>
          <p:nvPr/>
        </p:nvSpPr>
        <p:spPr>
          <a:xfrm>
            <a:off x="2700515" y="3504342"/>
            <a:ext cx="950647" cy="956613"/>
          </a:xfrm>
          <a:prstGeom prst="ellipse">
            <a:avLst/>
          </a:prstGeom>
          <a:blipFill>
            <a:blip r:embed="rId3"/>
            <a:stretch>
              <a:fillRect l="-4000" t="-2000" r="-4000" b="-2000"/>
            </a:stretch>
          </a:blip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PE" sz="11733" dirty="0">
              <a:solidFill>
                <a:schemeClr val="bg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1524001" y="2793193"/>
            <a:ext cx="950647" cy="956613"/>
          </a:xfrm>
          <a:prstGeom prst="ellipse">
            <a:avLst/>
          </a:prstGeom>
          <a:blipFill>
            <a:blip r:embed="rId4"/>
            <a:stretch>
              <a:fillRect l="-4000" t="-2000" r="-4000" b="-2000"/>
            </a:stretch>
          </a:blip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PE" sz="11733" dirty="0">
              <a:solidFill>
                <a:schemeClr val="bg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4064001" y="1108991"/>
            <a:ext cx="950647" cy="956613"/>
          </a:xfrm>
          <a:prstGeom prst="ellipse">
            <a:avLst/>
          </a:prstGeom>
          <a:blipFill>
            <a:blip r:embed="rId5"/>
            <a:stretch>
              <a:fillRect l="-4000" t="-2000" r="-4000" b="-2000"/>
            </a:stretch>
          </a:blip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PE" sz="11733" dirty="0">
              <a:solidFill>
                <a:schemeClr val="bg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5555323" y="2270803"/>
            <a:ext cx="950647" cy="956613"/>
          </a:xfrm>
          <a:prstGeom prst="ellipse">
            <a:avLst/>
          </a:prstGeom>
          <a:blipFill>
            <a:blip r:embed="rId6"/>
            <a:stretch>
              <a:fillRect l="-4000" t="-2000" r="-4000" b="-2000"/>
            </a:stretch>
          </a:blip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PE" sz="11733" dirty="0">
              <a:solidFill>
                <a:schemeClr val="bg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2671546" y="2065605"/>
            <a:ext cx="950647" cy="956613"/>
          </a:xfrm>
          <a:prstGeom prst="ellipse">
            <a:avLst/>
          </a:prstGeom>
          <a:blipFill>
            <a:blip r:embed="rId7"/>
            <a:stretch>
              <a:fillRect l="-4000" t="-2000" r="-4000" b="-2000"/>
            </a:stretch>
          </a:blip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PE" sz="11733" dirty="0">
              <a:solidFill>
                <a:schemeClr val="bg1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7315201" y="3432435"/>
            <a:ext cx="950647" cy="956613"/>
          </a:xfrm>
          <a:prstGeom prst="ellipse">
            <a:avLst/>
          </a:prstGeom>
          <a:blipFill>
            <a:blip r:embed="rId8"/>
            <a:stretch>
              <a:fillRect l="-4000" t="-2000" r="-4000" b="-2000"/>
            </a:stretch>
          </a:blip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PE" sz="11733" dirty="0">
              <a:solidFill>
                <a:schemeClr val="bg1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8819203" y="3052091"/>
            <a:ext cx="950647" cy="956613"/>
          </a:xfrm>
          <a:prstGeom prst="ellipse">
            <a:avLst/>
          </a:prstGeom>
          <a:blipFill>
            <a:blip r:embed="rId9"/>
            <a:stretch>
              <a:fillRect l="-4000" t="-2000" r="-4000" b="-2000"/>
            </a:stretch>
          </a:blip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PE" sz="11733" dirty="0">
              <a:solidFill>
                <a:schemeClr val="bg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7112001" y="1700206"/>
            <a:ext cx="950647" cy="956613"/>
          </a:xfrm>
          <a:prstGeom prst="ellipse">
            <a:avLst/>
          </a:prstGeom>
          <a:blipFill>
            <a:blip r:embed="rId10"/>
            <a:stretch>
              <a:fillRect l="-4000" t="-2000" r="-4000" b="-2000"/>
            </a:stretch>
          </a:blip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PE" sz="11733" dirty="0">
              <a:solidFill>
                <a:schemeClr val="bg1"/>
              </a:solidFill>
            </a:endParaRPr>
          </a:p>
        </p:txBody>
      </p:sp>
      <p:grpSp>
        <p:nvGrpSpPr>
          <p:cNvPr id="354" name="Group 353"/>
          <p:cNvGrpSpPr/>
          <p:nvPr/>
        </p:nvGrpSpPr>
        <p:grpSpPr>
          <a:xfrm>
            <a:off x="127356" y="-21594"/>
            <a:ext cx="3397163" cy="891469"/>
            <a:chOff x="127357" y="-6354"/>
            <a:chExt cx="2524868" cy="891469"/>
          </a:xfrm>
        </p:grpSpPr>
        <p:sp>
          <p:nvSpPr>
            <p:cNvPr id="355" name="Round Same Side Corner Rectangle 354"/>
            <p:cNvSpPr/>
            <p:nvPr/>
          </p:nvSpPr>
          <p:spPr bwMode="auto">
            <a:xfrm rot="10800000" flipH="1">
              <a:off x="127357" y="-6354"/>
              <a:ext cx="2524868" cy="613385"/>
            </a:xfrm>
            <a:prstGeom prst="round2SameRect">
              <a:avLst>
                <a:gd name="adj1" fmla="val 35205"/>
                <a:gd name="adj2" fmla="val 0"/>
              </a:avLst>
            </a:prstGeom>
            <a:solidFill>
              <a:schemeClr val="tx1">
                <a:alpha val="50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vert="horz" wrap="none" lIns="121920" tIns="60960" rIns="121920" bIns="6096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s-PE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356" name="TextBox 355"/>
            <p:cNvSpPr txBox="1"/>
            <p:nvPr/>
          </p:nvSpPr>
          <p:spPr>
            <a:xfrm>
              <a:off x="127357" y="54118"/>
              <a:ext cx="252486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PE" sz="2400" dirty="0" smtClean="0">
                  <a:solidFill>
                    <a:schemeClr val="bg1"/>
                  </a:solidFill>
                </a:rPr>
                <a:t>Proyectos emblemáticos</a:t>
              </a:r>
              <a:endParaRPr lang="es-PE" sz="2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57" name="Group 356"/>
          <p:cNvGrpSpPr/>
          <p:nvPr/>
        </p:nvGrpSpPr>
        <p:grpSpPr>
          <a:xfrm>
            <a:off x="7635890" y="5118138"/>
            <a:ext cx="4239626" cy="1267644"/>
            <a:chOff x="1855969" y="3166271"/>
            <a:chExt cx="3122431" cy="1437058"/>
          </a:xfrm>
        </p:grpSpPr>
        <p:sp>
          <p:nvSpPr>
            <p:cNvPr id="358" name="Text Box 10"/>
            <p:cNvSpPr txBox="1">
              <a:spLocks noChangeArrowheads="1"/>
            </p:cNvSpPr>
            <p:nvPr/>
          </p:nvSpPr>
          <p:spPr bwMode="auto">
            <a:xfrm>
              <a:off x="1879600" y="3410059"/>
              <a:ext cx="3098800" cy="119327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60960" tIns="30480" rIns="60960" bIns="30480">
              <a:spAutoFit/>
            </a:bodyPr>
            <a:lstStyle/>
            <a:p>
              <a:pPr defTabSz="1219170">
                <a:spcBef>
                  <a:spcPct val="20000"/>
                </a:spcBef>
                <a:defRPr/>
              </a:pPr>
              <a:endParaRPr lang="es-PE" sz="1400" dirty="0" smtClean="0">
                <a:solidFill>
                  <a:schemeClr val="bg1">
                    <a:lumMod val="85000"/>
                  </a:schemeClr>
                </a:solidFill>
              </a:endParaRPr>
            </a:p>
            <a:p>
              <a:pPr defTabSz="1219170">
                <a:spcBef>
                  <a:spcPct val="20000"/>
                </a:spcBef>
                <a:defRPr/>
              </a:pPr>
              <a:r>
                <a:rPr lang="es-ES" sz="1400" dirty="0" smtClean="0">
                  <a:solidFill>
                    <a:schemeClr val="bg1">
                      <a:lumMod val="85000"/>
                    </a:schemeClr>
                  </a:solidFill>
                </a:rPr>
                <a:t>-          </a:t>
              </a:r>
              <a:r>
                <a:rPr lang="es-ES" sz="1400" dirty="0">
                  <a:solidFill>
                    <a:schemeClr val="bg1">
                      <a:lumMod val="85000"/>
                    </a:schemeClr>
                  </a:solidFill>
                </a:rPr>
                <a:t>Forestación Zonal</a:t>
              </a:r>
            </a:p>
            <a:p>
              <a:pPr defTabSz="1219170">
                <a:spcBef>
                  <a:spcPct val="20000"/>
                </a:spcBef>
                <a:defRPr/>
              </a:pPr>
              <a:r>
                <a:rPr lang="es-ES" sz="1400" dirty="0">
                  <a:solidFill>
                    <a:schemeClr val="bg1">
                      <a:lumMod val="85000"/>
                    </a:schemeClr>
                  </a:solidFill>
                </a:rPr>
                <a:t>-          Plazas Comunales</a:t>
              </a:r>
            </a:p>
            <a:p>
              <a:pPr defTabSz="1219170">
                <a:spcBef>
                  <a:spcPct val="20000"/>
                </a:spcBef>
                <a:defRPr/>
              </a:pPr>
              <a:r>
                <a:rPr lang="es-ES" sz="1400" dirty="0">
                  <a:solidFill>
                    <a:schemeClr val="bg1">
                      <a:lumMod val="85000"/>
                    </a:schemeClr>
                  </a:solidFill>
                </a:rPr>
                <a:t>-          </a:t>
              </a:r>
              <a:r>
                <a:rPr lang="es-ES" sz="1400" dirty="0" smtClean="0">
                  <a:solidFill>
                    <a:schemeClr val="bg1">
                      <a:lumMod val="85000"/>
                    </a:schemeClr>
                  </a:solidFill>
                </a:rPr>
                <a:t>Bibliotecas</a:t>
              </a:r>
              <a:endParaRPr lang="es-PE" sz="1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359" name="Rectangle 358"/>
            <p:cNvSpPr/>
            <p:nvPr/>
          </p:nvSpPr>
          <p:spPr>
            <a:xfrm>
              <a:off x="1855969" y="3166271"/>
              <a:ext cx="2712685" cy="4186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1450940"/>
              <a:r>
                <a:rPr lang="es-PE" b="1" dirty="0" smtClean="0">
                  <a:solidFill>
                    <a:srgbClr val="FF0000"/>
                  </a:solidFill>
                  <a:ea typeface="Open Sans" pitchFamily="34" charset="0"/>
                  <a:cs typeface="Open Sans" pitchFamily="34" charset="0"/>
                </a:rPr>
                <a:t>Proyectos cívicos y medio ambiente</a:t>
              </a:r>
              <a:endParaRPr lang="es-PE" b="1" dirty="0">
                <a:solidFill>
                  <a:srgbClr val="FF0000"/>
                </a:solidFill>
                <a:ea typeface="Open Sans" pitchFamily="34" charset="0"/>
                <a:cs typeface="Open Sans" pitchFamily="34" charset="0"/>
              </a:endParaRPr>
            </a:p>
          </p:txBody>
        </p:sp>
      </p:grpSp>
      <p:grpSp>
        <p:nvGrpSpPr>
          <p:cNvPr id="360" name="Group 359"/>
          <p:cNvGrpSpPr/>
          <p:nvPr/>
        </p:nvGrpSpPr>
        <p:grpSpPr>
          <a:xfrm>
            <a:off x="95571" y="4683569"/>
            <a:ext cx="3180502" cy="1743454"/>
            <a:chOff x="1839972" y="3072997"/>
            <a:chExt cx="3138428" cy="1359280"/>
          </a:xfrm>
        </p:grpSpPr>
        <p:sp>
          <p:nvSpPr>
            <p:cNvPr id="361" name="Text Box 10"/>
            <p:cNvSpPr txBox="1">
              <a:spLocks noChangeArrowheads="1"/>
            </p:cNvSpPr>
            <p:nvPr/>
          </p:nvSpPr>
          <p:spPr bwMode="auto">
            <a:xfrm>
              <a:off x="1879600" y="3410059"/>
              <a:ext cx="3098800" cy="10222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60960" tIns="30480" rIns="60960" bIns="30480">
              <a:spAutoFit/>
            </a:bodyPr>
            <a:lstStyle/>
            <a:p>
              <a:pPr defTabSz="1219170">
                <a:spcBef>
                  <a:spcPct val="20000"/>
                </a:spcBef>
                <a:defRPr/>
              </a:pPr>
              <a:r>
                <a:rPr lang="es-ES" sz="1400" dirty="0" smtClean="0">
                  <a:solidFill>
                    <a:schemeClr val="bg1">
                      <a:lumMod val="85000"/>
                    </a:schemeClr>
                  </a:solidFill>
                </a:rPr>
                <a:t>-          </a:t>
              </a:r>
              <a:r>
                <a:rPr lang="es-ES" sz="1400" dirty="0">
                  <a:solidFill>
                    <a:schemeClr val="bg1">
                      <a:lumMod val="85000"/>
                    </a:schemeClr>
                  </a:solidFill>
                </a:rPr>
                <a:t>Recojo de Basura</a:t>
              </a:r>
            </a:p>
            <a:p>
              <a:pPr defTabSz="1219170">
                <a:spcBef>
                  <a:spcPct val="20000"/>
                </a:spcBef>
                <a:defRPr/>
              </a:pPr>
              <a:r>
                <a:rPr lang="es-ES" sz="1400" dirty="0">
                  <a:solidFill>
                    <a:schemeClr val="bg1">
                      <a:lumMod val="85000"/>
                    </a:schemeClr>
                  </a:solidFill>
                </a:rPr>
                <a:t>-          Transporte Urbano Masivo</a:t>
              </a:r>
            </a:p>
            <a:p>
              <a:pPr defTabSz="1219170">
                <a:spcBef>
                  <a:spcPct val="20000"/>
                </a:spcBef>
                <a:defRPr/>
              </a:pPr>
              <a:r>
                <a:rPr lang="es-ES" sz="1400" dirty="0">
                  <a:solidFill>
                    <a:schemeClr val="bg1">
                      <a:lumMod val="85000"/>
                    </a:schemeClr>
                  </a:solidFill>
                </a:rPr>
                <a:t>-          Bermas y Carreteras</a:t>
              </a:r>
            </a:p>
            <a:p>
              <a:pPr defTabSz="1219170">
                <a:spcBef>
                  <a:spcPct val="20000"/>
                </a:spcBef>
                <a:defRPr/>
              </a:pPr>
              <a:r>
                <a:rPr lang="es-ES" sz="1400" dirty="0" smtClean="0">
                  <a:solidFill>
                    <a:schemeClr val="bg1">
                      <a:lumMod val="85000"/>
                    </a:schemeClr>
                  </a:solidFill>
                </a:rPr>
                <a:t>-          Integración </a:t>
              </a:r>
              <a:r>
                <a:rPr lang="es-ES" sz="1400" dirty="0">
                  <a:solidFill>
                    <a:schemeClr val="bg1">
                      <a:lumMod val="85000"/>
                    </a:schemeClr>
                  </a:solidFill>
                </a:rPr>
                <a:t>de </a:t>
              </a:r>
              <a:r>
                <a:rPr lang="es-ES" sz="1400" dirty="0" smtClean="0">
                  <a:solidFill>
                    <a:schemeClr val="bg1">
                      <a:lumMod val="85000"/>
                    </a:schemeClr>
                  </a:solidFill>
                </a:rPr>
                <a:t>conos</a:t>
              </a:r>
            </a:p>
            <a:p>
              <a:pPr defTabSz="1219170">
                <a:spcBef>
                  <a:spcPct val="20000"/>
                </a:spcBef>
                <a:defRPr/>
              </a:pPr>
              <a:r>
                <a:rPr lang="es-ES" sz="1400" dirty="0">
                  <a:solidFill>
                    <a:schemeClr val="bg1">
                      <a:lumMod val="85000"/>
                    </a:schemeClr>
                  </a:solidFill>
                </a:rPr>
                <a:t>-          </a:t>
              </a:r>
              <a:r>
                <a:rPr lang="es-ES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Ciclovías</a:t>
              </a:r>
              <a:endParaRPr lang="es-PE" sz="1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362" name="Rectangle 361"/>
            <p:cNvSpPr/>
            <p:nvPr/>
          </p:nvSpPr>
          <p:spPr>
            <a:xfrm>
              <a:off x="1839972" y="3072997"/>
              <a:ext cx="1980148" cy="2879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1450940"/>
              <a:r>
                <a:rPr lang="es-PE" b="1" dirty="0" smtClean="0">
                  <a:solidFill>
                    <a:srgbClr val="00B0F0"/>
                  </a:solidFill>
                  <a:ea typeface="Open Sans" pitchFamily="34" charset="0"/>
                  <a:cs typeface="Open Sans" pitchFamily="34" charset="0"/>
                </a:rPr>
                <a:t>Proyectos urbanos</a:t>
              </a:r>
              <a:endParaRPr lang="es-PE" b="1" dirty="0">
                <a:solidFill>
                  <a:srgbClr val="00B0F0"/>
                </a:solidFill>
                <a:ea typeface="Open Sans" pitchFamily="34" charset="0"/>
                <a:cs typeface="Open Sans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63677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2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2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2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2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620"/>
                            </p:stCondLst>
                            <p:childTnLst>
                              <p:par>
                                <p:cTn id="21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2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2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2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2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740"/>
                            </p:stCondLst>
                            <p:childTnLst>
                              <p:par>
                                <p:cTn id="28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2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2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2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2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860"/>
                            </p:stCondLst>
                            <p:childTnLst>
                              <p:par>
                                <p:cTn id="3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360"/>
                            </p:stCondLst>
                            <p:childTnLst>
                              <p:par>
                                <p:cTn id="41" presetID="3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2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2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2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2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480"/>
                            </p:stCondLst>
                            <p:childTnLst>
                              <p:par>
                                <p:cTn id="48" presetID="3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2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2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2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2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600"/>
                            </p:stCondLst>
                            <p:childTnLst>
                              <p:par>
                                <p:cTn id="55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2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2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2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2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720"/>
                            </p:stCondLst>
                            <p:childTnLst>
                              <p:par>
                                <p:cTn id="62" presetID="3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2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2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2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2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840"/>
                            </p:stCondLst>
                            <p:childTnLst>
                              <p:par>
                                <p:cTn id="69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2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2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2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2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2960"/>
                            </p:stCondLst>
                            <p:childTnLst>
                              <p:par>
                                <p:cTn id="76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2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2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2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2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3080"/>
                            </p:stCondLst>
                            <p:childTnLst>
                              <p:par>
                                <p:cTn id="83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2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2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2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2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3200"/>
                            </p:stCondLst>
                            <p:childTnLst>
                              <p:par>
                                <p:cTn id="90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2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2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2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2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3320"/>
                            </p:stCondLst>
                            <p:childTnLst>
                              <p:par>
                                <p:cTn id="97" presetID="3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2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12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2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2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3440"/>
                            </p:stCondLst>
                            <p:childTnLst>
                              <p:par>
                                <p:cTn id="104" presetID="3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12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7" dur="12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2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2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3560"/>
                            </p:stCondLst>
                            <p:childTnLst>
                              <p:par>
                                <p:cTn id="111" presetID="3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12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4" dur="12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12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2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3680"/>
                            </p:stCondLst>
                            <p:childTnLst>
                              <p:par>
                                <p:cTn id="118" presetID="3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12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1" dur="12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12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12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3800"/>
                            </p:stCondLst>
                            <p:childTnLst>
                              <p:par>
                                <p:cTn id="125" presetID="3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12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8" dur="12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12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12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3920"/>
                            </p:stCondLst>
                            <p:childTnLst>
                              <p:par>
                                <p:cTn id="132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12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5" dur="12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12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12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4040"/>
                            </p:stCondLst>
                            <p:childTnLst>
                              <p:par>
                                <p:cTn id="139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12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2" dur="12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12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12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4160"/>
                            </p:stCondLst>
                            <p:childTnLst>
                              <p:par>
                                <p:cTn id="14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4660"/>
                            </p:stCondLst>
                            <p:childTnLst>
                              <p:par>
                                <p:cTn id="152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12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5" dur="12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12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12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>
                            <p:stCondLst>
                              <p:cond delay="4780"/>
                            </p:stCondLst>
                            <p:childTnLst>
                              <p:par>
                                <p:cTn id="159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12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2" dur="12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12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12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5" fill="hold">
                            <p:stCondLst>
                              <p:cond delay="4900"/>
                            </p:stCondLst>
                            <p:childTnLst>
                              <p:par>
                                <p:cTn id="166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12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9" dur="12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12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12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5020"/>
                            </p:stCondLst>
                            <p:childTnLst>
                              <p:par>
                                <p:cTn id="173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12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6" dur="12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12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8" dur="12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9" fill="hold">
                            <p:stCondLst>
                              <p:cond delay="5140"/>
                            </p:stCondLst>
                            <p:childTnLst>
                              <p:par>
                                <p:cTn id="180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12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3" dur="12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4" dur="12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5" dur="12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6" fill="hold">
                            <p:stCondLst>
                              <p:cond delay="5260"/>
                            </p:stCondLst>
                            <p:childTnLst>
                              <p:par>
                                <p:cTn id="187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12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0" dur="12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1" dur="12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2" dur="12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3" fill="hold">
                            <p:stCondLst>
                              <p:cond delay="5380"/>
                            </p:stCondLst>
                            <p:childTnLst>
                              <p:par>
                                <p:cTn id="194" presetID="3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6" dur="12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7" dur="12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8" dur="12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9" dur="12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0" fill="hold">
                            <p:stCondLst>
                              <p:cond delay="5500"/>
                            </p:stCondLst>
                            <p:childTnLst>
                              <p:par>
                                <p:cTn id="201" presetID="3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3" dur="12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4" dur="12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5" dur="12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6" dur="12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7" fill="hold">
                            <p:stCondLst>
                              <p:cond delay="5620"/>
                            </p:stCondLst>
                            <p:childTnLst>
                              <p:par>
                                <p:cTn id="208" presetID="3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0" dur="12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1" dur="12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2" dur="12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3" dur="12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4" fill="hold">
                            <p:stCondLst>
                              <p:cond delay="5740"/>
                            </p:stCondLst>
                            <p:childTnLst>
                              <p:par>
                                <p:cTn id="215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7" dur="12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8" dur="12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9" dur="12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0" dur="12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1" fill="hold">
                            <p:stCondLst>
                              <p:cond delay="5860"/>
                            </p:stCondLst>
                            <p:childTnLst>
                              <p:par>
                                <p:cTn id="222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4" dur="12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5" dur="12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6" dur="12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7" dur="12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8" fill="hold">
                            <p:stCondLst>
                              <p:cond delay="5980"/>
                            </p:stCondLst>
                            <p:childTnLst>
                              <p:par>
                                <p:cTn id="229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1" dur="12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2" dur="12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3" dur="12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4" dur="12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5" fill="hold">
                            <p:stCondLst>
                              <p:cond delay="6100"/>
                            </p:stCondLst>
                            <p:childTnLst>
                              <p:par>
                                <p:cTn id="236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8" dur="12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9" dur="12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0" dur="12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1" dur="12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2" fill="hold">
                            <p:stCondLst>
                              <p:cond delay="6220"/>
                            </p:stCondLst>
                            <p:childTnLst>
                              <p:par>
                                <p:cTn id="243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5" dur="12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6" dur="12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7" dur="12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8" dur="12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9" fill="hold">
                            <p:stCondLst>
                              <p:cond delay="6340"/>
                            </p:stCondLst>
                            <p:childTnLst>
                              <p:par>
                                <p:cTn id="250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2" dur="12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3" dur="12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4" dur="12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5" dur="12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6" fill="hold">
                            <p:stCondLst>
                              <p:cond delay="6460"/>
                            </p:stCondLst>
                            <p:childTnLst>
                              <p:par>
                                <p:cTn id="25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2" fill="hold">
                            <p:stCondLst>
                              <p:cond delay="6960"/>
                            </p:stCondLst>
                            <p:childTnLst>
                              <p:par>
                                <p:cTn id="263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5" dur="12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6" dur="12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7" dur="12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8" dur="12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9" fill="hold">
                            <p:stCondLst>
                              <p:cond delay="7080"/>
                            </p:stCondLst>
                            <p:childTnLst>
                              <p:par>
                                <p:cTn id="270" presetID="3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2" dur="12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3" dur="12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4" dur="12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5" dur="12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6" fill="hold">
                            <p:stCondLst>
                              <p:cond delay="7200"/>
                            </p:stCondLst>
                            <p:childTnLst>
                              <p:par>
                                <p:cTn id="277" presetID="3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9" dur="12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0" dur="12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1" dur="12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2" dur="12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3" fill="hold">
                            <p:stCondLst>
                              <p:cond delay="7320"/>
                            </p:stCondLst>
                            <p:childTnLst>
                              <p:par>
                                <p:cTn id="284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6" dur="12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7" dur="12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8" dur="12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9" dur="12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0" fill="hold">
                            <p:stCondLst>
                              <p:cond delay="7440"/>
                            </p:stCondLst>
                            <p:childTnLst>
                              <p:par>
                                <p:cTn id="291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3" dur="12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4" dur="12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5" dur="12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6" dur="12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7" fill="hold">
                            <p:stCondLst>
                              <p:cond delay="7560"/>
                            </p:stCondLst>
                            <p:childTnLst>
                              <p:par>
                                <p:cTn id="298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0" dur="12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1" dur="12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2" dur="12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3" dur="12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4" fill="hold">
                            <p:stCondLst>
                              <p:cond delay="7680"/>
                            </p:stCondLst>
                            <p:childTnLst>
                              <p:par>
                                <p:cTn id="305" presetID="3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7" dur="12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8" dur="12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9" dur="12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0" dur="12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1" fill="hold">
                            <p:stCondLst>
                              <p:cond delay="7800"/>
                            </p:stCondLst>
                            <p:childTnLst>
                              <p:par>
                                <p:cTn id="312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4" dur="12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5" dur="12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6" dur="12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7" dur="12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8" fill="hold">
                            <p:stCondLst>
                              <p:cond delay="7920"/>
                            </p:stCondLst>
                            <p:childTnLst>
                              <p:par>
                                <p:cTn id="319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1" dur="12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2" dur="12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3" dur="12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4" dur="12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5" fill="hold">
                            <p:stCondLst>
                              <p:cond delay="8040"/>
                            </p:stCondLst>
                            <p:childTnLst>
                              <p:par>
                                <p:cTn id="326" presetID="3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8" dur="12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9" dur="12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0" dur="12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1" dur="12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2" fill="hold">
                            <p:stCondLst>
                              <p:cond delay="8160"/>
                            </p:stCondLst>
                            <p:childTnLst>
                              <p:par>
                                <p:cTn id="333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5" dur="12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6" dur="12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7" dur="12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8" dur="12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9" fill="hold">
                            <p:stCondLst>
                              <p:cond delay="8280"/>
                            </p:stCondLst>
                            <p:childTnLst>
                              <p:par>
                                <p:cTn id="340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2" dur="12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3" dur="12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4" dur="12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5" dur="12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6" fill="hold">
                            <p:stCondLst>
                              <p:cond delay="8400"/>
                            </p:stCondLst>
                            <p:childTnLst>
                              <p:par>
                                <p:cTn id="34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2" fill="hold">
                            <p:stCondLst>
                              <p:cond delay="8900"/>
                            </p:stCondLst>
                            <p:childTnLst>
                              <p:par>
                                <p:cTn id="353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5" dur="12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6" dur="12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7" dur="12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8" dur="12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9" fill="hold">
                            <p:stCondLst>
                              <p:cond delay="9020"/>
                            </p:stCondLst>
                            <p:childTnLst>
                              <p:par>
                                <p:cTn id="360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2" dur="12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3" dur="12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4" dur="12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5" dur="12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6" fill="hold">
                            <p:stCondLst>
                              <p:cond delay="9140"/>
                            </p:stCondLst>
                            <p:childTnLst>
                              <p:par>
                                <p:cTn id="367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9" dur="12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0" dur="12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1" dur="12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2" dur="12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3" fill="hold">
                            <p:stCondLst>
                              <p:cond delay="9260"/>
                            </p:stCondLst>
                            <p:childTnLst>
                              <p:par>
                                <p:cTn id="374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6" dur="12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7" dur="12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8" dur="12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9" dur="12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0" fill="hold">
                            <p:stCondLst>
                              <p:cond delay="9380"/>
                            </p:stCondLst>
                            <p:childTnLst>
                              <p:par>
                                <p:cTn id="381" presetID="3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3" dur="12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4" dur="12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5" dur="12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6" dur="12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7" fill="hold">
                            <p:stCondLst>
                              <p:cond delay="9500"/>
                            </p:stCondLst>
                            <p:childTnLst>
                              <p:par>
                                <p:cTn id="388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0" dur="12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1" dur="12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2" dur="12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3" dur="12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4" fill="hold">
                            <p:stCondLst>
                              <p:cond delay="9620"/>
                            </p:stCondLst>
                            <p:childTnLst>
                              <p:par>
                                <p:cTn id="395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7" dur="12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8" dur="12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9" dur="12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0" dur="12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1" fill="hold">
                            <p:stCondLst>
                              <p:cond delay="9740"/>
                            </p:stCondLst>
                            <p:childTnLst>
                              <p:par>
                                <p:cTn id="402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4" dur="12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5" dur="12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6" dur="12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7" dur="12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8" fill="hold">
                            <p:stCondLst>
                              <p:cond delay="9860"/>
                            </p:stCondLst>
                            <p:childTnLst>
                              <p:par>
                                <p:cTn id="409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1" dur="12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2" dur="12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3" dur="12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4" dur="12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5" fill="hold">
                            <p:stCondLst>
                              <p:cond delay="9980"/>
                            </p:stCondLst>
                            <p:childTnLst>
                              <p:par>
                                <p:cTn id="416" presetID="3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8" dur="12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9" dur="12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0" dur="12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1" dur="12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2" fill="hold">
                            <p:stCondLst>
                              <p:cond delay="10100"/>
                            </p:stCondLst>
                            <p:childTnLst>
                              <p:par>
                                <p:cTn id="423" presetID="3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5" dur="12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6" dur="12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7" dur="12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8" dur="12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9" fill="hold">
                            <p:stCondLst>
                              <p:cond delay="10220"/>
                            </p:stCondLst>
                            <p:childTnLst>
                              <p:par>
                                <p:cTn id="430" presetID="3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2" dur="12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3" dur="12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4" dur="12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5" dur="12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6" fill="hold">
                            <p:stCondLst>
                              <p:cond delay="10340"/>
                            </p:stCondLst>
                            <p:childTnLst>
                              <p:par>
                                <p:cTn id="43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2" fill="hold">
                            <p:stCondLst>
                              <p:cond delay="10840"/>
                            </p:stCondLst>
                            <p:childTnLst>
                              <p:par>
                                <p:cTn id="443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5" dur="12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6" dur="12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7" dur="12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8" dur="12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9" fill="hold">
                            <p:stCondLst>
                              <p:cond delay="10960"/>
                            </p:stCondLst>
                            <p:childTnLst>
                              <p:par>
                                <p:cTn id="450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2" dur="12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3" dur="12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4" dur="12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5" dur="12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6" fill="hold">
                            <p:stCondLst>
                              <p:cond delay="11080"/>
                            </p:stCondLst>
                            <p:childTnLst>
                              <p:par>
                                <p:cTn id="457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9" dur="12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0" dur="12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1" dur="12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2" dur="12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3" fill="hold">
                            <p:stCondLst>
                              <p:cond delay="11200"/>
                            </p:stCondLst>
                            <p:childTnLst>
                              <p:par>
                                <p:cTn id="464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6" dur="12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7" dur="12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8" dur="12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9" dur="12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0" fill="hold">
                            <p:stCondLst>
                              <p:cond delay="11320"/>
                            </p:stCondLst>
                            <p:childTnLst>
                              <p:par>
                                <p:cTn id="471" presetID="3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3" dur="12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4" dur="12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5" dur="12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6" dur="12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7" fill="hold">
                            <p:stCondLst>
                              <p:cond delay="11440"/>
                            </p:stCondLst>
                            <p:childTnLst>
                              <p:par>
                                <p:cTn id="478" presetID="3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0" dur="12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1" dur="12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2" dur="12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3" dur="12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4" fill="hold">
                            <p:stCondLst>
                              <p:cond delay="11560"/>
                            </p:stCondLst>
                            <p:childTnLst>
                              <p:par>
                                <p:cTn id="485" presetID="3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7" dur="12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8" dur="12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9" dur="12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0" dur="12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1" fill="hold">
                            <p:stCondLst>
                              <p:cond delay="11680"/>
                            </p:stCondLst>
                            <p:childTnLst>
                              <p:par>
                                <p:cTn id="492" presetID="3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4" dur="12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5" dur="12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6" dur="12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7" dur="12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8" fill="hold">
                            <p:stCondLst>
                              <p:cond delay="11800"/>
                            </p:stCondLst>
                            <p:childTnLst>
                              <p:par>
                                <p:cTn id="499" presetID="3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1" dur="12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2" dur="12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3" dur="12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4" dur="12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5" fill="hold">
                            <p:stCondLst>
                              <p:cond delay="11920"/>
                            </p:stCondLst>
                            <p:childTnLst>
                              <p:par>
                                <p:cTn id="506" presetID="3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8" dur="12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9" dur="12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0" dur="12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1" dur="12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2" fill="hold">
                            <p:stCondLst>
                              <p:cond delay="12040"/>
                            </p:stCondLst>
                            <p:childTnLst>
                              <p:par>
                                <p:cTn id="513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5" dur="12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6" dur="12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7" dur="12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8" dur="12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9" fill="hold">
                            <p:stCondLst>
                              <p:cond delay="12160"/>
                            </p:stCondLst>
                            <p:childTnLst>
                              <p:par>
                                <p:cTn id="520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2" dur="12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3" dur="12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4" dur="12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5" dur="12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6" fill="hold">
                            <p:stCondLst>
                              <p:cond delay="12280"/>
                            </p:stCondLst>
                            <p:childTnLst>
                              <p:par>
                                <p:cTn id="52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2" fill="hold">
                            <p:stCondLst>
                              <p:cond delay="12780"/>
                            </p:stCondLst>
                            <p:childTnLst>
                              <p:par>
                                <p:cTn id="533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5" dur="12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6" dur="120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7" dur="120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8" dur="120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9" fill="hold">
                            <p:stCondLst>
                              <p:cond delay="12900"/>
                            </p:stCondLst>
                            <p:childTnLst>
                              <p:par>
                                <p:cTn id="540" presetID="3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2" dur="12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3" dur="120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4" dur="120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5" dur="120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6" fill="hold">
                            <p:stCondLst>
                              <p:cond delay="13020"/>
                            </p:stCondLst>
                            <p:childTnLst>
                              <p:par>
                                <p:cTn id="547" presetID="3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9" dur="12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0" dur="120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1" dur="120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2" dur="120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3" fill="hold">
                            <p:stCondLst>
                              <p:cond delay="13140"/>
                            </p:stCondLst>
                            <p:childTnLst>
                              <p:par>
                                <p:cTn id="554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6" dur="12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7" dur="12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8" dur="12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9" dur="12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0" fill="hold">
                            <p:stCondLst>
                              <p:cond delay="13260"/>
                            </p:stCondLst>
                            <p:childTnLst>
                              <p:par>
                                <p:cTn id="561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3" dur="12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4" dur="12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5" dur="12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6" dur="12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7" fill="hold">
                            <p:stCondLst>
                              <p:cond delay="13380"/>
                            </p:stCondLst>
                            <p:childTnLst>
                              <p:par>
                                <p:cTn id="568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0" dur="12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1" dur="12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2" dur="12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3" dur="12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4" fill="hold">
                            <p:stCondLst>
                              <p:cond delay="13500"/>
                            </p:stCondLst>
                            <p:childTnLst>
                              <p:par>
                                <p:cTn id="575" presetID="3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7" dur="12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8" dur="120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9" dur="120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0" dur="120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1" fill="hold">
                            <p:stCondLst>
                              <p:cond delay="13620"/>
                            </p:stCondLst>
                            <p:childTnLst>
                              <p:par>
                                <p:cTn id="582" presetID="3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4" dur="12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5" dur="12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6" dur="12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7" dur="12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8" fill="hold">
                            <p:stCondLst>
                              <p:cond delay="13740"/>
                            </p:stCondLst>
                            <p:childTnLst>
                              <p:par>
                                <p:cTn id="589" presetID="3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1" dur="12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2" dur="12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3" dur="12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4" dur="12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5" fill="hold">
                            <p:stCondLst>
                              <p:cond delay="13860"/>
                            </p:stCondLst>
                            <p:childTnLst>
                              <p:par>
                                <p:cTn id="596" presetID="3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8" dur="12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9" dur="120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0" dur="120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1" dur="120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2" fill="hold">
                            <p:stCondLst>
                              <p:cond delay="13980"/>
                            </p:stCondLst>
                            <p:childTnLst>
                              <p:par>
                                <p:cTn id="603" presetID="3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5" dur="12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6" dur="120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7" dur="120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8" dur="120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9" fill="hold">
                            <p:stCondLst>
                              <p:cond delay="14100"/>
                            </p:stCondLst>
                            <p:childTnLst>
                              <p:par>
                                <p:cTn id="610" presetID="3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2" dur="12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3" dur="12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4" dur="12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5" dur="12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6" fill="hold">
                            <p:stCondLst>
                              <p:cond delay="14220"/>
                            </p:stCondLst>
                            <p:childTnLst>
                              <p:par>
                                <p:cTn id="617" presetID="3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9" dur="12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0" dur="120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1" dur="120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2" dur="120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3" fill="hold">
                            <p:stCondLst>
                              <p:cond delay="14340"/>
                            </p:stCondLst>
                            <p:childTnLst>
                              <p:par>
                                <p:cTn id="6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9" fill="hold">
                            <p:stCondLst>
                              <p:cond delay="14840"/>
                            </p:stCondLst>
                            <p:childTnLst>
                              <p:par>
                                <p:cTn id="630" presetID="3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2" dur="12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3" dur="120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4" dur="120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5" dur="120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6" fill="hold">
                            <p:stCondLst>
                              <p:cond delay="14960"/>
                            </p:stCondLst>
                            <p:childTnLst>
                              <p:par>
                                <p:cTn id="637" presetID="3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9" dur="12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0" dur="120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1" dur="120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2" dur="120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3" fill="hold">
                            <p:stCondLst>
                              <p:cond delay="15080"/>
                            </p:stCondLst>
                            <p:childTnLst>
                              <p:par>
                                <p:cTn id="644" presetID="3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6" dur="12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7" dur="120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8" dur="120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9" dur="120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0" fill="hold">
                            <p:stCondLst>
                              <p:cond delay="15200"/>
                            </p:stCondLst>
                            <p:childTnLst>
                              <p:par>
                                <p:cTn id="651" presetID="3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3" dur="12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4" dur="120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5" dur="120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6" dur="120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7" fill="hold">
                            <p:stCondLst>
                              <p:cond delay="15320"/>
                            </p:stCondLst>
                            <p:childTnLst>
                              <p:par>
                                <p:cTn id="658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0" dur="12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1" dur="12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2" dur="12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3" dur="12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4" fill="hold">
                            <p:stCondLst>
                              <p:cond delay="15440"/>
                            </p:stCondLst>
                            <p:childTnLst>
                              <p:par>
                                <p:cTn id="665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7" dur="12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8" dur="120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9" dur="120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0" dur="120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1" fill="hold">
                            <p:stCondLst>
                              <p:cond delay="15560"/>
                            </p:stCondLst>
                            <p:childTnLst>
                              <p:par>
                                <p:cTn id="672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4" dur="12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5" dur="120" fill="hold"/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6" dur="120" fill="hold"/>
                                        <p:tgtEl>
                                          <p:spTgt spid="2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7" dur="120" fill="hold"/>
                                        <p:tgtEl>
                                          <p:spTgt spid="2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8" fill="hold">
                            <p:stCondLst>
                              <p:cond delay="15680"/>
                            </p:stCondLst>
                            <p:childTnLst>
                              <p:par>
                                <p:cTn id="679" presetID="3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1" dur="12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2" dur="120" fill="hold"/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3" dur="120" fill="hold"/>
                                        <p:tgtEl>
                                          <p:spTgt spid="2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4" dur="120" fill="hold"/>
                                        <p:tgtEl>
                                          <p:spTgt spid="2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5" fill="hold">
                            <p:stCondLst>
                              <p:cond delay="15800"/>
                            </p:stCondLst>
                            <p:childTnLst>
                              <p:par>
                                <p:cTn id="686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8" dur="12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9" dur="120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0" dur="120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1" dur="120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2" fill="hold">
                            <p:stCondLst>
                              <p:cond delay="15920"/>
                            </p:stCondLst>
                            <p:childTnLst>
                              <p:par>
                                <p:cTn id="693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5" dur="12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6" dur="120" fill="hold"/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7" dur="120" fill="hold"/>
                                        <p:tgtEl>
                                          <p:spTgt spid="3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8" dur="120" fill="hold"/>
                                        <p:tgtEl>
                                          <p:spTgt spid="3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9" fill="hold">
                            <p:stCondLst>
                              <p:cond delay="16040"/>
                            </p:stCondLst>
                            <p:childTnLst>
                              <p:par>
                                <p:cTn id="700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2" dur="12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3" dur="120" fill="hold"/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4" dur="120" fill="hold"/>
                                        <p:tgtEl>
                                          <p:spTgt spid="3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5" dur="120" fill="hold"/>
                                        <p:tgtEl>
                                          <p:spTgt spid="3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6" fill="hold">
                            <p:stCondLst>
                              <p:cond delay="16160"/>
                            </p:stCondLst>
                            <p:childTnLst>
                              <p:par>
                                <p:cTn id="707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9" dur="12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0" dur="120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1" dur="120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2" dur="120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3" fill="hold">
                            <p:stCondLst>
                              <p:cond delay="16280"/>
                            </p:stCondLst>
                            <p:childTnLst>
                              <p:par>
                                <p:cTn id="714" presetID="3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6" dur="12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7" dur="120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8" dur="120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9" dur="120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0" fill="hold">
                            <p:stCondLst>
                              <p:cond delay="16400"/>
                            </p:stCondLst>
                            <p:childTnLst>
                              <p:par>
                                <p:cTn id="7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6" fill="hold">
                            <p:stCondLst>
                              <p:cond delay="16900"/>
                            </p:stCondLst>
                            <p:childTnLst>
                              <p:par>
                                <p:cTn id="727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9" dur="12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0" dur="120" fill="hold"/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1" dur="120" fill="hold"/>
                                        <p:tgtEl>
                                          <p:spTgt spid="3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2" dur="120" fill="hold"/>
                                        <p:tgtEl>
                                          <p:spTgt spid="3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3" fill="hold">
                            <p:stCondLst>
                              <p:cond delay="17020"/>
                            </p:stCondLst>
                            <p:childTnLst>
                              <p:par>
                                <p:cTn id="734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6" dur="12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7" dur="120" fill="hold"/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8" dur="120" fill="hold"/>
                                        <p:tgtEl>
                                          <p:spTgt spid="3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9" dur="120" fill="hold"/>
                                        <p:tgtEl>
                                          <p:spTgt spid="3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0" fill="hold">
                            <p:stCondLst>
                              <p:cond delay="17140"/>
                            </p:stCondLst>
                            <p:childTnLst>
                              <p:par>
                                <p:cTn id="741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3" dur="12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4" dur="120" fill="hold"/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5" dur="120" fill="hold"/>
                                        <p:tgtEl>
                                          <p:spTgt spid="3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6" dur="120" fill="hold"/>
                                        <p:tgtEl>
                                          <p:spTgt spid="3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7" fill="hold">
                            <p:stCondLst>
                              <p:cond delay="17260"/>
                            </p:stCondLst>
                            <p:childTnLst>
                              <p:par>
                                <p:cTn id="748" presetID="3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0" dur="12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1" dur="120" fill="hold"/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2" dur="120" fill="hold"/>
                                        <p:tgtEl>
                                          <p:spTgt spid="3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3" dur="120" fill="hold"/>
                                        <p:tgtEl>
                                          <p:spTgt spid="3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4" fill="hold">
                            <p:stCondLst>
                              <p:cond delay="17380"/>
                            </p:stCondLst>
                            <p:childTnLst>
                              <p:par>
                                <p:cTn id="755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7" dur="12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8" dur="120" fill="hold"/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9" dur="120" fill="hold"/>
                                        <p:tgtEl>
                                          <p:spTgt spid="3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0" dur="120" fill="hold"/>
                                        <p:tgtEl>
                                          <p:spTgt spid="3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1" fill="hold">
                            <p:stCondLst>
                              <p:cond delay="17500"/>
                            </p:stCondLst>
                            <p:childTnLst>
                              <p:par>
                                <p:cTn id="76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4" dur="750"/>
                                        <p:tgtEl>
                                          <p:spTgt spid="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5" fill="hold">
                            <p:stCondLst>
                              <p:cond delay="18250"/>
                            </p:stCondLst>
                            <p:childTnLst>
                              <p:par>
                                <p:cTn id="76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8" dur="750"/>
                                        <p:tgtEl>
                                          <p:spTgt spid="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3" grpId="0" animBg="1"/>
      <p:bldP spid="5" grpId="0" animBg="1"/>
      <p:bldP spid="42" grpId="0" animBg="1"/>
      <p:bldP spid="43" grpId="0" animBg="1"/>
      <p:bldP spid="48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105" grpId="0" animBg="1"/>
      <p:bldP spid="106" grpId="0" animBg="1"/>
      <p:bldP spid="107" grpId="0" animBg="1"/>
      <p:bldP spid="129" grpId="0" animBg="1"/>
      <p:bldP spid="130" grpId="0" animBg="1"/>
      <p:bldP spid="143" grpId="0" animBg="1"/>
      <p:bldP spid="154" grpId="0" animBg="1"/>
      <p:bldP spid="189" grpId="0" animBg="1"/>
      <p:bldP spid="210" grpId="0" animBg="1"/>
      <p:bldP spid="211" grpId="0" animBg="1"/>
      <p:bldP spid="212" grpId="0" animBg="1"/>
      <p:bldP spid="230" grpId="0" animBg="1"/>
      <p:bldP spid="231" grpId="0" animBg="1"/>
      <p:bldP spid="232" grpId="0" animBg="1"/>
      <p:bldP spid="233" grpId="0" animBg="1"/>
      <p:bldP spid="234" grpId="0" animBg="1"/>
      <p:bldP spid="235" grpId="0" animBg="1"/>
      <p:bldP spid="245" grpId="0" animBg="1"/>
      <p:bldP spid="246" grpId="0" animBg="1"/>
      <p:bldP spid="259" grpId="0" animBg="1"/>
      <p:bldP spid="260" grpId="0" animBg="1"/>
      <p:bldP spid="261" grpId="0" animBg="1"/>
      <p:bldP spid="262" grpId="0" animBg="1"/>
      <p:bldP spid="263" grpId="0" animBg="1"/>
      <p:bldP spid="265" grpId="0" animBg="1"/>
      <p:bldP spid="266" grpId="0" animBg="1"/>
      <p:bldP spid="267" grpId="0" animBg="1"/>
      <p:bldP spid="268" grpId="0" animBg="1"/>
      <p:bldP spid="269" grpId="0" animBg="1"/>
      <p:bldP spid="270" grpId="0" animBg="1"/>
      <p:bldP spid="284" grpId="0" animBg="1"/>
      <p:bldP spid="324" grpId="0" animBg="1"/>
      <p:bldP spid="337" grpId="0" animBg="1"/>
      <p:bldP spid="14" grpId="0" animBg="1"/>
      <p:bldP spid="9" grpId="0" animBg="1"/>
      <p:bldP spid="6" grpId="0" animBg="1"/>
      <p:bldP spid="10" grpId="0" animBg="1"/>
      <p:bldP spid="7" grpId="0" animBg="1"/>
      <p:bldP spid="13" grpId="0" animBg="1"/>
      <p:bldP spid="11" grpId="0" animBg="1"/>
      <p:bldP spid="8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2">
            <a:lum/>
          </a:blip>
          <a:srcRect/>
          <a:stretch>
            <a:fillRect t="-16000" b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ectangle 65"/>
          <p:cNvSpPr/>
          <p:nvPr/>
        </p:nvSpPr>
        <p:spPr bwMode="auto">
          <a:xfrm>
            <a:off x="0" y="950026"/>
            <a:ext cx="12192000" cy="5561985"/>
          </a:xfrm>
          <a:prstGeom prst="rect">
            <a:avLst/>
          </a:prstGeom>
          <a:solidFill>
            <a:schemeClr val="tx1">
              <a:alpha val="75000"/>
            </a:schemeClr>
          </a:solidFill>
          <a:ln w="6350">
            <a:noFill/>
            <a:round/>
            <a:headEnd/>
            <a:tailEnd/>
          </a:ln>
        </p:spPr>
        <p:txBody>
          <a:bodyPr vert="horz" wrap="none" lIns="121920" tIns="60960" rIns="121920" bIns="60960" numCol="1" rtlCol="0" anchor="ctr" anchorCtr="1" compatLnSpc="1">
            <a:prstTxWarp prst="textNoShape">
              <a:avLst/>
            </a:prstTxWarp>
          </a:bodyPr>
          <a:lstStyle/>
          <a:p>
            <a:pPr algn="ctr"/>
            <a:endParaRPr lang="es-PE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0" name="Freeform 6"/>
          <p:cNvSpPr>
            <a:spLocks noChangeAspect="1" noEditPoints="1"/>
          </p:cNvSpPr>
          <p:nvPr/>
        </p:nvSpPr>
        <p:spPr bwMode="auto">
          <a:xfrm>
            <a:off x="255357" y="2410215"/>
            <a:ext cx="3096264" cy="3657600"/>
          </a:xfrm>
          <a:custGeom>
            <a:avLst/>
            <a:gdLst>
              <a:gd name="T0" fmla="*/ 2750 w 3657"/>
              <a:gd name="T1" fmla="*/ 198 h 4320"/>
              <a:gd name="T2" fmla="*/ 2581 w 3657"/>
              <a:gd name="T3" fmla="*/ 275 h 4320"/>
              <a:gd name="T4" fmla="*/ 2451 w 3657"/>
              <a:gd name="T5" fmla="*/ 406 h 4320"/>
              <a:gd name="T6" fmla="*/ 2373 w 3657"/>
              <a:gd name="T7" fmla="*/ 575 h 4320"/>
              <a:gd name="T8" fmla="*/ 2361 w 3657"/>
              <a:gd name="T9" fmla="*/ 768 h 4320"/>
              <a:gd name="T10" fmla="*/ 2419 w 3657"/>
              <a:gd name="T11" fmla="*/ 948 h 4320"/>
              <a:gd name="T12" fmla="*/ 2532 w 3657"/>
              <a:gd name="T13" fmla="*/ 1093 h 4320"/>
              <a:gd name="T14" fmla="*/ 2690 w 3657"/>
              <a:gd name="T15" fmla="*/ 1189 h 4320"/>
              <a:gd name="T16" fmla="*/ 2878 w 3657"/>
              <a:gd name="T17" fmla="*/ 1224 h 4320"/>
              <a:gd name="T18" fmla="*/ 3066 w 3657"/>
              <a:gd name="T19" fmla="*/ 1189 h 4320"/>
              <a:gd name="T20" fmla="*/ 3225 w 3657"/>
              <a:gd name="T21" fmla="*/ 1093 h 4320"/>
              <a:gd name="T22" fmla="*/ 3339 w 3657"/>
              <a:gd name="T23" fmla="*/ 948 h 4320"/>
              <a:gd name="T24" fmla="*/ 3395 w 3657"/>
              <a:gd name="T25" fmla="*/ 768 h 4320"/>
              <a:gd name="T26" fmla="*/ 3383 w 3657"/>
              <a:gd name="T27" fmla="*/ 575 h 4320"/>
              <a:gd name="T28" fmla="*/ 3306 w 3657"/>
              <a:gd name="T29" fmla="*/ 406 h 4320"/>
              <a:gd name="T30" fmla="*/ 3176 w 3657"/>
              <a:gd name="T31" fmla="*/ 275 h 4320"/>
              <a:gd name="T32" fmla="*/ 3006 w 3657"/>
              <a:gd name="T33" fmla="*/ 198 h 4320"/>
              <a:gd name="T34" fmla="*/ 2603 w 3657"/>
              <a:gd name="T35" fmla="*/ 0 h 4320"/>
              <a:gd name="T36" fmla="*/ 3231 w 3657"/>
              <a:gd name="T37" fmla="*/ 14 h 4320"/>
              <a:gd name="T38" fmla="*/ 3327 w 3657"/>
              <a:gd name="T39" fmla="*/ 81 h 4320"/>
              <a:gd name="T40" fmla="*/ 3642 w 3657"/>
              <a:gd name="T41" fmla="*/ 626 h 4320"/>
              <a:gd name="T42" fmla="*/ 3653 w 3657"/>
              <a:gd name="T43" fmla="*/ 742 h 4320"/>
              <a:gd name="T44" fmla="*/ 3350 w 3657"/>
              <a:gd name="T45" fmla="*/ 1293 h 4320"/>
              <a:gd name="T46" fmla="*/ 3268 w 3657"/>
              <a:gd name="T47" fmla="*/ 1377 h 4320"/>
              <a:gd name="T48" fmla="*/ 3154 w 3657"/>
              <a:gd name="T49" fmla="*/ 1409 h 4320"/>
              <a:gd name="T50" fmla="*/ 2738 w 3657"/>
              <a:gd name="T51" fmla="*/ 1409 h 4320"/>
              <a:gd name="T52" fmla="*/ 2703 w 3657"/>
              <a:gd name="T53" fmla="*/ 1416 h 4320"/>
              <a:gd name="T54" fmla="*/ 2650 w 3657"/>
              <a:gd name="T55" fmla="*/ 1437 h 4320"/>
              <a:gd name="T56" fmla="*/ 2594 w 3657"/>
              <a:gd name="T57" fmla="*/ 1478 h 4320"/>
              <a:gd name="T58" fmla="*/ 2549 w 3657"/>
              <a:gd name="T59" fmla="*/ 1543 h 4320"/>
              <a:gd name="T60" fmla="*/ 2530 w 3657"/>
              <a:gd name="T61" fmla="*/ 1640 h 4320"/>
              <a:gd name="T62" fmla="*/ 3078 w 3657"/>
              <a:gd name="T63" fmla="*/ 2661 h 4320"/>
              <a:gd name="T64" fmla="*/ 3133 w 3657"/>
              <a:gd name="T65" fmla="*/ 2812 h 4320"/>
              <a:gd name="T66" fmla="*/ 3133 w 3657"/>
              <a:gd name="T67" fmla="*/ 2970 h 4320"/>
              <a:gd name="T68" fmla="*/ 3078 w 3657"/>
              <a:gd name="T69" fmla="*/ 3122 h 4320"/>
              <a:gd name="T70" fmla="*/ 2459 w 3657"/>
              <a:gd name="T71" fmla="*/ 4172 h 4320"/>
              <a:gd name="T72" fmla="*/ 2332 w 3657"/>
              <a:gd name="T73" fmla="*/ 4269 h 4320"/>
              <a:gd name="T74" fmla="*/ 2179 w 3657"/>
              <a:gd name="T75" fmla="*/ 4316 h 4320"/>
              <a:gd name="T76" fmla="*/ 959 w 3657"/>
              <a:gd name="T77" fmla="*/ 4316 h 4320"/>
              <a:gd name="T78" fmla="*/ 808 w 3657"/>
              <a:gd name="T79" fmla="*/ 4269 h 4320"/>
              <a:gd name="T80" fmla="*/ 681 w 3657"/>
              <a:gd name="T81" fmla="*/ 4172 h 4320"/>
              <a:gd name="T82" fmla="*/ 60 w 3657"/>
              <a:gd name="T83" fmla="*/ 3121 h 4320"/>
              <a:gd name="T84" fmla="*/ 5 w 3657"/>
              <a:gd name="T85" fmla="*/ 2970 h 4320"/>
              <a:gd name="T86" fmla="*/ 5 w 3657"/>
              <a:gd name="T87" fmla="*/ 2812 h 4320"/>
              <a:gd name="T88" fmla="*/ 60 w 3657"/>
              <a:gd name="T89" fmla="*/ 2661 h 4320"/>
              <a:gd name="T90" fmla="*/ 681 w 3657"/>
              <a:gd name="T91" fmla="*/ 1618 h 4320"/>
              <a:gd name="T92" fmla="*/ 808 w 3657"/>
              <a:gd name="T93" fmla="*/ 1526 h 4320"/>
              <a:gd name="T94" fmla="*/ 959 w 3657"/>
              <a:gd name="T95" fmla="*/ 1483 h 4320"/>
              <a:gd name="T96" fmla="*/ 2171 w 3657"/>
              <a:gd name="T97" fmla="*/ 1474 h 4320"/>
              <a:gd name="T98" fmla="*/ 2272 w 3657"/>
              <a:gd name="T99" fmla="*/ 1437 h 4320"/>
              <a:gd name="T100" fmla="*/ 2328 w 3657"/>
              <a:gd name="T101" fmla="*/ 1382 h 4320"/>
              <a:gd name="T102" fmla="*/ 2352 w 3657"/>
              <a:gd name="T103" fmla="*/ 1317 h 4320"/>
              <a:gd name="T104" fmla="*/ 2352 w 3657"/>
              <a:gd name="T105" fmla="*/ 1253 h 4320"/>
              <a:gd name="T106" fmla="*/ 2341 w 3657"/>
              <a:gd name="T107" fmla="*/ 1199 h 4320"/>
              <a:gd name="T108" fmla="*/ 2328 w 3657"/>
              <a:gd name="T109" fmla="*/ 1164 h 4320"/>
              <a:gd name="T110" fmla="*/ 2132 w 3657"/>
              <a:gd name="T111" fmla="*/ 817 h 4320"/>
              <a:gd name="T112" fmla="*/ 2101 w 3657"/>
              <a:gd name="T113" fmla="*/ 703 h 4320"/>
              <a:gd name="T114" fmla="*/ 2132 w 3657"/>
              <a:gd name="T115" fmla="*/ 589 h 4320"/>
              <a:gd name="T116" fmla="*/ 2458 w 3657"/>
              <a:gd name="T117" fmla="*/ 52 h 4320"/>
              <a:gd name="T118" fmla="*/ 2563 w 3657"/>
              <a:gd name="T119" fmla="*/ 4 h 4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3657" h="4320">
                <a:moveTo>
                  <a:pt x="2878" y="182"/>
                </a:moveTo>
                <a:lnTo>
                  <a:pt x="2813" y="186"/>
                </a:lnTo>
                <a:lnTo>
                  <a:pt x="2750" y="198"/>
                </a:lnTo>
                <a:lnTo>
                  <a:pt x="2690" y="217"/>
                </a:lnTo>
                <a:lnTo>
                  <a:pt x="2633" y="243"/>
                </a:lnTo>
                <a:lnTo>
                  <a:pt x="2581" y="275"/>
                </a:lnTo>
                <a:lnTo>
                  <a:pt x="2532" y="313"/>
                </a:lnTo>
                <a:lnTo>
                  <a:pt x="2489" y="357"/>
                </a:lnTo>
                <a:lnTo>
                  <a:pt x="2451" y="406"/>
                </a:lnTo>
                <a:lnTo>
                  <a:pt x="2419" y="458"/>
                </a:lnTo>
                <a:lnTo>
                  <a:pt x="2392" y="514"/>
                </a:lnTo>
                <a:lnTo>
                  <a:pt x="2373" y="575"/>
                </a:lnTo>
                <a:lnTo>
                  <a:pt x="2361" y="638"/>
                </a:lnTo>
                <a:lnTo>
                  <a:pt x="2357" y="703"/>
                </a:lnTo>
                <a:lnTo>
                  <a:pt x="2361" y="768"/>
                </a:lnTo>
                <a:lnTo>
                  <a:pt x="2373" y="831"/>
                </a:lnTo>
                <a:lnTo>
                  <a:pt x="2392" y="891"/>
                </a:lnTo>
                <a:lnTo>
                  <a:pt x="2419" y="948"/>
                </a:lnTo>
                <a:lnTo>
                  <a:pt x="2451" y="1001"/>
                </a:lnTo>
                <a:lnTo>
                  <a:pt x="2489" y="1049"/>
                </a:lnTo>
                <a:lnTo>
                  <a:pt x="2532" y="1093"/>
                </a:lnTo>
                <a:lnTo>
                  <a:pt x="2581" y="1131"/>
                </a:lnTo>
                <a:lnTo>
                  <a:pt x="2633" y="1164"/>
                </a:lnTo>
                <a:lnTo>
                  <a:pt x="2690" y="1189"/>
                </a:lnTo>
                <a:lnTo>
                  <a:pt x="2750" y="1208"/>
                </a:lnTo>
                <a:lnTo>
                  <a:pt x="2813" y="1220"/>
                </a:lnTo>
                <a:lnTo>
                  <a:pt x="2878" y="1224"/>
                </a:lnTo>
                <a:lnTo>
                  <a:pt x="2943" y="1220"/>
                </a:lnTo>
                <a:lnTo>
                  <a:pt x="3006" y="1208"/>
                </a:lnTo>
                <a:lnTo>
                  <a:pt x="3066" y="1189"/>
                </a:lnTo>
                <a:lnTo>
                  <a:pt x="3123" y="1164"/>
                </a:lnTo>
                <a:lnTo>
                  <a:pt x="3176" y="1131"/>
                </a:lnTo>
                <a:lnTo>
                  <a:pt x="3225" y="1093"/>
                </a:lnTo>
                <a:lnTo>
                  <a:pt x="3268" y="1049"/>
                </a:lnTo>
                <a:lnTo>
                  <a:pt x="3306" y="1001"/>
                </a:lnTo>
                <a:lnTo>
                  <a:pt x="3339" y="948"/>
                </a:lnTo>
                <a:lnTo>
                  <a:pt x="3365" y="891"/>
                </a:lnTo>
                <a:lnTo>
                  <a:pt x="3383" y="831"/>
                </a:lnTo>
                <a:lnTo>
                  <a:pt x="3395" y="768"/>
                </a:lnTo>
                <a:lnTo>
                  <a:pt x="3399" y="703"/>
                </a:lnTo>
                <a:lnTo>
                  <a:pt x="3395" y="638"/>
                </a:lnTo>
                <a:lnTo>
                  <a:pt x="3383" y="575"/>
                </a:lnTo>
                <a:lnTo>
                  <a:pt x="3365" y="514"/>
                </a:lnTo>
                <a:lnTo>
                  <a:pt x="3339" y="458"/>
                </a:lnTo>
                <a:lnTo>
                  <a:pt x="3306" y="406"/>
                </a:lnTo>
                <a:lnTo>
                  <a:pt x="3268" y="357"/>
                </a:lnTo>
                <a:lnTo>
                  <a:pt x="3225" y="313"/>
                </a:lnTo>
                <a:lnTo>
                  <a:pt x="3176" y="275"/>
                </a:lnTo>
                <a:lnTo>
                  <a:pt x="3123" y="243"/>
                </a:lnTo>
                <a:lnTo>
                  <a:pt x="3066" y="217"/>
                </a:lnTo>
                <a:lnTo>
                  <a:pt x="3006" y="198"/>
                </a:lnTo>
                <a:lnTo>
                  <a:pt x="2943" y="186"/>
                </a:lnTo>
                <a:lnTo>
                  <a:pt x="2878" y="182"/>
                </a:lnTo>
                <a:close/>
                <a:moveTo>
                  <a:pt x="2603" y="0"/>
                </a:moveTo>
                <a:lnTo>
                  <a:pt x="3154" y="0"/>
                </a:lnTo>
                <a:lnTo>
                  <a:pt x="3193" y="4"/>
                </a:lnTo>
                <a:lnTo>
                  <a:pt x="3231" y="14"/>
                </a:lnTo>
                <a:lnTo>
                  <a:pt x="3268" y="30"/>
                </a:lnTo>
                <a:lnTo>
                  <a:pt x="3299" y="52"/>
                </a:lnTo>
                <a:lnTo>
                  <a:pt x="3327" y="81"/>
                </a:lnTo>
                <a:lnTo>
                  <a:pt x="3350" y="114"/>
                </a:lnTo>
                <a:lnTo>
                  <a:pt x="3625" y="589"/>
                </a:lnTo>
                <a:lnTo>
                  <a:pt x="3642" y="626"/>
                </a:lnTo>
                <a:lnTo>
                  <a:pt x="3653" y="664"/>
                </a:lnTo>
                <a:lnTo>
                  <a:pt x="3657" y="703"/>
                </a:lnTo>
                <a:lnTo>
                  <a:pt x="3653" y="742"/>
                </a:lnTo>
                <a:lnTo>
                  <a:pt x="3642" y="782"/>
                </a:lnTo>
                <a:lnTo>
                  <a:pt x="3625" y="817"/>
                </a:lnTo>
                <a:lnTo>
                  <a:pt x="3350" y="1293"/>
                </a:lnTo>
                <a:lnTo>
                  <a:pt x="3327" y="1326"/>
                </a:lnTo>
                <a:lnTo>
                  <a:pt x="3299" y="1355"/>
                </a:lnTo>
                <a:lnTo>
                  <a:pt x="3268" y="1377"/>
                </a:lnTo>
                <a:lnTo>
                  <a:pt x="3231" y="1394"/>
                </a:lnTo>
                <a:lnTo>
                  <a:pt x="3193" y="1405"/>
                </a:lnTo>
                <a:lnTo>
                  <a:pt x="3154" y="1409"/>
                </a:lnTo>
                <a:lnTo>
                  <a:pt x="2747" y="1409"/>
                </a:lnTo>
                <a:lnTo>
                  <a:pt x="2744" y="1409"/>
                </a:lnTo>
                <a:lnTo>
                  <a:pt x="2738" y="1409"/>
                </a:lnTo>
                <a:lnTo>
                  <a:pt x="2729" y="1411"/>
                </a:lnTo>
                <a:lnTo>
                  <a:pt x="2717" y="1413"/>
                </a:lnTo>
                <a:lnTo>
                  <a:pt x="2703" y="1416"/>
                </a:lnTo>
                <a:lnTo>
                  <a:pt x="2686" y="1422"/>
                </a:lnTo>
                <a:lnTo>
                  <a:pt x="2669" y="1430"/>
                </a:lnTo>
                <a:lnTo>
                  <a:pt x="2650" y="1437"/>
                </a:lnTo>
                <a:lnTo>
                  <a:pt x="2631" y="1449"/>
                </a:lnTo>
                <a:lnTo>
                  <a:pt x="2612" y="1462"/>
                </a:lnTo>
                <a:lnTo>
                  <a:pt x="2594" y="1478"/>
                </a:lnTo>
                <a:lnTo>
                  <a:pt x="2578" y="1496"/>
                </a:lnTo>
                <a:lnTo>
                  <a:pt x="2563" y="1519"/>
                </a:lnTo>
                <a:lnTo>
                  <a:pt x="2549" y="1543"/>
                </a:lnTo>
                <a:lnTo>
                  <a:pt x="2540" y="1572"/>
                </a:lnTo>
                <a:lnTo>
                  <a:pt x="2532" y="1604"/>
                </a:lnTo>
                <a:lnTo>
                  <a:pt x="2530" y="1640"/>
                </a:lnTo>
                <a:lnTo>
                  <a:pt x="2531" y="1681"/>
                </a:lnTo>
                <a:lnTo>
                  <a:pt x="2536" y="1725"/>
                </a:lnTo>
                <a:lnTo>
                  <a:pt x="3078" y="2661"/>
                </a:lnTo>
                <a:lnTo>
                  <a:pt x="3103" y="2710"/>
                </a:lnTo>
                <a:lnTo>
                  <a:pt x="3121" y="2760"/>
                </a:lnTo>
                <a:lnTo>
                  <a:pt x="3133" y="2812"/>
                </a:lnTo>
                <a:lnTo>
                  <a:pt x="3140" y="2864"/>
                </a:lnTo>
                <a:lnTo>
                  <a:pt x="3140" y="2918"/>
                </a:lnTo>
                <a:lnTo>
                  <a:pt x="3133" y="2970"/>
                </a:lnTo>
                <a:lnTo>
                  <a:pt x="3121" y="3023"/>
                </a:lnTo>
                <a:lnTo>
                  <a:pt x="3103" y="3074"/>
                </a:lnTo>
                <a:lnTo>
                  <a:pt x="3078" y="3122"/>
                </a:lnTo>
                <a:lnTo>
                  <a:pt x="2523" y="4086"/>
                </a:lnTo>
                <a:lnTo>
                  <a:pt x="2493" y="4130"/>
                </a:lnTo>
                <a:lnTo>
                  <a:pt x="2459" y="4172"/>
                </a:lnTo>
                <a:lnTo>
                  <a:pt x="2420" y="4209"/>
                </a:lnTo>
                <a:lnTo>
                  <a:pt x="2378" y="4241"/>
                </a:lnTo>
                <a:lnTo>
                  <a:pt x="2332" y="4269"/>
                </a:lnTo>
                <a:lnTo>
                  <a:pt x="2284" y="4291"/>
                </a:lnTo>
                <a:lnTo>
                  <a:pt x="2233" y="4307"/>
                </a:lnTo>
                <a:lnTo>
                  <a:pt x="2179" y="4316"/>
                </a:lnTo>
                <a:lnTo>
                  <a:pt x="2125" y="4320"/>
                </a:lnTo>
                <a:lnTo>
                  <a:pt x="1013" y="4320"/>
                </a:lnTo>
                <a:lnTo>
                  <a:pt x="959" y="4316"/>
                </a:lnTo>
                <a:lnTo>
                  <a:pt x="907" y="4307"/>
                </a:lnTo>
                <a:lnTo>
                  <a:pt x="856" y="4291"/>
                </a:lnTo>
                <a:lnTo>
                  <a:pt x="808" y="4269"/>
                </a:lnTo>
                <a:lnTo>
                  <a:pt x="762" y="4241"/>
                </a:lnTo>
                <a:lnTo>
                  <a:pt x="719" y="4210"/>
                </a:lnTo>
                <a:lnTo>
                  <a:pt x="681" y="4172"/>
                </a:lnTo>
                <a:lnTo>
                  <a:pt x="647" y="4131"/>
                </a:lnTo>
                <a:lnTo>
                  <a:pt x="616" y="4086"/>
                </a:lnTo>
                <a:lnTo>
                  <a:pt x="60" y="3121"/>
                </a:lnTo>
                <a:lnTo>
                  <a:pt x="37" y="3072"/>
                </a:lnTo>
                <a:lnTo>
                  <a:pt x="18" y="3021"/>
                </a:lnTo>
                <a:lnTo>
                  <a:pt x="5" y="2970"/>
                </a:lnTo>
                <a:lnTo>
                  <a:pt x="0" y="2918"/>
                </a:lnTo>
                <a:lnTo>
                  <a:pt x="0" y="2864"/>
                </a:lnTo>
                <a:lnTo>
                  <a:pt x="5" y="2812"/>
                </a:lnTo>
                <a:lnTo>
                  <a:pt x="18" y="2761"/>
                </a:lnTo>
                <a:lnTo>
                  <a:pt x="37" y="2710"/>
                </a:lnTo>
                <a:lnTo>
                  <a:pt x="60" y="2661"/>
                </a:lnTo>
                <a:lnTo>
                  <a:pt x="616" y="1704"/>
                </a:lnTo>
                <a:lnTo>
                  <a:pt x="647" y="1659"/>
                </a:lnTo>
                <a:lnTo>
                  <a:pt x="681" y="1618"/>
                </a:lnTo>
                <a:lnTo>
                  <a:pt x="719" y="1583"/>
                </a:lnTo>
                <a:lnTo>
                  <a:pt x="762" y="1553"/>
                </a:lnTo>
                <a:lnTo>
                  <a:pt x="808" y="1526"/>
                </a:lnTo>
                <a:lnTo>
                  <a:pt x="856" y="1507"/>
                </a:lnTo>
                <a:lnTo>
                  <a:pt x="907" y="1492"/>
                </a:lnTo>
                <a:lnTo>
                  <a:pt x="959" y="1483"/>
                </a:lnTo>
                <a:lnTo>
                  <a:pt x="1013" y="1479"/>
                </a:lnTo>
                <a:lnTo>
                  <a:pt x="2125" y="1479"/>
                </a:lnTo>
                <a:lnTo>
                  <a:pt x="2171" y="1474"/>
                </a:lnTo>
                <a:lnTo>
                  <a:pt x="2211" y="1464"/>
                </a:lnTo>
                <a:lnTo>
                  <a:pt x="2243" y="1452"/>
                </a:lnTo>
                <a:lnTo>
                  <a:pt x="2272" y="1437"/>
                </a:lnTo>
                <a:lnTo>
                  <a:pt x="2296" y="1420"/>
                </a:lnTo>
                <a:lnTo>
                  <a:pt x="2314" y="1402"/>
                </a:lnTo>
                <a:lnTo>
                  <a:pt x="2328" y="1382"/>
                </a:lnTo>
                <a:lnTo>
                  <a:pt x="2339" y="1361"/>
                </a:lnTo>
                <a:lnTo>
                  <a:pt x="2347" y="1339"/>
                </a:lnTo>
                <a:lnTo>
                  <a:pt x="2352" y="1317"/>
                </a:lnTo>
                <a:lnTo>
                  <a:pt x="2353" y="1295"/>
                </a:lnTo>
                <a:lnTo>
                  <a:pt x="2353" y="1274"/>
                </a:lnTo>
                <a:lnTo>
                  <a:pt x="2352" y="1253"/>
                </a:lnTo>
                <a:lnTo>
                  <a:pt x="2349" y="1233"/>
                </a:lnTo>
                <a:lnTo>
                  <a:pt x="2345" y="1215"/>
                </a:lnTo>
                <a:lnTo>
                  <a:pt x="2341" y="1199"/>
                </a:lnTo>
                <a:lnTo>
                  <a:pt x="2336" y="1185"/>
                </a:lnTo>
                <a:lnTo>
                  <a:pt x="2332" y="1173"/>
                </a:lnTo>
                <a:lnTo>
                  <a:pt x="2328" y="1164"/>
                </a:lnTo>
                <a:lnTo>
                  <a:pt x="2326" y="1159"/>
                </a:lnTo>
                <a:lnTo>
                  <a:pt x="2326" y="1157"/>
                </a:lnTo>
                <a:lnTo>
                  <a:pt x="2132" y="817"/>
                </a:lnTo>
                <a:lnTo>
                  <a:pt x="2115" y="780"/>
                </a:lnTo>
                <a:lnTo>
                  <a:pt x="2104" y="742"/>
                </a:lnTo>
                <a:lnTo>
                  <a:pt x="2101" y="703"/>
                </a:lnTo>
                <a:lnTo>
                  <a:pt x="2104" y="664"/>
                </a:lnTo>
                <a:lnTo>
                  <a:pt x="2115" y="626"/>
                </a:lnTo>
                <a:lnTo>
                  <a:pt x="2132" y="589"/>
                </a:lnTo>
                <a:lnTo>
                  <a:pt x="2407" y="114"/>
                </a:lnTo>
                <a:lnTo>
                  <a:pt x="2429" y="81"/>
                </a:lnTo>
                <a:lnTo>
                  <a:pt x="2458" y="52"/>
                </a:lnTo>
                <a:lnTo>
                  <a:pt x="2489" y="30"/>
                </a:lnTo>
                <a:lnTo>
                  <a:pt x="2525" y="14"/>
                </a:lnTo>
                <a:lnTo>
                  <a:pt x="2563" y="4"/>
                </a:lnTo>
                <a:lnTo>
                  <a:pt x="2603" y="0"/>
                </a:lnTo>
                <a:close/>
              </a:path>
            </a:pathLst>
          </a:custGeom>
          <a:solidFill>
            <a:srgbClr val="00B0F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PE" sz="1872" dirty="0"/>
          </a:p>
        </p:txBody>
      </p:sp>
      <p:sp>
        <p:nvSpPr>
          <p:cNvPr id="82" name="Freeform 6"/>
          <p:cNvSpPr>
            <a:spLocks noChangeAspect="1" noEditPoints="1"/>
          </p:cNvSpPr>
          <p:nvPr/>
        </p:nvSpPr>
        <p:spPr bwMode="auto">
          <a:xfrm>
            <a:off x="5588109" y="2410215"/>
            <a:ext cx="3096264" cy="3657600"/>
          </a:xfrm>
          <a:custGeom>
            <a:avLst/>
            <a:gdLst>
              <a:gd name="T0" fmla="*/ 2750 w 3657"/>
              <a:gd name="T1" fmla="*/ 198 h 4320"/>
              <a:gd name="T2" fmla="*/ 2581 w 3657"/>
              <a:gd name="T3" fmla="*/ 275 h 4320"/>
              <a:gd name="T4" fmla="*/ 2451 w 3657"/>
              <a:gd name="T5" fmla="*/ 406 h 4320"/>
              <a:gd name="T6" fmla="*/ 2373 w 3657"/>
              <a:gd name="T7" fmla="*/ 575 h 4320"/>
              <a:gd name="T8" fmla="*/ 2361 w 3657"/>
              <a:gd name="T9" fmla="*/ 768 h 4320"/>
              <a:gd name="T10" fmla="*/ 2419 w 3657"/>
              <a:gd name="T11" fmla="*/ 948 h 4320"/>
              <a:gd name="T12" fmla="*/ 2532 w 3657"/>
              <a:gd name="T13" fmla="*/ 1093 h 4320"/>
              <a:gd name="T14" fmla="*/ 2690 w 3657"/>
              <a:gd name="T15" fmla="*/ 1189 h 4320"/>
              <a:gd name="T16" fmla="*/ 2878 w 3657"/>
              <a:gd name="T17" fmla="*/ 1224 h 4320"/>
              <a:gd name="T18" fmla="*/ 3066 w 3657"/>
              <a:gd name="T19" fmla="*/ 1189 h 4320"/>
              <a:gd name="T20" fmla="*/ 3225 w 3657"/>
              <a:gd name="T21" fmla="*/ 1093 h 4320"/>
              <a:gd name="T22" fmla="*/ 3339 w 3657"/>
              <a:gd name="T23" fmla="*/ 948 h 4320"/>
              <a:gd name="T24" fmla="*/ 3395 w 3657"/>
              <a:gd name="T25" fmla="*/ 768 h 4320"/>
              <a:gd name="T26" fmla="*/ 3383 w 3657"/>
              <a:gd name="T27" fmla="*/ 575 h 4320"/>
              <a:gd name="T28" fmla="*/ 3306 w 3657"/>
              <a:gd name="T29" fmla="*/ 406 h 4320"/>
              <a:gd name="T30" fmla="*/ 3176 w 3657"/>
              <a:gd name="T31" fmla="*/ 275 h 4320"/>
              <a:gd name="T32" fmla="*/ 3006 w 3657"/>
              <a:gd name="T33" fmla="*/ 198 h 4320"/>
              <a:gd name="T34" fmla="*/ 2603 w 3657"/>
              <a:gd name="T35" fmla="*/ 0 h 4320"/>
              <a:gd name="T36" fmla="*/ 3231 w 3657"/>
              <a:gd name="T37" fmla="*/ 14 h 4320"/>
              <a:gd name="T38" fmla="*/ 3327 w 3657"/>
              <a:gd name="T39" fmla="*/ 81 h 4320"/>
              <a:gd name="T40" fmla="*/ 3642 w 3657"/>
              <a:gd name="T41" fmla="*/ 626 h 4320"/>
              <a:gd name="T42" fmla="*/ 3653 w 3657"/>
              <a:gd name="T43" fmla="*/ 742 h 4320"/>
              <a:gd name="T44" fmla="*/ 3350 w 3657"/>
              <a:gd name="T45" fmla="*/ 1293 h 4320"/>
              <a:gd name="T46" fmla="*/ 3268 w 3657"/>
              <a:gd name="T47" fmla="*/ 1377 h 4320"/>
              <a:gd name="T48" fmla="*/ 3154 w 3657"/>
              <a:gd name="T49" fmla="*/ 1409 h 4320"/>
              <a:gd name="T50" fmla="*/ 2738 w 3657"/>
              <a:gd name="T51" fmla="*/ 1409 h 4320"/>
              <a:gd name="T52" fmla="*/ 2703 w 3657"/>
              <a:gd name="T53" fmla="*/ 1416 h 4320"/>
              <a:gd name="T54" fmla="*/ 2650 w 3657"/>
              <a:gd name="T55" fmla="*/ 1437 h 4320"/>
              <a:gd name="T56" fmla="*/ 2594 w 3657"/>
              <a:gd name="T57" fmla="*/ 1478 h 4320"/>
              <a:gd name="T58" fmla="*/ 2549 w 3657"/>
              <a:gd name="T59" fmla="*/ 1543 h 4320"/>
              <a:gd name="T60" fmla="*/ 2530 w 3657"/>
              <a:gd name="T61" fmla="*/ 1640 h 4320"/>
              <a:gd name="T62" fmla="*/ 3078 w 3657"/>
              <a:gd name="T63" fmla="*/ 2661 h 4320"/>
              <a:gd name="T64" fmla="*/ 3133 w 3657"/>
              <a:gd name="T65" fmla="*/ 2812 h 4320"/>
              <a:gd name="T66" fmla="*/ 3133 w 3657"/>
              <a:gd name="T67" fmla="*/ 2970 h 4320"/>
              <a:gd name="T68" fmla="*/ 3078 w 3657"/>
              <a:gd name="T69" fmla="*/ 3122 h 4320"/>
              <a:gd name="T70" fmla="*/ 2459 w 3657"/>
              <a:gd name="T71" fmla="*/ 4172 h 4320"/>
              <a:gd name="T72" fmla="*/ 2332 w 3657"/>
              <a:gd name="T73" fmla="*/ 4269 h 4320"/>
              <a:gd name="T74" fmla="*/ 2179 w 3657"/>
              <a:gd name="T75" fmla="*/ 4316 h 4320"/>
              <a:gd name="T76" fmla="*/ 959 w 3657"/>
              <a:gd name="T77" fmla="*/ 4316 h 4320"/>
              <a:gd name="T78" fmla="*/ 808 w 3657"/>
              <a:gd name="T79" fmla="*/ 4269 h 4320"/>
              <a:gd name="T80" fmla="*/ 681 w 3657"/>
              <a:gd name="T81" fmla="*/ 4172 h 4320"/>
              <a:gd name="T82" fmla="*/ 60 w 3657"/>
              <a:gd name="T83" fmla="*/ 3121 h 4320"/>
              <a:gd name="T84" fmla="*/ 5 w 3657"/>
              <a:gd name="T85" fmla="*/ 2970 h 4320"/>
              <a:gd name="T86" fmla="*/ 5 w 3657"/>
              <a:gd name="T87" fmla="*/ 2812 h 4320"/>
              <a:gd name="T88" fmla="*/ 60 w 3657"/>
              <a:gd name="T89" fmla="*/ 2661 h 4320"/>
              <a:gd name="T90" fmla="*/ 681 w 3657"/>
              <a:gd name="T91" fmla="*/ 1618 h 4320"/>
              <a:gd name="T92" fmla="*/ 808 w 3657"/>
              <a:gd name="T93" fmla="*/ 1526 h 4320"/>
              <a:gd name="T94" fmla="*/ 959 w 3657"/>
              <a:gd name="T95" fmla="*/ 1483 h 4320"/>
              <a:gd name="T96" fmla="*/ 2171 w 3657"/>
              <a:gd name="T97" fmla="*/ 1474 h 4320"/>
              <a:gd name="T98" fmla="*/ 2272 w 3657"/>
              <a:gd name="T99" fmla="*/ 1437 h 4320"/>
              <a:gd name="T100" fmla="*/ 2328 w 3657"/>
              <a:gd name="T101" fmla="*/ 1382 h 4320"/>
              <a:gd name="T102" fmla="*/ 2352 w 3657"/>
              <a:gd name="T103" fmla="*/ 1317 h 4320"/>
              <a:gd name="T104" fmla="*/ 2352 w 3657"/>
              <a:gd name="T105" fmla="*/ 1253 h 4320"/>
              <a:gd name="T106" fmla="*/ 2341 w 3657"/>
              <a:gd name="T107" fmla="*/ 1199 h 4320"/>
              <a:gd name="T108" fmla="*/ 2328 w 3657"/>
              <a:gd name="T109" fmla="*/ 1164 h 4320"/>
              <a:gd name="T110" fmla="*/ 2132 w 3657"/>
              <a:gd name="T111" fmla="*/ 817 h 4320"/>
              <a:gd name="T112" fmla="*/ 2101 w 3657"/>
              <a:gd name="T113" fmla="*/ 703 h 4320"/>
              <a:gd name="T114" fmla="*/ 2132 w 3657"/>
              <a:gd name="T115" fmla="*/ 589 h 4320"/>
              <a:gd name="T116" fmla="*/ 2458 w 3657"/>
              <a:gd name="T117" fmla="*/ 52 h 4320"/>
              <a:gd name="T118" fmla="*/ 2563 w 3657"/>
              <a:gd name="T119" fmla="*/ 4 h 4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3657" h="4320">
                <a:moveTo>
                  <a:pt x="2878" y="182"/>
                </a:moveTo>
                <a:lnTo>
                  <a:pt x="2813" y="186"/>
                </a:lnTo>
                <a:lnTo>
                  <a:pt x="2750" y="198"/>
                </a:lnTo>
                <a:lnTo>
                  <a:pt x="2690" y="217"/>
                </a:lnTo>
                <a:lnTo>
                  <a:pt x="2633" y="243"/>
                </a:lnTo>
                <a:lnTo>
                  <a:pt x="2581" y="275"/>
                </a:lnTo>
                <a:lnTo>
                  <a:pt x="2532" y="313"/>
                </a:lnTo>
                <a:lnTo>
                  <a:pt x="2489" y="357"/>
                </a:lnTo>
                <a:lnTo>
                  <a:pt x="2451" y="406"/>
                </a:lnTo>
                <a:lnTo>
                  <a:pt x="2419" y="458"/>
                </a:lnTo>
                <a:lnTo>
                  <a:pt x="2392" y="514"/>
                </a:lnTo>
                <a:lnTo>
                  <a:pt x="2373" y="575"/>
                </a:lnTo>
                <a:lnTo>
                  <a:pt x="2361" y="638"/>
                </a:lnTo>
                <a:lnTo>
                  <a:pt x="2357" y="703"/>
                </a:lnTo>
                <a:lnTo>
                  <a:pt x="2361" y="768"/>
                </a:lnTo>
                <a:lnTo>
                  <a:pt x="2373" y="831"/>
                </a:lnTo>
                <a:lnTo>
                  <a:pt x="2392" y="891"/>
                </a:lnTo>
                <a:lnTo>
                  <a:pt x="2419" y="948"/>
                </a:lnTo>
                <a:lnTo>
                  <a:pt x="2451" y="1001"/>
                </a:lnTo>
                <a:lnTo>
                  <a:pt x="2489" y="1049"/>
                </a:lnTo>
                <a:lnTo>
                  <a:pt x="2532" y="1093"/>
                </a:lnTo>
                <a:lnTo>
                  <a:pt x="2581" y="1131"/>
                </a:lnTo>
                <a:lnTo>
                  <a:pt x="2633" y="1164"/>
                </a:lnTo>
                <a:lnTo>
                  <a:pt x="2690" y="1189"/>
                </a:lnTo>
                <a:lnTo>
                  <a:pt x="2750" y="1208"/>
                </a:lnTo>
                <a:lnTo>
                  <a:pt x="2813" y="1220"/>
                </a:lnTo>
                <a:lnTo>
                  <a:pt x="2878" y="1224"/>
                </a:lnTo>
                <a:lnTo>
                  <a:pt x="2943" y="1220"/>
                </a:lnTo>
                <a:lnTo>
                  <a:pt x="3006" y="1208"/>
                </a:lnTo>
                <a:lnTo>
                  <a:pt x="3066" y="1189"/>
                </a:lnTo>
                <a:lnTo>
                  <a:pt x="3123" y="1164"/>
                </a:lnTo>
                <a:lnTo>
                  <a:pt x="3176" y="1131"/>
                </a:lnTo>
                <a:lnTo>
                  <a:pt x="3225" y="1093"/>
                </a:lnTo>
                <a:lnTo>
                  <a:pt x="3268" y="1049"/>
                </a:lnTo>
                <a:lnTo>
                  <a:pt x="3306" y="1001"/>
                </a:lnTo>
                <a:lnTo>
                  <a:pt x="3339" y="948"/>
                </a:lnTo>
                <a:lnTo>
                  <a:pt x="3365" y="891"/>
                </a:lnTo>
                <a:lnTo>
                  <a:pt x="3383" y="831"/>
                </a:lnTo>
                <a:lnTo>
                  <a:pt x="3395" y="768"/>
                </a:lnTo>
                <a:lnTo>
                  <a:pt x="3399" y="703"/>
                </a:lnTo>
                <a:lnTo>
                  <a:pt x="3395" y="638"/>
                </a:lnTo>
                <a:lnTo>
                  <a:pt x="3383" y="575"/>
                </a:lnTo>
                <a:lnTo>
                  <a:pt x="3365" y="514"/>
                </a:lnTo>
                <a:lnTo>
                  <a:pt x="3339" y="458"/>
                </a:lnTo>
                <a:lnTo>
                  <a:pt x="3306" y="406"/>
                </a:lnTo>
                <a:lnTo>
                  <a:pt x="3268" y="357"/>
                </a:lnTo>
                <a:lnTo>
                  <a:pt x="3225" y="313"/>
                </a:lnTo>
                <a:lnTo>
                  <a:pt x="3176" y="275"/>
                </a:lnTo>
                <a:lnTo>
                  <a:pt x="3123" y="243"/>
                </a:lnTo>
                <a:lnTo>
                  <a:pt x="3066" y="217"/>
                </a:lnTo>
                <a:lnTo>
                  <a:pt x="3006" y="198"/>
                </a:lnTo>
                <a:lnTo>
                  <a:pt x="2943" y="186"/>
                </a:lnTo>
                <a:lnTo>
                  <a:pt x="2878" y="182"/>
                </a:lnTo>
                <a:close/>
                <a:moveTo>
                  <a:pt x="2603" y="0"/>
                </a:moveTo>
                <a:lnTo>
                  <a:pt x="3154" y="0"/>
                </a:lnTo>
                <a:lnTo>
                  <a:pt x="3193" y="4"/>
                </a:lnTo>
                <a:lnTo>
                  <a:pt x="3231" y="14"/>
                </a:lnTo>
                <a:lnTo>
                  <a:pt x="3268" y="30"/>
                </a:lnTo>
                <a:lnTo>
                  <a:pt x="3299" y="52"/>
                </a:lnTo>
                <a:lnTo>
                  <a:pt x="3327" y="81"/>
                </a:lnTo>
                <a:lnTo>
                  <a:pt x="3350" y="114"/>
                </a:lnTo>
                <a:lnTo>
                  <a:pt x="3625" y="589"/>
                </a:lnTo>
                <a:lnTo>
                  <a:pt x="3642" y="626"/>
                </a:lnTo>
                <a:lnTo>
                  <a:pt x="3653" y="664"/>
                </a:lnTo>
                <a:lnTo>
                  <a:pt x="3657" y="703"/>
                </a:lnTo>
                <a:lnTo>
                  <a:pt x="3653" y="742"/>
                </a:lnTo>
                <a:lnTo>
                  <a:pt x="3642" y="782"/>
                </a:lnTo>
                <a:lnTo>
                  <a:pt x="3625" y="817"/>
                </a:lnTo>
                <a:lnTo>
                  <a:pt x="3350" y="1293"/>
                </a:lnTo>
                <a:lnTo>
                  <a:pt x="3327" y="1326"/>
                </a:lnTo>
                <a:lnTo>
                  <a:pt x="3299" y="1355"/>
                </a:lnTo>
                <a:lnTo>
                  <a:pt x="3268" y="1377"/>
                </a:lnTo>
                <a:lnTo>
                  <a:pt x="3231" y="1394"/>
                </a:lnTo>
                <a:lnTo>
                  <a:pt x="3193" y="1405"/>
                </a:lnTo>
                <a:lnTo>
                  <a:pt x="3154" y="1409"/>
                </a:lnTo>
                <a:lnTo>
                  <a:pt x="2747" y="1409"/>
                </a:lnTo>
                <a:lnTo>
                  <a:pt x="2744" y="1409"/>
                </a:lnTo>
                <a:lnTo>
                  <a:pt x="2738" y="1409"/>
                </a:lnTo>
                <a:lnTo>
                  <a:pt x="2729" y="1411"/>
                </a:lnTo>
                <a:lnTo>
                  <a:pt x="2717" y="1413"/>
                </a:lnTo>
                <a:lnTo>
                  <a:pt x="2703" y="1416"/>
                </a:lnTo>
                <a:lnTo>
                  <a:pt x="2686" y="1422"/>
                </a:lnTo>
                <a:lnTo>
                  <a:pt x="2669" y="1430"/>
                </a:lnTo>
                <a:lnTo>
                  <a:pt x="2650" y="1437"/>
                </a:lnTo>
                <a:lnTo>
                  <a:pt x="2631" y="1449"/>
                </a:lnTo>
                <a:lnTo>
                  <a:pt x="2612" y="1462"/>
                </a:lnTo>
                <a:lnTo>
                  <a:pt x="2594" y="1478"/>
                </a:lnTo>
                <a:lnTo>
                  <a:pt x="2578" y="1496"/>
                </a:lnTo>
                <a:lnTo>
                  <a:pt x="2563" y="1519"/>
                </a:lnTo>
                <a:lnTo>
                  <a:pt x="2549" y="1543"/>
                </a:lnTo>
                <a:lnTo>
                  <a:pt x="2540" y="1572"/>
                </a:lnTo>
                <a:lnTo>
                  <a:pt x="2532" y="1604"/>
                </a:lnTo>
                <a:lnTo>
                  <a:pt x="2530" y="1640"/>
                </a:lnTo>
                <a:lnTo>
                  <a:pt x="2531" y="1681"/>
                </a:lnTo>
                <a:lnTo>
                  <a:pt x="2536" y="1725"/>
                </a:lnTo>
                <a:lnTo>
                  <a:pt x="3078" y="2661"/>
                </a:lnTo>
                <a:lnTo>
                  <a:pt x="3103" y="2710"/>
                </a:lnTo>
                <a:lnTo>
                  <a:pt x="3121" y="2760"/>
                </a:lnTo>
                <a:lnTo>
                  <a:pt x="3133" y="2812"/>
                </a:lnTo>
                <a:lnTo>
                  <a:pt x="3140" y="2864"/>
                </a:lnTo>
                <a:lnTo>
                  <a:pt x="3140" y="2918"/>
                </a:lnTo>
                <a:lnTo>
                  <a:pt x="3133" y="2970"/>
                </a:lnTo>
                <a:lnTo>
                  <a:pt x="3121" y="3023"/>
                </a:lnTo>
                <a:lnTo>
                  <a:pt x="3103" y="3074"/>
                </a:lnTo>
                <a:lnTo>
                  <a:pt x="3078" y="3122"/>
                </a:lnTo>
                <a:lnTo>
                  <a:pt x="2523" y="4086"/>
                </a:lnTo>
                <a:lnTo>
                  <a:pt x="2493" y="4130"/>
                </a:lnTo>
                <a:lnTo>
                  <a:pt x="2459" y="4172"/>
                </a:lnTo>
                <a:lnTo>
                  <a:pt x="2420" y="4209"/>
                </a:lnTo>
                <a:lnTo>
                  <a:pt x="2378" y="4241"/>
                </a:lnTo>
                <a:lnTo>
                  <a:pt x="2332" y="4269"/>
                </a:lnTo>
                <a:lnTo>
                  <a:pt x="2284" y="4291"/>
                </a:lnTo>
                <a:lnTo>
                  <a:pt x="2233" y="4307"/>
                </a:lnTo>
                <a:lnTo>
                  <a:pt x="2179" y="4316"/>
                </a:lnTo>
                <a:lnTo>
                  <a:pt x="2125" y="4320"/>
                </a:lnTo>
                <a:lnTo>
                  <a:pt x="1013" y="4320"/>
                </a:lnTo>
                <a:lnTo>
                  <a:pt x="959" y="4316"/>
                </a:lnTo>
                <a:lnTo>
                  <a:pt x="907" y="4307"/>
                </a:lnTo>
                <a:lnTo>
                  <a:pt x="856" y="4291"/>
                </a:lnTo>
                <a:lnTo>
                  <a:pt x="808" y="4269"/>
                </a:lnTo>
                <a:lnTo>
                  <a:pt x="762" y="4241"/>
                </a:lnTo>
                <a:lnTo>
                  <a:pt x="719" y="4210"/>
                </a:lnTo>
                <a:lnTo>
                  <a:pt x="681" y="4172"/>
                </a:lnTo>
                <a:lnTo>
                  <a:pt x="647" y="4131"/>
                </a:lnTo>
                <a:lnTo>
                  <a:pt x="616" y="4086"/>
                </a:lnTo>
                <a:lnTo>
                  <a:pt x="60" y="3121"/>
                </a:lnTo>
                <a:lnTo>
                  <a:pt x="37" y="3072"/>
                </a:lnTo>
                <a:lnTo>
                  <a:pt x="18" y="3021"/>
                </a:lnTo>
                <a:lnTo>
                  <a:pt x="5" y="2970"/>
                </a:lnTo>
                <a:lnTo>
                  <a:pt x="0" y="2918"/>
                </a:lnTo>
                <a:lnTo>
                  <a:pt x="0" y="2864"/>
                </a:lnTo>
                <a:lnTo>
                  <a:pt x="5" y="2812"/>
                </a:lnTo>
                <a:lnTo>
                  <a:pt x="18" y="2761"/>
                </a:lnTo>
                <a:lnTo>
                  <a:pt x="37" y="2710"/>
                </a:lnTo>
                <a:lnTo>
                  <a:pt x="60" y="2661"/>
                </a:lnTo>
                <a:lnTo>
                  <a:pt x="616" y="1704"/>
                </a:lnTo>
                <a:lnTo>
                  <a:pt x="647" y="1659"/>
                </a:lnTo>
                <a:lnTo>
                  <a:pt x="681" y="1618"/>
                </a:lnTo>
                <a:lnTo>
                  <a:pt x="719" y="1583"/>
                </a:lnTo>
                <a:lnTo>
                  <a:pt x="762" y="1553"/>
                </a:lnTo>
                <a:lnTo>
                  <a:pt x="808" y="1526"/>
                </a:lnTo>
                <a:lnTo>
                  <a:pt x="856" y="1507"/>
                </a:lnTo>
                <a:lnTo>
                  <a:pt x="907" y="1492"/>
                </a:lnTo>
                <a:lnTo>
                  <a:pt x="959" y="1483"/>
                </a:lnTo>
                <a:lnTo>
                  <a:pt x="1013" y="1479"/>
                </a:lnTo>
                <a:lnTo>
                  <a:pt x="2125" y="1479"/>
                </a:lnTo>
                <a:lnTo>
                  <a:pt x="2171" y="1474"/>
                </a:lnTo>
                <a:lnTo>
                  <a:pt x="2211" y="1464"/>
                </a:lnTo>
                <a:lnTo>
                  <a:pt x="2243" y="1452"/>
                </a:lnTo>
                <a:lnTo>
                  <a:pt x="2272" y="1437"/>
                </a:lnTo>
                <a:lnTo>
                  <a:pt x="2296" y="1420"/>
                </a:lnTo>
                <a:lnTo>
                  <a:pt x="2314" y="1402"/>
                </a:lnTo>
                <a:lnTo>
                  <a:pt x="2328" y="1382"/>
                </a:lnTo>
                <a:lnTo>
                  <a:pt x="2339" y="1361"/>
                </a:lnTo>
                <a:lnTo>
                  <a:pt x="2347" y="1339"/>
                </a:lnTo>
                <a:lnTo>
                  <a:pt x="2352" y="1317"/>
                </a:lnTo>
                <a:lnTo>
                  <a:pt x="2353" y="1295"/>
                </a:lnTo>
                <a:lnTo>
                  <a:pt x="2353" y="1274"/>
                </a:lnTo>
                <a:lnTo>
                  <a:pt x="2352" y="1253"/>
                </a:lnTo>
                <a:lnTo>
                  <a:pt x="2349" y="1233"/>
                </a:lnTo>
                <a:lnTo>
                  <a:pt x="2345" y="1215"/>
                </a:lnTo>
                <a:lnTo>
                  <a:pt x="2341" y="1199"/>
                </a:lnTo>
                <a:lnTo>
                  <a:pt x="2336" y="1185"/>
                </a:lnTo>
                <a:lnTo>
                  <a:pt x="2332" y="1173"/>
                </a:lnTo>
                <a:lnTo>
                  <a:pt x="2328" y="1164"/>
                </a:lnTo>
                <a:lnTo>
                  <a:pt x="2326" y="1159"/>
                </a:lnTo>
                <a:lnTo>
                  <a:pt x="2326" y="1157"/>
                </a:lnTo>
                <a:lnTo>
                  <a:pt x="2132" y="817"/>
                </a:lnTo>
                <a:lnTo>
                  <a:pt x="2115" y="780"/>
                </a:lnTo>
                <a:lnTo>
                  <a:pt x="2104" y="742"/>
                </a:lnTo>
                <a:lnTo>
                  <a:pt x="2101" y="703"/>
                </a:lnTo>
                <a:lnTo>
                  <a:pt x="2104" y="664"/>
                </a:lnTo>
                <a:lnTo>
                  <a:pt x="2115" y="626"/>
                </a:lnTo>
                <a:lnTo>
                  <a:pt x="2132" y="589"/>
                </a:lnTo>
                <a:lnTo>
                  <a:pt x="2407" y="114"/>
                </a:lnTo>
                <a:lnTo>
                  <a:pt x="2429" y="81"/>
                </a:lnTo>
                <a:lnTo>
                  <a:pt x="2458" y="52"/>
                </a:lnTo>
                <a:lnTo>
                  <a:pt x="2489" y="30"/>
                </a:lnTo>
                <a:lnTo>
                  <a:pt x="2525" y="14"/>
                </a:lnTo>
                <a:lnTo>
                  <a:pt x="2563" y="4"/>
                </a:lnTo>
                <a:lnTo>
                  <a:pt x="2603" y="0"/>
                </a:lnTo>
                <a:close/>
              </a:path>
            </a:pathLst>
          </a:custGeom>
          <a:solidFill>
            <a:srgbClr val="A5A5A5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PE" sz="1872" dirty="0"/>
          </a:p>
        </p:txBody>
      </p:sp>
      <p:sp>
        <p:nvSpPr>
          <p:cNvPr id="71" name="Freeform 6"/>
          <p:cNvSpPr>
            <a:spLocks noChangeAspect="1" noEditPoints="1"/>
          </p:cNvSpPr>
          <p:nvPr/>
        </p:nvSpPr>
        <p:spPr bwMode="auto">
          <a:xfrm>
            <a:off x="2921732" y="1622816"/>
            <a:ext cx="3096264" cy="3657600"/>
          </a:xfrm>
          <a:custGeom>
            <a:avLst/>
            <a:gdLst>
              <a:gd name="T0" fmla="*/ 2750 w 3657"/>
              <a:gd name="T1" fmla="*/ 198 h 4320"/>
              <a:gd name="T2" fmla="*/ 2581 w 3657"/>
              <a:gd name="T3" fmla="*/ 275 h 4320"/>
              <a:gd name="T4" fmla="*/ 2451 w 3657"/>
              <a:gd name="T5" fmla="*/ 406 h 4320"/>
              <a:gd name="T6" fmla="*/ 2373 w 3657"/>
              <a:gd name="T7" fmla="*/ 575 h 4320"/>
              <a:gd name="T8" fmla="*/ 2361 w 3657"/>
              <a:gd name="T9" fmla="*/ 768 h 4320"/>
              <a:gd name="T10" fmla="*/ 2419 w 3657"/>
              <a:gd name="T11" fmla="*/ 948 h 4320"/>
              <a:gd name="T12" fmla="*/ 2532 w 3657"/>
              <a:gd name="T13" fmla="*/ 1093 h 4320"/>
              <a:gd name="T14" fmla="*/ 2690 w 3657"/>
              <a:gd name="T15" fmla="*/ 1189 h 4320"/>
              <a:gd name="T16" fmla="*/ 2878 w 3657"/>
              <a:gd name="T17" fmla="*/ 1224 h 4320"/>
              <a:gd name="T18" fmla="*/ 3066 w 3657"/>
              <a:gd name="T19" fmla="*/ 1189 h 4320"/>
              <a:gd name="T20" fmla="*/ 3225 w 3657"/>
              <a:gd name="T21" fmla="*/ 1093 h 4320"/>
              <a:gd name="T22" fmla="*/ 3339 w 3657"/>
              <a:gd name="T23" fmla="*/ 948 h 4320"/>
              <a:gd name="T24" fmla="*/ 3395 w 3657"/>
              <a:gd name="T25" fmla="*/ 768 h 4320"/>
              <a:gd name="T26" fmla="*/ 3383 w 3657"/>
              <a:gd name="T27" fmla="*/ 575 h 4320"/>
              <a:gd name="T28" fmla="*/ 3306 w 3657"/>
              <a:gd name="T29" fmla="*/ 406 h 4320"/>
              <a:gd name="T30" fmla="*/ 3176 w 3657"/>
              <a:gd name="T31" fmla="*/ 275 h 4320"/>
              <a:gd name="T32" fmla="*/ 3006 w 3657"/>
              <a:gd name="T33" fmla="*/ 198 h 4320"/>
              <a:gd name="T34" fmla="*/ 2603 w 3657"/>
              <a:gd name="T35" fmla="*/ 0 h 4320"/>
              <a:gd name="T36" fmla="*/ 3231 w 3657"/>
              <a:gd name="T37" fmla="*/ 14 h 4320"/>
              <a:gd name="T38" fmla="*/ 3327 w 3657"/>
              <a:gd name="T39" fmla="*/ 81 h 4320"/>
              <a:gd name="T40" fmla="*/ 3642 w 3657"/>
              <a:gd name="T41" fmla="*/ 626 h 4320"/>
              <a:gd name="T42" fmla="*/ 3653 w 3657"/>
              <a:gd name="T43" fmla="*/ 742 h 4320"/>
              <a:gd name="T44" fmla="*/ 3350 w 3657"/>
              <a:gd name="T45" fmla="*/ 1293 h 4320"/>
              <a:gd name="T46" fmla="*/ 3268 w 3657"/>
              <a:gd name="T47" fmla="*/ 1377 h 4320"/>
              <a:gd name="T48" fmla="*/ 3154 w 3657"/>
              <a:gd name="T49" fmla="*/ 1409 h 4320"/>
              <a:gd name="T50" fmla="*/ 2738 w 3657"/>
              <a:gd name="T51" fmla="*/ 1409 h 4320"/>
              <a:gd name="T52" fmla="*/ 2703 w 3657"/>
              <a:gd name="T53" fmla="*/ 1416 h 4320"/>
              <a:gd name="T54" fmla="*/ 2650 w 3657"/>
              <a:gd name="T55" fmla="*/ 1437 h 4320"/>
              <a:gd name="T56" fmla="*/ 2594 w 3657"/>
              <a:gd name="T57" fmla="*/ 1478 h 4320"/>
              <a:gd name="T58" fmla="*/ 2549 w 3657"/>
              <a:gd name="T59" fmla="*/ 1543 h 4320"/>
              <a:gd name="T60" fmla="*/ 2530 w 3657"/>
              <a:gd name="T61" fmla="*/ 1640 h 4320"/>
              <a:gd name="T62" fmla="*/ 3078 w 3657"/>
              <a:gd name="T63" fmla="*/ 2661 h 4320"/>
              <a:gd name="T64" fmla="*/ 3133 w 3657"/>
              <a:gd name="T65" fmla="*/ 2812 h 4320"/>
              <a:gd name="T66" fmla="*/ 3133 w 3657"/>
              <a:gd name="T67" fmla="*/ 2970 h 4320"/>
              <a:gd name="T68" fmla="*/ 3078 w 3657"/>
              <a:gd name="T69" fmla="*/ 3122 h 4320"/>
              <a:gd name="T70" fmla="*/ 2459 w 3657"/>
              <a:gd name="T71" fmla="*/ 4172 h 4320"/>
              <a:gd name="T72" fmla="*/ 2332 w 3657"/>
              <a:gd name="T73" fmla="*/ 4269 h 4320"/>
              <a:gd name="T74" fmla="*/ 2179 w 3657"/>
              <a:gd name="T75" fmla="*/ 4316 h 4320"/>
              <a:gd name="T76" fmla="*/ 959 w 3657"/>
              <a:gd name="T77" fmla="*/ 4316 h 4320"/>
              <a:gd name="T78" fmla="*/ 808 w 3657"/>
              <a:gd name="T79" fmla="*/ 4269 h 4320"/>
              <a:gd name="T80" fmla="*/ 681 w 3657"/>
              <a:gd name="T81" fmla="*/ 4172 h 4320"/>
              <a:gd name="T82" fmla="*/ 60 w 3657"/>
              <a:gd name="T83" fmla="*/ 3121 h 4320"/>
              <a:gd name="T84" fmla="*/ 5 w 3657"/>
              <a:gd name="T85" fmla="*/ 2970 h 4320"/>
              <a:gd name="T86" fmla="*/ 5 w 3657"/>
              <a:gd name="T87" fmla="*/ 2812 h 4320"/>
              <a:gd name="T88" fmla="*/ 60 w 3657"/>
              <a:gd name="T89" fmla="*/ 2661 h 4320"/>
              <a:gd name="T90" fmla="*/ 681 w 3657"/>
              <a:gd name="T91" fmla="*/ 1618 h 4320"/>
              <a:gd name="T92" fmla="*/ 808 w 3657"/>
              <a:gd name="T93" fmla="*/ 1526 h 4320"/>
              <a:gd name="T94" fmla="*/ 959 w 3657"/>
              <a:gd name="T95" fmla="*/ 1483 h 4320"/>
              <a:gd name="T96" fmla="*/ 2171 w 3657"/>
              <a:gd name="T97" fmla="*/ 1474 h 4320"/>
              <a:gd name="T98" fmla="*/ 2272 w 3657"/>
              <a:gd name="T99" fmla="*/ 1437 h 4320"/>
              <a:gd name="T100" fmla="*/ 2328 w 3657"/>
              <a:gd name="T101" fmla="*/ 1382 h 4320"/>
              <a:gd name="T102" fmla="*/ 2352 w 3657"/>
              <a:gd name="T103" fmla="*/ 1317 h 4320"/>
              <a:gd name="T104" fmla="*/ 2352 w 3657"/>
              <a:gd name="T105" fmla="*/ 1253 h 4320"/>
              <a:gd name="T106" fmla="*/ 2341 w 3657"/>
              <a:gd name="T107" fmla="*/ 1199 h 4320"/>
              <a:gd name="T108" fmla="*/ 2328 w 3657"/>
              <a:gd name="T109" fmla="*/ 1164 h 4320"/>
              <a:gd name="T110" fmla="*/ 2132 w 3657"/>
              <a:gd name="T111" fmla="*/ 817 h 4320"/>
              <a:gd name="T112" fmla="*/ 2101 w 3657"/>
              <a:gd name="T113" fmla="*/ 703 h 4320"/>
              <a:gd name="T114" fmla="*/ 2132 w 3657"/>
              <a:gd name="T115" fmla="*/ 589 h 4320"/>
              <a:gd name="T116" fmla="*/ 2458 w 3657"/>
              <a:gd name="T117" fmla="*/ 52 h 4320"/>
              <a:gd name="T118" fmla="*/ 2563 w 3657"/>
              <a:gd name="T119" fmla="*/ 4 h 4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3657" h="4320">
                <a:moveTo>
                  <a:pt x="2878" y="182"/>
                </a:moveTo>
                <a:lnTo>
                  <a:pt x="2813" y="186"/>
                </a:lnTo>
                <a:lnTo>
                  <a:pt x="2750" y="198"/>
                </a:lnTo>
                <a:lnTo>
                  <a:pt x="2690" y="217"/>
                </a:lnTo>
                <a:lnTo>
                  <a:pt x="2633" y="243"/>
                </a:lnTo>
                <a:lnTo>
                  <a:pt x="2581" y="275"/>
                </a:lnTo>
                <a:lnTo>
                  <a:pt x="2532" y="313"/>
                </a:lnTo>
                <a:lnTo>
                  <a:pt x="2489" y="357"/>
                </a:lnTo>
                <a:lnTo>
                  <a:pt x="2451" y="406"/>
                </a:lnTo>
                <a:lnTo>
                  <a:pt x="2419" y="458"/>
                </a:lnTo>
                <a:lnTo>
                  <a:pt x="2392" y="514"/>
                </a:lnTo>
                <a:lnTo>
                  <a:pt x="2373" y="575"/>
                </a:lnTo>
                <a:lnTo>
                  <a:pt x="2361" y="638"/>
                </a:lnTo>
                <a:lnTo>
                  <a:pt x="2357" y="703"/>
                </a:lnTo>
                <a:lnTo>
                  <a:pt x="2361" y="768"/>
                </a:lnTo>
                <a:lnTo>
                  <a:pt x="2373" y="831"/>
                </a:lnTo>
                <a:lnTo>
                  <a:pt x="2392" y="891"/>
                </a:lnTo>
                <a:lnTo>
                  <a:pt x="2419" y="948"/>
                </a:lnTo>
                <a:lnTo>
                  <a:pt x="2451" y="1001"/>
                </a:lnTo>
                <a:lnTo>
                  <a:pt x="2489" y="1049"/>
                </a:lnTo>
                <a:lnTo>
                  <a:pt x="2532" y="1093"/>
                </a:lnTo>
                <a:lnTo>
                  <a:pt x="2581" y="1131"/>
                </a:lnTo>
                <a:lnTo>
                  <a:pt x="2633" y="1164"/>
                </a:lnTo>
                <a:lnTo>
                  <a:pt x="2690" y="1189"/>
                </a:lnTo>
                <a:lnTo>
                  <a:pt x="2750" y="1208"/>
                </a:lnTo>
                <a:lnTo>
                  <a:pt x="2813" y="1220"/>
                </a:lnTo>
                <a:lnTo>
                  <a:pt x="2878" y="1224"/>
                </a:lnTo>
                <a:lnTo>
                  <a:pt x="2943" y="1220"/>
                </a:lnTo>
                <a:lnTo>
                  <a:pt x="3006" y="1208"/>
                </a:lnTo>
                <a:lnTo>
                  <a:pt x="3066" y="1189"/>
                </a:lnTo>
                <a:lnTo>
                  <a:pt x="3123" y="1164"/>
                </a:lnTo>
                <a:lnTo>
                  <a:pt x="3176" y="1131"/>
                </a:lnTo>
                <a:lnTo>
                  <a:pt x="3225" y="1093"/>
                </a:lnTo>
                <a:lnTo>
                  <a:pt x="3268" y="1049"/>
                </a:lnTo>
                <a:lnTo>
                  <a:pt x="3306" y="1001"/>
                </a:lnTo>
                <a:lnTo>
                  <a:pt x="3339" y="948"/>
                </a:lnTo>
                <a:lnTo>
                  <a:pt x="3365" y="891"/>
                </a:lnTo>
                <a:lnTo>
                  <a:pt x="3383" y="831"/>
                </a:lnTo>
                <a:lnTo>
                  <a:pt x="3395" y="768"/>
                </a:lnTo>
                <a:lnTo>
                  <a:pt x="3399" y="703"/>
                </a:lnTo>
                <a:lnTo>
                  <a:pt x="3395" y="638"/>
                </a:lnTo>
                <a:lnTo>
                  <a:pt x="3383" y="575"/>
                </a:lnTo>
                <a:lnTo>
                  <a:pt x="3365" y="514"/>
                </a:lnTo>
                <a:lnTo>
                  <a:pt x="3339" y="458"/>
                </a:lnTo>
                <a:lnTo>
                  <a:pt x="3306" y="406"/>
                </a:lnTo>
                <a:lnTo>
                  <a:pt x="3268" y="357"/>
                </a:lnTo>
                <a:lnTo>
                  <a:pt x="3225" y="313"/>
                </a:lnTo>
                <a:lnTo>
                  <a:pt x="3176" y="275"/>
                </a:lnTo>
                <a:lnTo>
                  <a:pt x="3123" y="243"/>
                </a:lnTo>
                <a:lnTo>
                  <a:pt x="3066" y="217"/>
                </a:lnTo>
                <a:lnTo>
                  <a:pt x="3006" y="198"/>
                </a:lnTo>
                <a:lnTo>
                  <a:pt x="2943" y="186"/>
                </a:lnTo>
                <a:lnTo>
                  <a:pt x="2878" y="182"/>
                </a:lnTo>
                <a:close/>
                <a:moveTo>
                  <a:pt x="2603" y="0"/>
                </a:moveTo>
                <a:lnTo>
                  <a:pt x="3154" y="0"/>
                </a:lnTo>
                <a:lnTo>
                  <a:pt x="3193" y="4"/>
                </a:lnTo>
                <a:lnTo>
                  <a:pt x="3231" y="14"/>
                </a:lnTo>
                <a:lnTo>
                  <a:pt x="3268" y="30"/>
                </a:lnTo>
                <a:lnTo>
                  <a:pt x="3299" y="52"/>
                </a:lnTo>
                <a:lnTo>
                  <a:pt x="3327" y="81"/>
                </a:lnTo>
                <a:lnTo>
                  <a:pt x="3350" y="114"/>
                </a:lnTo>
                <a:lnTo>
                  <a:pt x="3625" y="589"/>
                </a:lnTo>
                <a:lnTo>
                  <a:pt x="3642" y="626"/>
                </a:lnTo>
                <a:lnTo>
                  <a:pt x="3653" y="664"/>
                </a:lnTo>
                <a:lnTo>
                  <a:pt x="3657" y="703"/>
                </a:lnTo>
                <a:lnTo>
                  <a:pt x="3653" y="742"/>
                </a:lnTo>
                <a:lnTo>
                  <a:pt x="3642" y="782"/>
                </a:lnTo>
                <a:lnTo>
                  <a:pt x="3625" y="817"/>
                </a:lnTo>
                <a:lnTo>
                  <a:pt x="3350" y="1293"/>
                </a:lnTo>
                <a:lnTo>
                  <a:pt x="3327" y="1326"/>
                </a:lnTo>
                <a:lnTo>
                  <a:pt x="3299" y="1355"/>
                </a:lnTo>
                <a:lnTo>
                  <a:pt x="3268" y="1377"/>
                </a:lnTo>
                <a:lnTo>
                  <a:pt x="3231" y="1394"/>
                </a:lnTo>
                <a:lnTo>
                  <a:pt x="3193" y="1405"/>
                </a:lnTo>
                <a:lnTo>
                  <a:pt x="3154" y="1409"/>
                </a:lnTo>
                <a:lnTo>
                  <a:pt x="2747" y="1409"/>
                </a:lnTo>
                <a:lnTo>
                  <a:pt x="2744" y="1409"/>
                </a:lnTo>
                <a:lnTo>
                  <a:pt x="2738" y="1409"/>
                </a:lnTo>
                <a:lnTo>
                  <a:pt x="2729" y="1411"/>
                </a:lnTo>
                <a:lnTo>
                  <a:pt x="2717" y="1413"/>
                </a:lnTo>
                <a:lnTo>
                  <a:pt x="2703" y="1416"/>
                </a:lnTo>
                <a:lnTo>
                  <a:pt x="2686" y="1422"/>
                </a:lnTo>
                <a:lnTo>
                  <a:pt x="2669" y="1430"/>
                </a:lnTo>
                <a:lnTo>
                  <a:pt x="2650" y="1437"/>
                </a:lnTo>
                <a:lnTo>
                  <a:pt x="2631" y="1449"/>
                </a:lnTo>
                <a:lnTo>
                  <a:pt x="2612" y="1462"/>
                </a:lnTo>
                <a:lnTo>
                  <a:pt x="2594" y="1478"/>
                </a:lnTo>
                <a:lnTo>
                  <a:pt x="2578" y="1496"/>
                </a:lnTo>
                <a:lnTo>
                  <a:pt x="2563" y="1519"/>
                </a:lnTo>
                <a:lnTo>
                  <a:pt x="2549" y="1543"/>
                </a:lnTo>
                <a:lnTo>
                  <a:pt x="2540" y="1572"/>
                </a:lnTo>
                <a:lnTo>
                  <a:pt x="2532" y="1604"/>
                </a:lnTo>
                <a:lnTo>
                  <a:pt x="2530" y="1640"/>
                </a:lnTo>
                <a:lnTo>
                  <a:pt x="2531" y="1681"/>
                </a:lnTo>
                <a:lnTo>
                  <a:pt x="2536" y="1725"/>
                </a:lnTo>
                <a:lnTo>
                  <a:pt x="3078" y="2661"/>
                </a:lnTo>
                <a:lnTo>
                  <a:pt x="3103" y="2710"/>
                </a:lnTo>
                <a:lnTo>
                  <a:pt x="3121" y="2760"/>
                </a:lnTo>
                <a:lnTo>
                  <a:pt x="3133" y="2812"/>
                </a:lnTo>
                <a:lnTo>
                  <a:pt x="3140" y="2864"/>
                </a:lnTo>
                <a:lnTo>
                  <a:pt x="3140" y="2918"/>
                </a:lnTo>
                <a:lnTo>
                  <a:pt x="3133" y="2970"/>
                </a:lnTo>
                <a:lnTo>
                  <a:pt x="3121" y="3023"/>
                </a:lnTo>
                <a:lnTo>
                  <a:pt x="3103" y="3074"/>
                </a:lnTo>
                <a:lnTo>
                  <a:pt x="3078" y="3122"/>
                </a:lnTo>
                <a:lnTo>
                  <a:pt x="2523" y="4086"/>
                </a:lnTo>
                <a:lnTo>
                  <a:pt x="2493" y="4130"/>
                </a:lnTo>
                <a:lnTo>
                  <a:pt x="2459" y="4172"/>
                </a:lnTo>
                <a:lnTo>
                  <a:pt x="2420" y="4209"/>
                </a:lnTo>
                <a:lnTo>
                  <a:pt x="2378" y="4241"/>
                </a:lnTo>
                <a:lnTo>
                  <a:pt x="2332" y="4269"/>
                </a:lnTo>
                <a:lnTo>
                  <a:pt x="2284" y="4291"/>
                </a:lnTo>
                <a:lnTo>
                  <a:pt x="2233" y="4307"/>
                </a:lnTo>
                <a:lnTo>
                  <a:pt x="2179" y="4316"/>
                </a:lnTo>
                <a:lnTo>
                  <a:pt x="2125" y="4320"/>
                </a:lnTo>
                <a:lnTo>
                  <a:pt x="1013" y="4320"/>
                </a:lnTo>
                <a:lnTo>
                  <a:pt x="959" y="4316"/>
                </a:lnTo>
                <a:lnTo>
                  <a:pt x="907" y="4307"/>
                </a:lnTo>
                <a:lnTo>
                  <a:pt x="856" y="4291"/>
                </a:lnTo>
                <a:lnTo>
                  <a:pt x="808" y="4269"/>
                </a:lnTo>
                <a:lnTo>
                  <a:pt x="762" y="4241"/>
                </a:lnTo>
                <a:lnTo>
                  <a:pt x="719" y="4210"/>
                </a:lnTo>
                <a:lnTo>
                  <a:pt x="681" y="4172"/>
                </a:lnTo>
                <a:lnTo>
                  <a:pt x="647" y="4131"/>
                </a:lnTo>
                <a:lnTo>
                  <a:pt x="616" y="4086"/>
                </a:lnTo>
                <a:lnTo>
                  <a:pt x="60" y="3121"/>
                </a:lnTo>
                <a:lnTo>
                  <a:pt x="37" y="3072"/>
                </a:lnTo>
                <a:lnTo>
                  <a:pt x="18" y="3021"/>
                </a:lnTo>
                <a:lnTo>
                  <a:pt x="5" y="2970"/>
                </a:lnTo>
                <a:lnTo>
                  <a:pt x="0" y="2918"/>
                </a:lnTo>
                <a:lnTo>
                  <a:pt x="0" y="2864"/>
                </a:lnTo>
                <a:lnTo>
                  <a:pt x="5" y="2812"/>
                </a:lnTo>
                <a:lnTo>
                  <a:pt x="18" y="2761"/>
                </a:lnTo>
                <a:lnTo>
                  <a:pt x="37" y="2710"/>
                </a:lnTo>
                <a:lnTo>
                  <a:pt x="60" y="2661"/>
                </a:lnTo>
                <a:lnTo>
                  <a:pt x="616" y="1704"/>
                </a:lnTo>
                <a:lnTo>
                  <a:pt x="647" y="1659"/>
                </a:lnTo>
                <a:lnTo>
                  <a:pt x="681" y="1618"/>
                </a:lnTo>
                <a:lnTo>
                  <a:pt x="719" y="1583"/>
                </a:lnTo>
                <a:lnTo>
                  <a:pt x="762" y="1553"/>
                </a:lnTo>
                <a:lnTo>
                  <a:pt x="808" y="1526"/>
                </a:lnTo>
                <a:lnTo>
                  <a:pt x="856" y="1507"/>
                </a:lnTo>
                <a:lnTo>
                  <a:pt x="907" y="1492"/>
                </a:lnTo>
                <a:lnTo>
                  <a:pt x="959" y="1483"/>
                </a:lnTo>
                <a:lnTo>
                  <a:pt x="1013" y="1479"/>
                </a:lnTo>
                <a:lnTo>
                  <a:pt x="2125" y="1479"/>
                </a:lnTo>
                <a:lnTo>
                  <a:pt x="2171" y="1474"/>
                </a:lnTo>
                <a:lnTo>
                  <a:pt x="2211" y="1464"/>
                </a:lnTo>
                <a:lnTo>
                  <a:pt x="2243" y="1452"/>
                </a:lnTo>
                <a:lnTo>
                  <a:pt x="2272" y="1437"/>
                </a:lnTo>
                <a:lnTo>
                  <a:pt x="2296" y="1420"/>
                </a:lnTo>
                <a:lnTo>
                  <a:pt x="2314" y="1402"/>
                </a:lnTo>
                <a:lnTo>
                  <a:pt x="2328" y="1382"/>
                </a:lnTo>
                <a:lnTo>
                  <a:pt x="2339" y="1361"/>
                </a:lnTo>
                <a:lnTo>
                  <a:pt x="2347" y="1339"/>
                </a:lnTo>
                <a:lnTo>
                  <a:pt x="2352" y="1317"/>
                </a:lnTo>
                <a:lnTo>
                  <a:pt x="2353" y="1295"/>
                </a:lnTo>
                <a:lnTo>
                  <a:pt x="2353" y="1274"/>
                </a:lnTo>
                <a:lnTo>
                  <a:pt x="2352" y="1253"/>
                </a:lnTo>
                <a:lnTo>
                  <a:pt x="2349" y="1233"/>
                </a:lnTo>
                <a:lnTo>
                  <a:pt x="2345" y="1215"/>
                </a:lnTo>
                <a:lnTo>
                  <a:pt x="2341" y="1199"/>
                </a:lnTo>
                <a:lnTo>
                  <a:pt x="2336" y="1185"/>
                </a:lnTo>
                <a:lnTo>
                  <a:pt x="2332" y="1173"/>
                </a:lnTo>
                <a:lnTo>
                  <a:pt x="2328" y="1164"/>
                </a:lnTo>
                <a:lnTo>
                  <a:pt x="2326" y="1159"/>
                </a:lnTo>
                <a:lnTo>
                  <a:pt x="2326" y="1157"/>
                </a:lnTo>
                <a:lnTo>
                  <a:pt x="2132" y="817"/>
                </a:lnTo>
                <a:lnTo>
                  <a:pt x="2115" y="780"/>
                </a:lnTo>
                <a:lnTo>
                  <a:pt x="2104" y="742"/>
                </a:lnTo>
                <a:lnTo>
                  <a:pt x="2101" y="703"/>
                </a:lnTo>
                <a:lnTo>
                  <a:pt x="2104" y="664"/>
                </a:lnTo>
                <a:lnTo>
                  <a:pt x="2115" y="626"/>
                </a:lnTo>
                <a:lnTo>
                  <a:pt x="2132" y="589"/>
                </a:lnTo>
                <a:lnTo>
                  <a:pt x="2407" y="114"/>
                </a:lnTo>
                <a:lnTo>
                  <a:pt x="2429" y="81"/>
                </a:lnTo>
                <a:lnTo>
                  <a:pt x="2458" y="52"/>
                </a:lnTo>
                <a:lnTo>
                  <a:pt x="2489" y="30"/>
                </a:lnTo>
                <a:lnTo>
                  <a:pt x="2525" y="14"/>
                </a:lnTo>
                <a:lnTo>
                  <a:pt x="2563" y="4"/>
                </a:lnTo>
                <a:lnTo>
                  <a:pt x="2603" y="0"/>
                </a:lnTo>
                <a:close/>
              </a:path>
            </a:pathLst>
          </a:custGeom>
          <a:solidFill>
            <a:srgbClr val="ED7D3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PE" sz="1872" dirty="0"/>
          </a:p>
        </p:txBody>
      </p:sp>
      <p:sp>
        <p:nvSpPr>
          <p:cNvPr id="25" name="Freeform 6"/>
          <p:cNvSpPr>
            <a:spLocks noChangeAspect="1" noEditPoints="1"/>
          </p:cNvSpPr>
          <p:nvPr/>
        </p:nvSpPr>
        <p:spPr bwMode="auto">
          <a:xfrm>
            <a:off x="8254486" y="1622816"/>
            <a:ext cx="3096264" cy="3657600"/>
          </a:xfrm>
          <a:custGeom>
            <a:avLst/>
            <a:gdLst>
              <a:gd name="T0" fmla="*/ 2750 w 3657"/>
              <a:gd name="T1" fmla="*/ 198 h 4320"/>
              <a:gd name="T2" fmla="*/ 2581 w 3657"/>
              <a:gd name="T3" fmla="*/ 275 h 4320"/>
              <a:gd name="T4" fmla="*/ 2451 w 3657"/>
              <a:gd name="T5" fmla="*/ 406 h 4320"/>
              <a:gd name="T6" fmla="*/ 2373 w 3657"/>
              <a:gd name="T7" fmla="*/ 575 h 4320"/>
              <a:gd name="T8" fmla="*/ 2361 w 3657"/>
              <a:gd name="T9" fmla="*/ 768 h 4320"/>
              <a:gd name="T10" fmla="*/ 2419 w 3657"/>
              <a:gd name="T11" fmla="*/ 948 h 4320"/>
              <a:gd name="T12" fmla="*/ 2532 w 3657"/>
              <a:gd name="T13" fmla="*/ 1093 h 4320"/>
              <a:gd name="T14" fmla="*/ 2690 w 3657"/>
              <a:gd name="T15" fmla="*/ 1189 h 4320"/>
              <a:gd name="T16" fmla="*/ 2878 w 3657"/>
              <a:gd name="T17" fmla="*/ 1224 h 4320"/>
              <a:gd name="T18" fmla="*/ 3066 w 3657"/>
              <a:gd name="T19" fmla="*/ 1189 h 4320"/>
              <a:gd name="T20" fmla="*/ 3225 w 3657"/>
              <a:gd name="T21" fmla="*/ 1093 h 4320"/>
              <a:gd name="T22" fmla="*/ 3339 w 3657"/>
              <a:gd name="T23" fmla="*/ 948 h 4320"/>
              <a:gd name="T24" fmla="*/ 3395 w 3657"/>
              <a:gd name="T25" fmla="*/ 768 h 4320"/>
              <a:gd name="T26" fmla="*/ 3383 w 3657"/>
              <a:gd name="T27" fmla="*/ 575 h 4320"/>
              <a:gd name="T28" fmla="*/ 3306 w 3657"/>
              <a:gd name="T29" fmla="*/ 406 h 4320"/>
              <a:gd name="T30" fmla="*/ 3176 w 3657"/>
              <a:gd name="T31" fmla="*/ 275 h 4320"/>
              <a:gd name="T32" fmla="*/ 3006 w 3657"/>
              <a:gd name="T33" fmla="*/ 198 h 4320"/>
              <a:gd name="T34" fmla="*/ 2603 w 3657"/>
              <a:gd name="T35" fmla="*/ 0 h 4320"/>
              <a:gd name="T36" fmla="*/ 3231 w 3657"/>
              <a:gd name="T37" fmla="*/ 14 h 4320"/>
              <a:gd name="T38" fmla="*/ 3327 w 3657"/>
              <a:gd name="T39" fmla="*/ 81 h 4320"/>
              <a:gd name="T40" fmla="*/ 3642 w 3657"/>
              <a:gd name="T41" fmla="*/ 626 h 4320"/>
              <a:gd name="T42" fmla="*/ 3653 w 3657"/>
              <a:gd name="T43" fmla="*/ 742 h 4320"/>
              <a:gd name="T44" fmla="*/ 3350 w 3657"/>
              <a:gd name="T45" fmla="*/ 1293 h 4320"/>
              <a:gd name="T46" fmla="*/ 3268 w 3657"/>
              <a:gd name="T47" fmla="*/ 1377 h 4320"/>
              <a:gd name="T48" fmla="*/ 3154 w 3657"/>
              <a:gd name="T49" fmla="*/ 1409 h 4320"/>
              <a:gd name="T50" fmla="*/ 2738 w 3657"/>
              <a:gd name="T51" fmla="*/ 1409 h 4320"/>
              <a:gd name="T52" fmla="*/ 2703 w 3657"/>
              <a:gd name="T53" fmla="*/ 1416 h 4320"/>
              <a:gd name="T54" fmla="*/ 2650 w 3657"/>
              <a:gd name="T55" fmla="*/ 1437 h 4320"/>
              <a:gd name="T56" fmla="*/ 2594 w 3657"/>
              <a:gd name="T57" fmla="*/ 1478 h 4320"/>
              <a:gd name="T58" fmla="*/ 2549 w 3657"/>
              <a:gd name="T59" fmla="*/ 1543 h 4320"/>
              <a:gd name="T60" fmla="*/ 2530 w 3657"/>
              <a:gd name="T61" fmla="*/ 1640 h 4320"/>
              <a:gd name="T62" fmla="*/ 3078 w 3657"/>
              <a:gd name="T63" fmla="*/ 2661 h 4320"/>
              <a:gd name="T64" fmla="*/ 3133 w 3657"/>
              <a:gd name="T65" fmla="*/ 2812 h 4320"/>
              <a:gd name="T66" fmla="*/ 3133 w 3657"/>
              <a:gd name="T67" fmla="*/ 2970 h 4320"/>
              <a:gd name="T68" fmla="*/ 3078 w 3657"/>
              <a:gd name="T69" fmla="*/ 3122 h 4320"/>
              <a:gd name="T70" fmla="*/ 2459 w 3657"/>
              <a:gd name="T71" fmla="*/ 4172 h 4320"/>
              <a:gd name="T72" fmla="*/ 2332 w 3657"/>
              <a:gd name="T73" fmla="*/ 4269 h 4320"/>
              <a:gd name="T74" fmla="*/ 2179 w 3657"/>
              <a:gd name="T75" fmla="*/ 4316 h 4320"/>
              <a:gd name="T76" fmla="*/ 959 w 3657"/>
              <a:gd name="T77" fmla="*/ 4316 h 4320"/>
              <a:gd name="T78" fmla="*/ 808 w 3657"/>
              <a:gd name="T79" fmla="*/ 4269 h 4320"/>
              <a:gd name="T80" fmla="*/ 681 w 3657"/>
              <a:gd name="T81" fmla="*/ 4172 h 4320"/>
              <a:gd name="T82" fmla="*/ 60 w 3657"/>
              <a:gd name="T83" fmla="*/ 3121 h 4320"/>
              <a:gd name="T84" fmla="*/ 5 w 3657"/>
              <a:gd name="T85" fmla="*/ 2970 h 4320"/>
              <a:gd name="T86" fmla="*/ 5 w 3657"/>
              <a:gd name="T87" fmla="*/ 2812 h 4320"/>
              <a:gd name="T88" fmla="*/ 60 w 3657"/>
              <a:gd name="T89" fmla="*/ 2661 h 4320"/>
              <a:gd name="T90" fmla="*/ 681 w 3657"/>
              <a:gd name="T91" fmla="*/ 1618 h 4320"/>
              <a:gd name="T92" fmla="*/ 808 w 3657"/>
              <a:gd name="T93" fmla="*/ 1526 h 4320"/>
              <a:gd name="T94" fmla="*/ 959 w 3657"/>
              <a:gd name="T95" fmla="*/ 1483 h 4320"/>
              <a:gd name="T96" fmla="*/ 2171 w 3657"/>
              <a:gd name="T97" fmla="*/ 1474 h 4320"/>
              <a:gd name="T98" fmla="*/ 2272 w 3657"/>
              <a:gd name="T99" fmla="*/ 1437 h 4320"/>
              <a:gd name="T100" fmla="*/ 2328 w 3657"/>
              <a:gd name="T101" fmla="*/ 1382 h 4320"/>
              <a:gd name="T102" fmla="*/ 2352 w 3657"/>
              <a:gd name="T103" fmla="*/ 1317 h 4320"/>
              <a:gd name="T104" fmla="*/ 2352 w 3657"/>
              <a:gd name="T105" fmla="*/ 1253 h 4320"/>
              <a:gd name="T106" fmla="*/ 2341 w 3657"/>
              <a:gd name="T107" fmla="*/ 1199 h 4320"/>
              <a:gd name="T108" fmla="*/ 2328 w 3657"/>
              <a:gd name="T109" fmla="*/ 1164 h 4320"/>
              <a:gd name="T110" fmla="*/ 2132 w 3657"/>
              <a:gd name="T111" fmla="*/ 817 h 4320"/>
              <a:gd name="T112" fmla="*/ 2101 w 3657"/>
              <a:gd name="T113" fmla="*/ 703 h 4320"/>
              <a:gd name="T114" fmla="*/ 2132 w 3657"/>
              <a:gd name="T115" fmla="*/ 589 h 4320"/>
              <a:gd name="T116" fmla="*/ 2458 w 3657"/>
              <a:gd name="T117" fmla="*/ 52 h 4320"/>
              <a:gd name="T118" fmla="*/ 2563 w 3657"/>
              <a:gd name="T119" fmla="*/ 4 h 4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3657" h="4320">
                <a:moveTo>
                  <a:pt x="2878" y="182"/>
                </a:moveTo>
                <a:lnTo>
                  <a:pt x="2813" y="186"/>
                </a:lnTo>
                <a:lnTo>
                  <a:pt x="2750" y="198"/>
                </a:lnTo>
                <a:lnTo>
                  <a:pt x="2690" y="217"/>
                </a:lnTo>
                <a:lnTo>
                  <a:pt x="2633" y="243"/>
                </a:lnTo>
                <a:lnTo>
                  <a:pt x="2581" y="275"/>
                </a:lnTo>
                <a:lnTo>
                  <a:pt x="2532" y="313"/>
                </a:lnTo>
                <a:lnTo>
                  <a:pt x="2489" y="357"/>
                </a:lnTo>
                <a:lnTo>
                  <a:pt x="2451" y="406"/>
                </a:lnTo>
                <a:lnTo>
                  <a:pt x="2419" y="458"/>
                </a:lnTo>
                <a:lnTo>
                  <a:pt x="2392" y="514"/>
                </a:lnTo>
                <a:lnTo>
                  <a:pt x="2373" y="575"/>
                </a:lnTo>
                <a:lnTo>
                  <a:pt x="2361" y="638"/>
                </a:lnTo>
                <a:lnTo>
                  <a:pt x="2357" y="703"/>
                </a:lnTo>
                <a:lnTo>
                  <a:pt x="2361" y="768"/>
                </a:lnTo>
                <a:lnTo>
                  <a:pt x="2373" y="831"/>
                </a:lnTo>
                <a:lnTo>
                  <a:pt x="2392" y="891"/>
                </a:lnTo>
                <a:lnTo>
                  <a:pt x="2419" y="948"/>
                </a:lnTo>
                <a:lnTo>
                  <a:pt x="2451" y="1001"/>
                </a:lnTo>
                <a:lnTo>
                  <a:pt x="2489" y="1049"/>
                </a:lnTo>
                <a:lnTo>
                  <a:pt x="2532" y="1093"/>
                </a:lnTo>
                <a:lnTo>
                  <a:pt x="2581" y="1131"/>
                </a:lnTo>
                <a:lnTo>
                  <a:pt x="2633" y="1164"/>
                </a:lnTo>
                <a:lnTo>
                  <a:pt x="2690" y="1189"/>
                </a:lnTo>
                <a:lnTo>
                  <a:pt x="2750" y="1208"/>
                </a:lnTo>
                <a:lnTo>
                  <a:pt x="2813" y="1220"/>
                </a:lnTo>
                <a:lnTo>
                  <a:pt x="2878" y="1224"/>
                </a:lnTo>
                <a:lnTo>
                  <a:pt x="2943" y="1220"/>
                </a:lnTo>
                <a:lnTo>
                  <a:pt x="3006" y="1208"/>
                </a:lnTo>
                <a:lnTo>
                  <a:pt x="3066" y="1189"/>
                </a:lnTo>
                <a:lnTo>
                  <a:pt x="3123" y="1164"/>
                </a:lnTo>
                <a:lnTo>
                  <a:pt x="3176" y="1131"/>
                </a:lnTo>
                <a:lnTo>
                  <a:pt x="3225" y="1093"/>
                </a:lnTo>
                <a:lnTo>
                  <a:pt x="3268" y="1049"/>
                </a:lnTo>
                <a:lnTo>
                  <a:pt x="3306" y="1001"/>
                </a:lnTo>
                <a:lnTo>
                  <a:pt x="3339" y="948"/>
                </a:lnTo>
                <a:lnTo>
                  <a:pt x="3365" y="891"/>
                </a:lnTo>
                <a:lnTo>
                  <a:pt x="3383" y="831"/>
                </a:lnTo>
                <a:lnTo>
                  <a:pt x="3395" y="768"/>
                </a:lnTo>
                <a:lnTo>
                  <a:pt x="3399" y="703"/>
                </a:lnTo>
                <a:lnTo>
                  <a:pt x="3395" y="638"/>
                </a:lnTo>
                <a:lnTo>
                  <a:pt x="3383" y="575"/>
                </a:lnTo>
                <a:lnTo>
                  <a:pt x="3365" y="514"/>
                </a:lnTo>
                <a:lnTo>
                  <a:pt x="3339" y="458"/>
                </a:lnTo>
                <a:lnTo>
                  <a:pt x="3306" y="406"/>
                </a:lnTo>
                <a:lnTo>
                  <a:pt x="3268" y="357"/>
                </a:lnTo>
                <a:lnTo>
                  <a:pt x="3225" y="313"/>
                </a:lnTo>
                <a:lnTo>
                  <a:pt x="3176" y="275"/>
                </a:lnTo>
                <a:lnTo>
                  <a:pt x="3123" y="243"/>
                </a:lnTo>
                <a:lnTo>
                  <a:pt x="3066" y="217"/>
                </a:lnTo>
                <a:lnTo>
                  <a:pt x="3006" y="198"/>
                </a:lnTo>
                <a:lnTo>
                  <a:pt x="2943" y="186"/>
                </a:lnTo>
                <a:lnTo>
                  <a:pt x="2878" y="182"/>
                </a:lnTo>
                <a:close/>
                <a:moveTo>
                  <a:pt x="2603" y="0"/>
                </a:moveTo>
                <a:lnTo>
                  <a:pt x="3154" y="0"/>
                </a:lnTo>
                <a:lnTo>
                  <a:pt x="3193" y="4"/>
                </a:lnTo>
                <a:lnTo>
                  <a:pt x="3231" y="14"/>
                </a:lnTo>
                <a:lnTo>
                  <a:pt x="3268" y="30"/>
                </a:lnTo>
                <a:lnTo>
                  <a:pt x="3299" y="52"/>
                </a:lnTo>
                <a:lnTo>
                  <a:pt x="3327" y="81"/>
                </a:lnTo>
                <a:lnTo>
                  <a:pt x="3350" y="114"/>
                </a:lnTo>
                <a:lnTo>
                  <a:pt x="3625" y="589"/>
                </a:lnTo>
                <a:lnTo>
                  <a:pt x="3642" y="626"/>
                </a:lnTo>
                <a:lnTo>
                  <a:pt x="3653" y="664"/>
                </a:lnTo>
                <a:lnTo>
                  <a:pt x="3657" y="703"/>
                </a:lnTo>
                <a:lnTo>
                  <a:pt x="3653" y="742"/>
                </a:lnTo>
                <a:lnTo>
                  <a:pt x="3642" y="782"/>
                </a:lnTo>
                <a:lnTo>
                  <a:pt x="3625" y="817"/>
                </a:lnTo>
                <a:lnTo>
                  <a:pt x="3350" y="1293"/>
                </a:lnTo>
                <a:lnTo>
                  <a:pt x="3327" y="1326"/>
                </a:lnTo>
                <a:lnTo>
                  <a:pt x="3299" y="1355"/>
                </a:lnTo>
                <a:lnTo>
                  <a:pt x="3268" y="1377"/>
                </a:lnTo>
                <a:lnTo>
                  <a:pt x="3231" y="1394"/>
                </a:lnTo>
                <a:lnTo>
                  <a:pt x="3193" y="1405"/>
                </a:lnTo>
                <a:lnTo>
                  <a:pt x="3154" y="1409"/>
                </a:lnTo>
                <a:lnTo>
                  <a:pt x="2747" y="1409"/>
                </a:lnTo>
                <a:lnTo>
                  <a:pt x="2744" y="1409"/>
                </a:lnTo>
                <a:lnTo>
                  <a:pt x="2738" y="1409"/>
                </a:lnTo>
                <a:lnTo>
                  <a:pt x="2729" y="1411"/>
                </a:lnTo>
                <a:lnTo>
                  <a:pt x="2717" y="1413"/>
                </a:lnTo>
                <a:lnTo>
                  <a:pt x="2703" y="1416"/>
                </a:lnTo>
                <a:lnTo>
                  <a:pt x="2686" y="1422"/>
                </a:lnTo>
                <a:lnTo>
                  <a:pt x="2669" y="1430"/>
                </a:lnTo>
                <a:lnTo>
                  <a:pt x="2650" y="1437"/>
                </a:lnTo>
                <a:lnTo>
                  <a:pt x="2631" y="1449"/>
                </a:lnTo>
                <a:lnTo>
                  <a:pt x="2612" y="1462"/>
                </a:lnTo>
                <a:lnTo>
                  <a:pt x="2594" y="1478"/>
                </a:lnTo>
                <a:lnTo>
                  <a:pt x="2578" y="1496"/>
                </a:lnTo>
                <a:lnTo>
                  <a:pt x="2563" y="1519"/>
                </a:lnTo>
                <a:lnTo>
                  <a:pt x="2549" y="1543"/>
                </a:lnTo>
                <a:lnTo>
                  <a:pt x="2540" y="1572"/>
                </a:lnTo>
                <a:lnTo>
                  <a:pt x="2532" y="1604"/>
                </a:lnTo>
                <a:lnTo>
                  <a:pt x="2530" y="1640"/>
                </a:lnTo>
                <a:lnTo>
                  <a:pt x="2531" y="1681"/>
                </a:lnTo>
                <a:lnTo>
                  <a:pt x="2536" y="1725"/>
                </a:lnTo>
                <a:lnTo>
                  <a:pt x="3078" y="2661"/>
                </a:lnTo>
                <a:lnTo>
                  <a:pt x="3103" y="2710"/>
                </a:lnTo>
                <a:lnTo>
                  <a:pt x="3121" y="2760"/>
                </a:lnTo>
                <a:lnTo>
                  <a:pt x="3133" y="2812"/>
                </a:lnTo>
                <a:lnTo>
                  <a:pt x="3140" y="2864"/>
                </a:lnTo>
                <a:lnTo>
                  <a:pt x="3140" y="2918"/>
                </a:lnTo>
                <a:lnTo>
                  <a:pt x="3133" y="2970"/>
                </a:lnTo>
                <a:lnTo>
                  <a:pt x="3121" y="3023"/>
                </a:lnTo>
                <a:lnTo>
                  <a:pt x="3103" y="3074"/>
                </a:lnTo>
                <a:lnTo>
                  <a:pt x="3078" y="3122"/>
                </a:lnTo>
                <a:lnTo>
                  <a:pt x="2523" y="4086"/>
                </a:lnTo>
                <a:lnTo>
                  <a:pt x="2493" y="4130"/>
                </a:lnTo>
                <a:lnTo>
                  <a:pt x="2459" y="4172"/>
                </a:lnTo>
                <a:lnTo>
                  <a:pt x="2420" y="4209"/>
                </a:lnTo>
                <a:lnTo>
                  <a:pt x="2378" y="4241"/>
                </a:lnTo>
                <a:lnTo>
                  <a:pt x="2332" y="4269"/>
                </a:lnTo>
                <a:lnTo>
                  <a:pt x="2284" y="4291"/>
                </a:lnTo>
                <a:lnTo>
                  <a:pt x="2233" y="4307"/>
                </a:lnTo>
                <a:lnTo>
                  <a:pt x="2179" y="4316"/>
                </a:lnTo>
                <a:lnTo>
                  <a:pt x="2125" y="4320"/>
                </a:lnTo>
                <a:lnTo>
                  <a:pt x="1013" y="4320"/>
                </a:lnTo>
                <a:lnTo>
                  <a:pt x="959" y="4316"/>
                </a:lnTo>
                <a:lnTo>
                  <a:pt x="907" y="4307"/>
                </a:lnTo>
                <a:lnTo>
                  <a:pt x="856" y="4291"/>
                </a:lnTo>
                <a:lnTo>
                  <a:pt x="808" y="4269"/>
                </a:lnTo>
                <a:lnTo>
                  <a:pt x="762" y="4241"/>
                </a:lnTo>
                <a:lnTo>
                  <a:pt x="719" y="4210"/>
                </a:lnTo>
                <a:lnTo>
                  <a:pt x="681" y="4172"/>
                </a:lnTo>
                <a:lnTo>
                  <a:pt x="647" y="4131"/>
                </a:lnTo>
                <a:lnTo>
                  <a:pt x="616" y="4086"/>
                </a:lnTo>
                <a:lnTo>
                  <a:pt x="60" y="3121"/>
                </a:lnTo>
                <a:lnTo>
                  <a:pt x="37" y="3072"/>
                </a:lnTo>
                <a:lnTo>
                  <a:pt x="18" y="3021"/>
                </a:lnTo>
                <a:lnTo>
                  <a:pt x="5" y="2970"/>
                </a:lnTo>
                <a:lnTo>
                  <a:pt x="0" y="2918"/>
                </a:lnTo>
                <a:lnTo>
                  <a:pt x="0" y="2864"/>
                </a:lnTo>
                <a:lnTo>
                  <a:pt x="5" y="2812"/>
                </a:lnTo>
                <a:lnTo>
                  <a:pt x="18" y="2761"/>
                </a:lnTo>
                <a:lnTo>
                  <a:pt x="37" y="2710"/>
                </a:lnTo>
                <a:lnTo>
                  <a:pt x="60" y="2661"/>
                </a:lnTo>
                <a:lnTo>
                  <a:pt x="616" y="1704"/>
                </a:lnTo>
                <a:lnTo>
                  <a:pt x="647" y="1659"/>
                </a:lnTo>
                <a:lnTo>
                  <a:pt x="681" y="1618"/>
                </a:lnTo>
                <a:lnTo>
                  <a:pt x="719" y="1583"/>
                </a:lnTo>
                <a:lnTo>
                  <a:pt x="762" y="1553"/>
                </a:lnTo>
                <a:lnTo>
                  <a:pt x="808" y="1526"/>
                </a:lnTo>
                <a:lnTo>
                  <a:pt x="856" y="1507"/>
                </a:lnTo>
                <a:lnTo>
                  <a:pt x="907" y="1492"/>
                </a:lnTo>
                <a:lnTo>
                  <a:pt x="959" y="1483"/>
                </a:lnTo>
                <a:lnTo>
                  <a:pt x="1013" y="1479"/>
                </a:lnTo>
                <a:lnTo>
                  <a:pt x="2125" y="1479"/>
                </a:lnTo>
                <a:lnTo>
                  <a:pt x="2171" y="1474"/>
                </a:lnTo>
                <a:lnTo>
                  <a:pt x="2211" y="1464"/>
                </a:lnTo>
                <a:lnTo>
                  <a:pt x="2243" y="1452"/>
                </a:lnTo>
                <a:lnTo>
                  <a:pt x="2272" y="1437"/>
                </a:lnTo>
                <a:lnTo>
                  <a:pt x="2296" y="1420"/>
                </a:lnTo>
                <a:lnTo>
                  <a:pt x="2314" y="1402"/>
                </a:lnTo>
                <a:lnTo>
                  <a:pt x="2328" y="1382"/>
                </a:lnTo>
                <a:lnTo>
                  <a:pt x="2339" y="1361"/>
                </a:lnTo>
                <a:lnTo>
                  <a:pt x="2347" y="1339"/>
                </a:lnTo>
                <a:lnTo>
                  <a:pt x="2352" y="1317"/>
                </a:lnTo>
                <a:lnTo>
                  <a:pt x="2353" y="1295"/>
                </a:lnTo>
                <a:lnTo>
                  <a:pt x="2353" y="1274"/>
                </a:lnTo>
                <a:lnTo>
                  <a:pt x="2352" y="1253"/>
                </a:lnTo>
                <a:lnTo>
                  <a:pt x="2349" y="1233"/>
                </a:lnTo>
                <a:lnTo>
                  <a:pt x="2345" y="1215"/>
                </a:lnTo>
                <a:lnTo>
                  <a:pt x="2341" y="1199"/>
                </a:lnTo>
                <a:lnTo>
                  <a:pt x="2336" y="1185"/>
                </a:lnTo>
                <a:lnTo>
                  <a:pt x="2332" y="1173"/>
                </a:lnTo>
                <a:lnTo>
                  <a:pt x="2328" y="1164"/>
                </a:lnTo>
                <a:lnTo>
                  <a:pt x="2326" y="1159"/>
                </a:lnTo>
                <a:lnTo>
                  <a:pt x="2326" y="1157"/>
                </a:lnTo>
                <a:lnTo>
                  <a:pt x="2132" y="817"/>
                </a:lnTo>
                <a:lnTo>
                  <a:pt x="2115" y="780"/>
                </a:lnTo>
                <a:lnTo>
                  <a:pt x="2104" y="742"/>
                </a:lnTo>
                <a:lnTo>
                  <a:pt x="2101" y="703"/>
                </a:lnTo>
                <a:lnTo>
                  <a:pt x="2104" y="664"/>
                </a:lnTo>
                <a:lnTo>
                  <a:pt x="2115" y="626"/>
                </a:lnTo>
                <a:lnTo>
                  <a:pt x="2132" y="589"/>
                </a:lnTo>
                <a:lnTo>
                  <a:pt x="2407" y="114"/>
                </a:lnTo>
                <a:lnTo>
                  <a:pt x="2429" y="81"/>
                </a:lnTo>
                <a:lnTo>
                  <a:pt x="2458" y="52"/>
                </a:lnTo>
                <a:lnTo>
                  <a:pt x="2489" y="30"/>
                </a:lnTo>
                <a:lnTo>
                  <a:pt x="2525" y="14"/>
                </a:lnTo>
                <a:lnTo>
                  <a:pt x="2563" y="4"/>
                </a:lnTo>
                <a:lnTo>
                  <a:pt x="2603" y="0"/>
                </a:lnTo>
                <a:close/>
              </a:path>
            </a:pathLst>
          </a:custGeom>
          <a:solidFill>
            <a:srgbClr val="FFC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PE" sz="1872" dirty="0"/>
          </a:p>
        </p:txBody>
      </p:sp>
      <p:grpSp>
        <p:nvGrpSpPr>
          <p:cNvPr id="67" name="Group 66"/>
          <p:cNvGrpSpPr/>
          <p:nvPr/>
        </p:nvGrpSpPr>
        <p:grpSpPr>
          <a:xfrm>
            <a:off x="127357" y="-21594"/>
            <a:ext cx="2524868" cy="613385"/>
            <a:chOff x="127357" y="-6354"/>
            <a:chExt cx="2524868" cy="613385"/>
          </a:xfrm>
        </p:grpSpPr>
        <p:sp>
          <p:nvSpPr>
            <p:cNvPr id="68" name="Round Same Side Corner Rectangle 67"/>
            <p:cNvSpPr/>
            <p:nvPr/>
          </p:nvSpPr>
          <p:spPr bwMode="auto">
            <a:xfrm rot="10800000" flipH="1">
              <a:off x="127357" y="-6354"/>
              <a:ext cx="2524868" cy="613385"/>
            </a:xfrm>
            <a:prstGeom prst="round2SameRect">
              <a:avLst>
                <a:gd name="adj1" fmla="val 35205"/>
                <a:gd name="adj2" fmla="val 0"/>
              </a:avLst>
            </a:prstGeom>
            <a:solidFill>
              <a:schemeClr val="tx1">
                <a:alpha val="50000"/>
              </a:schemeClr>
            </a:solidFill>
            <a:ln w="19050">
              <a:solidFill>
                <a:schemeClr val="tx1"/>
              </a:solidFill>
              <a:round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vert="horz" wrap="none" lIns="121920" tIns="60960" rIns="121920" bIns="6096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s-PE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127357" y="54118"/>
              <a:ext cx="252486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PE" sz="2400" dirty="0" err="1" smtClean="0">
                  <a:solidFill>
                    <a:schemeClr val="bg1"/>
                  </a:solidFill>
                </a:rPr>
                <a:t>Slide</a:t>
              </a:r>
              <a:r>
                <a:rPr lang="es-PE" sz="2400" dirty="0" smtClean="0">
                  <a:solidFill>
                    <a:schemeClr val="bg1"/>
                  </a:solidFill>
                </a:rPr>
                <a:t> </a:t>
              </a:r>
              <a:r>
                <a:rPr lang="es-PE" sz="2400" dirty="0" err="1" smtClean="0">
                  <a:solidFill>
                    <a:schemeClr val="bg1"/>
                  </a:solidFill>
                </a:rPr>
                <a:t>Title</a:t>
              </a:r>
              <a:endParaRPr lang="es-PE" sz="2400" dirty="0">
                <a:solidFill>
                  <a:schemeClr val="bg1"/>
                </a:solidFill>
              </a:endParaRPr>
            </a:p>
          </p:txBody>
        </p:sp>
      </p:grpSp>
      <p:sp>
        <p:nvSpPr>
          <p:cNvPr id="9" name="Oval 8"/>
          <p:cNvSpPr>
            <a:spLocks noChangeAspect="1"/>
          </p:cNvSpPr>
          <p:nvPr/>
        </p:nvSpPr>
        <p:spPr>
          <a:xfrm>
            <a:off x="2235969" y="2550864"/>
            <a:ext cx="914400" cy="914400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sp>
        <p:nvSpPr>
          <p:cNvPr id="70" name="Oval 69"/>
          <p:cNvSpPr>
            <a:spLocks noChangeAspect="1"/>
          </p:cNvSpPr>
          <p:nvPr/>
        </p:nvSpPr>
        <p:spPr>
          <a:xfrm>
            <a:off x="4888681" y="1754938"/>
            <a:ext cx="914400" cy="914400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sp>
        <p:nvSpPr>
          <p:cNvPr id="72" name="Oval 71"/>
          <p:cNvSpPr>
            <a:spLocks noChangeAspect="1"/>
          </p:cNvSpPr>
          <p:nvPr/>
        </p:nvSpPr>
        <p:spPr>
          <a:xfrm>
            <a:off x="7555073" y="2556421"/>
            <a:ext cx="914400" cy="914400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sp>
        <p:nvSpPr>
          <p:cNvPr id="73" name="Oval 72"/>
          <p:cNvSpPr>
            <a:spLocks noChangeAspect="1"/>
          </p:cNvSpPr>
          <p:nvPr/>
        </p:nvSpPr>
        <p:spPr>
          <a:xfrm>
            <a:off x="10235098" y="1754938"/>
            <a:ext cx="914400" cy="914400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grpSp>
        <p:nvGrpSpPr>
          <p:cNvPr id="74" name="Group 73"/>
          <p:cNvGrpSpPr/>
          <p:nvPr/>
        </p:nvGrpSpPr>
        <p:grpSpPr>
          <a:xfrm>
            <a:off x="2997906" y="3342128"/>
            <a:ext cx="2398611" cy="1472469"/>
            <a:chOff x="1199156" y="1220012"/>
            <a:chExt cx="1775683" cy="1104351"/>
          </a:xfrm>
        </p:grpSpPr>
        <p:sp>
          <p:nvSpPr>
            <p:cNvPr id="75" name="TextBox 74"/>
            <p:cNvSpPr txBox="1"/>
            <p:nvPr/>
          </p:nvSpPr>
          <p:spPr>
            <a:xfrm>
              <a:off x="1295283" y="1447200"/>
              <a:ext cx="1679556" cy="8771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1219170">
                <a:spcBef>
                  <a:spcPct val="20000"/>
                </a:spcBef>
                <a:defRPr/>
              </a:pPr>
              <a:r>
                <a:rPr lang="es-PE" sz="1400" dirty="0" err="1" smtClean="0">
                  <a:solidFill>
                    <a:schemeClr val="bg2">
                      <a:lumMod val="10000"/>
                    </a:schemeClr>
                  </a:solidFill>
                </a:rPr>
                <a:t>Lorem</a:t>
              </a:r>
              <a:r>
                <a:rPr lang="es-PE" sz="1400" dirty="0" smtClean="0">
                  <a:solidFill>
                    <a:schemeClr val="bg2">
                      <a:lumMod val="10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2">
                      <a:lumMod val="10000"/>
                    </a:schemeClr>
                  </a:solidFill>
                </a:rPr>
                <a:t>ipsum</a:t>
              </a:r>
              <a:r>
                <a:rPr lang="es-PE" sz="1400" dirty="0" smtClean="0">
                  <a:solidFill>
                    <a:schemeClr val="bg2">
                      <a:lumMod val="10000"/>
                    </a:schemeClr>
                  </a:solidFill>
                </a:rPr>
                <a:t> dolor </a:t>
              </a:r>
              <a:r>
                <a:rPr lang="es-PE" sz="1400" dirty="0" err="1" smtClean="0">
                  <a:solidFill>
                    <a:schemeClr val="bg2">
                      <a:lumMod val="10000"/>
                    </a:schemeClr>
                  </a:solidFill>
                </a:rPr>
                <a:t>sit</a:t>
              </a:r>
              <a:r>
                <a:rPr lang="es-PE" sz="1400" dirty="0" smtClean="0">
                  <a:solidFill>
                    <a:schemeClr val="bg2">
                      <a:lumMod val="10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2">
                      <a:lumMod val="10000"/>
                    </a:schemeClr>
                  </a:solidFill>
                </a:rPr>
                <a:t>amet</a:t>
              </a:r>
              <a:r>
                <a:rPr lang="es-PE" sz="1400" dirty="0" smtClean="0">
                  <a:solidFill>
                    <a:schemeClr val="bg2">
                      <a:lumMod val="10000"/>
                    </a:schemeClr>
                  </a:solidFill>
                </a:rPr>
                <a:t>, </a:t>
              </a:r>
              <a:r>
                <a:rPr lang="es-PE" sz="1400" dirty="0" err="1" smtClean="0">
                  <a:solidFill>
                    <a:schemeClr val="bg2">
                      <a:lumMod val="10000"/>
                    </a:schemeClr>
                  </a:solidFill>
                </a:rPr>
                <a:t>consectetur</a:t>
              </a:r>
              <a:r>
                <a:rPr lang="es-PE" sz="1400" dirty="0" smtClean="0">
                  <a:solidFill>
                    <a:schemeClr val="bg2">
                      <a:lumMod val="10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2">
                      <a:lumMod val="10000"/>
                    </a:schemeClr>
                  </a:solidFill>
                </a:rPr>
                <a:t>adipiscing</a:t>
              </a:r>
              <a:r>
                <a:rPr lang="es-PE" sz="1400" dirty="0" smtClean="0">
                  <a:solidFill>
                    <a:schemeClr val="bg2">
                      <a:lumMod val="10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2">
                      <a:lumMod val="10000"/>
                    </a:schemeClr>
                  </a:solidFill>
                </a:rPr>
                <a:t>elit</a:t>
              </a:r>
              <a:r>
                <a:rPr lang="es-PE" sz="1400" dirty="0" smtClean="0">
                  <a:solidFill>
                    <a:schemeClr val="bg2">
                      <a:lumMod val="10000"/>
                    </a:schemeClr>
                  </a:solidFill>
                </a:rPr>
                <a:t>, sed do </a:t>
              </a:r>
              <a:r>
                <a:rPr lang="es-PE" sz="1400" dirty="0" err="1" smtClean="0">
                  <a:solidFill>
                    <a:schemeClr val="bg2">
                      <a:lumMod val="10000"/>
                    </a:schemeClr>
                  </a:solidFill>
                </a:rPr>
                <a:t>eiusmod</a:t>
              </a:r>
              <a:r>
                <a:rPr lang="es-PE" sz="1400" dirty="0" smtClean="0">
                  <a:solidFill>
                    <a:schemeClr val="bg2">
                      <a:lumMod val="10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2">
                      <a:lumMod val="10000"/>
                    </a:schemeClr>
                  </a:solidFill>
                </a:rPr>
                <a:t>tempor</a:t>
              </a:r>
              <a:r>
                <a:rPr lang="es-PE" sz="1400" dirty="0" smtClean="0">
                  <a:solidFill>
                    <a:schemeClr val="bg2">
                      <a:lumMod val="10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2">
                      <a:lumMod val="10000"/>
                    </a:schemeClr>
                  </a:solidFill>
                </a:rPr>
                <a:t>incididunt</a:t>
              </a:r>
              <a:r>
                <a:rPr lang="es-PE" sz="1400" dirty="0" smtClean="0">
                  <a:solidFill>
                    <a:schemeClr val="bg2">
                      <a:lumMod val="10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2">
                      <a:lumMod val="10000"/>
                    </a:schemeClr>
                  </a:solidFill>
                </a:rPr>
                <a:t>utdse</a:t>
              </a:r>
              <a:r>
                <a:rPr lang="es-PE" sz="1400" dirty="0" smtClean="0">
                  <a:solidFill>
                    <a:schemeClr val="bg2">
                      <a:lumMod val="10000"/>
                    </a:schemeClr>
                  </a:solidFill>
                </a:rPr>
                <a:t> ut labore et </a:t>
              </a:r>
              <a:r>
                <a:rPr lang="es-PE" sz="1400" dirty="0" err="1" smtClean="0">
                  <a:solidFill>
                    <a:schemeClr val="bg2">
                      <a:lumMod val="10000"/>
                    </a:schemeClr>
                  </a:solidFill>
                </a:rPr>
                <a:t>dolore</a:t>
              </a:r>
              <a:r>
                <a:rPr lang="es-PE" sz="1400" dirty="0" smtClean="0">
                  <a:solidFill>
                    <a:schemeClr val="bg2">
                      <a:lumMod val="10000"/>
                    </a:schemeClr>
                  </a:solidFill>
                </a:rPr>
                <a:t> magna </a:t>
              </a:r>
              <a:r>
                <a:rPr lang="es-PE" sz="1400" dirty="0" err="1" smtClean="0">
                  <a:solidFill>
                    <a:schemeClr val="bg2">
                      <a:lumMod val="10000"/>
                    </a:schemeClr>
                  </a:solidFill>
                </a:rPr>
                <a:t>aliqua</a:t>
              </a:r>
              <a:r>
                <a:rPr lang="es-PE" sz="1400" dirty="0" smtClean="0">
                  <a:solidFill>
                    <a:schemeClr val="bg2">
                      <a:lumMod val="10000"/>
                    </a:schemeClr>
                  </a:solidFill>
                </a:rPr>
                <a:t>. </a:t>
              </a:r>
              <a:endParaRPr lang="es-PE" sz="1400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76" name="Rectangle 75"/>
            <p:cNvSpPr/>
            <p:nvPr/>
          </p:nvSpPr>
          <p:spPr>
            <a:xfrm>
              <a:off x="1199156" y="1220012"/>
              <a:ext cx="1775683" cy="2839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PE" sz="1860" b="1" dirty="0" err="1" smtClean="0">
                  <a:solidFill>
                    <a:schemeClr val="bg1"/>
                  </a:solidFill>
                </a:rPr>
                <a:t>Title</a:t>
              </a:r>
              <a:r>
                <a:rPr lang="es-PE" sz="1860" b="1" dirty="0" smtClean="0">
                  <a:solidFill>
                    <a:schemeClr val="bg1"/>
                  </a:solidFill>
                </a:rPr>
                <a:t> </a:t>
              </a:r>
              <a:r>
                <a:rPr lang="es-PE" sz="1860" b="1" dirty="0" err="1" smtClean="0">
                  <a:solidFill>
                    <a:schemeClr val="bg1"/>
                  </a:solidFill>
                </a:rPr>
                <a:t>Goes</a:t>
              </a:r>
              <a:r>
                <a:rPr lang="es-PE" sz="1860" b="1" dirty="0" smtClean="0">
                  <a:solidFill>
                    <a:schemeClr val="bg1"/>
                  </a:solidFill>
                </a:rPr>
                <a:t> </a:t>
              </a:r>
              <a:r>
                <a:rPr lang="es-PE" sz="1860" b="1" dirty="0" err="1" smtClean="0">
                  <a:solidFill>
                    <a:schemeClr val="bg1"/>
                  </a:solidFill>
                </a:rPr>
                <a:t>Here</a:t>
              </a:r>
              <a:endParaRPr lang="es-PE" sz="186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323904" y="4186084"/>
            <a:ext cx="2398611" cy="1472469"/>
            <a:chOff x="1199156" y="1220012"/>
            <a:chExt cx="1775683" cy="1104351"/>
          </a:xfrm>
        </p:grpSpPr>
        <p:sp>
          <p:nvSpPr>
            <p:cNvPr id="78" name="TextBox 77"/>
            <p:cNvSpPr txBox="1"/>
            <p:nvPr/>
          </p:nvSpPr>
          <p:spPr>
            <a:xfrm>
              <a:off x="1295283" y="1447200"/>
              <a:ext cx="1679556" cy="8771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1219170">
                <a:spcBef>
                  <a:spcPct val="20000"/>
                </a:spcBef>
                <a:defRPr/>
              </a:pPr>
              <a:r>
                <a:rPr lang="es-PE" sz="1400" dirty="0" err="1" smtClean="0">
                  <a:solidFill>
                    <a:schemeClr val="bg2">
                      <a:lumMod val="10000"/>
                    </a:schemeClr>
                  </a:solidFill>
                </a:rPr>
                <a:t>Lorem</a:t>
              </a:r>
              <a:r>
                <a:rPr lang="es-PE" sz="1400" dirty="0" smtClean="0">
                  <a:solidFill>
                    <a:schemeClr val="bg2">
                      <a:lumMod val="10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2">
                      <a:lumMod val="10000"/>
                    </a:schemeClr>
                  </a:solidFill>
                </a:rPr>
                <a:t>ipsum</a:t>
              </a:r>
              <a:r>
                <a:rPr lang="es-PE" sz="1400" dirty="0" smtClean="0">
                  <a:solidFill>
                    <a:schemeClr val="bg2">
                      <a:lumMod val="10000"/>
                    </a:schemeClr>
                  </a:solidFill>
                </a:rPr>
                <a:t> dolor </a:t>
              </a:r>
              <a:r>
                <a:rPr lang="es-PE" sz="1400" dirty="0" err="1" smtClean="0">
                  <a:solidFill>
                    <a:schemeClr val="bg2">
                      <a:lumMod val="10000"/>
                    </a:schemeClr>
                  </a:solidFill>
                </a:rPr>
                <a:t>sit</a:t>
              </a:r>
              <a:r>
                <a:rPr lang="es-PE" sz="1400" dirty="0" smtClean="0">
                  <a:solidFill>
                    <a:schemeClr val="bg2">
                      <a:lumMod val="10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2">
                      <a:lumMod val="10000"/>
                    </a:schemeClr>
                  </a:solidFill>
                </a:rPr>
                <a:t>amet</a:t>
              </a:r>
              <a:r>
                <a:rPr lang="es-PE" sz="1400" dirty="0" smtClean="0">
                  <a:solidFill>
                    <a:schemeClr val="bg2">
                      <a:lumMod val="10000"/>
                    </a:schemeClr>
                  </a:solidFill>
                </a:rPr>
                <a:t>, </a:t>
              </a:r>
              <a:r>
                <a:rPr lang="es-PE" sz="1400" dirty="0" err="1" smtClean="0">
                  <a:solidFill>
                    <a:schemeClr val="bg2">
                      <a:lumMod val="10000"/>
                    </a:schemeClr>
                  </a:solidFill>
                </a:rPr>
                <a:t>consectetur</a:t>
              </a:r>
              <a:r>
                <a:rPr lang="es-PE" sz="1400" dirty="0" smtClean="0">
                  <a:solidFill>
                    <a:schemeClr val="bg2">
                      <a:lumMod val="10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2">
                      <a:lumMod val="10000"/>
                    </a:schemeClr>
                  </a:solidFill>
                </a:rPr>
                <a:t>adipiscing</a:t>
              </a:r>
              <a:r>
                <a:rPr lang="es-PE" sz="1400" dirty="0" smtClean="0">
                  <a:solidFill>
                    <a:schemeClr val="bg2">
                      <a:lumMod val="10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2">
                      <a:lumMod val="10000"/>
                    </a:schemeClr>
                  </a:solidFill>
                </a:rPr>
                <a:t>elit</a:t>
              </a:r>
              <a:r>
                <a:rPr lang="es-PE" sz="1400" dirty="0" smtClean="0">
                  <a:solidFill>
                    <a:schemeClr val="bg2">
                      <a:lumMod val="10000"/>
                    </a:schemeClr>
                  </a:solidFill>
                </a:rPr>
                <a:t>, sed do </a:t>
              </a:r>
              <a:r>
                <a:rPr lang="es-PE" sz="1400" dirty="0" err="1" smtClean="0">
                  <a:solidFill>
                    <a:schemeClr val="bg2">
                      <a:lumMod val="10000"/>
                    </a:schemeClr>
                  </a:solidFill>
                </a:rPr>
                <a:t>eiusmod</a:t>
              </a:r>
              <a:r>
                <a:rPr lang="es-PE" sz="1400" dirty="0" smtClean="0">
                  <a:solidFill>
                    <a:schemeClr val="bg2">
                      <a:lumMod val="10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2">
                      <a:lumMod val="10000"/>
                    </a:schemeClr>
                  </a:solidFill>
                </a:rPr>
                <a:t>tempor</a:t>
              </a:r>
              <a:r>
                <a:rPr lang="es-PE" sz="1400" dirty="0" smtClean="0">
                  <a:solidFill>
                    <a:schemeClr val="bg2">
                      <a:lumMod val="10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2">
                      <a:lumMod val="10000"/>
                    </a:schemeClr>
                  </a:solidFill>
                </a:rPr>
                <a:t>incididunt</a:t>
              </a:r>
              <a:r>
                <a:rPr lang="es-PE" sz="1400" dirty="0" smtClean="0">
                  <a:solidFill>
                    <a:schemeClr val="bg2">
                      <a:lumMod val="10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2">
                      <a:lumMod val="10000"/>
                    </a:schemeClr>
                  </a:solidFill>
                </a:rPr>
                <a:t>utdse</a:t>
              </a:r>
              <a:r>
                <a:rPr lang="es-PE" sz="1400" dirty="0" smtClean="0">
                  <a:solidFill>
                    <a:schemeClr val="bg2">
                      <a:lumMod val="10000"/>
                    </a:schemeClr>
                  </a:solidFill>
                </a:rPr>
                <a:t> ut labore et </a:t>
              </a:r>
              <a:r>
                <a:rPr lang="es-PE" sz="1400" dirty="0" err="1" smtClean="0">
                  <a:solidFill>
                    <a:schemeClr val="bg2">
                      <a:lumMod val="10000"/>
                    </a:schemeClr>
                  </a:solidFill>
                </a:rPr>
                <a:t>dolore</a:t>
              </a:r>
              <a:r>
                <a:rPr lang="es-PE" sz="1400" dirty="0" smtClean="0">
                  <a:solidFill>
                    <a:schemeClr val="bg2">
                      <a:lumMod val="10000"/>
                    </a:schemeClr>
                  </a:solidFill>
                </a:rPr>
                <a:t> magna </a:t>
              </a:r>
              <a:r>
                <a:rPr lang="es-PE" sz="1400" dirty="0" err="1" smtClean="0">
                  <a:solidFill>
                    <a:schemeClr val="bg2">
                      <a:lumMod val="10000"/>
                    </a:schemeClr>
                  </a:solidFill>
                </a:rPr>
                <a:t>aliqua</a:t>
              </a:r>
              <a:r>
                <a:rPr lang="es-PE" sz="1400" dirty="0" smtClean="0">
                  <a:solidFill>
                    <a:schemeClr val="bg2">
                      <a:lumMod val="10000"/>
                    </a:schemeClr>
                  </a:solidFill>
                </a:rPr>
                <a:t>. </a:t>
              </a:r>
              <a:endParaRPr lang="es-PE" sz="1400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79" name="Rectangle 78"/>
            <p:cNvSpPr/>
            <p:nvPr/>
          </p:nvSpPr>
          <p:spPr>
            <a:xfrm>
              <a:off x="1199156" y="1220012"/>
              <a:ext cx="1775683" cy="2839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PE" sz="1860" b="1" dirty="0" err="1" smtClean="0">
                  <a:solidFill>
                    <a:schemeClr val="bg1"/>
                  </a:solidFill>
                </a:rPr>
                <a:t>Title</a:t>
              </a:r>
              <a:r>
                <a:rPr lang="es-PE" sz="1860" b="1" dirty="0" smtClean="0">
                  <a:solidFill>
                    <a:schemeClr val="bg1"/>
                  </a:solidFill>
                </a:rPr>
                <a:t> </a:t>
              </a:r>
              <a:r>
                <a:rPr lang="es-PE" sz="1860" b="1" dirty="0" err="1" smtClean="0">
                  <a:solidFill>
                    <a:schemeClr val="bg1"/>
                  </a:solidFill>
                </a:rPr>
                <a:t>Goes</a:t>
              </a:r>
              <a:r>
                <a:rPr lang="es-PE" sz="1860" b="1" dirty="0" smtClean="0">
                  <a:solidFill>
                    <a:schemeClr val="bg1"/>
                  </a:solidFill>
                </a:rPr>
                <a:t> </a:t>
              </a:r>
              <a:r>
                <a:rPr lang="es-PE" sz="1860" b="1" dirty="0" err="1" smtClean="0">
                  <a:solidFill>
                    <a:schemeClr val="bg1"/>
                  </a:solidFill>
                </a:rPr>
                <a:t>Here</a:t>
              </a:r>
              <a:endParaRPr lang="es-PE" sz="186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80" name="Group 79"/>
          <p:cNvGrpSpPr/>
          <p:nvPr/>
        </p:nvGrpSpPr>
        <p:grpSpPr>
          <a:xfrm>
            <a:off x="5644247" y="4166972"/>
            <a:ext cx="2398611" cy="1472469"/>
            <a:chOff x="1199156" y="1220012"/>
            <a:chExt cx="1775683" cy="1104351"/>
          </a:xfrm>
        </p:grpSpPr>
        <p:sp>
          <p:nvSpPr>
            <p:cNvPr id="81" name="TextBox 80"/>
            <p:cNvSpPr txBox="1"/>
            <p:nvPr/>
          </p:nvSpPr>
          <p:spPr>
            <a:xfrm>
              <a:off x="1295283" y="1447200"/>
              <a:ext cx="1679556" cy="8771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1219170">
                <a:spcBef>
                  <a:spcPct val="20000"/>
                </a:spcBef>
                <a:defRPr/>
              </a:pPr>
              <a:r>
                <a:rPr lang="es-PE" sz="1400" dirty="0" err="1" smtClean="0">
                  <a:solidFill>
                    <a:schemeClr val="bg2">
                      <a:lumMod val="10000"/>
                    </a:schemeClr>
                  </a:solidFill>
                </a:rPr>
                <a:t>Lorem</a:t>
              </a:r>
              <a:r>
                <a:rPr lang="es-PE" sz="1400" dirty="0" smtClean="0">
                  <a:solidFill>
                    <a:schemeClr val="bg2">
                      <a:lumMod val="10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2">
                      <a:lumMod val="10000"/>
                    </a:schemeClr>
                  </a:solidFill>
                </a:rPr>
                <a:t>ipsum</a:t>
              </a:r>
              <a:r>
                <a:rPr lang="es-PE" sz="1400" dirty="0" smtClean="0">
                  <a:solidFill>
                    <a:schemeClr val="bg2">
                      <a:lumMod val="10000"/>
                    </a:schemeClr>
                  </a:solidFill>
                </a:rPr>
                <a:t> dolor </a:t>
              </a:r>
              <a:r>
                <a:rPr lang="es-PE" sz="1400" dirty="0" err="1" smtClean="0">
                  <a:solidFill>
                    <a:schemeClr val="bg2">
                      <a:lumMod val="10000"/>
                    </a:schemeClr>
                  </a:solidFill>
                </a:rPr>
                <a:t>sit</a:t>
              </a:r>
              <a:r>
                <a:rPr lang="es-PE" sz="1400" dirty="0" smtClean="0">
                  <a:solidFill>
                    <a:schemeClr val="bg2">
                      <a:lumMod val="10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2">
                      <a:lumMod val="10000"/>
                    </a:schemeClr>
                  </a:solidFill>
                </a:rPr>
                <a:t>amet</a:t>
              </a:r>
              <a:r>
                <a:rPr lang="es-PE" sz="1400" dirty="0" smtClean="0">
                  <a:solidFill>
                    <a:schemeClr val="bg2">
                      <a:lumMod val="10000"/>
                    </a:schemeClr>
                  </a:solidFill>
                </a:rPr>
                <a:t>, </a:t>
              </a:r>
              <a:r>
                <a:rPr lang="es-PE" sz="1400" dirty="0" err="1" smtClean="0">
                  <a:solidFill>
                    <a:schemeClr val="bg2">
                      <a:lumMod val="10000"/>
                    </a:schemeClr>
                  </a:solidFill>
                </a:rPr>
                <a:t>consectetur</a:t>
              </a:r>
              <a:r>
                <a:rPr lang="es-PE" sz="1400" dirty="0" smtClean="0">
                  <a:solidFill>
                    <a:schemeClr val="bg2">
                      <a:lumMod val="10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2">
                      <a:lumMod val="10000"/>
                    </a:schemeClr>
                  </a:solidFill>
                </a:rPr>
                <a:t>adipiscing</a:t>
              </a:r>
              <a:r>
                <a:rPr lang="es-PE" sz="1400" dirty="0" smtClean="0">
                  <a:solidFill>
                    <a:schemeClr val="bg2">
                      <a:lumMod val="10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2">
                      <a:lumMod val="10000"/>
                    </a:schemeClr>
                  </a:solidFill>
                </a:rPr>
                <a:t>elit</a:t>
              </a:r>
              <a:r>
                <a:rPr lang="es-PE" sz="1400" dirty="0" smtClean="0">
                  <a:solidFill>
                    <a:schemeClr val="bg2">
                      <a:lumMod val="10000"/>
                    </a:schemeClr>
                  </a:solidFill>
                </a:rPr>
                <a:t>, sed do </a:t>
              </a:r>
              <a:r>
                <a:rPr lang="es-PE" sz="1400" dirty="0" err="1" smtClean="0">
                  <a:solidFill>
                    <a:schemeClr val="bg2">
                      <a:lumMod val="10000"/>
                    </a:schemeClr>
                  </a:solidFill>
                </a:rPr>
                <a:t>eiusmod</a:t>
              </a:r>
              <a:r>
                <a:rPr lang="es-PE" sz="1400" dirty="0" smtClean="0">
                  <a:solidFill>
                    <a:schemeClr val="bg2">
                      <a:lumMod val="10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2">
                      <a:lumMod val="10000"/>
                    </a:schemeClr>
                  </a:solidFill>
                </a:rPr>
                <a:t>tempor</a:t>
              </a:r>
              <a:r>
                <a:rPr lang="es-PE" sz="1400" dirty="0" smtClean="0">
                  <a:solidFill>
                    <a:schemeClr val="bg2">
                      <a:lumMod val="10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2">
                      <a:lumMod val="10000"/>
                    </a:schemeClr>
                  </a:solidFill>
                </a:rPr>
                <a:t>incididunt</a:t>
              </a:r>
              <a:r>
                <a:rPr lang="es-PE" sz="1400" dirty="0" smtClean="0">
                  <a:solidFill>
                    <a:schemeClr val="bg2">
                      <a:lumMod val="10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2">
                      <a:lumMod val="10000"/>
                    </a:schemeClr>
                  </a:solidFill>
                </a:rPr>
                <a:t>utdse</a:t>
              </a:r>
              <a:r>
                <a:rPr lang="es-PE" sz="1400" dirty="0" smtClean="0">
                  <a:solidFill>
                    <a:schemeClr val="bg2">
                      <a:lumMod val="10000"/>
                    </a:schemeClr>
                  </a:solidFill>
                </a:rPr>
                <a:t> ut labore et </a:t>
              </a:r>
              <a:r>
                <a:rPr lang="es-PE" sz="1400" dirty="0" err="1" smtClean="0">
                  <a:solidFill>
                    <a:schemeClr val="bg2">
                      <a:lumMod val="10000"/>
                    </a:schemeClr>
                  </a:solidFill>
                </a:rPr>
                <a:t>dolore</a:t>
              </a:r>
              <a:r>
                <a:rPr lang="es-PE" sz="1400" dirty="0" smtClean="0">
                  <a:solidFill>
                    <a:schemeClr val="bg2">
                      <a:lumMod val="10000"/>
                    </a:schemeClr>
                  </a:solidFill>
                </a:rPr>
                <a:t> magna </a:t>
              </a:r>
              <a:r>
                <a:rPr lang="es-PE" sz="1400" dirty="0" err="1" smtClean="0">
                  <a:solidFill>
                    <a:schemeClr val="bg2">
                      <a:lumMod val="10000"/>
                    </a:schemeClr>
                  </a:solidFill>
                </a:rPr>
                <a:t>aliqua</a:t>
              </a:r>
              <a:r>
                <a:rPr lang="es-PE" sz="1400" dirty="0" smtClean="0">
                  <a:solidFill>
                    <a:schemeClr val="bg2">
                      <a:lumMod val="10000"/>
                    </a:schemeClr>
                  </a:solidFill>
                </a:rPr>
                <a:t>. </a:t>
              </a:r>
              <a:endParaRPr lang="es-PE" sz="1400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83" name="Rectangle 82"/>
            <p:cNvSpPr/>
            <p:nvPr/>
          </p:nvSpPr>
          <p:spPr>
            <a:xfrm>
              <a:off x="1199156" y="1220012"/>
              <a:ext cx="1775683" cy="2839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PE" sz="1860" b="1" dirty="0" err="1" smtClean="0">
                  <a:solidFill>
                    <a:schemeClr val="bg1"/>
                  </a:solidFill>
                </a:rPr>
                <a:t>Title</a:t>
              </a:r>
              <a:r>
                <a:rPr lang="es-PE" sz="1860" b="1" dirty="0" smtClean="0">
                  <a:solidFill>
                    <a:schemeClr val="bg1"/>
                  </a:solidFill>
                </a:rPr>
                <a:t> </a:t>
              </a:r>
              <a:r>
                <a:rPr lang="es-PE" sz="1860" b="1" dirty="0" err="1" smtClean="0">
                  <a:solidFill>
                    <a:schemeClr val="bg1"/>
                  </a:solidFill>
                </a:rPr>
                <a:t>Goes</a:t>
              </a:r>
              <a:r>
                <a:rPr lang="es-PE" sz="1860" b="1" dirty="0" smtClean="0">
                  <a:solidFill>
                    <a:schemeClr val="bg1"/>
                  </a:solidFill>
                </a:rPr>
                <a:t> </a:t>
              </a:r>
              <a:r>
                <a:rPr lang="es-PE" sz="1860" b="1" dirty="0" err="1" smtClean="0">
                  <a:solidFill>
                    <a:schemeClr val="bg1"/>
                  </a:solidFill>
                </a:rPr>
                <a:t>Here</a:t>
              </a:r>
              <a:endParaRPr lang="es-PE" sz="186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84" name="Group 83"/>
          <p:cNvGrpSpPr/>
          <p:nvPr/>
        </p:nvGrpSpPr>
        <p:grpSpPr>
          <a:xfrm>
            <a:off x="8325551" y="3395058"/>
            <a:ext cx="2398611" cy="1472469"/>
            <a:chOff x="1199156" y="1220012"/>
            <a:chExt cx="1775683" cy="1104351"/>
          </a:xfrm>
        </p:grpSpPr>
        <p:sp>
          <p:nvSpPr>
            <p:cNvPr id="85" name="TextBox 84"/>
            <p:cNvSpPr txBox="1"/>
            <p:nvPr/>
          </p:nvSpPr>
          <p:spPr>
            <a:xfrm>
              <a:off x="1295283" y="1447200"/>
              <a:ext cx="1679556" cy="8771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1219170">
                <a:spcBef>
                  <a:spcPct val="20000"/>
                </a:spcBef>
                <a:defRPr/>
              </a:pPr>
              <a:r>
                <a:rPr lang="es-PE" sz="1400" dirty="0" err="1" smtClean="0">
                  <a:solidFill>
                    <a:schemeClr val="bg2">
                      <a:lumMod val="10000"/>
                    </a:schemeClr>
                  </a:solidFill>
                </a:rPr>
                <a:t>Lorem</a:t>
              </a:r>
              <a:r>
                <a:rPr lang="es-PE" sz="1400" dirty="0" smtClean="0">
                  <a:solidFill>
                    <a:schemeClr val="bg2">
                      <a:lumMod val="10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2">
                      <a:lumMod val="10000"/>
                    </a:schemeClr>
                  </a:solidFill>
                </a:rPr>
                <a:t>ipsum</a:t>
              </a:r>
              <a:r>
                <a:rPr lang="es-PE" sz="1400" dirty="0" smtClean="0">
                  <a:solidFill>
                    <a:schemeClr val="bg2">
                      <a:lumMod val="10000"/>
                    </a:schemeClr>
                  </a:solidFill>
                </a:rPr>
                <a:t> dolor </a:t>
              </a:r>
              <a:r>
                <a:rPr lang="es-PE" sz="1400" dirty="0" err="1" smtClean="0">
                  <a:solidFill>
                    <a:schemeClr val="bg2">
                      <a:lumMod val="10000"/>
                    </a:schemeClr>
                  </a:solidFill>
                </a:rPr>
                <a:t>sit</a:t>
              </a:r>
              <a:r>
                <a:rPr lang="es-PE" sz="1400" dirty="0" smtClean="0">
                  <a:solidFill>
                    <a:schemeClr val="bg2">
                      <a:lumMod val="10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2">
                      <a:lumMod val="10000"/>
                    </a:schemeClr>
                  </a:solidFill>
                </a:rPr>
                <a:t>amet</a:t>
              </a:r>
              <a:r>
                <a:rPr lang="es-PE" sz="1400" dirty="0" smtClean="0">
                  <a:solidFill>
                    <a:schemeClr val="bg2">
                      <a:lumMod val="10000"/>
                    </a:schemeClr>
                  </a:solidFill>
                </a:rPr>
                <a:t>, </a:t>
              </a:r>
              <a:r>
                <a:rPr lang="es-PE" sz="1400" dirty="0" err="1" smtClean="0">
                  <a:solidFill>
                    <a:schemeClr val="bg2">
                      <a:lumMod val="10000"/>
                    </a:schemeClr>
                  </a:solidFill>
                </a:rPr>
                <a:t>consectetur</a:t>
              </a:r>
              <a:r>
                <a:rPr lang="es-PE" sz="1400" dirty="0" smtClean="0">
                  <a:solidFill>
                    <a:schemeClr val="bg2">
                      <a:lumMod val="10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2">
                      <a:lumMod val="10000"/>
                    </a:schemeClr>
                  </a:solidFill>
                </a:rPr>
                <a:t>adipiscing</a:t>
              </a:r>
              <a:r>
                <a:rPr lang="es-PE" sz="1400" dirty="0" smtClean="0">
                  <a:solidFill>
                    <a:schemeClr val="bg2">
                      <a:lumMod val="10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2">
                      <a:lumMod val="10000"/>
                    </a:schemeClr>
                  </a:solidFill>
                </a:rPr>
                <a:t>elit</a:t>
              </a:r>
              <a:r>
                <a:rPr lang="es-PE" sz="1400" dirty="0" smtClean="0">
                  <a:solidFill>
                    <a:schemeClr val="bg2">
                      <a:lumMod val="10000"/>
                    </a:schemeClr>
                  </a:solidFill>
                </a:rPr>
                <a:t>, sed do </a:t>
              </a:r>
              <a:r>
                <a:rPr lang="es-PE" sz="1400" dirty="0" err="1" smtClean="0">
                  <a:solidFill>
                    <a:schemeClr val="bg2">
                      <a:lumMod val="10000"/>
                    </a:schemeClr>
                  </a:solidFill>
                </a:rPr>
                <a:t>eiusmod</a:t>
              </a:r>
              <a:r>
                <a:rPr lang="es-PE" sz="1400" dirty="0" smtClean="0">
                  <a:solidFill>
                    <a:schemeClr val="bg2">
                      <a:lumMod val="10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2">
                      <a:lumMod val="10000"/>
                    </a:schemeClr>
                  </a:solidFill>
                </a:rPr>
                <a:t>tempor</a:t>
              </a:r>
              <a:r>
                <a:rPr lang="es-PE" sz="1400" dirty="0" smtClean="0">
                  <a:solidFill>
                    <a:schemeClr val="bg2">
                      <a:lumMod val="10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2">
                      <a:lumMod val="10000"/>
                    </a:schemeClr>
                  </a:solidFill>
                </a:rPr>
                <a:t>incididunt</a:t>
              </a:r>
              <a:r>
                <a:rPr lang="es-PE" sz="1400" dirty="0" smtClean="0">
                  <a:solidFill>
                    <a:schemeClr val="bg2">
                      <a:lumMod val="10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2">
                      <a:lumMod val="10000"/>
                    </a:schemeClr>
                  </a:solidFill>
                </a:rPr>
                <a:t>utdse</a:t>
              </a:r>
              <a:r>
                <a:rPr lang="es-PE" sz="1400" dirty="0" smtClean="0">
                  <a:solidFill>
                    <a:schemeClr val="bg2">
                      <a:lumMod val="10000"/>
                    </a:schemeClr>
                  </a:solidFill>
                </a:rPr>
                <a:t> ut labore et </a:t>
              </a:r>
              <a:r>
                <a:rPr lang="es-PE" sz="1400" dirty="0" err="1" smtClean="0">
                  <a:solidFill>
                    <a:schemeClr val="bg2">
                      <a:lumMod val="10000"/>
                    </a:schemeClr>
                  </a:solidFill>
                </a:rPr>
                <a:t>dolore</a:t>
              </a:r>
              <a:r>
                <a:rPr lang="es-PE" sz="1400" dirty="0" smtClean="0">
                  <a:solidFill>
                    <a:schemeClr val="bg2">
                      <a:lumMod val="10000"/>
                    </a:schemeClr>
                  </a:solidFill>
                </a:rPr>
                <a:t> magna </a:t>
              </a:r>
              <a:r>
                <a:rPr lang="es-PE" sz="1400" dirty="0" err="1" smtClean="0">
                  <a:solidFill>
                    <a:schemeClr val="bg2">
                      <a:lumMod val="10000"/>
                    </a:schemeClr>
                  </a:solidFill>
                </a:rPr>
                <a:t>aliqua</a:t>
              </a:r>
              <a:r>
                <a:rPr lang="es-PE" sz="1400" dirty="0" smtClean="0">
                  <a:solidFill>
                    <a:schemeClr val="bg2">
                      <a:lumMod val="10000"/>
                    </a:schemeClr>
                  </a:solidFill>
                </a:rPr>
                <a:t>. </a:t>
              </a:r>
              <a:endParaRPr lang="es-PE" sz="1400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86" name="Rectangle 85"/>
            <p:cNvSpPr/>
            <p:nvPr/>
          </p:nvSpPr>
          <p:spPr>
            <a:xfrm>
              <a:off x="1199156" y="1220012"/>
              <a:ext cx="1775683" cy="2839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PE" sz="1860" b="1" dirty="0" err="1" smtClean="0">
                  <a:solidFill>
                    <a:schemeClr val="bg1"/>
                  </a:solidFill>
                </a:rPr>
                <a:t>Title</a:t>
              </a:r>
              <a:r>
                <a:rPr lang="es-PE" sz="1860" b="1" dirty="0" smtClean="0">
                  <a:solidFill>
                    <a:schemeClr val="bg1"/>
                  </a:solidFill>
                </a:rPr>
                <a:t> </a:t>
              </a:r>
              <a:r>
                <a:rPr lang="es-PE" sz="1860" b="1" dirty="0" err="1" smtClean="0">
                  <a:solidFill>
                    <a:schemeClr val="bg1"/>
                  </a:solidFill>
                </a:rPr>
                <a:t>Goes</a:t>
              </a:r>
              <a:r>
                <a:rPr lang="es-PE" sz="1860" b="1" dirty="0" smtClean="0">
                  <a:solidFill>
                    <a:schemeClr val="bg1"/>
                  </a:solidFill>
                </a:rPr>
                <a:t> </a:t>
              </a:r>
              <a:r>
                <a:rPr lang="es-PE" sz="1860" b="1" dirty="0" err="1" smtClean="0">
                  <a:solidFill>
                    <a:schemeClr val="bg1"/>
                  </a:solidFill>
                </a:rPr>
                <a:t>Here</a:t>
              </a:r>
              <a:endParaRPr lang="es-PE" sz="186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10565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3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800" decel="100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800" decel="100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800" decel="100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800" decel="100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3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800" decel="100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800" decel="100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800" decel="100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800" decel="100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500"/>
                            </p:stCondLst>
                            <p:childTnLst>
                              <p:par>
                                <p:cTn id="4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0"/>
                            </p:stCondLst>
                            <p:childTnLst>
                              <p:par>
                                <p:cTn id="47" presetID="3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800" decel="100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800" decel="100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800" decel="100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800" decel="100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6000"/>
                            </p:stCondLst>
                            <p:childTnLst>
                              <p:par>
                                <p:cTn id="5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6500"/>
                            </p:stCondLst>
                            <p:childTnLst>
                              <p:par>
                                <p:cTn id="6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7000"/>
                            </p:stCondLst>
                            <p:childTnLst>
                              <p:par>
                                <p:cTn id="66" presetID="3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800" decel="100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800" decel="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800" decel="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800" decel="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8000"/>
                            </p:stCondLst>
                            <p:childTnLst>
                              <p:par>
                                <p:cTn id="7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8500"/>
                            </p:stCondLst>
                            <p:childTnLst>
                              <p:par>
                                <p:cTn id="8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3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 animBg="1"/>
      <p:bldP spid="60" grpId="0" animBg="1"/>
      <p:bldP spid="82" grpId="0" animBg="1"/>
      <p:bldP spid="71" grpId="0" animBg="1"/>
      <p:bldP spid="25" grpId="0" animBg="1"/>
      <p:bldP spid="9" grpId="0" animBg="1"/>
      <p:bldP spid="70" grpId="0" animBg="1"/>
      <p:bldP spid="72" grpId="0" animBg="1"/>
      <p:bldP spid="73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2">
            <a:lum/>
          </a:blip>
          <a:srcRect/>
          <a:stretch>
            <a:fillRect t="-16000" b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 bwMode="auto">
          <a:xfrm>
            <a:off x="0" y="950026"/>
            <a:ext cx="12192000" cy="5561985"/>
          </a:xfrm>
          <a:prstGeom prst="rect">
            <a:avLst/>
          </a:prstGeom>
          <a:solidFill>
            <a:schemeClr val="tx1">
              <a:alpha val="75000"/>
            </a:schemeClr>
          </a:solidFill>
          <a:ln w="6350">
            <a:noFill/>
            <a:round/>
            <a:headEnd/>
            <a:tailEnd/>
          </a:ln>
        </p:spPr>
        <p:txBody>
          <a:bodyPr vert="horz" wrap="none" lIns="121920" tIns="60960" rIns="121920" bIns="60960" numCol="1" rtlCol="0" anchor="ctr" anchorCtr="1" compatLnSpc="1">
            <a:prstTxWarp prst="textNoShape">
              <a:avLst/>
            </a:prstTxWarp>
          </a:bodyPr>
          <a:lstStyle/>
          <a:p>
            <a:pPr algn="ctr"/>
            <a:endParaRPr lang="es-PE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1055" y="1034797"/>
            <a:ext cx="2325904" cy="423038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010607" y="1778632"/>
            <a:ext cx="1866799" cy="2748898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2400" dirty="0">
              <a:solidFill>
                <a:schemeClr val="bg1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896" y="1034797"/>
            <a:ext cx="2325904" cy="4230388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6336448" y="1778632"/>
            <a:ext cx="1866799" cy="2748898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2400" dirty="0">
              <a:solidFill>
                <a:schemeClr val="bg1"/>
              </a:solidFill>
            </a:endParaRPr>
          </a:p>
        </p:txBody>
      </p:sp>
      <p:sp>
        <p:nvSpPr>
          <p:cNvPr id="18" name="Left Brace 17"/>
          <p:cNvSpPr/>
          <p:nvPr/>
        </p:nvSpPr>
        <p:spPr>
          <a:xfrm>
            <a:off x="3454400" y="1187199"/>
            <a:ext cx="203200" cy="2698775"/>
          </a:xfrm>
          <a:prstGeom prst="leftBrac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PE" sz="2400" dirty="0">
              <a:solidFill>
                <a:schemeClr val="bg1"/>
              </a:solidFill>
            </a:endParaRPr>
          </a:p>
        </p:txBody>
      </p:sp>
      <p:sp>
        <p:nvSpPr>
          <p:cNvPr id="23" name="Left Brace 22"/>
          <p:cNvSpPr/>
          <p:nvPr/>
        </p:nvSpPr>
        <p:spPr>
          <a:xfrm flipH="1">
            <a:off x="8432800" y="1155521"/>
            <a:ext cx="193747" cy="2698775"/>
          </a:xfrm>
          <a:prstGeom prst="leftBrac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PE" sz="2400" dirty="0">
              <a:solidFill>
                <a:schemeClr val="bg1"/>
              </a:solidFill>
            </a:endParaRPr>
          </a:p>
        </p:txBody>
      </p:sp>
      <p:grpSp>
        <p:nvGrpSpPr>
          <p:cNvPr id="37" name="Group 36"/>
          <p:cNvGrpSpPr/>
          <p:nvPr/>
        </p:nvGrpSpPr>
        <p:grpSpPr>
          <a:xfrm>
            <a:off x="127357" y="-21594"/>
            <a:ext cx="2524868" cy="613385"/>
            <a:chOff x="127357" y="-6354"/>
            <a:chExt cx="2524868" cy="613385"/>
          </a:xfrm>
        </p:grpSpPr>
        <p:sp>
          <p:nvSpPr>
            <p:cNvPr id="38" name="Round Same Side Corner Rectangle 37"/>
            <p:cNvSpPr/>
            <p:nvPr/>
          </p:nvSpPr>
          <p:spPr bwMode="auto">
            <a:xfrm rot="10800000" flipH="1">
              <a:off x="127357" y="-6354"/>
              <a:ext cx="2524868" cy="613385"/>
            </a:xfrm>
            <a:prstGeom prst="round2SameRect">
              <a:avLst>
                <a:gd name="adj1" fmla="val 35205"/>
                <a:gd name="adj2" fmla="val 0"/>
              </a:avLst>
            </a:prstGeom>
            <a:solidFill>
              <a:schemeClr val="tx1">
                <a:alpha val="50000"/>
              </a:schemeClr>
            </a:solidFill>
            <a:ln w="19050">
              <a:solidFill>
                <a:schemeClr val="tx1"/>
              </a:solidFill>
              <a:round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vert="horz" wrap="none" lIns="121920" tIns="60960" rIns="121920" bIns="6096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s-PE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127357" y="54118"/>
              <a:ext cx="252486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PE" sz="2400" dirty="0" err="1" smtClean="0">
                  <a:solidFill>
                    <a:schemeClr val="bg1"/>
                  </a:solidFill>
                </a:rPr>
                <a:t>Slide</a:t>
              </a:r>
              <a:r>
                <a:rPr lang="es-PE" sz="2400" dirty="0" smtClean="0">
                  <a:solidFill>
                    <a:schemeClr val="bg1"/>
                  </a:solidFill>
                </a:rPr>
                <a:t> </a:t>
              </a:r>
              <a:r>
                <a:rPr lang="es-PE" sz="2400" dirty="0" err="1" smtClean="0">
                  <a:solidFill>
                    <a:schemeClr val="bg1"/>
                  </a:solidFill>
                </a:rPr>
                <a:t>Title</a:t>
              </a:r>
              <a:endParaRPr lang="es-PE" sz="2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9" name="Group 48"/>
          <p:cNvGrpSpPr>
            <a:grpSpLocks noChangeAspect="1"/>
          </p:cNvGrpSpPr>
          <p:nvPr/>
        </p:nvGrpSpPr>
        <p:grpSpPr>
          <a:xfrm>
            <a:off x="163741" y="2339105"/>
            <a:ext cx="3108960" cy="786584"/>
            <a:chOff x="3027000" y="1208736"/>
            <a:chExt cx="3112451" cy="787467"/>
          </a:xfrm>
        </p:grpSpPr>
        <p:sp>
          <p:nvSpPr>
            <p:cNvPr id="50" name="Right Triangle 49"/>
            <p:cNvSpPr/>
            <p:nvPr/>
          </p:nvSpPr>
          <p:spPr>
            <a:xfrm flipH="1" flipV="1">
              <a:off x="3027000" y="1669592"/>
              <a:ext cx="249234" cy="326611"/>
            </a:xfrm>
            <a:prstGeom prst="rtTriangle">
              <a:avLst/>
            </a:prstGeom>
            <a:solidFill>
              <a:srgbClr val="1F4E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51" name="Right Triangle 50"/>
            <p:cNvSpPr/>
            <p:nvPr/>
          </p:nvSpPr>
          <p:spPr>
            <a:xfrm flipV="1">
              <a:off x="5889598" y="1669592"/>
              <a:ext cx="249234" cy="326611"/>
            </a:xfrm>
            <a:prstGeom prst="rtTriangl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3027000" y="1208736"/>
              <a:ext cx="3112451" cy="460856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PE" sz="1860" b="1" dirty="0" err="1" smtClean="0">
                  <a:solidFill>
                    <a:schemeClr val="bg1"/>
                  </a:solidFill>
                </a:rPr>
                <a:t>Lorem</a:t>
              </a:r>
              <a:r>
                <a:rPr lang="es-PE" sz="1860" b="1" dirty="0" smtClean="0">
                  <a:solidFill>
                    <a:schemeClr val="bg1"/>
                  </a:solidFill>
                </a:rPr>
                <a:t> </a:t>
              </a:r>
              <a:r>
                <a:rPr lang="es-PE" sz="1860" b="1" dirty="0" err="1" smtClean="0">
                  <a:solidFill>
                    <a:schemeClr val="bg1"/>
                  </a:solidFill>
                </a:rPr>
                <a:t>Ipsum</a:t>
              </a:r>
              <a:r>
                <a:rPr lang="es-PE" sz="1860" b="1" dirty="0" smtClean="0">
                  <a:solidFill>
                    <a:schemeClr val="bg1"/>
                  </a:solidFill>
                </a:rPr>
                <a:t> Dolor</a:t>
              </a:r>
              <a:endParaRPr lang="es-PE" sz="186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411967" y="2795985"/>
            <a:ext cx="2600460" cy="2469200"/>
            <a:chOff x="411967" y="2795985"/>
            <a:chExt cx="2600460" cy="2469200"/>
          </a:xfrm>
        </p:grpSpPr>
        <p:sp>
          <p:nvSpPr>
            <p:cNvPr id="48" name="Folded Corner 47"/>
            <p:cNvSpPr>
              <a:spLocks noChangeAspect="1"/>
            </p:cNvSpPr>
            <p:nvPr/>
          </p:nvSpPr>
          <p:spPr bwMode="auto">
            <a:xfrm>
              <a:off x="411967" y="2795985"/>
              <a:ext cx="2600460" cy="2469200"/>
            </a:xfrm>
            <a:prstGeom prst="foldedCorner">
              <a:avLst>
                <a:gd name="adj" fmla="val 13464"/>
              </a:avLst>
            </a:prstGeom>
            <a:gradFill flip="none" rotWithShape="1">
              <a:gsLst>
                <a:gs pos="0">
                  <a:schemeClr val="accent3">
                    <a:lumMod val="0"/>
                    <a:lumOff val="100000"/>
                  </a:schemeClr>
                </a:gs>
                <a:gs pos="35000">
                  <a:schemeClr val="accent3">
                    <a:lumMod val="0"/>
                    <a:lumOff val="100000"/>
                  </a:schemeClr>
                </a:gs>
                <a:gs pos="100000">
                  <a:schemeClr val="accent3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 w="19050">
              <a:noFill/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none" lIns="121920" tIns="60960" rIns="121920" bIns="6096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s-PE" sz="16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grpSp>
          <p:nvGrpSpPr>
            <p:cNvPr id="53" name="Group 52"/>
            <p:cNvGrpSpPr/>
            <p:nvPr/>
          </p:nvGrpSpPr>
          <p:grpSpPr>
            <a:xfrm>
              <a:off x="445154" y="3081786"/>
              <a:ext cx="2411081" cy="1687913"/>
              <a:chOff x="1199156" y="1220012"/>
              <a:chExt cx="1808311" cy="1265934"/>
            </a:xfrm>
          </p:grpSpPr>
          <p:sp>
            <p:nvSpPr>
              <p:cNvPr id="54" name="TextBox 53"/>
              <p:cNvSpPr txBox="1"/>
              <p:nvPr/>
            </p:nvSpPr>
            <p:spPr>
              <a:xfrm>
                <a:off x="1295283" y="1447200"/>
                <a:ext cx="1712184" cy="10387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1219170">
                  <a:spcBef>
                    <a:spcPct val="20000"/>
                  </a:spcBef>
                  <a:defRPr/>
                </a:pPr>
                <a:r>
                  <a:rPr lang="es-PE" sz="1400" dirty="0" err="1" smtClean="0">
                    <a:solidFill>
                      <a:schemeClr val="bg2">
                        <a:lumMod val="10000"/>
                      </a:schemeClr>
                    </a:solidFill>
                  </a:rPr>
                  <a:t>Lorem</a:t>
                </a:r>
                <a:r>
                  <a:rPr lang="es-PE" sz="1400" dirty="0" smtClean="0">
                    <a:solidFill>
                      <a:schemeClr val="bg2">
                        <a:lumMod val="10000"/>
                      </a:schemeClr>
                    </a:solidFill>
                  </a:rPr>
                  <a:t> </a:t>
                </a:r>
                <a:r>
                  <a:rPr lang="es-PE" sz="1400" dirty="0" err="1" smtClean="0">
                    <a:solidFill>
                      <a:schemeClr val="bg2">
                        <a:lumMod val="10000"/>
                      </a:schemeClr>
                    </a:solidFill>
                  </a:rPr>
                  <a:t>ipsum</a:t>
                </a:r>
                <a:r>
                  <a:rPr lang="es-PE" sz="1400" dirty="0" smtClean="0">
                    <a:solidFill>
                      <a:schemeClr val="bg2">
                        <a:lumMod val="10000"/>
                      </a:schemeClr>
                    </a:solidFill>
                  </a:rPr>
                  <a:t> dolor </a:t>
                </a:r>
                <a:r>
                  <a:rPr lang="es-PE" sz="1400" dirty="0" err="1" smtClean="0">
                    <a:solidFill>
                      <a:schemeClr val="bg2">
                        <a:lumMod val="10000"/>
                      </a:schemeClr>
                    </a:solidFill>
                  </a:rPr>
                  <a:t>sit</a:t>
                </a:r>
                <a:r>
                  <a:rPr lang="es-PE" sz="1400" dirty="0" smtClean="0">
                    <a:solidFill>
                      <a:schemeClr val="bg2">
                        <a:lumMod val="10000"/>
                      </a:schemeClr>
                    </a:solidFill>
                  </a:rPr>
                  <a:t> </a:t>
                </a:r>
                <a:r>
                  <a:rPr lang="es-PE" sz="1400" dirty="0" err="1" smtClean="0">
                    <a:solidFill>
                      <a:schemeClr val="bg2">
                        <a:lumMod val="10000"/>
                      </a:schemeClr>
                    </a:solidFill>
                  </a:rPr>
                  <a:t>amet</a:t>
                </a:r>
                <a:r>
                  <a:rPr lang="es-PE" sz="1400" dirty="0" smtClean="0">
                    <a:solidFill>
                      <a:schemeClr val="bg2">
                        <a:lumMod val="10000"/>
                      </a:schemeClr>
                    </a:solidFill>
                  </a:rPr>
                  <a:t>, </a:t>
                </a:r>
                <a:r>
                  <a:rPr lang="es-PE" sz="1400" dirty="0" err="1" smtClean="0">
                    <a:solidFill>
                      <a:schemeClr val="bg2">
                        <a:lumMod val="10000"/>
                      </a:schemeClr>
                    </a:solidFill>
                  </a:rPr>
                  <a:t>consectetur</a:t>
                </a:r>
                <a:r>
                  <a:rPr lang="es-PE" sz="1400" dirty="0" smtClean="0">
                    <a:solidFill>
                      <a:schemeClr val="bg2">
                        <a:lumMod val="10000"/>
                      </a:schemeClr>
                    </a:solidFill>
                  </a:rPr>
                  <a:t> </a:t>
                </a:r>
                <a:r>
                  <a:rPr lang="es-PE" sz="1400" dirty="0" err="1" smtClean="0">
                    <a:solidFill>
                      <a:schemeClr val="bg2">
                        <a:lumMod val="10000"/>
                      </a:schemeClr>
                    </a:solidFill>
                  </a:rPr>
                  <a:t>adipiscing</a:t>
                </a:r>
                <a:r>
                  <a:rPr lang="es-PE" sz="1400" dirty="0" smtClean="0">
                    <a:solidFill>
                      <a:schemeClr val="bg2">
                        <a:lumMod val="10000"/>
                      </a:schemeClr>
                    </a:solidFill>
                  </a:rPr>
                  <a:t> </a:t>
                </a:r>
                <a:r>
                  <a:rPr lang="es-PE" sz="1400" dirty="0" err="1" smtClean="0">
                    <a:solidFill>
                      <a:schemeClr val="bg2">
                        <a:lumMod val="10000"/>
                      </a:schemeClr>
                    </a:solidFill>
                  </a:rPr>
                  <a:t>elit</a:t>
                </a:r>
                <a:r>
                  <a:rPr lang="es-PE" sz="1400" dirty="0" smtClean="0">
                    <a:solidFill>
                      <a:schemeClr val="bg2">
                        <a:lumMod val="10000"/>
                      </a:schemeClr>
                    </a:solidFill>
                  </a:rPr>
                  <a:t>, sed do </a:t>
                </a:r>
                <a:r>
                  <a:rPr lang="es-PE" sz="1400" dirty="0" err="1" smtClean="0">
                    <a:solidFill>
                      <a:schemeClr val="bg2">
                        <a:lumMod val="10000"/>
                      </a:schemeClr>
                    </a:solidFill>
                  </a:rPr>
                  <a:t>eiusmod</a:t>
                </a:r>
                <a:r>
                  <a:rPr lang="es-PE" sz="1400" dirty="0" smtClean="0">
                    <a:solidFill>
                      <a:schemeClr val="bg2">
                        <a:lumMod val="10000"/>
                      </a:schemeClr>
                    </a:solidFill>
                  </a:rPr>
                  <a:t> </a:t>
                </a:r>
                <a:r>
                  <a:rPr lang="es-PE" sz="1400" dirty="0" err="1" smtClean="0">
                    <a:solidFill>
                      <a:schemeClr val="bg2">
                        <a:lumMod val="10000"/>
                      </a:schemeClr>
                    </a:solidFill>
                  </a:rPr>
                  <a:t>tempor</a:t>
                </a:r>
                <a:r>
                  <a:rPr lang="es-PE" sz="1400" dirty="0" smtClean="0">
                    <a:solidFill>
                      <a:schemeClr val="bg2">
                        <a:lumMod val="10000"/>
                      </a:schemeClr>
                    </a:solidFill>
                  </a:rPr>
                  <a:t> </a:t>
                </a:r>
                <a:r>
                  <a:rPr lang="es-PE" sz="1400" dirty="0" err="1" smtClean="0">
                    <a:solidFill>
                      <a:schemeClr val="bg2">
                        <a:lumMod val="10000"/>
                      </a:schemeClr>
                    </a:solidFill>
                  </a:rPr>
                  <a:t>incididunt</a:t>
                </a:r>
                <a:r>
                  <a:rPr lang="es-PE" sz="1400" dirty="0" smtClean="0">
                    <a:solidFill>
                      <a:schemeClr val="bg2">
                        <a:lumMod val="10000"/>
                      </a:schemeClr>
                    </a:solidFill>
                  </a:rPr>
                  <a:t> </a:t>
                </a:r>
                <a:r>
                  <a:rPr lang="es-PE" sz="1400" dirty="0" err="1" smtClean="0">
                    <a:solidFill>
                      <a:schemeClr val="bg2">
                        <a:lumMod val="10000"/>
                      </a:schemeClr>
                    </a:solidFill>
                  </a:rPr>
                  <a:t>utdse</a:t>
                </a:r>
                <a:r>
                  <a:rPr lang="es-PE" sz="1400" dirty="0" smtClean="0">
                    <a:solidFill>
                      <a:schemeClr val="bg2">
                        <a:lumMod val="10000"/>
                      </a:schemeClr>
                    </a:solidFill>
                  </a:rPr>
                  <a:t> ut labore et </a:t>
                </a:r>
                <a:r>
                  <a:rPr lang="es-PE" sz="1400" dirty="0" err="1" smtClean="0">
                    <a:solidFill>
                      <a:schemeClr val="bg2">
                        <a:lumMod val="10000"/>
                      </a:schemeClr>
                    </a:solidFill>
                  </a:rPr>
                  <a:t>dolore</a:t>
                </a:r>
                <a:r>
                  <a:rPr lang="es-PE" sz="1400" dirty="0" smtClean="0">
                    <a:solidFill>
                      <a:schemeClr val="bg2">
                        <a:lumMod val="10000"/>
                      </a:schemeClr>
                    </a:solidFill>
                  </a:rPr>
                  <a:t> magna </a:t>
                </a:r>
                <a:r>
                  <a:rPr lang="es-PE" sz="1400" dirty="0" err="1" smtClean="0">
                    <a:solidFill>
                      <a:schemeClr val="bg2">
                        <a:lumMod val="10000"/>
                      </a:schemeClr>
                    </a:solidFill>
                  </a:rPr>
                  <a:t>aliqua</a:t>
                </a:r>
                <a:r>
                  <a:rPr lang="es-PE" sz="1400" dirty="0" smtClean="0">
                    <a:solidFill>
                      <a:schemeClr val="bg2">
                        <a:lumMod val="10000"/>
                      </a:schemeClr>
                    </a:solidFill>
                  </a:rPr>
                  <a:t>. Ut </a:t>
                </a:r>
                <a:r>
                  <a:rPr lang="es-PE" sz="1400" dirty="0" err="1" smtClean="0">
                    <a:solidFill>
                      <a:schemeClr val="bg2">
                        <a:lumMod val="10000"/>
                      </a:schemeClr>
                    </a:solidFill>
                  </a:rPr>
                  <a:t>enim</a:t>
                </a:r>
                <a:r>
                  <a:rPr lang="es-PE" sz="1400" dirty="0" smtClean="0">
                    <a:solidFill>
                      <a:schemeClr val="bg2">
                        <a:lumMod val="10000"/>
                      </a:schemeClr>
                    </a:solidFill>
                  </a:rPr>
                  <a:t> ad </a:t>
                </a:r>
                <a:r>
                  <a:rPr lang="es-PE" sz="1400" dirty="0" err="1" smtClean="0">
                    <a:solidFill>
                      <a:schemeClr val="bg2">
                        <a:lumMod val="10000"/>
                      </a:schemeClr>
                    </a:solidFill>
                  </a:rPr>
                  <a:t>minim</a:t>
                </a:r>
                <a:r>
                  <a:rPr lang="es-PE" sz="1400" dirty="0" smtClean="0">
                    <a:solidFill>
                      <a:schemeClr val="bg2">
                        <a:lumMod val="10000"/>
                      </a:schemeClr>
                    </a:solidFill>
                  </a:rPr>
                  <a:t> </a:t>
                </a:r>
                <a:r>
                  <a:rPr lang="es-PE" sz="1400" dirty="0" err="1" smtClean="0">
                    <a:solidFill>
                      <a:schemeClr val="bg2">
                        <a:lumMod val="10000"/>
                      </a:schemeClr>
                    </a:solidFill>
                  </a:rPr>
                  <a:t>veniam</a:t>
                </a:r>
                <a:r>
                  <a:rPr lang="es-PE" sz="1400" dirty="0" smtClean="0">
                    <a:solidFill>
                      <a:schemeClr val="bg1">
                        <a:lumMod val="75000"/>
                      </a:schemeClr>
                    </a:solidFill>
                  </a:rPr>
                  <a:t>,</a:t>
                </a:r>
                <a:endParaRPr lang="es-PE" sz="1400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1199156" y="1220012"/>
                <a:ext cx="1775683" cy="2839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s-PE" b="1" dirty="0" err="1" smtClean="0">
                    <a:solidFill>
                      <a:srgbClr val="00B0F0"/>
                    </a:solidFill>
                  </a:rPr>
                  <a:t>Title</a:t>
                </a:r>
                <a:r>
                  <a:rPr lang="es-PE" b="1" dirty="0" smtClean="0">
                    <a:solidFill>
                      <a:srgbClr val="00B0F0"/>
                    </a:solidFill>
                  </a:rPr>
                  <a:t> </a:t>
                </a:r>
                <a:r>
                  <a:rPr lang="es-PE" b="1" dirty="0" err="1" smtClean="0">
                    <a:solidFill>
                      <a:srgbClr val="00B0F0"/>
                    </a:solidFill>
                  </a:rPr>
                  <a:t>Goes</a:t>
                </a:r>
                <a:r>
                  <a:rPr lang="es-PE" b="1" dirty="0" smtClean="0">
                    <a:solidFill>
                      <a:srgbClr val="00B0F0"/>
                    </a:solidFill>
                  </a:rPr>
                  <a:t> </a:t>
                </a:r>
                <a:r>
                  <a:rPr lang="es-PE" b="1" dirty="0" err="1" smtClean="0">
                    <a:solidFill>
                      <a:srgbClr val="00B0F0"/>
                    </a:solidFill>
                  </a:rPr>
                  <a:t>Here</a:t>
                </a:r>
                <a:endParaRPr lang="es-PE" b="1" dirty="0">
                  <a:solidFill>
                    <a:srgbClr val="00B0F0"/>
                  </a:solidFill>
                </a:endParaRPr>
              </a:p>
            </p:txBody>
          </p:sp>
        </p:grpSp>
      </p:grpSp>
      <p:grpSp>
        <p:nvGrpSpPr>
          <p:cNvPr id="58" name="Group 57"/>
          <p:cNvGrpSpPr>
            <a:grpSpLocks noChangeAspect="1"/>
          </p:cNvGrpSpPr>
          <p:nvPr/>
        </p:nvGrpSpPr>
        <p:grpSpPr>
          <a:xfrm>
            <a:off x="8980632" y="2333935"/>
            <a:ext cx="3096912" cy="786584"/>
            <a:chOff x="3027000" y="1208736"/>
            <a:chExt cx="3100389" cy="787467"/>
          </a:xfrm>
        </p:grpSpPr>
        <p:sp>
          <p:nvSpPr>
            <p:cNvPr id="59" name="Right Triangle 58"/>
            <p:cNvSpPr/>
            <p:nvPr/>
          </p:nvSpPr>
          <p:spPr>
            <a:xfrm flipH="1" flipV="1">
              <a:off x="3027000" y="1669592"/>
              <a:ext cx="249234" cy="326611"/>
            </a:xfrm>
            <a:prstGeom prst="rtTriangl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60" name="Right Triangle 59"/>
            <p:cNvSpPr/>
            <p:nvPr/>
          </p:nvSpPr>
          <p:spPr>
            <a:xfrm flipV="1">
              <a:off x="5878155" y="1669592"/>
              <a:ext cx="249234" cy="326611"/>
            </a:xfrm>
            <a:prstGeom prst="rtTriangl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61" name="Rectangle 60"/>
            <p:cNvSpPr/>
            <p:nvPr/>
          </p:nvSpPr>
          <p:spPr>
            <a:xfrm>
              <a:off x="3027000" y="1208736"/>
              <a:ext cx="3100389" cy="460856"/>
            </a:xfrm>
            <a:prstGeom prst="rect">
              <a:avLst/>
            </a:prstGeom>
            <a:solidFill>
              <a:srgbClr val="ED7D3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PE" sz="1860" b="1" dirty="0" err="1" smtClean="0">
                  <a:solidFill>
                    <a:schemeClr val="bg1"/>
                  </a:solidFill>
                </a:rPr>
                <a:t>Lorem</a:t>
              </a:r>
              <a:r>
                <a:rPr lang="es-PE" sz="1860" b="1" dirty="0" smtClean="0">
                  <a:solidFill>
                    <a:schemeClr val="bg1"/>
                  </a:solidFill>
                </a:rPr>
                <a:t> </a:t>
              </a:r>
              <a:r>
                <a:rPr lang="es-PE" sz="1860" b="1" dirty="0" err="1" smtClean="0">
                  <a:solidFill>
                    <a:schemeClr val="bg1"/>
                  </a:solidFill>
                </a:rPr>
                <a:t>Ipsum</a:t>
              </a:r>
              <a:r>
                <a:rPr lang="es-PE" sz="1860" b="1" dirty="0" smtClean="0">
                  <a:solidFill>
                    <a:schemeClr val="bg1"/>
                  </a:solidFill>
                </a:rPr>
                <a:t> Dolor</a:t>
              </a:r>
              <a:endParaRPr lang="es-PE" sz="186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9228858" y="2790815"/>
            <a:ext cx="2600460" cy="2469200"/>
            <a:chOff x="9228858" y="2790815"/>
            <a:chExt cx="2600460" cy="2469200"/>
          </a:xfrm>
        </p:grpSpPr>
        <p:sp>
          <p:nvSpPr>
            <p:cNvPr id="57" name="Folded Corner 56"/>
            <p:cNvSpPr>
              <a:spLocks noChangeAspect="1"/>
            </p:cNvSpPr>
            <p:nvPr/>
          </p:nvSpPr>
          <p:spPr bwMode="auto">
            <a:xfrm>
              <a:off x="9228858" y="2790815"/>
              <a:ext cx="2600460" cy="2469200"/>
            </a:xfrm>
            <a:prstGeom prst="foldedCorner">
              <a:avLst>
                <a:gd name="adj" fmla="val 13464"/>
              </a:avLst>
            </a:prstGeom>
            <a:gradFill flip="none" rotWithShape="1">
              <a:gsLst>
                <a:gs pos="0">
                  <a:schemeClr val="accent3">
                    <a:lumMod val="0"/>
                    <a:lumOff val="100000"/>
                  </a:schemeClr>
                </a:gs>
                <a:gs pos="35000">
                  <a:schemeClr val="accent3">
                    <a:lumMod val="0"/>
                    <a:lumOff val="100000"/>
                  </a:schemeClr>
                </a:gs>
                <a:gs pos="100000">
                  <a:schemeClr val="accent3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 w="19050">
              <a:noFill/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none" lIns="121920" tIns="60960" rIns="121920" bIns="6096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s-PE" sz="16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grpSp>
          <p:nvGrpSpPr>
            <p:cNvPr id="62" name="Group 61"/>
            <p:cNvGrpSpPr/>
            <p:nvPr/>
          </p:nvGrpSpPr>
          <p:grpSpPr>
            <a:xfrm>
              <a:off x="9262045" y="3076616"/>
              <a:ext cx="2411081" cy="1687913"/>
              <a:chOff x="1199156" y="1220012"/>
              <a:chExt cx="1808311" cy="1265934"/>
            </a:xfrm>
          </p:grpSpPr>
          <p:sp>
            <p:nvSpPr>
              <p:cNvPr id="63" name="TextBox 62"/>
              <p:cNvSpPr txBox="1"/>
              <p:nvPr/>
            </p:nvSpPr>
            <p:spPr>
              <a:xfrm>
                <a:off x="1295283" y="1447200"/>
                <a:ext cx="1712184" cy="10387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1219170">
                  <a:spcBef>
                    <a:spcPct val="20000"/>
                  </a:spcBef>
                  <a:defRPr/>
                </a:pPr>
                <a:r>
                  <a:rPr lang="es-PE" sz="1400" dirty="0" err="1" smtClean="0">
                    <a:solidFill>
                      <a:schemeClr val="bg2">
                        <a:lumMod val="10000"/>
                      </a:schemeClr>
                    </a:solidFill>
                  </a:rPr>
                  <a:t>Lorem</a:t>
                </a:r>
                <a:r>
                  <a:rPr lang="es-PE" sz="1400" dirty="0" smtClean="0">
                    <a:solidFill>
                      <a:schemeClr val="bg2">
                        <a:lumMod val="10000"/>
                      </a:schemeClr>
                    </a:solidFill>
                  </a:rPr>
                  <a:t> </a:t>
                </a:r>
                <a:r>
                  <a:rPr lang="es-PE" sz="1400" dirty="0" err="1" smtClean="0">
                    <a:solidFill>
                      <a:schemeClr val="bg2">
                        <a:lumMod val="10000"/>
                      </a:schemeClr>
                    </a:solidFill>
                  </a:rPr>
                  <a:t>ipsum</a:t>
                </a:r>
                <a:r>
                  <a:rPr lang="es-PE" sz="1400" dirty="0" smtClean="0">
                    <a:solidFill>
                      <a:schemeClr val="bg2">
                        <a:lumMod val="10000"/>
                      </a:schemeClr>
                    </a:solidFill>
                  </a:rPr>
                  <a:t> dolor </a:t>
                </a:r>
                <a:r>
                  <a:rPr lang="es-PE" sz="1400" dirty="0" err="1" smtClean="0">
                    <a:solidFill>
                      <a:schemeClr val="bg2">
                        <a:lumMod val="10000"/>
                      </a:schemeClr>
                    </a:solidFill>
                  </a:rPr>
                  <a:t>sit</a:t>
                </a:r>
                <a:r>
                  <a:rPr lang="es-PE" sz="1400" dirty="0" smtClean="0">
                    <a:solidFill>
                      <a:schemeClr val="bg2">
                        <a:lumMod val="10000"/>
                      </a:schemeClr>
                    </a:solidFill>
                  </a:rPr>
                  <a:t> </a:t>
                </a:r>
                <a:r>
                  <a:rPr lang="es-PE" sz="1400" dirty="0" err="1" smtClean="0">
                    <a:solidFill>
                      <a:schemeClr val="bg2">
                        <a:lumMod val="10000"/>
                      </a:schemeClr>
                    </a:solidFill>
                  </a:rPr>
                  <a:t>amet</a:t>
                </a:r>
                <a:r>
                  <a:rPr lang="es-PE" sz="1400" dirty="0" smtClean="0">
                    <a:solidFill>
                      <a:schemeClr val="bg2">
                        <a:lumMod val="10000"/>
                      </a:schemeClr>
                    </a:solidFill>
                  </a:rPr>
                  <a:t>, </a:t>
                </a:r>
                <a:r>
                  <a:rPr lang="es-PE" sz="1400" dirty="0" err="1" smtClean="0">
                    <a:solidFill>
                      <a:schemeClr val="bg2">
                        <a:lumMod val="10000"/>
                      </a:schemeClr>
                    </a:solidFill>
                  </a:rPr>
                  <a:t>consectetur</a:t>
                </a:r>
                <a:r>
                  <a:rPr lang="es-PE" sz="1400" dirty="0" smtClean="0">
                    <a:solidFill>
                      <a:schemeClr val="bg2">
                        <a:lumMod val="10000"/>
                      </a:schemeClr>
                    </a:solidFill>
                  </a:rPr>
                  <a:t> </a:t>
                </a:r>
                <a:r>
                  <a:rPr lang="es-PE" sz="1400" dirty="0" err="1" smtClean="0">
                    <a:solidFill>
                      <a:schemeClr val="bg2">
                        <a:lumMod val="10000"/>
                      </a:schemeClr>
                    </a:solidFill>
                  </a:rPr>
                  <a:t>adipiscing</a:t>
                </a:r>
                <a:r>
                  <a:rPr lang="es-PE" sz="1400" dirty="0" smtClean="0">
                    <a:solidFill>
                      <a:schemeClr val="bg2">
                        <a:lumMod val="10000"/>
                      </a:schemeClr>
                    </a:solidFill>
                  </a:rPr>
                  <a:t> </a:t>
                </a:r>
                <a:r>
                  <a:rPr lang="es-PE" sz="1400" dirty="0" err="1" smtClean="0">
                    <a:solidFill>
                      <a:schemeClr val="bg2">
                        <a:lumMod val="10000"/>
                      </a:schemeClr>
                    </a:solidFill>
                  </a:rPr>
                  <a:t>elit</a:t>
                </a:r>
                <a:r>
                  <a:rPr lang="es-PE" sz="1400" dirty="0" smtClean="0">
                    <a:solidFill>
                      <a:schemeClr val="bg2">
                        <a:lumMod val="10000"/>
                      </a:schemeClr>
                    </a:solidFill>
                  </a:rPr>
                  <a:t>, sed do </a:t>
                </a:r>
                <a:r>
                  <a:rPr lang="es-PE" sz="1400" dirty="0" err="1" smtClean="0">
                    <a:solidFill>
                      <a:schemeClr val="bg2">
                        <a:lumMod val="10000"/>
                      </a:schemeClr>
                    </a:solidFill>
                  </a:rPr>
                  <a:t>eiusmod</a:t>
                </a:r>
                <a:r>
                  <a:rPr lang="es-PE" sz="1400" dirty="0" smtClean="0">
                    <a:solidFill>
                      <a:schemeClr val="bg2">
                        <a:lumMod val="10000"/>
                      </a:schemeClr>
                    </a:solidFill>
                  </a:rPr>
                  <a:t> </a:t>
                </a:r>
                <a:r>
                  <a:rPr lang="es-PE" sz="1400" dirty="0" err="1" smtClean="0">
                    <a:solidFill>
                      <a:schemeClr val="bg2">
                        <a:lumMod val="10000"/>
                      </a:schemeClr>
                    </a:solidFill>
                  </a:rPr>
                  <a:t>tempor</a:t>
                </a:r>
                <a:r>
                  <a:rPr lang="es-PE" sz="1400" dirty="0" smtClean="0">
                    <a:solidFill>
                      <a:schemeClr val="bg2">
                        <a:lumMod val="10000"/>
                      </a:schemeClr>
                    </a:solidFill>
                  </a:rPr>
                  <a:t> </a:t>
                </a:r>
                <a:r>
                  <a:rPr lang="es-PE" sz="1400" dirty="0" err="1" smtClean="0">
                    <a:solidFill>
                      <a:schemeClr val="bg2">
                        <a:lumMod val="10000"/>
                      </a:schemeClr>
                    </a:solidFill>
                  </a:rPr>
                  <a:t>incididunt</a:t>
                </a:r>
                <a:r>
                  <a:rPr lang="es-PE" sz="1400" dirty="0" smtClean="0">
                    <a:solidFill>
                      <a:schemeClr val="bg2">
                        <a:lumMod val="10000"/>
                      </a:schemeClr>
                    </a:solidFill>
                  </a:rPr>
                  <a:t> </a:t>
                </a:r>
                <a:r>
                  <a:rPr lang="es-PE" sz="1400" dirty="0" err="1" smtClean="0">
                    <a:solidFill>
                      <a:schemeClr val="bg2">
                        <a:lumMod val="10000"/>
                      </a:schemeClr>
                    </a:solidFill>
                  </a:rPr>
                  <a:t>utdse</a:t>
                </a:r>
                <a:r>
                  <a:rPr lang="es-PE" sz="1400" dirty="0" smtClean="0">
                    <a:solidFill>
                      <a:schemeClr val="bg2">
                        <a:lumMod val="10000"/>
                      </a:schemeClr>
                    </a:solidFill>
                  </a:rPr>
                  <a:t> ut labore et </a:t>
                </a:r>
                <a:r>
                  <a:rPr lang="es-PE" sz="1400" dirty="0" err="1" smtClean="0">
                    <a:solidFill>
                      <a:schemeClr val="bg2">
                        <a:lumMod val="10000"/>
                      </a:schemeClr>
                    </a:solidFill>
                  </a:rPr>
                  <a:t>dolore</a:t>
                </a:r>
                <a:r>
                  <a:rPr lang="es-PE" sz="1400" dirty="0" smtClean="0">
                    <a:solidFill>
                      <a:schemeClr val="bg2">
                        <a:lumMod val="10000"/>
                      </a:schemeClr>
                    </a:solidFill>
                  </a:rPr>
                  <a:t> magna </a:t>
                </a:r>
                <a:r>
                  <a:rPr lang="es-PE" sz="1400" dirty="0" err="1" smtClean="0">
                    <a:solidFill>
                      <a:schemeClr val="bg2">
                        <a:lumMod val="10000"/>
                      </a:schemeClr>
                    </a:solidFill>
                  </a:rPr>
                  <a:t>aliqua</a:t>
                </a:r>
                <a:r>
                  <a:rPr lang="es-PE" sz="1400" dirty="0" smtClean="0">
                    <a:solidFill>
                      <a:schemeClr val="bg2">
                        <a:lumMod val="10000"/>
                      </a:schemeClr>
                    </a:solidFill>
                  </a:rPr>
                  <a:t>. Ut </a:t>
                </a:r>
                <a:r>
                  <a:rPr lang="es-PE" sz="1400" dirty="0" err="1" smtClean="0">
                    <a:solidFill>
                      <a:schemeClr val="bg2">
                        <a:lumMod val="10000"/>
                      </a:schemeClr>
                    </a:solidFill>
                  </a:rPr>
                  <a:t>enim</a:t>
                </a:r>
                <a:r>
                  <a:rPr lang="es-PE" sz="1400" dirty="0" smtClean="0">
                    <a:solidFill>
                      <a:schemeClr val="bg2">
                        <a:lumMod val="10000"/>
                      </a:schemeClr>
                    </a:solidFill>
                  </a:rPr>
                  <a:t> ad </a:t>
                </a:r>
                <a:r>
                  <a:rPr lang="es-PE" sz="1400" dirty="0" err="1" smtClean="0">
                    <a:solidFill>
                      <a:schemeClr val="bg2">
                        <a:lumMod val="10000"/>
                      </a:schemeClr>
                    </a:solidFill>
                  </a:rPr>
                  <a:t>minim</a:t>
                </a:r>
                <a:r>
                  <a:rPr lang="es-PE" sz="1400" dirty="0" smtClean="0">
                    <a:solidFill>
                      <a:schemeClr val="bg2">
                        <a:lumMod val="10000"/>
                      </a:schemeClr>
                    </a:solidFill>
                  </a:rPr>
                  <a:t> </a:t>
                </a:r>
                <a:r>
                  <a:rPr lang="es-PE" sz="1400" dirty="0" err="1" smtClean="0">
                    <a:solidFill>
                      <a:schemeClr val="bg2">
                        <a:lumMod val="10000"/>
                      </a:schemeClr>
                    </a:solidFill>
                  </a:rPr>
                  <a:t>veniam</a:t>
                </a:r>
                <a:r>
                  <a:rPr lang="es-PE" sz="1400" dirty="0" smtClean="0">
                    <a:solidFill>
                      <a:schemeClr val="bg1">
                        <a:lumMod val="75000"/>
                      </a:schemeClr>
                    </a:solidFill>
                  </a:rPr>
                  <a:t>,</a:t>
                </a:r>
                <a:endParaRPr lang="es-PE" sz="1400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1199156" y="1220012"/>
                <a:ext cx="1775683" cy="2839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s-PE" b="1" dirty="0" err="1" smtClean="0">
                    <a:solidFill>
                      <a:srgbClr val="ED7D31"/>
                    </a:solidFill>
                  </a:rPr>
                  <a:t>Title</a:t>
                </a:r>
                <a:r>
                  <a:rPr lang="es-PE" b="1" dirty="0" smtClean="0">
                    <a:solidFill>
                      <a:srgbClr val="ED7D31"/>
                    </a:solidFill>
                  </a:rPr>
                  <a:t> </a:t>
                </a:r>
                <a:r>
                  <a:rPr lang="es-PE" b="1" dirty="0" err="1" smtClean="0">
                    <a:solidFill>
                      <a:srgbClr val="ED7D31"/>
                    </a:solidFill>
                  </a:rPr>
                  <a:t>Goes</a:t>
                </a:r>
                <a:r>
                  <a:rPr lang="es-PE" b="1" dirty="0" smtClean="0">
                    <a:solidFill>
                      <a:srgbClr val="ED7D31"/>
                    </a:solidFill>
                  </a:rPr>
                  <a:t> </a:t>
                </a:r>
                <a:r>
                  <a:rPr lang="es-PE" b="1" dirty="0" err="1" smtClean="0">
                    <a:solidFill>
                      <a:srgbClr val="ED7D31"/>
                    </a:solidFill>
                  </a:rPr>
                  <a:t>Here</a:t>
                </a:r>
                <a:endParaRPr lang="es-PE" b="1" dirty="0">
                  <a:solidFill>
                    <a:srgbClr val="ED7D31"/>
                  </a:solidFill>
                </a:endParaRPr>
              </a:p>
            </p:txBody>
          </p:sp>
        </p:grpSp>
      </p:grpSp>
      <p:sp>
        <p:nvSpPr>
          <p:cNvPr id="65" name="TextBox 64"/>
          <p:cNvSpPr txBox="1"/>
          <p:nvPr/>
        </p:nvSpPr>
        <p:spPr>
          <a:xfrm>
            <a:off x="1389791" y="5502358"/>
            <a:ext cx="9389012" cy="87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1860" b="1" dirty="0" smtClean="0">
                <a:solidFill>
                  <a:schemeClr val="bg1"/>
                </a:solidFill>
              </a:rPr>
              <a:t>LOREM IPSUM</a:t>
            </a:r>
          </a:p>
          <a:p>
            <a:pPr algn="ctr" defTabSz="1219170">
              <a:spcBef>
                <a:spcPct val="20000"/>
              </a:spcBef>
              <a:defRPr/>
            </a:pP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Lorem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ipsum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dolor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sit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amet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,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consectetur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adipiscing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elit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, sed do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eiusmod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tempor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incididunt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ut labore et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dolore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magna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aliqua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. Ut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enim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ad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minim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veniam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,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quis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nostrud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exercitation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ullamco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laboris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nisi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ut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aliquip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ex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ea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commodo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consequat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. </a:t>
            </a:r>
            <a:endParaRPr lang="es-PE" sz="14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81556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750"/>
                            </p:stCondLst>
                            <p:childTnLst>
                              <p:par>
                                <p:cTn id="2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750"/>
                            </p:stCondLst>
                            <p:childTnLst>
                              <p:par>
                                <p:cTn id="2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750"/>
                            </p:stCondLst>
                            <p:childTnLst>
                              <p:par>
                                <p:cTn id="3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6750"/>
                            </p:stCondLst>
                            <p:childTnLst>
                              <p:par>
                                <p:cTn id="37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8750"/>
                            </p:stCondLst>
                            <p:childTnLst>
                              <p:par>
                                <p:cTn id="4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95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500"/>
                            </p:stCondLst>
                            <p:childTnLst>
                              <p:par>
                                <p:cTn id="5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1500"/>
                            </p:stCondLst>
                            <p:childTnLst>
                              <p:par>
                                <p:cTn id="5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2500"/>
                            </p:stCondLst>
                            <p:childTnLst>
                              <p:par>
                                <p:cTn id="6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7" grpId="0" animBg="1"/>
      <p:bldP spid="11" grpId="0" animBg="1"/>
      <p:bldP spid="18" grpId="0" animBg="1"/>
      <p:bldP spid="23" grpId="0" animBg="1"/>
      <p:bldP spid="6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3">
            <a:lum/>
          </a:blip>
          <a:srcRect/>
          <a:stretch>
            <a:fillRect t="-16000" b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 bwMode="auto">
          <a:xfrm>
            <a:off x="0" y="1257300"/>
            <a:ext cx="12192000" cy="5254711"/>
          </a:xfrm>
          <a:prstGeom prst="rect">
            <a:avLst/>
          </a:prstGeom>
          <a:solidFill>
            <a:schemeClr val="tx1">
              <a:alpha val="75000"/>
            </a:schemeClr>
          </a:solidFill>
          <a:ln w="6350">
            <a:noFill/>
            <a:round/>
            <a:headEnd/>
            <a:tailEnd/>
          </a:ln>
        </p:spPr>
        <p:txBody>
          <a:bodyPr vert="horz" wrap="none" lIns="121920" tIns="60960" rIns="121920" bIns="60960" numCol="1" rtlCol="0" anchor="ctr" anchorCtr="1" compatLnSpc="1">
            <a:prstTxWarp prst="textNoShape">
              <a:avLst/>
            </a:prstTxWarp>
          </a:bodyPr>
          <a:lstStyle/>
          <a:p>
            <a:pPr algn="ctr"/>
            <a:endParaRPr lang="es-PE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2" name="Arc 61"/>
          <p:cNvSpPr/>
          <p:nvPr/>
        </p:nvSpPr>
        <p:spPr>
          <a:xfrm rot="19051047">
            <a:off x="5002999" y="1498281"/>
            <a:ext cx="2181771" cy="2181771"/>
          </a:xfrm>
          <a:prstGeom prst="arc">
            <a:avLst/>
          </a:prstGeom>
          <a:ln w="28575">
            <a:gradFill>
              <a:gsLst>
                <a:gs pos="0">
                  <a:srgbClr val="00B0F0"/>
                </a:gs>
                <a:gs pos="100000">
                  <a:srgbClr val="ED7D31"/>
                </a:gs>
              </a:gsLst>
              <a:lin ang="5400000" scaled="1"/>
            </a:gradFill>
            <a:prstDash val="sysDot"/>
            <a:tailEnd type="stealt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PE" sz="2400" dirty="0"/>
          </a:p>
        </p:txBody>
      </p:sp>
      <p:sp>
        <p:nvSpPr>
          <p:cNvPr id="4101" name="Freeform 5"/>
          <p:cNvSpPr>
            <a:spLocks/>
          </p:cNvSpPr>
          <p:nvPr/>
        </p:nvSpPr>
        <p:spPr bwMode="auto">
          <a:xfrm>
            <a:off x="4290485" y="1965516"/>
            <a:ext cx="1807633" cy="1843617"/>
          </a:xfrm>
          <a:custGeom>
            <a:avLst/>
            <a:gdLst/>
            <a:ahLst/>
            <a:cxnLst>
              <a:cxn ang="0">
                <a:pos x="361" y="458"/>
              </a:cxn>
              <a:cxn ang="0">
                <a:pos x="455" y="364"/>
              </a:cxn>
              <a:cxn ang="0">
                <a:pos x="455" y="0"/>
              </a:cxn>
              <a:cxn ang="0">
                <a:pos x="394" y="0"/>
              </a:cxn>
              <a:cxn ang="0">
                <a:pos x="374" y="92"/>
              </a:cxn>
              <a:cxn ang="0">
                <a:pos x="303" y="115"/>
              </a:cxn>
              <a:cxn ang="0">
                <a:pos x="233" y="53"/>
              </a:cxn>
              <a:cxn ang="0">
                <a:pos x="136" y="123"/>
              </a:cxn>
              <a:cxn ang="0">
                <a:pos x="175" y="209"/>
              </a:cxn>
              <a:cxn ang="0">
                <a:pos x="131" y="270"/>
              </a:cxn>
              <a:cxn ang="0">
                <a:pos x="37" y="260"/>
              </a:cxn>
              <a:cxn ang="0">
                <a:pos x="0" y="374"/>
              </a:cxn>
              <a:cxn ang="0">
                <a:pos x="82" y="421"/>
              </a:cxn>
              <a:cxn ang="0">
                <a:pos x="80" y="464"/>
              </a:cxn>
              <a:cxn ang="0">
                <a:pos x="361" y="464"/>
              </a:cxn>
              <a:cxn ang="0">
                <a:pos x="361" y="458"/>
              </a:cxn>
            </a:cxnLst>
            <a:rect l="0" t="0" r="r" b="b"/>
            <a:pathLst>
              <a:path w="455" h="464">
                <a:moveTo>
                  <a:pt x="361" y="458"/>
                </a:moveTo>
                <a:cubicBezTo>
                  <a:pt x="361" y="406"/>
                  <a:pt x="403" y="364"/>
                  <a:pt x="455" y="364"/>
                </a:cubicBezTo>
                <a:cubicBezTo>
                  <a:pt x="455" y="0"/>
                  <a:pt x="455" y="0"/>
                  <a:pt x="455" y="0"/>
                </a:cubicBezTo>
                <a:cubicBezTo>
                  <a:pt x="394" y="0"/>
                  <a:pt x="394" y="0"/>
                  <a:pt x="394" y="0"/>
                </a:cubicBezTo>
                <a:cubicBezTo>
                  <a:pt x="374" y="92"/>
                  <a:pt x="374" y="92"/>
                  <a:pt x="374" y="92"/>
                </a:cubicBezTo>
                <a:cubicBezTo>
                  <a:pt x="350" y="98"/>
                  <a:pt x="326" y="105"/>
                  <a:pt x="303" y="115"/>
                </a:cubicBezTo>
                <a:cubicBezTo>
                  <a:pt x="233" y="53"/>
                  <a:pt x="233" y="53"/>
                  <a:pt x="233" y="53"/>
                </a:cubicBezTo>
                <a:cubicBezTo>
                  <a:pt x="136" y="123"/>
                  <a:pt x="136" y="123"/>
                  <a:pt x="136" y="123"/>
                </a:cubicBezTo>
                <a:cubicBezTo>
                  <a:pt x="175" y="209"/>
                  <a:pt x="175" y="209"/>
                  <a:pt x="175" y="209"/>
                </a:cubicBezTo>
                <a:cubicBezTo>
                  <a:pt x="158" y="228"/>
                  <a:pt x="144" y="248"/>
                  <a:pt x="131" y="270"/>
                </a:cubicBezTo>
                <a:cubicBezTo>
                  <a:pt x="37" y="260"/>
                  <a:pt x="37" y="260"/>
                  <a:pt x="37" y="260"/>
                </a:cubicBezTo>
                <a:cubicBezTo>
                  <a:pt x="0" y="374"/>
                  <a:pt x="0" y="374"/>
                  <a:pt x="0" y="374"/>
                </a:cubicBezTo>
                <a:cubicBezTo>
                  <a:pt x="82" y="421"/>
                  <a:pt x="82" y="421"/>
                  <a:pt x="82" y="421"/>
                </a:cubicBezTo>
                <a:cubicBezTo>
                  <a:pt x="80" y="436"/>
                  <a:pt x="80" y="450"/>
                  <a:pt x="80" y="464"/>
                </a:cubicBezTo>
                <a:cubicBezTo>
                  <a:pt x="361" y="464"/>
                  <a:pt x="361" y="464"/>
                  <a:pt x="361" y="464"/>
                </a:cubicBezTo>
                <a:cubicBezTo>
                  <a:pt x="361" y="462"/>
                  <a:pt x="361" y="460"/>
                  <a:pt x="361" y="458"/>
                </a:cubicBezTo>
                <a:close/>
              </a:path>
            </a:pathLst>
          </a:custGeom>
          <a:solidFill>
            <a:srgbClr val="00B0F0"/>
          </a:solidFill>
          <a:ln w="9525">
            <a:noFill/>
            <a:round/>
            <a:headEnd/>
            <a:tailEnd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PE" sz="2400" dirty="0"/>
          </a:p>
        </p:txBody>
      </p:sp>
      <p:sp>
        <p:nvSpPr>
          <p:cNvPr id="4104" name="Freeform 8"/>
          <p:cNvSpPr>
            <a:spLocks/>
          </p:cNvSpPr>
          <p:nvPr/>
        </p:nvSpPr>
        <p:spPr bwMode="auto">
          <a:xfrm>
            <a:off x="4294717" y="3809132"/>
            <a:ext cx="1803400" cy="1794933"/>
          </a:xfrm>
          <a:custGeom>
            <a:avLst/>
            <a:gdLst/>
            <a:ahLst/>
            <a:cxnLst>
              <a:cxn ang="0">
                <a:pos x="360" y="0"/>
              </a:cxn>
              <a:cxn ang="0">
                <a:pos x="79" y="0"/>
              </a:cxn>
              <a:cxn ang="0">
                <a:pos x="81" y="32"/>
              </a:cxn>
              <a:cxn ang="0">
                <a:pos x="0" y="79"/>
              </a:cxn>
              <a:cxn ang="0">
                <a:pos x="37" y="193"/>
              </a:cxn>
              <a:cxn ang="0">
                <a:pos x="131" y="183"/>
              </a:cxn>
              <a:cxn ang="0">
                <a:pos x="174" y="243"/>
              </a:cxn>
              <a:cxn ang="0">
                <a:pos x="136" y="330"/>
              </a:cxn>
              <a:cxn ang="0">
                <a:pos x="234" y="400"/>
              </a:cxn>
              <a:cxn ang="0">
                <a:pos x="304" y="337"/>
              </a:cxn>
              <a:cxn ang="0">
                <a:pos x="338" y="350"/>
              </a:cxn>
              <a:cxn ang="0">
                <a:pos x="374" y="360"/>
              </a:cxn>
              <a:cxn ang="0">
                <a:pos x="394" y="452"/>
              </a:cxn>
              <a:cxn ang="0">
                <a:pos x="454" y="452"/>
              </a:cxn>
              <a:cxn ang="0">
                <a:pos x="454" y="87"/>
              </a:cxn>
              <a:cxn ang="0">
                <a:pos x="360" y="0"/>
              </a:cxn>
            </a:cxnLst>
            <a:rect l="0" t="0" r="r" b="b"/>
            <a:pathLst>
              <a:path w="454" h="452">
                <a:moveTo>
                  <a:pt x="360" y="0"/>
                </a:moveTo>
                <a:cubicBezTo>
                  <a:pt x="79" y="0"/>
                  <a:pt x="79" y="0"/>
                  <a:pt x="79" y="0"/>
                </a:cubicBezTo>
                <a:cubicBezTo>
                  <a:pt x="79" y="11"/>
                  <a:pt x="80" y="21"/>
                  <a:pt x="81" y="32"/>
                </a:cubicBezTo>
                <a:cubicBezTo>
                  <a:pt x="0" y="79"/>
                  <a:pt x="0" y="79"/>
                  <a:pt x="0" y="79"/>
                </a:cubicBezTo>
                <a:cubicBezTo>
                  <a:pt x="37" y="193"/>
                  <a:pt x="37" y="193"/>
                  <a:pt x="37" y="193"/>
                </a:cubicBezTo>
                <a:cubicBezTo>
                  <a:pt x="131" y="183"/>
                  <a:pt x="131" y="183"/>
                  <a:pt x="131" y="183"/>
                </a:cubicBezTo>
                <a:cubicBezTo>
                  <a:pt x="143" y="205"/>
                  <a:pt x="158" y="225"/>
                  <a:pt x="174" y="243"/>
                </a:cubicBezTo>
                <a:cubicBezTo>
                  <a:pt x="136" y="330"/>
                  <a:pt x="136" y="330"/>
                  <a:pt x="136" y="330"/>
                </a:cubicBezTo>
                <a:cubicBezTo>
                  <a:pt x="234" y="400"/>
                  <a:pt x="234" y="400"/>
                  <a:pt x="234" y="400"/>
                </a:cubicBezTo>
                <a:cubicBezTo>
                  <a:pt x="304" y="337"/>
                  <a:pt x="304" y="337"/>
                  <a:pt x="304" y="337"/>
                </a:cubicBezTo>
                <a:cubicBezTo>
                  <a:pt x="315" y="342"/>
                  <a:pt x="327" y="346"/>
                  <a:pt x="338" y="350"/>
                </a:cubicBezTo>
                <a:cubicBezTo>
                  <a:pt x="350" y="354"/>
                  <a:pt x="362" y="357"/>
                  <a:pt x="374" y="360"/>
                </a:cubicBezTo>
                <a:cubicBezTo>
                  <a:pt x="394" y="452"/>
                  <a:pt x="394" y="452"/>
                  <a:pt x="394" y="452"/>
                </a:cubicBezTo>
                <a:cubicBezTo>
                  <a:pt x="454" y="452"/>
                  <a:pt x="454" y="452"/>
                  <a:pt x="454" y="452"/>
                </a:cubicBezTo>
                <a:cubicBezTo>
                  <a:pt x="454" y="87"/>
                  <a:pt x="454" y="87"/>
                  <a:pt x="454" y="87"/>
                </a:cubicBezTo>
                <a:cubicBezTo>
                  <a:pt x="404" y="87"/>
                  <a:pt x="364" y="49"/>
                  <a:pt x="360" y="0"/>
                </a:cubicBezTo>
                <a:close/>
              </a:path>
            </a:pathLst>
          </a:custGeom>
          <a:solidFill>
            <a:srgbClr val="FFC000"/>
          </a:solidFill>
          <a:ln w="9525">
            <a:noFill/>
            <a:round/>
            <a:headEnd/>
            <a:tailEnd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PE" sz="2400" dirty="0"/>
          </a:p>
        </p:txBody>
      </p:sp>
      <p:sp>
        <p:nvSpPr>
          <p:cNvPr id="4103" name="Freeform 7"/>
          <p:cNvSpPr>
            <a:spLocks/>
          </p:cNvSpPr>
          <p:nvPr/>
        </p:nvSpPr>
        <p:spPr bwMode="auto">
          <a:xfrm>
            <a:off x="6098117" y="3809132"/>
            <a:ext cx="1803400" cy="1794933"/>
          </a:xfrm>
          <a:custGeom>
            <a:avLst/>
            <a:gdLst/>
            <a:ahLst/>
            <a:cxnLst>
              <a:cxn ang="0">
                <a:pos x="374" y="0"/>
              </a:cxn>
              <a:cxn ang="0">
                <a:pos x="93" y="0"/>
              </a:cxn>
              <a:cxn ang="0">
                <a:pos x="0" y="87"/>
              </a:cxn>
              <a:cxn ang="0">
                <a:pos x="0" y="452"/>
              </a:cxn>
              <a:cxn ang="0">
                <a:pos x="60" y="452"/>
              </a:cxn>
              <a:cxn ang="0">
                <a:pos x="80" y="359"/>
              </a:cxn>
              <a:cxn ang="0">
                <a:pos x="151" y="336"/>
              </a:cxn>
              <a:cxn ang="0">
                <a:pos x="221" y="399"/>
              </a:cxn>
              <a:cxn ang="0">
                <a:pos x="318" y="328"/>
              </a:cxn>
              <a:cxn ang="0">
                <a:pos x="279" y="242"/>
              </a:cxn>
              <a:cxn ang="0">
                <a:pos x="323" y="182"/>
              </a:cxn>
              <a:cxn ang="0">
                <a:pos x="417" y="192"/>
              </a:cxn>
              <a:cxn ang="0">
                <a:pos x="454" y="77"/>
              </a:cxn>
              <a:cxn ang="0">
                <a:pos x="372" y="30"/>
              </a:cxn>
              <a:cxn ang="0">
                <a:pos x="374" y="0"/>
              </a:cxn>
            </a:cxnLst>
            <a:rect l="0" t="0" r="r" b="b"/>
            <a:pathLst>
              <a:path w="454" h="452">
                <a:moveTo>
                  <a:pt x="374" y="0"/>
                </a:moveTo>
                <a:cubicBezTo>
                  <a:pt x="93" y="0"/>
                  <a:pt x="93" y="0"/>
                  <a:pt x="93" y="0"/>
                </a:cubicBezTo>
                <a:cubicBezTo>
                  <a:pt x="89" y="49"/>
                  <a:pt x="49" y="87"/>
                  <a:pt x="0" y="87"/>
                </a:cubicBezTo>
                <a:cubicBezTo>
                  <a:pt x="0" y="452"/>
                  <a:pt x="0" y="452"/>
                  <a:pt x="0" y="452"/>
                </a:cubicBezTo>
                <a:cubicBezTo>
                  <a:pt x="60" y="452"/>
                  <a:pt x="60" y="452"/>
                  <a:pt x="60" y="452"/>
                </a:cubicBezTo>
                <a:cubicBezTo>
                  <a:pt x="80" y="359"/>
                  <a:pt x="80" y="359"/>
                  <a:pt x="80" y="359"/>
                </a:cubicBezTo>
                <a:cubicBezTo>
                  <a:pt x="104" y="354"/>
                  <a:pt x="128" y="346"/>
                  <a:pt x="151" y="336"/>
                </a:cubicBezTo>
                <a:cubicBezTo>
                  <a:pt x="221" y="399"/>
                  <a:pt x="221" y="399"/>
                  <a:pt x="221" y="399"/>
                </a:cubicBezTo>
                <a:cubicBezTo>
                  <a:pt x="318" y="328"/>
                  <a:pt x="318" y="328"/>
                  <a:pt x="318" y="328"/>
                </a:cubicBezTo>
                <a:cubicBezTo>
                  <a:pt x="279" y="242"/>
                  <a:pt x="279" y="242"/>
                  <a:pt x="279" y="242"/>
                </a:cubicBezTo>
                <a:cubicBezTo>
                  <a:pt x="296" y="224"/>
                  <a:pt x="310" y="204"/>
                  <a:pt x="323" y="182"/>
                </a:cubicBezTo>
                <a:cubicBezTo>
                  <a:pt x="417" y="192"/>
                  <a:pt x="417" y="192"/>
                  <a:pt x="417" y="192"/>
                </a:cubicBezTo>
                <a:cubicBezTo>
                  <a:pt x="454" y="77"/>
                  <a:pt x="454" y="77"/>
                  <a:pt x="454" y="77"/>
                </a:cubicBezTo>
                <a:cubicBezTo>
                  <a:pt x="372" y="30"/>
                  <a:pt x="372" y="30"/>
                  <a:pt x="372" y="30"/>
                </a:cubicBezTo>
                <a:cubicBezTo>
                  <a:pt x="373" y="20"/>
                  <a:pt x="374" y="10"/>
                  <a:pt x="374" y="0"/>
                </a:cubicBezTo>
                <a:close/>
              </a:path>
            </a:pathLst>
          </a:custGeom>
          <a:solidFill>
            <a:srgbClr val="A5A5A5"/>
          </a:solidFill>
          <a:ln w="9525">
            <a:noFill/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PE" sz="2400" dirty="0"/>
          </a:p>
        </p:txBody>
      </p:sp>
      <p:sp>
        <p:nvSpPr>
          <p:cNvPr id="4102" name="Freeform 6"/>
          <p:cNvSpPr>
            <a:spLocks/>
          </p:cNvSpPr>
          <p:nvPr/>
        </p:nvSpPr>
        <p:spPr bwMode="auto">
          <a:xfrm>
            <a:off x="6098118" y="1965516"/>
            <a:ext cx="1799167" cy="1843617"/>
          </a:xfrm>
          <a:custGeom>
            <a:avLst/>
            <a:gdLst/>
            <a:ahLst/>
            <a:cxnLst>
              <a:cxn ang="0">
                <a:pos x="93" y="458"/>
              </a:cxn>
              <a:cxn ang="0">
                <a:pos x="93" y="464"/>
              </a:cxn>
              <a:cxn ang="0">
                <a:pos x="374" y="464"/>
              </a:cxn>
              <a:cxn ang="0">
                <a:pos x="372" y="420"/>
              </a:cxn>
              <a:cxn ang="0">
                <a:pos x="453" y="373"/>
              </a:cxn>
              <a:cxn ang="0">
                <a:pos x="416" y="259"/>
              </a:cxn>
              <a:cxn ang="0">
                <a:pos x="322" y="268"/>
              </a:cxn>
              <a:cxn ang="0">
                <a:pos x="279" y="208"/>
              </a:cxn>
              <a:cxn ang="0">
                <a:pos x="317" y="122"/>
              </a:cxn>
              <a:cxn ang="0">
                <a:pos x="219" y="52"/>
              </a:cxn>
              <a:cxn ang="0">
                <a:pos x="149" y="115"/>
              </a:cxn>
              <a:cxn ang="0">
                <a:pos x="114" y="102"/>
              </a:cxn>
              <a:cxn ang="0">
                <a:pos x="79" y="92"/>
              </a:cxn>
              <a:cxn ang="0">
                <a:pos x="59" y="0"/>
              </a:cxn>
              <a:cxn ang="0">
                <a:pos x="0" y="0"/>
              </a:cxn>
              <a:cxn ang="0">
                <a:pos x="0" y="364"/>
              </a:cxn>
              <a:cxn ang="0">
                <a:pos x="93" y="458"/>
              </a:cxn>
            </a:cxnLst>
            <a:rect l="0" t="0" r="r" b="b"/>
            <a:pathLst>
              <a:path w="453" h="464">
                <a:moveTo>
                  <a:pt x="93" y="458"/>
                </a:moveTo>
                <a:cubicBezTo>
                  <a:pt x="93" y="460"/>
                  <a:pt x="93" y="462"/>
                  <a:pt x="93" y="464"/>
                </a:cubicBezTo>
                <a:cubicBezTo>
                  <a:pt x="374" y="464"/>
                  <a:pt x="374" y="464"/>
                  <a:pt x="374" y="464"/>
                </a:cubicBezTo>
                <a:cubicBezTo>
                  <a:pt x="374" y="450"/>
                  <a:pt x="374" y="435"/>
                  <a:pt x="372" y="420"/>
                </a:cubicBezTo>
                <a:cubicBezTo>
                  <a:pt x="453" y="373"/>
                  <a:pt x="453" y="373"/>
                  <a:pt x="453" y="373"/>
                </a:cubicBezTo>
                <a:cubicBezTo>
                  <a:pt x="416" y="259"/>
                  <a:pt x="416" y="259"/>
                  <a:pt x="416" y="259"/>
                </a:cubicBezTo>
                <a:cubicBezTo>
                  <a:pt x="322" y="268"/>
                  <a:pt x="322" y="268"/>
                  <a:pt x="322" y="268"/>
                </a:cubicBezTo>
                <a:cubicBezTo>
                  <a:pt x="310" y="247"/>
                  <a:pt x="295" y="227"/>
                  <a:pt x="279" y="208"/>
                </a:cubicBezTo>
                <a:cubicBezTo>
                  <a:pt x="317" y="122"/>
                  <a:pt x="317" y="122"/>
                  <a:pt x="317" y="122"/>
                </a:cubicBezTo>
                <a:cubicBezTo>
                  <a:pt x="219" y="52"/>
                  <a:pt x="219" y="52"/>
                  <a:pt x="219" y="52"/>
                </a:cubicBezTo>
                <a:cubicBezTo>
                  <a:pt x="149" y="115"/>
                  <a:pt x="149" y="115"/>
                  <a:pt x="149" y="115"/>
                </a:cubicBezTo>
                <a:cubicBezTo>
                  <a:pt x="138" y="110"/>
                  <a:pt x="126" y="106"/>
                  <a:pt x="114" y="102"/>
                </a:cubicBezTo>
                <a:cubicBezTo>
                  <a:pt x="103" y="98"/>
                  <a:pt x="91" y="95"/>
                  <a:pt x="79" y="92"/>
                </a:cubicBezTo>
                <a:cubicBezTo>
                  <a:pt x="59" y="0"/>
                  <a:pt x="59" y="0"/>
                  <a:pt x="59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364"/>
                  <a:pt x="0" y="364"/>
                  <a:pt x="0" y="364"/>
                </a:cubicBezTo>
                <a:cubicBezTo>
                  <a:pt x="51" y="364"/>
                  <a:pt x="93" y="406"/>
                  <a:pt x="93" y="458"/>
                </a:cubicBezTo>
                <a:close/>
              </a:path>
            </a:pathLst>
          </a:custGeom>
          <a:solidFill>
            <a:srgbClr val="ED7D31"/>
          </a:solidFill>
          <a:ln w="9525">
            <a:noFill/>
            <a:round/>
            <a:headEnd/>
            <a:tailEnd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PE" sz="2400" dirty="0"/>
          </a:p>
        </p:txBody>
      </p:sp>
      <p:grpSp>
        <p:nvGrpSpPr>
          <p:cNvPr id="31" name="Group 30"/>
          <p:cNvGrpSpPr/>
          <p:nvPr/>
        </p:nvGrpSpPr>
        <p:grpSpPr>
          <a:xfrm>
            <a:off x="127357" y="-21594"/>
            <a:ext cx="2524868" cy="613385"/>
            <a:chOff x="127357" y="-6354"/>
            <a:chExt cx="2524868" cy="613385"/>
          </a:xfrm>
        </p:grpSpPr>
        <p:sp>
          <p:nvSpPr>
            <p:cNvPr id="33" name="Round Same Side Corner Rectangle 32"/>
            <p:cNvSpPr/>
            <p:nvPr/>
          </p:nvSpPr>
          <p:spPr bwMode="auto">
            <a:xfrm rot="10800000" flipH="1">
              <a:off x="127357" y="-6354"/>
              <a:ext cx="2524868" cy="613385"/>
            </a:xfrm>
            <a:prstGeom prst="round2SameRect">
              <a:avLst>
                <a:gd name="adj1" fmla="val 35205"/>
                <a:gd name="adj2" fmla="val 0"/>
              </a:avLst>
            </a:prstGeom>
            <a:solidFill>
              <a:schemeClr val="tx1">
                <a:alpha val="50000"/>
              </a:schemeClr>
            </a:solidFill>
            <a:ln w="19050">
              <a:solidFill>
                <a:schemeClr val="tx1"/>
              </a:solidFill>
              <a:round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vert="horz" wrap="none" lIns="121920" tIns="60960" rIns="121920" bIns="6096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s-PE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27357" y="54118"/>
              <a:ext cx="252486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PE" sz="2400" dirty="0" err="1" smtClean="0">
                  <a:solidFill>
                    <a:schemeClr val="bg1"/>
                  </a:solidFill>
                </a:rPr>
                <a:t>Slide</a:t>
              </a:r>
              <a:r>
                <a:rPr lang="es-PE" sz="2400" dirty="0" smtClean="0">
                  <a:solidFill>
                    <a:schemeClr val="bg1"/>
                  </a:solidFill>
                </a:rPr>
                <a:t> </a:t>
              </a:r>
              <a:r>
                <a:rPr lang="es-PE" sz="2400" dirty="0" err="1" smtClean="0">
                  <a:solidFill>
                    <a:schemeClr val="bg1"/>
                  </a:solidFill>
                </a:rPr>
                <a:t>Title</a:t>
              </a:r>
              <a:endParaRPr lang="es-PE" sz="2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629021" y="1753314"/>
            <a:ext cx="3302359" cy="1508672"/>
            <a:chOff x="4203801" y="2974856"/>
            <a:chExt cx="3302359" cy="1508672"/>
          </a:xfrm>
        </p:grpSpPr>
        <p:sp>
          <p:nvSpPr>
            <p:cNvPr id="61" name="TextBox 60"/>
            <p:cNvSpPr txBox="1"/>
            <p:nvPr/>
          </p:nvSpPr>
          <p:spPr>
            <a:xfrm>
              <a:off x="4203801" y="3406310"/>
              <a:ext cx="3302359" cy="1077218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defTabSz="1219170">
                <a:spcBef>
                  <a:spcPct val="20000"/>
                </a:spcBef>
                <a:defRPr/>
              </a:pP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Lorem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ipsum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dolor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sit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amet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,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consectetur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adipiscing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elit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, sed do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eiusmod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tempor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incididunt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utdse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ut labore et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dolore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magna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aliqua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. Ut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enim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ad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minim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veniam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,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quis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nostrud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exercitation</a:t>
              </a:r>
              <a:endParaRPr lang="es-PE" sz="1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65" name="Rectangle 64"/>
            <p:cNvSpPr/>
            <p:nvPr/>
          </p:nvSpPr>
          <p:spPr>
            <a:xfrm>
              <a:off x="4218591" y="2974856"/>
              <a:ext cx="1207008" cy="36576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PE" sz="1600" dirty="0" smtClean="0"/>
                <a:t>STEP #1</a:t>
              </a:r>
              <a:endParaRPr lang="es-PE" sz="1600" dirty="0"/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8564889" y="1753314"/>
            <a:ext cx="3302359" cy="1508672"/>
            <a:chOff x="4203801" y="2974856"/>
            <a:chExt cx="3302359" cy="1508672"/>
          </a:xfrm>
        </p:grpSpPr>
        <p:sp>
          <p:nvSpPr>
            <p:cNvPr id="69" name="TextBox 68"/>
            <p:cNvSpPr txBox="1"/>
            <p:nvPr/>
          </p:nvSpPr>
          <p:spPr>
            <a:xfrm>
              <a:off x="4203801" y="3406310"/>
              <a:ext cx="3302359" cy="1077218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defTabSz="1219170">
                <a:spcBef>
                  <a:spcPct val="20000"/>
                </a:spcBef>
                <a:defRPr/>
              </a:pP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Lorem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ipsum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dolor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sit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amet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,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consectetur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adipiscing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elit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, sed do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eiusmod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tempor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incididunt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utdse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ut labore et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dolore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magna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aliqua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. Ut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enim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ad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minim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veniam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,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quis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nostrud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exercitation</a:t>
              </a:r>
              <a:endParaRPr lang="es-PE" sz="1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70" name="Rectangle 69"/>
            <p:cNvSpPr/>
            <p:nvPr/>
          </p:nvSpPr>
          <p:spPr>
            <a:xfrm>
              <a:off x="4218591" y="2974856"/>
              <a:ext cx="1207008" cy="365760"/>
            </a:xfrm>
            <a:prstGeom prst="rect">
              <a:avLst/>
            </a:prstGeom>
            <a:solidFill>
              <a:srgbClr val="ED7D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PE" sz="1600" dirty="0" smtClean="0"/>
                <a:t>STEP #2</a:t>
              </a:r>
              <a:endParaRPr lang="es-PE" sz="1600" dirty="0"/>
            </a:p>
          </p:txBody>
        </p:sp>
      </p:grpSp>
      <p:grpSp>
        <p:nvGrpSpPr>
          <p:cNvPr id="71" name="Group 70"/>
          <p:cNvGrpSpPr/>
          <p:nvPr/>
        </p:nvGrpSpPr>
        <p:grpSpPr>
          <a:xfrm>
            <a:off x="8579679" y="4524878"/>
            <a:ext cx="3302359" cy="1508672"/>
            <a:chOff x="4203801" y="2974856"/>
            <a:chExt cx="3302359" cy="1508672"/>
          </a:xfrm>
        </p:grpSpPr>
        <p:sp>
          <p:nvSpPr>
            <p:cNvPr id="72" name="TextBox 71"/>
            <p:cNvSpPr txBox="1"/>
            <p:nvPr/>
          </p:nvSpPr>
          <p:spPr>
            <a:xfrm>
              <a:off x="4203801" y="3406310"/>
              <a:ext cx="3302359" cy="1077218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defTabSz="1219170">
                <a:spcBef>
                  <a:spcPct val="20000"/>
                </a:spcBef>
                <a:defRPr/>
              </a:pP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Lorem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ipsum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dolor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sit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amet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,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consectetur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adipiscing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elit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, sed do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eiusmod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tempor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incididunt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utdse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ut labore et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dolore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magna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aliqua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. Ut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enim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ad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minim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veniam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,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quis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nostrud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exercitation</a:t>
              </a:r>
              <a:endParaRPr lang="es-PE" sz="1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73" name="Rectangle 72"/>
            <p:cNvSpPr/>
            <p:nvPr/>
          </p:nvSpPr>
          <p:spPr>
            <a:xfrm>
              <a:off x="4218591" y="2974856"/>
              <a:ext cx="1207008" cy="365760"/>
            </a:xfrm>
            <a:prstGeom prst="rect">
              <a:avLst/>
            </a:prstGeom>
            <a:solidFill>
              <a:srgbClr val="A5A5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PE" sz="1600" dirty="0" smtClean="0"/>
                <a:t>STEP #3</a:t>
              </a:r>
              <a:endParaRPr lang="es-PE" sz="1600" dirty="0"/>
            </a:p>
          </p:txBody>
        </p:sp>
      </p:grpSp>
      <p:grpSp>
        <p:nvGrpSpPr>
          <p:cNvPr id="74" name="Group 73"/>
          <p:cNvGrpSpPr/>
          <p:nvPr/>
        </p:nvGrpSpPr>
        <p:grpSpPr>
          <a:xfrm>
            <a:off x="623887" y="4524878"/>
            <a:ext cx="3302359" cy="1508672"/>
            <a:chOff x="4203801" y="2974856"/>
            <a:chExt cx="3302359" cy="1508672"/>
          </a:xfrm>
        </p:grpSpPr>
        <p:sp>
          <p:nvSpPr>
            <p:cNvPr id="75" name="TextBox 74"/>
            <p:cNvSpPr txBox="1"/>
            <p:nvPr/>
          </p:nvSpPr>
          <p:spPr>
            <a:xfrm>
              <a:off x="4203801" y="3406310"/>
              <a:ext cx="3302359" cy="1077218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defTabSz="1219170">
                <a:spcBef>
                  <a:spcPct val="20000"/>
                </a:spcBef>
                <a:defRPr/>
              </a:pP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Lorem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ipsum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dolor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sit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amet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,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consectetur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adipiscing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elit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, sed do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eiusmod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tempor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incididunt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utdse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ut labore et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dolore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magna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aliqua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. Ut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enim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ad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minim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veniam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,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quis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nostrud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exercitation</a:t>
              </a:r>
              <a:endParaRPr lang="es-PE" sz="1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76" name="Rectangle 75"/>
            <p:cNvSpPr/>
            <p:nvPr/>
          </p:nvSpPr>
          <p:spPr>
            <a:xfrm>
              <a:off x="4218591" y="2974856"/>
              <a:ext cx="1207008" cy="36576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PE" sz="1600" dirty="0" smtClean="0"/>
                <a:t>STEP #4</a:t>
              </a:r>
              <a:endParaRPr lang="es-PE" sz="1600" dirty="0"/>
            </a:p>
          </p:txBody>
        </p:sp>
      </p:grpSp>
      <p:sp>
        <p:nvSpPr>
          <p:cNvPr id="77" name="Arc 76"/>
          <p:cNvSpPr/>
          <p:nvPr/>
        </p:nvSpPr>
        <p:spPr>
          <a:xfrm rot="2777016">
            <a:off x="6155324" y="2656231"/>
            <a:ext cx="2181771" cy="2181771"/>
          </a:xfrm>
          <a:prstGeom prst="arc">
            <a:avLst/>
          </a:prstGeom>
          <a:ln w="28575">
            <a:gradFill>
              <a:gsLst>
                <a:gs pos="0">
                  <a:srgbClr val="ED7D31"/>
                </a:gs>
                <a:gs pos="100000">
                  <a:srgbClr val="A5A5A5"/>
                </a:gs>
              </a:gsLst>
              <a:lin ang="5400000" scaled="1"/>
            </a:gradFill>
            <a:prstDash val="sysDot"/>
            <a:tailEnd type="stealth"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PE" sz="2400" dirty="0"/>
          </a:p>
        </p:txBody>
      </p:sp>
      <p:sp>
        <p:nvSpPr>
          <p:cNvPr id="78" name="Arc 77"/>
          <p:cNvSpPr/>
          <p:nvPr/>
        </p:nvSpPr>
        <p:spPr>
          <a:xfrm rot="7990106">
            <a:off x="5045284" y="3782726"/>
            <a:ext cx="2181771" cy="2181771"/>
          </a:xfrm>
          <a:prstGeom prst="arc">
            <a:avLst/>
          </a:prstGeom>
          <a:ln w="28575">
            <a:gradFill>
              <a:gsLst>
                <a:gs pos="0">
                  <a:srgbClr val="A5A5A5"/>
                </a:gs>
                <a:gs pos="100000">
                  <a:srgbClr val="FFC000"/>
                </a:gs>
              </a:gsLst>
              <a:lin ang="5400000" scaled="1"/>
            </a:gradFill>
            <a:prstDash val="sysDot"/>
            <a:tailEnd type="stealth"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PE" sz="2400" dirty="0"/>
          </a:p>
        </p:txBody>
      </p:sp>
      <p:pic>
        <p:nvPicPr>
          <p:cNvPr id="80" name="Picture Placeholder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8986" y="3303454"/>
            <a:ext cx="1005840" cy="1005840"/>
          </a:xfrm>
          <a:prstGeom prst="ellipse">
            <a:avLst/>
          </a:prstGeom>
          <a:ln w="3175">
            <a:solidFill>
              <a:schemeClr val="bg1"/>
            </a:solidFill>
          </a:ln>
          <a:effectLst>
            <a:outerShdw blurRad="50800" sx="107000" sy="107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81" name="Group 80"/>
          <p:cNvGrpSpPr>
            <a:grpSpLocks noChangeAspect="1"/>
          </p:cNvGrpSpPr>
          <p:nvPr/>
        </p:nvGrpSpPr>
        <p:grpSpPr>
          <a:xfrm>
            <a:off x="5070775" y="2805010"/>
            <a:ext cx="717970" cy="548640"/>
            <a:chOff x="1201738" y="1511300"/>
            <a:chExt cx="168275" cy="128588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82" name="Freeform 159"/>
            <p:cNvSpPr>
              <a:spLocks/>
            </p:cNvSpPr>
            <p:nvPr/>
          </p:nvSpPr>
          <p:spPr bwMode="auto">
            <a:xfrm>
              <a:off x="1314450" y="1525588"/>
              <a:ext cx="55563" cy="106363"/>
            </a:xfrm>
            <a:custGeom>
              <a:avLst/>
              <a:gdLst/>
              <a:ahLst/>
              <a:cxnLst>
                <a:cxn ang="0">
                  <a:pos x="30" y="25"/>
                </a:cxn>
                <a:cxn ang="0">
                  <a:pos x="11" y="3"/>
                </a:cxn>
                <a:cxn ang="0">
                  <a:pos x="2" y="3"/>
                </a:cxn>
                <a:cxn ang="0">
                  <a:pos x="0" y="5"/>
                </a:cxn>
                <a:cxn ang="0">
                  <a:pos x="8" y="14"/>
                </a:cxn>
                <a:cxn ang="0">
                  <a:pos x="9" y="20"/>
                </a:cxn>
                <a:cxn ang="0">
                  <a:pos x="4" y="23"/>
                </a:cxn>
                <a:cxn ang="0">
                  <a:pos x="1" y="23"/>
                </a:cxn>
                <a:cxn ang="0">
                  <a:pos x="1" y="63"/>
                </a:cxn>
                <a:cxn ang="0">
                  <a:pos x="23" y="63"/>
                </a:cxn>
                <a:cxn ang="0">
                  <a:pos x="23" y="30"/>
                </a:cxn>
                <a:cxn ang="0">
                  <a:pos x="28" y="30"/>
                </a:cxn>
                <a:cxn ang="0">
                  <a:pos x="30" y="25"/>
                </a:cxn>
              </a:cxnLst>
              <a:rect l="0" t="0" r="r" b="b"/>
              <a:pathLst>
                <a:path w="33" h="63">
                  <a:moveTo>
                    <a:pt x="30" y="25"/>
                  </a:moveTo>
                  <a:cubicBezTo>
                    <a:pt x="11" y="3"/>
                    <a:pt x="11" y="3"/>
                    <a:pt x="11" y="3"/>
                  </a:cubicBezTo>
                  <a:cubicBezTo>
                    <a:pt x="8" y="0"/>
                    <a:pt x="5" y="0"/>
                    <a:pt x="2" y="3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10" y="17"/>
                    <a:pt x="10" y="19"/>
                    <a:pt x="9" y="20"/>
                  </a:cubicBezTo>
                  <a:cubicBezTo>
                    <a:pt x="9" y="21"/>
                    <a:pt x="8" y="23"/>
                    <a:pt x="4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63"/>
                    <a:pt x="1" y="63"/>
                    <a:pt x="1" y="63"/>
                  </a:cubicBezTo>
                  <a:cubicBezTo>
                    <a:pt x="23" y="63"/>
                    <a:pt x="23" y="63"/>
                    <a:pt x="23" y="63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31" y="30"/>
                    <a:pt x="33" y="28"/>
                    <a:pt x="30" y="25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/>
            </a:p>
          </p:txBody>
        </p:sp>
        <p:sp>
          <p:nvSpPr>
            <p:cNvPr id="83" name="Freeform 160"/>
            <p:cNvSpPr>
              <a:spLocks/>
            </p:cNvSpPr>
            <p:nvPr/>
          </p:nvSpPr>
          <p:spPr bwMode="auto">
            <a:xfrm>
              <a:off x="1201738" y="1525588"/>
              <a:ext cx="55563" cy="106363"/>
            </a:xfrm>
            <a:custGeom>
              <a:avLst/>
              <a:gdLst/>
              <a:ahLst/>
              <a:cxnLst>
                <a:cxn ang="0">
                  <a:pos x="32" y="63"/>
                </a:cxn>
                <a:cxn ang="0">
                  <a:pos x="32" y="23"/>
                </a:cxn>
                <a:cxn ang="0">
                  <a:pos x="29" y="23"/>
                </a:cxn>
                <a:cxn ang="0">
                  <a:pos x="23" y="20"/>
                </a:cxn>
                <a:cxn ang="0">
                  <a:pos x="25" y="14"/>
                </a:cxn>
                <a:cxn ang="0">
                  <a:pos x="33" y="5"/>
                </a:cxn>
                <a:cxn ang="0">
                  <a:pos x="31" y="3"/>
                </a:cxn>
                <a:cxn ang="0">
                  <a:pos x="22" y="3"/>
                </a:cxn>
                <a:cxn ang="0">
                  <a:pos x="3" y="25"/>
                </a:cxn>
                <a:cxn ang="0">
                  <a:pos x="5" y="30"/>
                </a:cxn>
                <a:cxn ang="0">
                  <a:pos x="10" y="30"/>
                </a:cxn>
                <a:cxn ang="0">
                  <a:pos x="10" y="63"/>
                </a:cxn>
                <a:cxn ang="0">
                  <a:pos x="32" y="63"/>
                </a:cxn>
              </a:cxnLst>
              <a:rect l="0" t="0" r="r" b="b"/>
              <a:pathLst>
                <a:path w="33" h="63">
                  <a:moveTo>
                    <a:pt x="32" y="63"/>
                  </a:moveTo>
                  <a:cubicBezTo>
                    <a:pt x="32" y="23"/>
                    <a:pt x="32" y="23"/>
                    <a:pt x="32" y="23"/>
                  </a:cubicBezTo>
                  <a:cubicBezTo>
                    <a:pt x="29" y="23"/>
                    <a:pt x="29" y="23"/>
                    <a:pt x="29" y="23"/>
                  </a:cubicBezTo>
                  <a:cubicBezTo>
                    <a:pt x="25" y="23"/>
                    <a:pt x="24" y="21"/>
                    <a:pt x="23" y="20"/>
                  </a:cubicBezTo>
                  <a:cubicBezTo>
                    <a:pt x="23" y="19"/>
                    <a:pt x="23" y="17"/>
                    <a:pt x="25" y="14"/>
                  </a:cubicBezTo>
                  <a:cubicBezTo>
                    <a:pt x="33" y="5"/>
                    <a:pt x="33" y="5"/>
                    <a:pt x="33" y="5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28" y="0"/>
                    <a:pt x="25" y="0"/>
                    <a:pt x="22" y="3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0" y="28"/>
                    <a:pt x="1" y="30"/>
                    <a:pt x="5" y="30"/>
                  </a:cubicBezTo>
                  <a:cubicBezTo>
                    <a:pt x="10" y="30"/>
                    <a:pt x="10" y="30"/>
                    <a:pt x="10" y="30"/>
                  </a:cubicBezTo>
                  <a:cubicBezTo>
                    <a:pt x="10" y="63"/>
                    <a:pt x="10" y="63"/>
                    <a:pt x="10" y="63"/>
                  </a:cubicBezTo>
                  <a:lnTo>
                    <a:pt x="32" y="6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/>
            </a:p>
          </p:txBody>
        </p:sp>
        <p:sp>
          <p:nvSpPr>
            <p:cNvPr id="84" name="Freeform 161"/>
            <p:cNvSpPr>
              <a:spLocks/>
            </p:cNvSpPr>
            <p:nvPr/>
          </p:nvSpPr>
          <p:spPr bwMode="auto">
            <a:xfrm>
              <a:off x="1241425" y="1511300"/>
              <a:ext cx="88900" cy="128588"/>
            </a:xfrm>
            <a:custGeom>
              <a:avLst/>
              <a:gdLst/>
              <a:ahLst/>
              <a:cxnLst>
                <a:cxn ang="0">
                  <a:pos x="43" y="77"/>
                </a:cxn>
                <a:cxn ang="0">
                  <a:pos x="43" y="30"/>
                </a:cxn>
                <a:cxn ang="0">
                  <a:pos x="48" y="30"/>
                </a:cxn>
                <a:cxn ang="0">
                  <a:pos x="50" y="25"/>
                </a:cxn>
                <a:cxn ang="0">
                  <a:pos x="31" y="2"/>
                </a:cxn>
                <a:cxn ang="0">
                  <a:pos x="26" y="0"/>
                </a:cxn>
                <a:cxn ang="0">
                  <a:pos x="22" y="2"/>
                </a:cxn>
                <a:cxn ang="0">
                  <a:pos x="3" y="25"/>
                </a:cxn>
                <a:cxn ang="0">
                  <a:pos x="5" y="30"/>
                </a:cxn>
                <a:cxn ang="0">
                  <a:pos x="10" y="30"/>
                </a:cxn>
                <a:cxn ang="0">
                  <a:pos x="10" y="77"/>
                </a:cxn>
                <a:cxn ang="0">
                  <a:pos x="43" y="77"/>
                </a:cxn>
              </a:cxnLst>
              <a:rect l="0" t="0" r="r" b="b"/>
              <a:pathLst>
                <a:path w="53" h="77">
                  <a:moveTo>
                    <a:pt x="43" y="77"/>
                  </a:moveTo>
                  <a:cubicBezTo>
                    <a:pt x="43" y="30"/>
                    <a:pt x="43" y="30"/>
                    <a:pt x="43" y="30"/>
                  </a:cubicBezTo>
                  <a:cubicBezTo>
                    <a:pt x="48" y="30"/>
                    <a:pt x="48" y="30"/>
                    <a:pt x="48" y="30"/>
                  </a:cubicBezTo>
                  <a:cubicBezTo>
                    <a:pt x="52" y="30"/>
                    <a:pt x="53" y="27"/>
                    <a:pt x="50" y="25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0" y="1"/>
                    <a:pt x="28" y="0"/>
                    <a:pt x="26" y="0"/>
                  </a:cubicBezTo>
                  <a:cubicBezTo>
                    <a:pt x="25" y="0"/>
                    <a:pt x="23" y="1"/>
                    <a:pt x="22" y="2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0" y="27"/>
                    <a:pt x="1" y="30"/>
                    <a:pt x="5" y="30"/>
                  </a:cubicBezTo>
                  <a:cubicBezTo>
                    <a:pt x="10" y="30"/>
                    <a:pt x="10" y="30"/>
                    <a:pt x="10" y="30"/>
                  </a:cubicBezTo>
                  <a:cubicBezTo>
                    <a:pt x="10" y="77"/>
                    <a:pt x="10" y="77"/>
                    <a:pt x="10" y="77"/>
                  </a:cubicBezTo>
                  <a:lnTo>
                    <a:pt x="43" y="77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/>
            </a:p>
          </p:txBody>
        </p:sp>
      </p:grpSp>
      <p:grpSp>
        <p:nvGrpSpPr>
          <p:cNvPr id="85" name="Group 84"/>
          <p:cNvGrpSpPr>
            <a:grpSpLocks noChangeAspect="1"/>
          </p:cNvGrpSpPr>
          <p:nvPr/>
        </p:nvGrpSpPr>
        <p:grpSpPr>
          <a:xfrm>
            <a:off x="6409535" y="4149723"/>
            <a:ext cx="659957" cy="548640"/>
            <a:chOff x="1219200" y="1962150"/>
            <a:chExt cx="131763" cy="109538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86" name="Freeform 162"/>
            <p:cNvSpPr>
              <a:spLocks/>
            </p:cNvSpPr>
            <p:nvPr/>
          </p:nvSpPr>
          <p:spPr bwMode="auto">
            <a:xfrm>
              <a:off x="1225550" y="1992313"/>
              <a:ext cx="125413" cy="79375"/>
            </a:xfrm>
            <a:custGeom>
              <a:avLst/>
              <a:gdLst/>
              <a:ahLst/>
              <a:cxnLst>
                <a:cxn ang="0">
                  <a:pos x="0" y="50"/>
                </a:cxn>
                <a:cxn ang="0">
                  <a:pos x="26" y="20"/>
                </a:cxn>
                <a:cxn ang="0">
                  <a:pos x="56" y="24"/>
                </a:cxn>
                <a:cxn ang="0">
                  <a:pos x="79" y="0"/>
                </a:cxn>
                <a:cxn ang="0">
                  <a:pos x="79" y="50"/>
                </a:cxn>
                <a:cxn ang="0">
                  <a:pos x="0" y="50"/>
                </a:cxn>
              </a:cxnLst>
              <a:rect l="0" t="0" r="r" b="b"/>
              <a:pathLst>
                <a:path w="79" h="50">
                  <a:moveTo>
                    <a:pt x="0" y="50"/>
                  </a:moveTo>
                  <a:lnTo>
                    <a:pt x="26" y="20"/>
                  </a:lnTo>
                  <a:lnTo>
                    <a:pt x="56" y="24"/>
                  </a:lnTo>
                  <a:lnTo>
                    <a:pt x="79" y="0"/>
                  </a:lnTo>
                  <a:lnTo>
                    <a:pt x="79" y="50"/>
                  </a:lnTo>
                  <a:lnTo>
                    <a:pt x="0" y="5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/>
            </a:p>
          </p:txBody>
        </p:sp>
        <p:sp>
          <p:nvSpPr>
            <p:cNvPr id="87" name="Freeform 163"/>
            <p:cNvSpPr>
              <a:spLocks/>
            </p:cNvSpPr>
            <p:nvPr/>
          </p:nvSpPr>
          <p:spPr bwMode="auto">
            <a:xfrm>
              <a:off x="1219200" y="1962150"/>
              <a:ext cx="131763" cy="109538"/>
            </a:xfrm>
            <a:custGeom>
              <a:avLst/>
              <a:gdLst/>
              <a:ahLst/>
              <a:cxnLst>
                <a:cxn ang="0">
                  <a:pos x="83" y="17"/>
                </a:cxn>
                <a:cxn ang="0">
                  <a:pos x="83" y="0"/>
                </a:cxn>
                <a:cxn ang="0">
                  <a:pos x="67" y="1"/>
                </a:cxn>
                <a:cxn ang="0">
                  <a:pos x="72" y="5"/>
                </a:cxn>
                <a:cxn ang="0">
                  <a:pos x="55" y="28"/>
                </a:cxn>
                <a:cxn ang="0">
                  <a:pos x="25" y="22"/>
                </a:cxn>
                <a:cxn ang="0">
                  <a:pos x="0" y="69"/>
                </a:cxn>
                <a:cxn ang="0">
                  <a:pos x="28" y="33"/>
                </a:cxn>
                <a:cxn ang="0">
                  <a:pos x="58" y="38"/>
                </a:cxn>
                <a:cxn ang="0">
                  <a:pos x="79" y="12"/>
                </a:cxn>
                <a:cxn ang="0">
                  <a:pos x="83" y="17"/>
                </a:cxn>
              </a:cxnLst>
              <a:rect l="0" t="0" r="r" b="b"/>
              <a:pathLst>
                <a:path w="83" h="69">
                  <a:moveTo>
                    <a:pt x="83" y="17"/>
                  </a:moveTo>
                  <a:lnTo>
                    <a:pt x="83" y="0"/>
                  </a:lnTo>
                  <a:lnTo>
                    <a:pt x="67" y="1"/>
                  </a:lnTo>
                  <a:lnTo>
                    <a:pt x="72" y="5"/>
                  </a:lnTo>
                  <a:lnTo>
                    <a:pt x="55" y="28"/>
                  </a:lnTo>
                  <a:lnTo>
                    <a:pt x="25" y="22"/>
                  </a:lnTo>
                  <a:lnTo>
                    <a:pt x="0" y="69"/>
                  </a:lnTo>
                  <a:lnTo>
                    <a:pt x="28" y="33"/>
                  </a:lnTo>
                  <a:lnTo>
                    <a:pt x="58" y="38"/>
                  </a:lnTo>
                  <a:lnTo>
                    <a:pt x="79" y="12"/>
                  </a:lnTo>
                  <a:lnTo>
                    <a:pt x="83" y="17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/>
            </a:p>
          </p:txBody>
        </p:sp>
      </p:grpSp>
      <p:grpSp>
        <p:nvGrpSpPr>
          <p:cNvPr id="88" name="Group 87"/>
          <p:cNvGrpSpPr>
            <a:grpSpLocks noChangeAspect="1"/>
          </p:cNvGrpSpPr>
          <p:nvPr/>
        </p:nvGrpSpPr>
        <p:grpSpPr>
          <a:xfrm>
            <a:off x="6535787" y="2805950"/>
            <a:ext cx="533401" cy="548640"/>
            <a:chOff x="1230313" y="2405063"/>
            <a:chExt cx="111125" cy="114300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89" name="Freeform 164"/>
            <p:cNvSpPr>
              <a:spLocks/>
            </p:cNvSpPr>
            <p:nvPr/>
          </p:nvSpPr>
          <p:spPr bwMode="auto">
            <a:xfrm>
              <a:off x="1230313" y="2411413"/>
              <a:ext cx="103188" cy="107950"/>
            </a:xfrm>
            <a:custGeom>
              <a:avLst/>
              <a:gdLst/>
              <a:ahLst/>
              <a:cxnLst>
                <a:cxn ang="0">
                  <a:pos x="32" y="33"/>
                </a:cxn>
                <a:cxn ang="0">
                  <a:pos x="32" y="0"/>
                </a:cxn>
                <a:cxn ang="0">
                  <a:pos x="0" y="33"/>
                </a:cxn>
                <a:cxn ang="0">
                  <a:pos x="32" y="65"/>
                </a:cxn>
                <a:cxn ang="0">
                  <a:pos x="62" y="45"/>
                </a:cxn>
                <a:cxn ang="0">
                  <a:pos x="32" y="33"/>
                </a:cxn>
              </a:cxnLst>
              <a:rect l="0" t="0" r="r" b="b"/>
              <a:pathLst>
                <a:path w="62" h="65">
                  <a:moveTo>
                    <a:pt x="32" y="33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14" y="0"/>
                    <a:pt x="0" y="15"/>
                    <a:pt x="0" y="33"/>
                  </a:cubicBezTo>
                  <a:cubicBezTo>
                    <a:pt x="0" y="50"/>
                    <a:pt x="14" y="65"/>
                    <a:pt x="32" y="65"/>
                  </a:cubicBezTo>
                  <a:cubicBezTo>
                    <a:pt x="45" y="65"/>
                    <a:pt x="57" y="56"/>
                    <a:pt x="62" y="45"/>
                  </a:cubicBezTo>
                  <a:lnTo>
                    <a:pt x="32" y="3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/>
            </a:p>
          </p:txBody>
        </p:sp>
        <p:sp>
          <p:nvSpPr>
            <p:cNvPr id="90" name="Freeform 165"/>
            <p:cNvSpPr>
              <a:spLocks/>
            </p:cNvSpPr>
            <p:nvPr/>
          </p:nvSpPr>
          <p:spPr bwMode="auto">
            <a:xfrm>
              <a:off x="1285875" y="2419350"/>
              <a:ext cx="55563" cy="63500"/>
            </a:xfrm>
            <a:custGeom>
              <a:avLst/>
              <a:gdLst/>
              <a:ahLst/>
              <a:cxnLst>
                <a:cxn ang="0">
                  <a:pos x="20" y="0"/>
                </a:cxn>
                <a:cxn ang="0">
                  <a:pos x="0" y="26"/>
                </a:cxn>
                <a:cxn ang="0">
                  <a:pos x="32" y="38"/>
                </a:cxn>
                <a:cxn ang="0">
                  <a:pos x="33" y="28"/>
                </a:cxn>
                <a:cxn ang="0">
                  <a:pos x="20" y="0"/>
                </a:cxn>
              </a:cxnLst>
              <a:rect l="0" t="0" r="r" b="b"/>
              <a:pathLst>
                <a:path w="33" h="38">
                  <a:moveTo>
                    <a:pt x="20" y="0"/>
                  </a:moveTo>
                  <a:cubicBezTo>
                    <a:pt x="0" y="26"/>
                    <a:pt x="0" y="26"/>
                    <a:pt x="0" y="26"/>
                  </a:cubicBezTo>
                  <a:cubicBezTo>
                    <a:pt x="32" y="38"/>
                    <a:pt x="32" y="38"/>
                    <a:pt x="32" y="38"/>
                  </a:cubicBezTo>
                  <a:cubicBezTo>
                    <a:pt x="33" y="35"/>
                    <a:pt x="33" y="31"/>
                    <a:pt x="33" y="28"/>
                  </a:cubicBezTo>
                  <a:cubicBezTo>
                    <a:pt x="33" y="16"/>
                    <a:pt x="28" y="7"/>
                    <a:pt x="20" y="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/>
            </a:p>
          </p:txBody>
        </p:sp>
        <p:sp>
          <p:nvSpPr>
            <p:cNvPr id="91" name="Freeform 166"/>
            <p:cNvSpPr>
              <a:spLocks/>
            </p:cNvSpPr>
            <p:nvPr/>
          </p:nvSpPr>
          <p:spPr bwMode="auto">
            <a:xfrm>
              <a:off x="1285875" y="2405063"/>
              <a:ext cx="31750" cy="508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31"/>
                </a:cxn>
                <a:cxn ang="0">
                  <a:pos x="19" y="6"/>
                </a:cxn>
                <a:cxn ang="0">
                  <a:pos x="0" y="0"/>
                </a:cxn>
              </a:cxnLst>
              <a:rect l="0" t="0" r="r" b="b"/>
              <a:pathLst>
                <a:path w="19" h="31">
                  <a:moveTo>
                    <a:pt x="0" y="0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3" y="2"/>
                    <a:pt x="7" y="0"/>
                    <a:pt x="0" y="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/>
            </a:p>
          </p:txBody>
        </p:sp>
      </p:grpSp>
      <p:grpSp>
        <p:nvGrpSpPr>
          <p:cNvPr id="92" name="Group 91"/>
          <p:cNvGrpSpPr>
            <a:grpSpLocks noChangeAspect="1"/>
          </p:cNvGrpSpPr>
          <p:nvPr/>
        </p:nvGrpSpPr>
        <p:grpSpPr>
          <a:xfrm>
            <a:off x="5143174" y="4142291"/>
            <a:ext cx="541322" cy="548640"/>
            <a:chOff x="1227138" y="2852738"/>
            <a:chExt cx="117475" cy="119063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93" name="Freeform 167"/>
            <p:cNvSpPr>
              <a:spLocks noEditPoints="1"/>
            </p:cNvSpPr>
            <p:nvPr/>
          </p:nvSpPr>
          <p:spPr bwMode="auto">
            <a:xfrm>
              <a:off x="1227138" y="2852738"/>
              <a:ext cx="117475" cy="119063"/>
            </a:xfrm>
            <a:custGeom>
              <a:avLst/>
              <a:gdLst/>
              <a:ahLst/>
              <a:cxnLst>
                <a:cxn ang="0">
                  <a:pos x="35" y="0"/>
                </a:cxn>
                <a:cxn ang="0">
                  <a:pos x="0" y="36"/>
                </a:cxn>
                <a:cxn ang="0">
                  <a:pos x="35" y="71"/>
                </a:cxn>
                <a:cxn ang="0">
                  <a:pos x="71" y="36"/>
                </a:cxn>
                <a:cxn ang="0">
                  <a:pos x="35" y="0"/>
                </a:cxn>
                <a:cxn ang="0">
                  <a:pos x="40" y="67"/>
                </a:cxn>
                <a:cxn ang="0">
                  <a:pos x="35" y="63"/>
                </a:cxn>
                <a:cxn ang="0">
                  <a:pos x="31" y="67"/>
                </a:cxn>
                <a:cxn ang="0">
                  <a:pos x="4" y="40"/>
                </a:cxn>
                <a:cxn ang="0">
                  <a:pos x="8" y="36"/>
                </a:cxn>
                <a:cxn ang="0">
                  <a:pos x="4" y="31"/>
                </a:cxn>
                <a:cxn ang="0">
                  <a:pos x="31" y="4"/>
                </a:cxn>
                <a:cxn ang="0">
                  <a:pos x="35" y="9"/>
                </a:cxn>
                <a:cxn ang="0">
                  <a:pos x="40" y="4"/>
                </a:cxn>
                <a:cxn ang="0">
                  <a:pos x="67" y="31"/>
                </a:cxn>
                <a:cxn ang="0">
                  <a:pos x="62" y="36"/>
                </a:cxn>
                <a:cxn ang="0">
                  <a:pos x="67" y="40"/>
                </a:cxn>
                <a:cxn ang="0">
                  <a:pos x="40" y="67"/>
                </a:cxn>
              </a:cxnLst>
              <a:rect l="0" t="0" r="r" b="b"/>
              <a:pathLst>
                <a:path w="71" h="71">
                  <a:moveTo>
                    <a:pt x="35" y="0"/>
                  </a:moveTo>
                  <a:cubicBezTo>
                    <a:pt x="16" y="0"/>
                    <a:pt x="0" y="16"/>
                    <a:pt x="0" y="36"/>
                  </a:cubicBezTo>
                  <a:cubicBezTo>
                    <a:pt x="0" y="55"/>
                    <a:pt x="16" y="71"/>
                    <a:pt x="35" y="71"/>
                  </a:cubicBezTo>
                  <a:cubicBezTo>
                    <a:pt x="55" y="71"/>
                    <a:pt x="71" y="55"/>
                    <a:pt x="71" y="36"/>
                  </a:cubicBezTo>
                  <a:cubicBezTo>
                    <a:pt x="71" y="16"/>
                    <a:pt x="55" y="0"/>
                    <a:pt x="35" y="0"/>
                  </a:cubicBezTo>
                  <a:close/>
                  <a:moveTo>
                    <a:pt x="40" y="67"/>
                  </a:moveTo>
                  <a:cubicBezTo>
                    <a:pt x="40" y="65"/>
                    <a:pt x="38" y="63"/>
                    <a:pt x="35" y="63"/>
                  </a:cubicBezTo>
                  <a:cubicBezTo>
                    <a:pt x="33" y="63"/>
                    <a:pt x="31" y="65"/>
                    <a:pt x="31" y="67"/>
                  </a:cubicBezTo>
                  <a:cubicBezTo>
                    <a:pt x="17" y="65"/>
                    <a:pt x="6" y="54"/>
                    <a:pt x="4" y="40"/>
                  </a:cubicBezTo>
                  <a:cubicBezTo>
                    <a:pt x="6" y="40"/>
                    <a:pt x="8" y="38"/>
                    <a:pt x="8" y="36"/>
                  </a:cubicBezTo>
                  <a:cubicBezTo>
                    <a:pt x="8" y="33"/>
                    <a:pt x="6" y="31"/>
                    <a:pt x="4" y="31"/>
                  </a:cubicBezTo>
                  <a:cubicBezTo>
                    <a:pt x="6" y="17"/>
                    <a:pt x="17" y="6"/>
                    <a:pt x="31" y="4"/>
                  </a:cubicBezTo>
                  <a:cubicBezTo>
                    <a:pt x="31" y="7"/>
                    <a:pt x="33" y="9"/>
                    <a:pt x="35" y="9"/>
                  </a:cubicBezTo>
                  <a:cubicBezTo>
                    <a:pt x="38" y="9"/>
                    <a:pt x="40" y="7"/>
                    <a:pt x="40" y="4"/>
                  </a:cubicBezTo>
                  <a:cubicBezTo>
                    <a:pt x="54" y="6"/>
                    <a:pt x="65" y="17"/>
                    <a:pt x="67" y="31"/>
                  </a:cubicBezTo>
                  <a:cubicBezTo>
                    <a:pt x="64" y="31"/>
                    <a:pt x="62" y="33"/>
                    <a:pt x="62" y="36"/>
                  </a:cubicBezTo>
                  <a:cubicBezTo>
                    <a:pt x="62" y="38"/>
                    <a:pt x="64" y="40"/>
                    <a:pt x="67" y="40"/>
                  </a:cubicBezTo>
                  <a:cubicBezTo>
                    <a:pt x="65" y="54"/>
                    <a:pt x="54" y="65"/>
                    <a:pt x="40" y="67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/>
            </a:p>
          </p:txBody>
        </p:sp>
        <p:sp>
          <p:nvSpPr>
            <p:cNvPr id="94" name="Freeform 168"/>
            <p:cNvSpPr>
              <a:spLocks/>
            </p:cNvSpPr>
            <p:nvPr/>
          </p:nvSpPr>
          <p:spPr bwMode="auto">
            <a:xfrm>
              <a:off x="1281113" y="2873375"/>
              <a:ext cx="38100" cy="42863"/>
            </a:xfrm>
            <a:custGeom>
              <a:avLst/>
              <a:gdLst/>
              <a:ahLst/>
              <a:cxnLst>
                <a:cxn ang="0">
                  <a:pos x="6" y="22"/>
                </a:cxn>
                <a:cxn ang="0">
                  <a:pos x="6" y="0"/>
                </a:cxn>
                <a:cxn ang="0">
                  <a:pos x="0" y="0"/>
                </a:cxn>
                <a:cxn ang="0">
                  <a:pos x="0" y="27"/>
                </a:cxn>
                <a:cxn ang="0">
                  <a:pos x="24" y="27"/>
                </a:cxn>
                <a:cxn ang="0">
                  <a:pos x="24" y="22"/>
                </a:cxn>
                <a:cxn ang="0">
                  <a:pos x="6" y="22"/>
                </a:cxn>
              </a:cxnLst>
              <a:rect l="0" t="0" r="r" b="b"/>
              <a:pathLst>
                <a:path w="24" h="27">
                  <a:moveTo>
                    <a:pt x="6" y="22"/>
                  </a:moveTo>
                  <a:lnTo>
                    <a:pt x="6" y="0"/>
                  </a:lnTo>
                  <a:lnTo>
                    <a:pt x="0" y="0"/>
                  </a:lnTo>
                  <a:lnTo>
                    <a:pt x="0" y="27"/>
                  </a:lnTo>
                  <a:lnTo>
                    <a:pt x="24" y="27"/>
                  </a:lnTo>
                  <a:lnTo>
                    <a:pt x="24" y="22"/>
                  </a:lnTo>
                  <a:lnTo>
                    <a:pt x="6" y="2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9897499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7" dur="750"/>
                                        <p:tgtEl>
                                          <p:spTgt spid="4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7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600"/>
                            </p:stCondLst>
                            <p:childTnLst>
                              <p:par>
                                <p:cTn id="22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4" dur="75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1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75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700"/>
                            </p:stCondLst>
                            <p:childTnLst>
                              <p:par>
                                <p:cTn id="29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1" dur="750"/>
                                        <p:tgtEl>
                                          <p:spTgt spid="4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2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75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800"/>
                            </p:stCondLst>
                            <p:childTnLst>
                              <p:par>
                                <p:cTn id="36" presetID="18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38" dur="750"/>
                                        <p:tgtEl>
                                          <p:spTgt spid="4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550"/>
                            </p:stCondLst>
                            <p:childTnLst>
                              <p:par>
                                <p:cTn id="4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6050"/>
                            </p:stCondLst>
                            <p:childTnLst>
                              <p:par>
                                <p:cTn id="46" presetID="3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800" decel="100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800" decel="100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800" decel="100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800" decel="100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7050"/>
                            </p:stCondLst>
                            <p:childTnLst>
                              <p:par>
                                <p:cTn id="5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550"/>
                            </p:stCondLst>
                            <p:childTnLst>
                              <p:par>
                                <p:cTn id="61" presetID="3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800" decel="100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800" decel="100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800" decel="100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800" decel="100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8550"/>
                            </p:stCondLst>
                            <p:childTnLst>
                              <p:par>
                                <p:cTn id="7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9050"/>
                            </p:stCondLst>
                            <p:childTnLst>
                              <p:par>
                                <p:cTn id="76" presetID="3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800" decel="100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800" decel="100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800" decel="100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800" decel="100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0050"/>
                            </p:stCondLst>
                            <p:childTnLst>
                              <p:par>
                                <p:cTn id="8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0550"/>
                            </p:stCondLst>
                            <p:childTnLst>
                              <p:par>
                                <p:cTn id="91" presetID="3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800" decel="100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800" decel="100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800" decel="100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800" decel="100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62" grpId="0" animBg="1"/>
      <p:bldP spid="4101" grpId="0" animBg="1"/>
      <p:bldP spid="4104" grpId="0" animBg="1"/>
      <p:bldP spid="4103" grpId="0" animBg="1"/>
      <p:bldP spid="4102" grpId="0" animBg="1"/>
      <p:bldP spid="77" grpId="0" animBg="1"/>
      <p:bldP spid="78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3">
            <a:lum/>
          </a:blip>
          <a:srcRect/>
          <a:stretch>
            <a:fillRect t="-16000" b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 bwMode="auto">
          <a:xfrm>
            <a:off x="0" y="1244184"/>
            <a:ext cx="12192000" cy="5267827"/>
          </a:xfrm>
          <a:prstGeom prst="rect">
            <a:avLst/>
          </a:prstGeom>
          <a:solidFill>
            <a:schemeClr val="tx1">
              <a:alpha val="75000"/>
            </a:schemeClr>
          </a:solidFill>
          <a:ln w="6350">
            <a:noFill/>
            <a:round/>
            <a:headEnd/>
            <a:tailEnd/>
          </a:ln>
        </p:spPr>
        <p:txBody>
          <a:bodyPr vert="horz" wrap="none" lIns="121920" tIns="60960" rIns="121920" bIns="60960" numCol="1" rtlCol="0" anchor="ctr" anchorCtr="1" compatLnSpc="1">
            <a:prstTxWarp prst="textNoShape">
              <a:avLst/>
            </a:prstTxWarp>
          </a:bodyPr>
          <a:lstStyle/>
          <a:p>
            <a:pPr algn="ctr"/>
            <a:endParaRPr lang="es-PE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6" name="Picture Placeholder 5"/>
          <p:cNvPicPr>
            <a:picLocks noGrp="1" noChangeAspect="1"/>
          </p:cNvPicPr>
          <p:nvPr>
            <p:ph type="pic" sz="quarter" idx="1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9" b="739"/>
          <a:stretch>
            <a:fillRect/>
          </a:stretch>
        </p:blipFill>
        <p:spPr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Placeholder 6"/>
          <p:cNvPicPr>
            <a:picLocks noGrp="1" noChangeAspect="1"/>
          </p:cNvPicPr>
          <p:nvPr>
            <p:ph type="pic" sz="quarter" idx="1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9" b="739"/>
          <a:stretch>
            <a:fillRect/>
          </a:stretch>
        </p:blipFill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Placeholder 7"/>
          <p:cNvPicPr>
            <a:picLocks noGrp="1" noChangeAspect="1"/>
          </p:cNvPicPr>
          <p:nvPr>
            <p:ph type="pic" sz="quarter" idx="12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39" b="7939"/>
          <a:stretch>
            <a:fillRect/>
          </a:stretch>
        </p:blipFill>
        <p:spPr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14" name="Group 13"/>
          <p:cNvGrpSpPr/>
          <p:nvPr/>
        </p:nvGrpSpPr>
        <p:grpSpPr>
          <a:xfrm>
            <a:off x="127357" y="-21594"/>
            <a:ext cx="2524868" cy="613385"/>
            <a:chOff x="127357" y="-6354"/>
            <a:chExt cx="2524868" cy="613385"/>
          </a:xfrm>
        </p:grpSpPr>
        <p:sp>
          <p:nvSpPr>
            <p:cNvPr id="15" name="Round Same Side Corner Rectangle 14"/>
            <p:cNvSpPr/>
            <p:nvPr/>
          </p:nvSpPr>
          <p:spPr bwMode="auto">
            <a:xfrm rot="10800000" flipH="1">
              <a:off x="127357" y="-6354"/>
              <a:ext cx="2524868" cy="613385"/>
            </a:xfrm>
            <a:prstGeom prst="round2SameRect">
              <a:avLst>
                <a:gd name="adj1" fmla="val 35205"/>
                <a:gd name="adj2" fmla="val 0"/>
              </a:avLst>
            </a:prstGeom>
            <a:solidFill>
              <a:schemeClr val="tx1">
                <a:alpha val="50000"/>
              </a:schemeClr>
            </a:solidFill>
            <a:ln w="19050">
              <a:solidFill>
                <a:schemeClr val="tx1"/>
              </a:solidFill>
              <a:round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vert="horz" wrap="none" lIns="121920" tIns="60960" rIns="121920" bIns="6096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s-PE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27357" y="54118"/>
              <a:ext cx="252486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PE" sz="2400" dirty="0" err="1" smtClean="0">
                  <a:solidFill>
                    <a:schemeClr val="bg1"/>
                  </a:solidFill>
                </a:rPr>
                <a:t>Slide</a:t>
              </a:r>
              <a:r>
                <a:rPr lang="es-PE" sz="2400" dirty="0" smtClean="0">
                  <a:solidFill>
                    <a:schemeClr val="bg1"/>
                  </a:solidFill>
                </a:rPr>
                <a:t> </a:t>
              </a:r>
              <a:r>
                <a:rPr lang="es-PE" sz="2400" dirty="0" err="1" smtClean="0">
                  <a:solidFill>
                    <a:schemeClr val="bg1"/>
                  </a:solidFill>
                </a:rPr>
                <a:t>Title</a:t>
              </a:r>
              <a:endParaRPr lang="es-PE" sz="24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346365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1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2">
            <a:lum/>
          </a:blip>
          <a:srcRect/>
          <a:stretch>
            <a:fillRect t="-16000" b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/>
          <p:cNvSpPr/>
          <p:nvPr/>
        </p:nvSpPr>
        <p:spPr bwMode="auto">
          <a:xfrm>
            <a:off x="0" y="1337310"/>
            <a:ext cx="12192000" cy="5174701"/>
          </a:xfrm>
          <a:prstGeom prst="rect">
            <a:avLst/>
          </a:prstGeom>
          <a:solidFill>
            <a:schemeClr val="tx1">
              <a:alpha val="75000"/>
            </a:schemeClr>
          </a:solidFill>
          <a:ln w="6350">
            <a:noFill/>
            <a:round/>
            <a:headEnd/>
            <a:tailEnd/>
          </a:ln>
        </p:spPr>
        <p:txBody>
          <a:bodyPr vert="horz" wrap="none" lIns="121920" tIns="60960" rIns="121920" bIns="60960" numCol="1" rtlCol="0" anchor="ctr" anchorCtr="1" compatLnSpc="1">
            <a:prstTxWarp prst="textNoShape">
              <a:avLst/>
            </a:prstTxWarp>
          </a:bodyPr>
          <a:lstStyle/>
          <a:p>
            <a:pPr algn="ctr"/>
            <a:endParaRPr lang="es-PE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1" name="Group 2627"/>
          <p:cNvGrpSpPr/>
          <p:nvPr/>
        </p:nvGrpSpPr>
        <p:grpSpPr>
          <a:xfrm>
            <a:off x="1062673" y="1526499"/>
            <a:ext cx="2960570" cy="3342150"/>
            <a:chOff x="0" y="-2"/>
            <a:chExt cx="4943407" cy="5580556"/>
          </a:xfrm>
          <a:solidFill>
            <a:srgbClr val="00B0F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4" name="Shape 2622"/>
            <p:cNvSpPr/>
            <p:nvPr/>
          </p:nvSpPr>
          <p:spPr>
            <a:xfrm>
              <a:off x="0" y="446474"/>
              <a:ext cx="2493651" cy="24572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87" extrusionOk="0">
                  <a:moveTo>
                    <a:pt x="0" y="21587"/>
                  </a:moveTo>
                  <a:cubicBezTo>
                    <a:pt x="1134" y="20897"/>
                    <a:pt x="2396" y="20454"/>
                    <a:pt x="3708" y="20284"/>
                  </a:cubicBezTo>
                  <a:cubicBezTo>
                    <a:pt x="5829" y="20011"/>
                    <a:pt x="7980" y="20458"/>
                    <a:pt x="9823" y="21558"/>
                  </a:cubicBezTo>
                  <a:cubicBezTo>
                    <a:pt x="11215" y="20795"/>
                    <a:pt x="12739" y="20313"/>
                    <a:pt x="14312" y="20136"/>
                  </a:cubicBezTo>
                  <a:cubicBezTo>
                    <a:pt x="16830" y="19854"/>
                    <a:pt x="19374" y="20360"/>
                    <a:pt x="21600" y="21587"/>
                  </a:cubicBezTo>
                  <a:lnTo>
                    <a:pt x="21600" y="0"/>
                  </a:lnTo>
                  <a:cubicBezTo>
                    <a:pt x="16751" y="-13"/>
                    <a:pt x="12041" y="1642"/>
                    <a:pt x="8239" y="4694"/>
                  </a:cubicBezTo>
                  <a:cubicBezTo>
                    <a:pt x="3137" y="8790"/>
                    <a:pt x="114" y="14989"/>
                    <a:pt x="0" y="21587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162559" tIns="162559" rIns="162559" bIns="162559" numCol="1" anchor="ctr">
              <a:noAutofit/>
            </a:bodyPr>
            <a:lstStyle/>
            <a:p>
              <a:pPr defTabSz="609524">
                <a:defRPr sz="6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lang="es-PE" sz="8533" dirty="0"/>
            </a:p>
          </p:txBody>
        </p:sp>
        <p:sp>
          <p:nvSpPr>
            <p:cNvPr id="15" name="Shape 2623"/>
            <p:cNvSpPr/>
            <p:nvPr/>
          </p:nvSpPr>
          <p:spPr>
            <a:xfrm>
              <a:off x="2449755" y="446478"/>
              <a:ext cx="2493652" cy="24572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87" extrusionOk="0">
                  <a:moveTo>
                    <a:pt x="21600" y="21587"/>
                  </a:moveTo>
                  <a:cubicBezTo>
                    <a:pt x="20466" y="20897"/>
                    <a:pt x="19204" y="20454"/>
                    <a:pt x="17892" y="20284"/>
                  </a:cubicBezTo>
                  <a:cubicBezTo>
                    <a:pt x="15771" y="20011"/>
                    <a:pt x="13620" y="20458"/>
                    <a:pt x="11777" y="21558"/>
                  </a:cubicBezTo>
                  <a:cubicBezTo>
                    <a:pt x="10385" y="20795"/>
                    <a:pt x="8861" y="20313"/>
                    <a:pt x="7288" y="20136"/>
                  </a:cubicBezTo>
                  <a:cubicBezTo>
                    <a:pt x="4770" y="19854"/>
                    <a:pt x="2226" y="20360"/>
                    <a:pt x="0" y="21587"/>
                  </a:cubicBezTo>
                  <a:lnTo>
                    <a:pt x="0" y="0"/>
                  </a:lnTo>
                  <a:cubicBezTo>
                    <a:pt x="4849" y="-13"/>
                    <a:pt x="9559" y="1642"/>
                    <a:pt x="13361" y="4694"/>
                  </a:cubicBezTo>
                  <a:cubicBezTo>
                    <a:pt x="18463" y="8790"/>
                    <a:pt x="21486" y="14989"/>
                    <a:pt x="21600" y="21587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162559" tIns="162559" rIns="162559" bIns="162559" numCol="1" anchor="ctr">
              <a:noAutofit/>
            </a:bodyPr>
            <a:lstStyle/>
            <a:p>
              <a:pPr defTabSz="609524">
                <a:defRPr sz="6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lang="es-PE" sz="8533" dirty="0"/>
            </a:p>
          </p:txBody>
        </p:sp>
        <p:sp>
          <p:nvSpPr>
            <p:cNvPr id="16" name="Shape 2624"/>
            <p:cNvSpPr/>
            <p:nvPr/>
          </p:nvSpPr>
          <p:spPr>
            <a:xfrm>
              <a:off x="2410075" y="2653498"/>
              <a:ext cx="127636" cy="2040231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162559" tIns="162559" rIns="162559" bIns="162559" numCol="1" anchor="ctr">
              <a:noAutofit/>
            </a:bodyPr>
            <a:lstStyle/>
            <a:p>
              <a:pPr defTabSz="609524">
                <a:defRPr sz="6400">
                  <a:latin typeface="Calibri"/>
                  <a:ea typeface="Calibri"/>
                  <a:cs typeface="Calibri"/>
                  <a:sym typeface="Calibri"/>
                </a:defRPr>
              </a:pPr>
              <a:endParaRPr lang="es-PE" sz="8533" dirty="0"/>
            </a:p>
          </p:txBody>
        </p:sp>
        <p:sp>
          <p:nvSpPr>
            <p:cNvPr id="17" name="Shape 2625"/>
            <p:cNvSpPr/>
            <p:nvPr/>
          </p:nvSpPr>
          <p:spPr>
            <a:xfrm rot="10800000">
              <a:off x="2432322" y="-2"/>
              <a:ext cx="75464" cy="5474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42"/>
                  </a:moveTo>
                  <a:lnTo>
                    <a:pt x="10271" y="21600"/>
                  </a:lnTo>
                  <a:lnTo>
                    <a:pt x="21600" y="0"/>
                  </a:lnTo>
                  <a:lnTo>
                    <a:pt x="0" y="142"/>
                  </a:ln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162559" tIns="162559" rIns="162559" bIns="162559" numCol="1" anchor="ctr">
              <a:noAutofit/>
            </a:bodyPr>
            <a:lstStyle/>
            <a:p>
              <a:pPr defTabSz="609524">
                <a:defRPr sz="6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lang="es-PE" sz="8533" dirty="0"/>
            </a:p>
          </p:txBody>
        </p:sp>
        <p:sp>
          <p:nvSpPr>
            <p:cNvPr id="18" name="Shape 2626"/>
            <p:cNvSpPr/>
            <p:nvPr/>
          </p:nvSpPr>
          <p:spPr>
            <a:xfrm>
              <a:off x="1792493" y="4652784"/>
              <a:ext cx="764730" cy="9277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4" h="21556" extrusionOk="0">
                  <a:moveTo>
                    <a:pt x="16622" y="0"/>
                  </a:moveTo>
                  <a:lnTo>
                    <a:pt x="21443" y="0"/>
                  </a:lnTo>
                  <a:lnTo>
                    <a:pt x="21443" y="12555"/>
                  </a:lnTo>
                  <a:cubicBezTo>
                    <a:pt x="21528" y="17475"/>
                    <a:pt x="16766" y="21513"/>
                    <a:pt x="10828" y="21556"/>
                  </a:cubicBezTo>
                  <a:cubicBezTo>
                    <a:pt x="4812" y="21600"/>
                    <a:pt x="-72" y="17539"/>
                    <a:pt x="1" y="12555"/>
                  </a:cubicBezTo>
                  <a:lnTo>
                    <a:pt x="1" y="9942"/>
                  </a:lnTo>
                  <a:cubicBezTo>
                    <a:pt x="845" y="9483"/>
                    <a:pt x="1853" y="9278"/>
                    <a:pt x="2857" y="9361"/>
                  </a:cubicBezTo>
                  <a:cubicBezTo>
                    <a:pt x="3563" y="9419"/>
                    <a:pt x="4240" y="9619"/>
                    <a:pt x="4831" y="9942"/>
                  </a:cubicBezTo>
                  <a:lnTo>
                    <a:pt x="4831" y="12975"/>
                  </a:lnTo>
                  <a:cubicBezTo>
                    <a:pt x="4992" y="15540"/>
                    <a:pt x="7563" y="17544"/>
                    <a:pt x="10663" y="17522"/>
                  </a:cubicBezTo>
                  <a:cubicBezTo>
                    <a:pt x="13722" y="17500"/>
                    <a:pt x="16231" y="15506"/>
                    <a:pt x="16384" y="12975"/>
                  </a:cubicBezTo>
                  <a:lnTo>
                    <a:pt x="16622" y="0"/>
                  </a:ln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162559" tIns="162559" rIns="162559" bIns="162559" numCol="1" anchor="ctr">
              <a:noAutofit/>
            </a:bodyPr>
            <a:lstStyle/>
            <a:p>
              <a:pPr defTabSz="609524">
                <a:defRPr sz="6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lang="es-PE" sz="8533" dirty="0"/>
            </a:p>
          </p:txBody>
        </p:sp>
      </p:grpSp>
      <p:grpSp>
        <p:nvGrpSpPr>
          <p:cNvPr id="36" name="Group 2627"/>
          <p:cNvGrpSpPr/>
          <p:nvPr/>
        </p:nvGrpSpPr>
        <p:grpSpPr>
          <a:xfrm>
            <a:off x="4623676" y="1505057"/>
            <a:ext cx="2960567" cy="3342149"/>
            <a:chOff x="0" y="0"/>
            <a:chExt cx="4943405" cy="5580554"/>
          </a:xfrm>
          <a:solidFill>
            <a:srgbClr val="ED7D3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8" name="Shape 2622"/>
            <p:cNvSpPr/>
            <p:nvPr/>
          </p:nvSpPr>
          <p:spPr>
            <a:xfrm>
              <a:off x="-1" y="446475"/>
              <a:ext cx="2493653" cy="24572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87" extrusionOk="0">
                  <a:moveTo>
                    <a:pt x="0" y="21587"/>
                  </a:moveTo>
                  <a:cubicBezTo>
                    <a:pt x="1134" y="20897"/>
                    <a:pt x="2396" y="20454"/>
                    <a:pt x="3708" y="20284"/>
                  </a:cubicBezTo>
                  <a:cubicBezTo>
                    <a:pt x="5829" y="20011"/>
                    <a:pt x="7980" y="20458"/>
                    <a:pt x="9823" y="21558"/>
                  </a:cubicBezTo>
                  <a:cubicBezTo>
                    <a:pt x="11215" y="20795"/>
                    <a:pt x="12739" y="20313"/>
                    <a:pt x="14312" y="20136"/>
                  </a:cubicBezTo>
                  <a:cubicBezTo>
                    <a:pt x="16830" y="19854"/>
                    <a:pt x="19374" y="20360"/>
                    <a:pt x="21600" y="21587"/>
                  </a:cubicBezTo>
                  <a:lnTo>
                    <a:pt x="21600" y="0"/>
                  </a:lnTo>
                  <a:cubicBezTo>
                    <a:pt x="16751" y="-13"/>
                    <a:pt x="12041" y="1642"/>
                    <a:pt x="8239" y="4694"/>
                  </a:cubicBezTo>
                  <a:cubicBezTo>
                    <a:pt x="3137" y="8790"/>
                    <a:pt x="114" y="14989"/>
                    <a:pt x="0" y="21587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162559" tIns="162559" rIns="162559" bIns="162559" numCol="1" anchor="ctr">
              <a:noAutofit/>
            </a:bodyPr>
            <a:lstStyle/>
            <a:p>
              <a:pPr defTabSz="609524">
                <a:defRPr sz="6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lang="es-PE" sz="8533" dirty="0"/>
            </a:p>
          </p:txBody>
        </p:sp>
        <p:sp>
          <p:nvSpPr>
            <p:cNvPr id="39" name="Shape 2623"/>
            <p:cNvSpPr/>
            <p:nvPr/>
          </p:nvSpPr>
          <p:spPr>
            <a:xfrm>
              <a:off x="2449754" y="446478"/>
              <a:ext cx="2493652" cy="24572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87" extrusionOk="0">
                  <a:moveTo>
                    <a:pt x="21600" y="21587"/>
                  </a:moveTo>
                  <a:cubicBezTo>
                    <a:pt x="20466" y="20897"/>
                    <a:pt x="19204" y="20454"/>
                    <a:pt x="17892" y="20284"/>
                  </a:cubicBezTo>
                  <a:cubicBezTo>
                    <a:pt x="15771" y="20011"/>
                    <a:pt x="13620" y="20458"/>
                    <a:pt x="11777" y="21558"/>
                  </a:cubicBezTo>
                  <a:cubicBezTo>
                    <a:pt x="10385" y="20795"/>
                    <a:pt x="8861" y="20313"/>
                    <a:pt x="7288" y="20136"/>
                  </a:cubicBezTo>
                  <a:cubicBezTo>
                    <a:pt x="4770" y="19854"/>
                    <a:pt x="2226" y="20360"/>
                    <a:pt x="0" y="21587"/>
                  </a:cubicBezTo>
                  <a:lnTo>
                    <a:pt x="0" y="0"/>
                  </a:lnTo>
                  <a:cubicBezTo>
                    <a:pt x="4849" y="-13"/>
                    <a:pt x="9559" y="1642"/>
                    <a:pt x="13361" y="4694"/>
                  </a:cubicBezTo>
                  <a:cubicBezTo>
                    <a:pt x="18463" y="8790"/>
                    <a:pt x="21486" y="14989"/>
                    <a:pt x="21600" y="21587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162559" tIns="162559" rIns="162559" bIns="162559" numCol="1" anchor="ctr">
              <a:noAutofit/>
            </a:bodyPr>
            <a:lstStyle/>
            <a:p>
              <a:pPr defTabSz="609524">
                <a:defRPr sz="6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lang="es-PE" sz="8533" dirty="0"/>
            </a:p>
          </p:txBody>
        </p:sp>
        <p:sp>
          <p:nvSpPr>
            <p:cNvPr id="40" name="Shape 2624"/>
            <p:cNvSpPr/>
            <p:nvPr/>
          </p:nvSpPr>
          <p:spPr>
            <a:xfrm>
              <a:off x="2410075" y="2653499"/>
              <a:ext cx="127636" cy="2040231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162559" tIns="162559" rIns="162559" bIns="162559" numCol="1" anchor="ctr">
              <a:noAutofit/>
            </a:bodyPr>
            <a:lstStyle/>
            <a:p>
              <a:pPr defTabSz="609524">
                <a:defRPr sz="6400">
                  <a:latin typeface="Calibri"/>
                  <a:ea typeface="Calibri"/>
                  <a:cs typeface="Calibri"/>
                  <a:sym typeface="Calibri"/>
                </a:defRPr>
              </a:pPr>
              <a:endParaRPr lang="es-PE" sz="8533" dirty="0"/>
            </a:p>
          </p:txBody>
        </p:sp>
        <p:sp>
          <p:nvSpPr>
            <p:cNvPr id="41" name="Shape 2625"/>
            <p:cNvSpPr/>
            <p:nvPr/>
          </p:nvSpPr>
          <p:spPr>
            <a:xfrm rot="10800000">
              <a:off x="2432323" y="-1"/>
              <a:ext cx="75464" cy="5474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42"/>
                  </a:moveTo>
                  <a:lnTo>
                    <a:pt x="10271" y="21600"/>
                  </a:lnTo>
                  <a:lnTo>
                    <a:pt x="21600" y="0"/>
                  </a:lnTo>
                  <a:lnTo>
                    <a:pt x="0" y="142"/>
                  </a:ln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162559" tIns="162559" rIns="162559" bIns="162559" numCol="1" anchor="ctr">
              <a:noAutofit/>
            </a:bodyPr>
            <a:lstStyle/>
            <a:p>
              <a:pPr defTabSz="609524">
                <a:defRPr sz="6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lang="es-PE" sz="8533" dirty="0"/>
            </a:p>
          </p:txBody>
        </p:sp>
        <p:sp>
          <p:nvSpPr>
            <p:cNvPr id="42" name="Shape 2626"/>
            <p:cNvSpPr/>
            <p:nvPr/>
          </p:nvSpPr>
          <p:spPr>
            <a:xfrm>
              <a:off x="1792493" y="4652784"/>
              <a:ext cx="764730" cy="9277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4" h="21556" extrusionOk="0">
                  <a:moveTo>
                    <a:pt x="16622" y="0"/>
                  </a:moveTo>
                  <a:lnTo>
                    <a:pt x="21443" y="0"/>
                  </a:lnTo>
                  <a:lnTo>
                    <a:pt x="21443" y="12555"/>
                  </a:lnTo>
                  <a:cubicBezTo>
                    <a:pt x="21528" y="17475"/>
                    <a:pt x="16766" y="21513"/>
                    <a:pt x="10828" y="21556"/>
                  </a:cubicBezTo>
                  <a:cubicBezTo>
                    <a:pt x="4812" y="21600"/>
                    <a:pt x="-72" y="17539"/>
                    <a:pt x="1" y="12555"/>
                  </a:cubicBezTo>
                  <a:lnTo>
                    <a:pt x="1" y="9942"/>
                  </a:lnTo>
                  <a:cubicBezTo>
                    <a:pt x="845" y="9483"/>
                    <a:pt x="1853" y="9278"/>
                    <a:pt x="2857" y="9361"/>
                  </a:cubicBezTo>
                  <a:cubicBezTo>
                    <a:pt x="3563" y="9419"/>
                    <a:pt x="4240" y="9619"/>
                    <a:pt x="4831" y="9942"/>
                  </a:cubicBezTo>
                  <a:lnTo>
                    <a:pt x="4831" y="12975"/>
                  </a:lnTo>
                  <a:cubicBezTo>
                    <a:pt x="4992" y="15540"/>
                    <a:pt x="7563" y="17544"/>
                    <a:pt x="10663" y="17522"/>
                  </a:cubicBezTo>
                  <a:cubicBezTo>
                    <a:pt x="13722" y="17500"/>
                    <a:pt x="16231" y="15506"/>
                    <a:pt x="16384" y="12975"/>
                  </a:cubicBezTo>
                  <a:lnTo>
                    <a:pt x="16622" y="0"/>
                  </a:ln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162559" tIns="162559" rIns="162559" bIns="162559" numCol="1" anchor="ctr">
              <a:noAutofit/>
            </a:bodyPr>
            <a:lstStyle/>
            <a:p>
              <a:pPr defTabSz="609524">
                <a:defRPr sz="6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lang="es-PE" sz="8533" dirty="0"/>
            </a:p>
          </p:txBody>
        </p:sp>
      </p:grpSp>
      <p:grpSp>
        <p:nvGrpSpPr>
          <p:cNvPr id="45" name="Group 2627"/>
          <p:cNvGrpSpPr/>
          <p:nvPr/>
        </p:nvGrpSpPr>
        <p:grpSpPr>
          <a:xfrm>
            <a:off x="8174238" y="1505057"/>
            <a:ext cx="2960567" cy="3342149"/>
            <a:chOff x="0" y="0"/>
            <a:chExt cx="4943405" cy="5580554"/>
          </a:xfrm>
          <a:solidFill>
            <a:srgbClr val="A5A5A5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67" name="Shape 2622"/>
            <p:cNvSpPr/>
            <p:nvPr/>
          </p:nvSpPr>
          <p:spPr>
            <a:xfrm>
              <a:off x="-1" y="446475"/>
              <a:ext cx="2493653" cy="24572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87" extrusionOk="0">
                  <a:moveTo>
                    <a:pt x="0" y="21587"/>
                  </a:moveTo>
                  <a:cubicBezTo>
                    <a:pt x="1134" y="20897"/>
                    <a:pt x="2396" y="20454"/>
                    <a:pt x="3708" y="20284"/>
                  </a:cubicBezTo>
                  <a:cubicBezTo>
                    <a:pt x="5829" y="20011"/>
                    <a:pt x="7980" y="20458"/>
                    <a:pt x="9823" y="21558"/>
                  </a:cubicBezTo>
                  <a:cubicBezTo>
                    <a:pt x="11215" y="20795"/>
                    <a:pt x="12739" y="20313"/>
                    <a:pt x="14312" y="20136"/>
                  </a:cubicBezTo>
                  <a:cubicBezTo>
                    <a:pt x="16830" y="19854"/>
                    <a:pt x="19374" y="20360"/>
                    <a:pt x="21600" y="21587"/>
                  </a:cubicBezTo>
                  <a:lnTo>
                    <a:pt x="21600" y="0"/>
                  </a:lnTo>
                  <a:cubicBezTo>
                    <a:pt x="16751" y="-13"/>
                    <a:pt x="12041" y="1642"/>
                    <a:pt x="8239" y="4694"/>
                  </a:cubicBezTo>
                  <a:cubicBezTo>
                    <a:pt x="3137" y="8790"/>
                    <a:pt x="114" y="14989"/>
                    <a:pt x="0" y="21587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162559" tIns="162559" rIns="162559" bIns="162559" numCol="1" anchor="ctr">
              <a:noAutofit/>
            </a:bodyPr>
            <a:lstStyle/>
            <a:p>
              <a:pPr defTabSz="609524">
                <a:defRPr sz="6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lang="es-PE" sz="8533" dirty="0"/>
            </a:p>
          </p:txBody>
        </p:sp>
        <p:sp>
          <p:nvSpPr>
            <p:cNvPr id="68" name="Shape 2623"/>
            <p:cNvSpPr/>
            <p:nvPr/>
          </p:nvSpPr>
          <p:spPr>
            <a:xfrm>
              <a:off x="2449754" y="446478"/>
              <a:ext cx="2493652" cy="24572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87" extrusionOk="0">
                  <a:moveTo>
                    <a:pt x="21600" y="21587"/>
                  </a:moveTo>
                  <a:cubicBezTo>
                    <a:pt x="20466" y="20897"/>
                    <a:pt x="19204" y="20454"/>
                    <a:pt x="17892" y="20284"/>
                  </a:cubicBezTo>
                  <a:cubicBezTo>
                    <a:pt x="15771" y="20011"/>
                    <a:pt x="13620" y="20458"/>
                    <a:pt x="11777" y="21558"/>
                  </a:cubicBezTo>
                  <a:cubicBezTo>
                    <a:pt x="10385" y="20795"/>
                    <a:pt x="8861" y="20313"/>
                    <a:pt x="7288" y="20136"/>
                  </a:cubicBezTo>
                  <a:cubicBezTo>
                    <a:pt x="4770" y="19854"/>
                    <a:pt x="2226" y="20360"/>
                    <a:pt x="0" y="21587"/>
                  </a:cubicBezTo>
                  <a:lnTo>
                    <a:pt x="0" y="0"/>
                  </a:lnTo>
                  <a:cubicBezTo>
                    <a:pt x="4849" y="-13"/>
                    <a:pt x="9559" y="1642"/>
                    <a:pt x="13361" y="4694"/>
                  </a:cubicBezTo>
                  <a:cubicBezTo>
                    <a:pt x="18463" y="8790"/>
                    <a:pt x="21486" y="14989"/>
                    <a:pt x="21600" y="21587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162559" tIns="162559" rIns="162559" bIns="162559" numCol="1" anchor="ctr">
              <a:noAutofit/>
            </a:bodyPr>
            <a:lstStyle/>
            <a:p>
              <a:pPr defTabSz="609524">
                <a:defRPr sz="6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lang="es-PE" sz="8533" dirty="0"/>
            </a:p>
          </p:txBody>
        </p:sp>
        <p:sp>
          <p:nvSpPr>
            <p:cNvPr id="69" name="Shape 2624"/>
            <p:cNvSpPr/>
            <p:nvPr/>
          </p:nvSpPr>
          <p:spPr>
            <a:xfrm>
              <a:off x="2410075" y="2653499"/>
              <a:ext cx="127636" cy="2040231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162559" tIns="162559" rIns="162559" bIns="162559" numCol="1" anchor="ctr">
              <a:noAutofit/>
            </a:bodyPr>
            <a:lstStyle/>
            <a:p>
              <a:pPr defTabSz="609524">
                <a:defRPr sz="6400">
                  <a:latin typeface="Calibri"/>
                  <a:ea typeface="Calibri"/>
                  <a:cs typeface="Calibri"/>
                  <a:sym typeface="Calibri"/>
                </a:defRPr>
              </a:pPr>
              <a:endParaRPr lang="es-PE" sz="8533" dirty="0"/>
            </a:p>
          </p:txBody>
        </p:sp>
        <p:sp>
          <p:nvSpPr>
            <p:cNvPr id="70" name="Shape 2625"/>
            <p:cNvSpPr/>
            <p:nvPr/>
          </p:nvSpPr>
          <p:spPr>
            <a:xfrm rot="10800000">
              <a:off x="2432323" y="-1"/>
              <a:ext cx="75464" cy="5474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42"/>
                  </a:moveTo>
                  <a:lnTo>
                    <a:pt x="10271" y="21600"/>
                  </a:lnTo>
                  <a:lnTo>
                    <a:pt x="21600" y="0"/>
                  </a:lnTo>
                  <a:lnTo>
                    <a:pt x="0" y="142"/>
                  </a:ln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162559" tIns="162559" rIns="162559" bIns="162559" numCol="1" anchor="ctr">
              <a:noAutofit/>
            </a:bodyPr>
            <a:lstStyle/>
            <a:p>
              <a:pPr defTabSz="609524">
                <a:defRPr sz="6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lang="es-PE" sz="8533" dirty="0"/>
            </a:p>
          </p:txBody>
        </p:sp>
        <p:sp>
          <p:nvSpPr>
            <p:cNvPr id="71" name="Shape 2626"/>
            <p:cNvSpPr/>
            <p:nvPr/>
          </p:nvSpPr>
          <p:spPr>
            <a:xfrm>
              <a:off x="1792493" y="4652784"/>
              <a:ext cx="764730" cy="9277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4" h="21556" extrusionOk="0">
                  <a:moveTo>
                    <a:pt x="16622" y="0"/>
                  </a:moveTo>
                  <a:lnTo>
                    <a:pt x="21443" y="0"/>
                  </a:lnTo>
                  <a:lnTo>
                    <a:pt x="21443" y="12555"/>
                  </a:lnTo>
                  <a:cubicBezTo>
                    <a:pt x="21528" y="17475"/>
                    <a:pt x="16766" y="21513"/>
                    <a:pt x="10828" y="21556"/>
                  </a:cubicBezTo>
                  <a:cubicBezTo>
                    <a:pt x="4812" y="21600"/>
                    <a:pt x="-72" y="17539"/>
                    <a:pt x="1" y="12555"/>
                  </a:cubicBezTo>
                  <a:lnTo>
                    <a:pt x="1" y="9942"/>
                  </a:lnTo>
                  <a:cubicBezTo>
                    <a:pt x="845" y="9483"/>
                    <a:pt x="1853" y="9278"/>
                    <a:pt x="2857" y="9361"/>
                  </a:cubicBezTo>
                  <a:cubicBezTo>
                    <a:pt x="3563" y="9419"/>
                    <a:pt x="4240" y="9619"/>
                    <a:pt x="4831" y="9942"/>
                  </a:cubicBezTo>
                  <a:lnTo>
                    <a:pt x="4831" y="12975"/>
                  </a:lnTo>
                  <a:cubicBezTo>
                    <a:pt x="4992" y="15540"/>
                    <a:pt x="7563" y="17544"/>
                    <a:pt x="10663" y="17522"/>
                  </a:cubicBezTo>
                  <a:cubicBezTo>
                    <a:pt x="13722" y="17500"/>
                    <a:pt x="16231" y="15506"/>
                    <a:pt x="16384" y="12975"/>
                  </a:cubicBezTo>
                  <a:lnTo>
                    <a:pt x="16622" y="0"/>
                  </a:ln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162559" tIns="162559" rIns="162559" bIns="162559" numCol="1" anchor="ctr">
              <a:noAutofit/>
            </a:bodyPr>
            <a:lstStyle/>
            <a:p>
              <a:pPr defTabSz="609524">
                <a:defRPr sz="6400">
                  <a:solidFill>
                    <a:srgbClr val="07070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lang="es-PE" sz="8533" dirty="0"/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127357" y="-21594"/>
            <a:ext cx="2524868" cy="613385"/>
            <a:chOff x="127357" y="-6354"/>
            <a:chExt cx="2524868" cy="613385"/>
          </a:xfrm>
        </p:grpSpPr>
        <p:sp>
          <p:nvSpPr>
            <p:cNvPr id="43" name="Round Same Side Corner Rectangle 42"/>
            <p:cNvSpPr/>
            <p:nvPr/>
          </p:nvSpPr>
          <p:spPr bwMode="auto">
            <a:xfrm rot="10800000" flipH="1">
              <a:off x="127357" y="-6354"/>
              <a:ext cx="2524868" cy="613385"/>
            </a:xfrm>
            <a:prstGeom prst="round2SameRect">
              <a:avLst>
                <a:gd name="adj1" fmla="val 35205"/>
                <a:gd name="adj2" fmla="val 0"/>
              </a:avLst>
            </a:prstGeom>
            <a:solidFill>
              <a:schemeClr val="tx1">
                <a:alpha val="80000"/>
              </a:schemeClr>
            </a:solidFill>
            <a:ln w="19050">
              <a:solidFill>
                <a:schemeClr val="tx1"/>
              </a:solidFill>
              <a:round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vert="horz" wrap="none" lIns="121920" tIns="60960" rIns="121920" bIns="6096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s-PE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127357" y="54118"/>
              <a:ext cx="252486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PE" sz="2400" dirty="0" err="1" smtClean="0">
                  <a:solidFill>
                    <a:schemeClr val="bg1"/>
                  </a:solidFill>
                </a:rPr>
                <a:t>Slide</a:t>
              </a:r>
              <a:r>
                <a:rPr lang="es-PE" sz="2400" dirty="0" smtClean="0">
                  <a:solidFill>
                    <a:schemeClr val="bg1"/>
                  </a:solidFill>
                </a:rPr>
                <a:t> </a:t>
              </a:r>
              <a:r>
                <a:rPr lang="es-PE" sz="2400" dirty="0" err="1" smtClean="0">
                  <a:solidFill>
                    <a:schemeClr val="bg1"/>
                  </a:solidFill>
                </a:rPr>
                <a:t>Title</a:t>
              </a:r>
              <a:endParaRPr lang="es-PE" sz="2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5" name="Group 74"/>
          <p:cNvGrpSpPr/>
          <p:nvPr/>
        </p:nvGrpSpPr>
        <p:grpSpPr>
          <a:xfrm>
            <a:off x="1330606" y="5035730"/>
            <a:ext cx="3480585" cy="984188"/>
            <a:chOff x="1270277" y="1165408"/>
            <a:chExt cx="2610439" cy="738141"/>
          </a:xfrm>
        </p:grpSpPr>
        <p:sp>
          <p:nvSpPr>
            <p:cNvPr id="76" name="Text Placeholder 3"/>
            <p:cNvSpPr txBox="1">
              <a:spLocks/>
            </p:cNvSpPr>
            <p:nvPr/>
          </p:nvSpPr>
          <p:spPr>
            <a:xfrm>
              <a:off x="1270277" y="1165408"/>
              <a:ext cx="966130" cy="215828"/>
            </a:xfrm>
            <a:prstGeom prst="rect">
              <a:avLst/>
            </a:prstGeom>
          </p:spPr>
          <p:txBody>
            <a:bodyPr wrap="none" lIns="0" tIns="0" rIns="0" bIns="0" anchor="t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l" defTabSz="1219170">
                <a:spcBef>
                  <a:spcPct val="20000"/>
                </a:spcBef>
                <a:defRPr/>
              </a:pPr>
              <a:r>
                <a:rPr lang="es-PE" sz="1870" b="1" dirty="0" err="1" smtClean="0">
                  <a:solidFill>
                    <a:schemeClr val="bg1"/>
                  </a:solidFill>
                </a:rPr>
                <a:t>Lorem</a:t>
              </a:r>
              <a:r>
                <a:rPr lang="es-PE" sz="1870" b="1" dirty="0" smtClean="0">
                  <a:solidFill>
                    <a:schemeClr val="bg1"/>
                  </a:solidFill>
                </a:rPr>
                <a:t> </a:t>
              </a:r>
              <a:r>
                <a:rPr lang="es-PE" sz="1870" b="1" dirty="0" err="1" smtClean="0">
                  <a:solidFill>
                    <a:schemeClr val="bg1"/>
                  </a:solidFill>
                </a:rPr>
                <a:t>ipsum</a:t>
              </a:r>
              <a:endParaRPr lang="es-PE" sz="1870" b="1" dirty="0">
                <a:solidFill>
                  <a:schemeClr val="bg1"/>
                </a:solidFill>
              </a:endParaRPr>
            </a:p>
          </p:txBody>
        </p:sp>
        <p:sp>
          <p:nvSpPr>
            <p:cNvPr id="77" name="Text Placeholder 3"/>
            <p:cNvSpPr txBox="1">
              <a:spLocks/>
            </p:cNvSpPr>
            <p:nvPr/>
          </p:nvSpPr>
          <p:spPr>
            <a:xfrm>
              <a:off x="1270278" y="1418801"/>
              <a:ext cx="2610438" cy="484748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l"/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Lorem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ipsum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dolor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sit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amet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,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consectetur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adipiscing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elit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, sed do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eiusmod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tempor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incididunt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ut labore et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dolore</a:t>
              </a:r>
              <a:endParaRPr lang="es-PE" sz="1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sp>
        <p:nvSpPr>
          <p:cNvPr id="78" name="Freeform 45"/>
          <p:cNvSpPr>
            <a:spLocks noEditPoints="1"/>
          </p:cNvSpPr>
          <p:nvPr/>
        </p:nvSpPr>
        <p:spPr bwMode="auto">
          <a:xfrm>
            <a:off x="802408" y="5474315"/>
            <a:ext cx="414624" cy="414624"/>
          </a:xfrm>
          <a:custGeom>
            <a:avLst/>
            <a:gdLst/>
            <a:ahLst/>
            <a:cxnLst>
              <a:cxn ang="0">
                <a:pos x="27" y="55"/>
              </a:cxn>
              <a:cxn ang="0">
                <a:pos x="0" y="27"/>
              </a:cxn>
              <a:cxn ang="0">
                <a:pos x="27" y="0"/>
              </a:cxn>
              <a:cxn ang="0">
                <a:pos x="55" y="27"/>
              </a:cxn>
              <a:cxn ang="0">
                <a:pos x="27" y="55"/>
              </a:cxn>
              <a:cxn ang="0">
                <a:pos x="45" y="20"/>
              </a:cxn>
              <a:cxn ang="0">
                <a:pos x="42" y="17"/>
              </a:cxn>
              <a:cxn ang="0">
                <a:pos x="40" y="16"/>
              </a:cxn>
              <a:cxn ang="0">
                <a:pos x="38" y="17"/>
              </a:cxn>
              <a:cxn ang="0">
                <a:pos x="24" y="31"/>
              </a:cxn>
              <a:cxn ang="0">
                <a:pos x="16" y="23"/>
              </a:cxn>
              <a:cxn ang="0">
                <a:pos x="14" y="22"/>
              </a:cxn>
              <a:cxn ang="0">
                <a:pos x="13" y="23"/>
              </a:cxn>
              <a:cxn ang="0">
                <a:pos x="9" y="26"/>
              </a:cxn>
              <a:cxn ang="0">
                <a:pos x="9" y="28"/>
              </a:cxn>
              <a:cxn ang="0">
                <a:pos x="9" y="30"/>
              </a:cxn>
              <a:cxn ang="0">
                <a:pos x="22" y="43"/>
              </a:cxn>
              <a:cxn ang="0">
                <a:pos x="24" y="43"/>
              </a:cxn>
              <a:cxn ang="0">
                <a:pos x="26" y="43"/>
              </a:cxn>
              <a:cxn ang="0">
                <a:pos x="45" y="23"/>
              </a:cxn>
              <a:cxn ang="0">
                <a:pos x="46" y="22"/>
              </a:cxn>
              <a:cxn ang="0">
                <a:pos x="45" y="20"/>
              </a:cxn>
            </a:cxnLst>
            <a:rect l="0" t="0" r="r" b="b"/>
            <a:pathLst>
              <a:path w="55" h="55">
                <a:moveTo>
                  <a:pt x="27" y="55"/>
                </a:moveTo>
                <a:cubicBezTo>
                  <a:pt x="12" y="55"/>
                  <a:pt x="0" y="42"/>
                  <a:pt x="0" y="27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5" y="12"/>
                  <a:pt x="55" y="27"/>
                </a:cubicBezTo>
                <a:cubicBezTo>
                  <a:pt x="55" y="42"/>
                  <a:pt x="42" y="55"/>
                  <a:pt x="27" y="55"/>
                </a:cubicBezTo>
                <a:close/>
                <a:moveTo>
                  <a:pt x="45" y="20"/>
                </a:moveTo>
                <a:cubicBezTo>
                  <a:pt x="42" y="17"/>
                  <a:pt x="42" y="17"/>
                  <a:pt x="42" y="17"/>
                </a:cubicBezTo>
                <a:cubicBezTo>
                  <a:pt x="41" y="16"/>
                  <a:pt x="41" y="16"/>
                  <a:pt x="40" y="16"/>
                </a:cubicBezTo>
                <a:cubicBezTo>
                  <a:pt x="39" y="16"/>
                  <a:pt x="39" y="16"/>
                  <a:pt x="38" y="17"/>
                </a:cubicBezTo>
                <a:cubicBezTo>
                  <a:pt x="24" y="31"/>
                  <a:pt x="24" y="31"/>
                  <a:pt x="24" y="31"/>
                </a:cubicBezTo>
                <a:cubicBezTo>
                  <a:pt x="16" y="23"/>
                  <a:pt x="16" y="23"/>
                  <a:pt x="16" y="23"/>
                </a:cubicBezTo>
                <a:cubicBezTo>
                  <a:pt x="15" y="23"/>
                  <a:pt x="15" y="22"/>
                  <a:pt x="14" y="22"/>
                </a:cubicBezTo>
                <a:cubicBezTo>
                  <a:pt x="14" y="22"/>
                  <a:pt x="13" y="23"/>
                  <a:pt x="13" y="23"/>
                </a:cubicBezTo>
                <a:cubicBezTo>
                  <a:pt x="9" y="26"/>
                  <a:pt x="9" y="26"/>
                  <a:pt x="9" y="26"/>
                </a:cubicBezTo>
                <a:cubicBezTo>
                  <a:pt x="9" y="27"/>
                  <a:pt x="9" y="27"/>
                  <a:pt x="9" y="28"/>
                </a:cubicBezTo>
                <a:cubicBezTo>
                  <a:pt x="9" y="29"/>
                  <a:pt x="9" y="29"/>
                  <a:pt x="9" y="30"/>
                </a:cubicBezTo>
                <a:cubicBezTo>
                  <a:pt x="22" y="43"/>
                  <a:pt x="22" y="43"/>
                  <a:pt x="22" y="43"/>
                </a:cubicBezTo>
                <a:cubicBezTo>
                  <a:pt x="23" y="43"/>
                  <a:pt x="23" y="43"/>
                  <a:pt x="24" y="43"/>
                </a:cubicBezTo>
                <a:cubicBezTo>
                  <a:pt x="25" y="43"/>
                  <a:pt x="25" y="43"/>
                  <a:pt x="26" y="43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23"/>
                  <a:pt x="46" y="22"/>
                  <a:pt x="46" y="22"/>
                </a:cubicBezTo>
                <a:cubicBezTo>
                  <a:pt x="46" y="21"/>
                  <a:pt x="45" y="20"/>
                  <a:pt x="45" y="20"/>
                </a:cubicBezTo>
                <a:close/>
              </a:path>
            </a:pathLst>
          </a:custGeom>
          <a:solidFill>
            <a:srgbClr val="00B0F0"/>
          </a:solidFill>
          <a:ln w="9525">
            <a:noFill/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PE" sz="2400" dirty="0"/>
          </a:p>
        </p:txBody>
      </p:sp>
      <p:grpSp>
        <p:nvGrpSpPr>
          <p:cNvPr id="79" name="Group 78"/>
          <p:cNvGrpSpPr/>
          <p:nvPr/>
        </p:nvGrpSpPr>
        <p:grpSpPr>
          <a:xfrm>
            <a:off x="4924766" y="5062983"/>
            <a:ext cx="3480585" cy="984188"/>
            <a:chOff x="1270277" y="1165408"/>
            <a:chExt cx="2610439" cy="738141"/>
          </a:xfrm>
        </p:grpSpPr>
        <p:sp>
          <p:nvSpPr>
            <p:cNvPr id="80" name="Text Placeholder 3"/>
            <p:cNvSpPr txBox="1">
              <a:spLocks/>
            </p:cNvSpPr>
            <p:nvPr/>
          </p:nvSpPr>
          <p:spPr>
            <a:xfrm>
              <a:off x="1270277" y="1165408"/>
              <a:ext cx="966130" cy="215828"/>
            </a:xfrm>
            <a:prstGeom prst="rect">
              <a:avLst/>
            </a:prstGeom>
          </p:spPr>
          <p:txBody>
            <a:bodyPr wrap="none" lIns="0" tIns="0" rIns="0" bIns="0" anchor="t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l" defTabSz="1219170">
                <a:spcBef>
                  <a:spcPct val="20000"/>
                </a:spcBef>
                <a:defRPr/>
              </a:pPr>
              <a:r>
                <a:rPr lang="es-PE" sz="1870" b="1" dirty="0" err="1" smtClean="0">
                  <a:solidFill>
                    <a:schemeClr val="bg1"/>
                  </a:solidFill>
                </a:rPr>
                <a:t>Lorem</a:t>
              </a:r>
              <a:r>
                <a:rPr lang="es-PE" sz="1870" b="1" dirty="0" smtClean="0">
                  <a:solidFill>
                    <a:schemeClr val="bg1"/>
                  </a:solidFill>
                </a:rPr>
                <a:t> </a:t>
              </a:r>
              <a:r>
                <a:rPr lang="es-PE" sz="1870" b="1" dirty="0" err="1" smtClean="0">
                  <a:solidFill>
                    <a:schemeClr val="bg1"/>
                  </a:solidFill>
                </a:rPr>
                <a:t>ipsum</a:t>
              </a:r>
              <a:endParaRPr lang="es-PE" sz="1870" b="1" dirty="0">
                <a:solidFill>
                  <a:schemeClr val="bg1"/>
                </a:solidFill>
              </a:endParaRPr>
            </a:p>
          </p:txBody>
        </p:sp>
        <p:sp>
          <p:nvSpPr>
            <p:cNvPr id="81" name="Text Placeholder 3"/>
            <p:cNvSpPr txBox="1">
              <a:spLocks/>
            </p:cNvSpPr>
            <p:nvPr/>
          </p:nvSpPr>
          <p:spPr>
            <a:xfrm>
              <a:off x="1270278" y="1418801"/>
              <a:ext cx="2610438" cy="484748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l"/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Lorem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ipsum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dolor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sit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amet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,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consectetur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adipiscing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elit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, sed do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eiusmod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tempor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incididunt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ut labore et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dolore</a:t>
              </a:r>
              <a:endParaRPr lang="es-PE" sz="1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sp>
        <p:nvSpPr>
          <p:cNvPr id="82" name="Freeform 45"/>
          <p:cNvSpPr>
            <a:spLocks noEditPoints="1"/>
          </p:cNvSpPr>
          <p:nvPr/>
        </p:nvSpPr>
        <p:spPr bwMode="auto">
          <a:xfrm>
            <a:off x="4396568" y="5501568"/>
            <a:ext cx="414624" cy="414624"/>
          </a:xfrm>
          <a:custGeom>
            <a:avLst/>
            <a:gdLst/>
            <a:ahLst/>
            <a:cxnLst>
              <a:cxn ang="0">
                <a:pos x="27" y="55"/>
              </a:cxn>
              <a:cxn ang="0">
                <a:pos x="0" y="27"/>
              </a:cxn>
              <a:cxn ang="0">
                <a:pos x="27" y="0"/>
              </a:cxn>
              <a:cxn ang="0">
                <a:pos x="55" y="27"/>
              </a:cxn>
              <a:cxn ang="0">
                <a:pos x="27" y="55"/>
              </a:cxn>
              <a:cxn ang="0">
                <a:pos x="45" y="20"/>
              </a:cxn>
              <a:cxn ang="0">
                <a:pos x="42" y="17"/>
              </a:cxn>
              <a:cxn ang="0">
                <a:pos x="40" y="16"/>
              </a:cxn>
              <a:cxn ang="0">
                <a:pos x="38" y="17"/>
              </a:cxn>
              <a:cxn ang="0">
                <a:pos x="24" y="31"/>
              </a:cxn>
              <a:cxn ang="0">
                <a:pos x="16" y="23"/>
              </a:cxn>
              <a:cxn ang="0">
                <a:pos x="14" y="22"/>
              </a:cxn>
              <a:cxn ang="0">
                <a:pos x="13" y="23"/>
              </a:cxn>
              <a:cxn ang="0">
                <a:pos x="9" y="26"/>
              </a:cxn>
              <a:cxn ang="0">
                <a:pos x="9" y="28"/>
              </a:cxn>
              <a:cxn ang="0">
                <a:pos x="9" y="30"/>
              </a:cxn>
              <a:cxn ang="0">
                <a:pos x="22" y="43"/>
              </a:cxn>
              <a:cxn ang="0">
                <a:pos x="24" y="43"/>
              </a:cxn>
              <a:cxn ang="0">
                <a:pos x="26" y="43"/>
              </a:cxn>
              <a:cxn ang="0">
                <a:pos x="45" y="23"/>
              </a:cxn>
              <a:cxn ang="0">
                <a:pos x="46" y="22"/>
              </a:cxn>
              <a:cxn ang="0">
                <a:pos x="45" y="20"/>
              </a:cxn>
            </a:cxnLst>
            <a:rect l="0" t="0" r="r" b="b"/>
            <a:pathLst>
              <a:path w="55" h="55">
                <a:moveTo>
                  <a:pt x="27" y="55"/>
                </a:moveTo>
                <a:cubicBezTo>
                  <a:pt x="12" y="55"/>
                  <a:pt x="0" y="42"/>
                  <a:pt x="0" y="27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5" y="12"/>
                  <a:pt x="55" y="27"/>
                </a:cubicBezTo>
                <a:cubicBezTo>
                  <a:pt x="55" y="42"/>
                  <a:pt x="42" y="55"/>
                  <a:pt x="27" y="55"/>
                </a:cubicBezTo>
                <a:close/>
                <a:moveTo>
                  <a:pt x="45" y="20"/>
                </a:moveTo>
                <a:cubicBezTo>
                  <a:pt x="42" y="17"/>
                  <a:pt x="42" y="17"/>
                  <a:pt x="42" y="17"/>
                </a:cubicBezTo>
                <a:cubicBezTo>
                  <a:pt x="41" y="16"/>
                  <a:pt x="41" y="16"/>
                  <a:pt x="40" y="16"/>
                </a:cubicBezTo>
                <a:cubicBezTo>
                  <a:pt x="39" y="16"/>
                  <a:pt x="39" y="16"/>
                  <a:pt x="38" y="17"/>
                </a:cubicBezTo>
                <a:cubicBezTo>
                  <a:pt x="24" y="31"/>
                  <a:pt x="24" y="31"/>
                  <a:pt x="24" y="31"/>
                </a:cubicBezTo>
                <a:cubicBezTo>
                  <a:pt x="16" y="23"/>
                  <a:pt x="16" y="23"/>
                  <a:pt x="16" y="23"/>
                </a:cubicBezTo>
                <a:cubicBezTo>
                  <a:pt x="15" y="23"/>
                  <a:pt x="15" y="22"/>
                  <a:pt x="14" y="22"/>
                </a:cubicBezTo>
                <a:cubicBezTo>
                  <a:pt x="14" y="22"/>
                  <a:pt x="13" y="23"/>
                  <a:pt x="13" y="23"/>
                </a:cubicBezTo>
                <a:cubicBezTo>
                  <a:pt x="9" y="26"/>
                  <a:pt x="9" y="26"/>
                  <a:pt x="9" y="26"/>
                </a:cubicBezTo>
                <a:cubicBezTo>
                  <a:pt x="9" y="27"/>
                  <a:pt x="9" y="27"/>
                  <a:pt x="9" y="28"/>
                </a:cubicBezTo>
                <a:cubicBezTo>
                  <a:pt x="9" y="29"/>
                  <a:pt x="9" y="29"/>
                  <a:pt x="9" y="30"/>
                </a:cubicBezTo>
                <a:cubicBezTo>
                  <a:pt x="22" y="43"/>
                  <a:pt x="22" y="43"/>
                  <a:pt x="22" y="43"/>
                </a:cubicBezTo>
                <a:cubicBezTo>
                  <a:pt x="23" y="43"/>
                  <a:pt x="23" y="43"/>
                  <a:pt x="24" y="43"/>
                </a:cubicBezTo>
                <a:cubicBezTo>
                  <a:pt x="25" y="43"/>
                  <a:pt x="25" y="43"/>
                  <a:pt x="26" y="43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23"/>
                  <a:pt x="46" y="22"/>
                  <a:pt x="46" y="22"/>
                </a:cubicBezTo>
                <a:cubicBezTo>
                  <a:pt x="46" y="21"/>
                  <a:pt x="45" y="20"/>
                  <a:pt x="45" y="20"/>
                </a:cubicBezTo>
                <a:close/>
              </a:path>
            </a:pathLst>
          </a:custGeom>
          <a:solidFill>
            <a:srgbClr val="ED7D31"/>
          </a:solidFill>
          <a:ln w="9525">
            <a:noFill/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PE" sz="2400" dirty="0"/>
          </a:p>
        </p:txBody>
      </p:sp>
      <p:grpSp>
        <p:nvGrpSpPr>
          <p:cNvPr id="83" name="Group 82"/>
          <p:cNvGrpSpPr/>
          <p:nvPr/>
        </p:nvGrpSpPr>
        <p:grpSpPr>
          <a:xfrm>
            <a:off x="8518926" y="5061612"/>
            <a:ext cx="3480585" cy="984188"/>
            <a:chOff x="1270277" y="1165408"/>
            <a:chExt cx="2610439" cy="738141"/>
          </a:xfrm>
        </p:grpSpPr>
        <p:sp>
          <p:nvSpPr>
            <p:cNvPr id="84" name="Text Placeholder 3"/>
            <p:cNvSpPr txBox="1">
              <a:spLocks/>
            </p:cNvSpPr>
            <p:nvPr/>
          </p:nvSpPr>
          <p:spPr>
            <a:xfrm>
              <a:off x="1270277" y="1165408"/>
              <a:ext cx="966130" cy="215828"/>
            </a:xfrm>
            <a:prstGeom prst="rect">
              <a:avLst/>
            </a:prstGeom>
          </p:spPr>
          <p:txBody>
            <a:bodyPr wrap="none" lIns="0" tIns="0" rIns="0" bIns="0" anchor="t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l" defTabSz="1219170">
                <a:spcBef>
                  <a:spcPct val="20000"/>
                </a:spcBef>
                <a:defRPr/>
              </a:pPr>
              <a:r>
                <a:rPr lang="es-PE" sz="1870" b="1" dirty="0" err="1" smtClean="0">
                  <a:solidFill>
                    <a:schemeClr val="bg1"/>
                  </a:solidFill>
                </a:rPr>
                <a:t>Lorem</a:t>
              </a:r>
              <a:r>
                <a:rPr lang="es-PE" sz="1870" b="1" dirty="0" smtClean="0">
                  <a:solidFill>
                    <a:schemeClr val="bg1"/>
                  </a:solidFill>
                </a:rPr>
                <a:t> </a:t>
              </a:r>
              <a:r>
                <a:rPr lang="es-PE" sz="1870" b="1" dirty="0" err="1" smtClean="0">
                  <a:solidFill>
                    <a:schemeClr val="bg1"/>
                  </a:solidFill>
                </a:rPr>
                <a:t>ipsum</a:t>
              </a:r>
              <a:endParaRPr lang="es-PE" sz="1870" b="1" dirty="0">
                <a:solidFill>
                  <a:schemeClr val="bg1"/>
                </a:solidFill>
              </a:endParaRPr>
            </a:p>
          </p:txBody>
        </p:sp>
        <p:sp>
          <p:nvSpPr>
            <p:cNvPr id="85" name="Text Placeholder 3"/>
            <p:cNvSpPr txBox="1">
              <a:spLocks/>
            </p:cNvSpPr>
            <p:nvPr/>
          </p:nvSpPr>
          <p:spPr>
            <a:xfrm>
              <a:off x="1270278" y="1418801"/>
              <a:ext cx="2610438" cy="484748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l"/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Lorem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ipsum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dolor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sit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amet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,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consectetur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adipiscing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elit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, sed do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eiusmod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tempor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incididunt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ut labore et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dolore</a:t>
              </a:r>
              <a:endParaRPr lang="es-PE" sz="1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sp>
        <p:nvSpPr>
          <p:cNvPr id="86" name="Freeform 45"/>
          <p:cNvSpPr>
            <a:spLocks noEditPoints="1"/>
          </p:cNvSpPr>
          <p:nvPr/>
        </p:nvSpPr>
        <p:spPr bwMode="auto">
          <a:xfrm>
            <a:off x="7990728" y="5500197"/>
            <a:ext cx="414624" cy="414624"/>
          </a:xfrm>
          <a:custGeom>
            <a:avLst/>
            <a:gdLst/>
            <a:ahLst/>
            <a:cxnLst>
              <a:cxn ang="0">
                <a:pos x="27" y="55"/>
              </a:cxn>
              <a:cxn ang="0">
                <a:pos x="0" y="27"/>
              </a:cxn>
              <a:cxn ang="0">
                <a:pos x="27" y="0"/>
              </a:cxn>
              <a:cxn ang="0">
                <a:pos x="55" y="27"/>
              </a:cxn>
              <a:cxn ang="0">
                <a:pos x="27" y="55"/>
              </a:cxn>
              <a:cxn ang="0">
                <a:pos x="45" y="20"/>
              </a:cxn>
              <a:cxn ang="0">
                <a:pos x="42" y="17"/>
              </a:cxn>
              <a:cxn ang="0">
                <a:pos x="40" y="16"/>
              </a:cxn>
              <a:cxn ang="0">
                <a:pos x="38" y="17"/>
              </a:cxn>
              <a:cxn ang="0">
                <a:pos x="24" y="31"/>
              </a:cxn>
              <a:cxn ang="0">
                <a:pos x="16" y="23"/>
              </a:cxn>
              <a:cxn ang="0">
                <a:pos x="14" y="22"/>
              </a:cxn>
              <a:cxn ang="0">
                <a:pos x="13" y="23"/>
              </a:cxn>
              <a:cxn ang="0">
                <a:pos x="9" y="26"/>
              </a:cxn>
              <a:cxn ang="0">
                <a:pos x="9" y="28"/>
              </a:cxn>
              <a:cxn ang="0">
                <a:pos x="9" y="30"/>
              </a:cxn>
              <a:cxn ang="0">
                <a:pos x="22" y="43"/>
              </a:cxn>
              <a:cxn ang="0">
                <a:pos x="24" y="43"/>
              </a:cxn>
              <a:cxn ang="0">
                <a:pos x="26" y="43"/>
              </a:cxn>
              <a:cxn ang="0">
                <a:pos x="45" y="23"/>
              </a:cxn>
              <a:cxn ang="0">
                <a:pos x="46" y="22"/>
              </a:cxn>
              <a:cxn ang="0">
                <a:pos x="45" y="20"/>
              </a:cxn>
            </a:cxnLst>
            <a:rect l="0" t="0" r="r" b="b"/>
            <a:pathLst>
              <a:path w="55" h="55">
                <a:moveTo>
                  <a:pt x="27" y="55"/>
                </a:moveTo>
                <a:cubicBezTo>
                  <a:pt x="12" y="55"/>
                  <a:pt x="0" y="42"/>
                  <a:pt x="0" y="27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5" y="12"/>
                  <a:pt x="55" y="27"/>
                </a:cubicBezTo>
                <a:cubicBezTo>
                  <a:pt x="55" y="42"/>
                  <a:pt x="42" y="55"/>
                  <a:pt x="27" y="55"/>
                </a:cubicBezTo>
                <a:close/>
                <a:moveTo>
                  <a:pt x="45" y="20"/>
                </a:moveTo>
                <a:cubicBezTo>
                  <a:pt x="42" y="17"/>
                  <a:pt x="42" y="17"/>
                  <a:pt x="42" y="17"/>
                </a:cubicBezTo>
                <a:cubicBezTo>
                  <a:pt x="41" y="16"/>
                  <a:pt x="41" y="16"/>
                  <a:pt x="40" y="16"/>
                </a:cubicBezTo>
                <a:cubicBezTo>
                  <a:pt x="39" y="16"/>
                  <a:pt x="39" y="16"/>
                  <a:pt x="38" y="17"/>
                </a:cubicBezTo>
                <a:cubicBezTo>
                  <a:pt x="24" y="31"/>
                  <a:pt x="24" y="31"/>
                  <a:pt x="24" y="31"/>
                </a:cubicBezTo>
                <a:cubicBezTo>
                  <a:pt x="16" y="23"/>
                  <a:pt x="16" y="23"/>
                  <a:pt x="16" y="23"/>
                </a:cubicBezTo>
                <a:cubicBezTo>
                  <a:pt x="15" y="23"/>
                  <a:pt x="15" y="22"/>
                  <a:pt x="14" y="22"/>
                </a:cubicBezTo>
                <a:cubicBezTo>
                  <a:pt x="14" y="22"/>
                  <a:pt x="13" y="23"/>
                  <a:pt x="13" y="23"/>
                </a:cubicBezTo>
                <a:cubicBezTo>
                  <a:pt x="9" y="26"/>
                  <a:pt x="9" y="26"/>
                  <a:pt x="9" y="26"/>
                </a:cubicBezTo>
                <a:cubicBezTo>
                  <a:pt x="9" y="27"/>
                  <a:pt x="9" y="27"/>
                  <a:pt x="9" y="28"/>
                </a:cubicBezTo>
                <a:cubicBezTo>
                  <a:pt x="9" y="29"/>
                  <a:pt x="9" y="29"/>
                  <a:pt x="9" y="30"/>
                </a:cubicBezTo>
                <a:cubicBezTo>
                  <a:pt x="22" y="43"/>
                  <a:pt x="22" y="43"/>
                  <a:pt x="22" y="43"/>
                </a:cubicBezTo>
                <a:cubicBezTo>
                  <a:pt x="23" y="43"/>
                  <a:pt x="23" y="43"/>
                  <a:pt x="24" y="43"/>
                </a:cubicBezTo>
                <a:cubicBezTo>
                  <a:pt x="25" y="43"/>
                  <a:pt x="25" y="43"/>
                  <a:pt x="26" y="43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23"/>
                  <a:pt x="46" y="22"/>
                  <a:pt x="46" y="22"/>
                </a:cubicBezTo>
                <a:cubicBezTo>
                  <a:pt x="46" y="21"/>
                  <a:pt x="45" y="20"/>
                  <a:pt x="45" y="20"/>
                </a:cubicBezTo>
                <a:close/>
              </a:path>
            </a:pathLst>
          </a:custGeom>
          <a:solidFill>
            <a:srgbClr val="A5A5A5"/>
          </a:solidFill>
          <a:ln w="9525">
            <a:noFill/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PE" sz="2400" dirty="0"/>
          </a:p>
        </p:txBody>
      </p:sp>
    </p:spTree>
    <p:extLst>
      <p:ext uri="{BB962C8B-B14F-4D97-AF65-F5344CB8AC3E}">
        <p14:creationId xmlns:p14="http://schemas.microsoft.com/office/powerpoint/2010/main" val="14480579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1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000"/>
                            </p:stCondLst>
                            <p:childTnLst>
                              <p:par>
                                <p:cTn id="30" presetID="1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0"/>
                            </p:stCondLst>
                            <p:childTnLst>
                              <p:par>
                                <p:cTn id="37" presetID="1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6000"/>
                            </p:stCondLst>
                            <p:childTnLst>
                              <p:par>
                                <p:cTn id="44" presetID="1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7000"/>
                            </p:stCondLst>
                            <p:childTnLst>
                              <p:par>
                                <p:cTn id="51" presetID="1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8000"/>
                            </p:stCondLst>
                            <p:childTnLst>
                              <p:par>
                                <p:cTn id="58" presetID="1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9000"/>
                            </p:stCondLst>
                            <p:childTnLst>
                              <p:par>
                                <p:cTn id="65" presetID="1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78" grpId="0" animBg="1"/>
      <p:bldP spid="82" grpId="0" animBg="1"/>
      <p:bldP spid="86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2">
            <a:lum/>
          </a:blip>
          <a:srcRect/>
          <a:stretch>
            <a:fillRect t="-16000" b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Freeform 100"/>
          <p:cNvSpPr/>
          <p:nvPr/>
        </p:nvSpPr>
        <p:spPr bwMode="auto">
          <a:xfrm>
            <a:off x="0" y="50977"/>
            <a:ext cx="12192000" cy="6766560"/>
          </a:xfrm>
          <a:custGeom>
            <a:avLst/>
            <a:gdLst>
              <a:gd name="connsiteX0" fmla="*/ 8134042 w 12192000"/>
              <a:gd name="connsiteY0" fmla="*/ 0 h 6766560"/>
              <a:gd name="connsiteX1" fmla="*/ 10526382 w 12192000"/>
              <a:gd name="connsiteY1" fmla="*/ 990940 h 6766560"/>
              <a:gd name="connsiteX2" fmla="*/ 10694675 w 12192000"/>
              <a:gd name="connsiteY2" fmla="*/ 1176109 h 6766560"/>
              <a:gd name="connsiteX3" fmla="*/ 12192000 w 12192000"/>
              <a:gd name="connsiteY3" fmla="*/ 1176109 h 6766560"/>
              <a:gd name="connsiteX4" fmla="*/ 12192000 w 12192000"/>
              <a:gd name="connsiteY4" fmla="*/ 6461035 h 6766560"/>
              <a:gd name="connsiteX5" fmla="*/ 9533276 w 12192000"/>
              <a:gd name="connsiteY5" fmla="*/ 6461035 h 6766560"/>
              <a:gd name="connsiteX6" fmla="*/ 9450967 w 12192000"/>
              <a:gd name="connsiteY6" fmla="*/ 6500685 h 6766560"/>
              <a:gd name="connsiteX7" fmla="*/ 8134042 w 12192000"/>
              <a:gd name="connsiteY7" fmla="*/ 6766560 h 6766560"/>
              <a:gd name="connsiteX8" fmla="*/ 6817117 w 12192000"/>
              <a:gd name="connsiteY8" fmla="*/ 6500685 h 6766560"/>
              <a:gd name="connsiteX9" fmla="*/ 6734809 w 12192000"/>
              <a:gd name="connsiteY9" fmla="*/ 6461035 h 6766560"/>
              <a:gd name="connsiteX10" fmla="*/ 0 w 12192000"/>
              <a:gd name="connsiteY10" fmla="*/ 6461035 h 6766560"/>
              <a:gd name="connsiteX11" fmla="*/ 0 w 12192000"/>
              <a:gd name="connsiteY11" fmla="*/ 1176109 h 6766560"/>
              <a:gd name="connsiteX12" fmla="*/ 5573409 w 12192000"/>
              <a:gd name="connsiteY12" fmla="*/ 1176109 h 6766560"/>
              <a:gd name="connsiteX13" fmla="*/ 5741702 w 12192000"/>
              <a:gd name="connsiteY13" fmla="*/ 990940 h 6766560"/>
              <a:gd name="connsiteX14" fmla="*/ 8134042 w 12192000"/>
              <a:gd name="connsiteY14" fmla="*/ 0 h 6766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192000" h="6766560">
                <a:moveTo>
                  <a:pt x="8134042" y="0"/>
                </a:moveTo>
                <a:cubicBezTo>
                  <a:pt x="9068309" y="0"/>
                  <a:pt x="9914129" y="378687"/>
                  <a:pt x="10526382" y="990940"/>
                </a:cubicBezTo>
                <a:lnTo>
                  <a:pt x="10694675" y="1176109"/>
                </a:lnTo>
                <a:lnTo>
                  <a:pt x="12192000" y="1176109"/>
                </a:lnTo>
                <a:lnTo>
                  <a:pt x="12192000" y="6461035"/>
                </a:lnTo>
                <a:lnTo>
                  <a:pt x="9533276" y="6461035"/>
                </a:lnTo>
                <a:lnTo>
                  <a:pt x="9450967" y="6500685"/>
                </a:lnTo>
                <a:cubicBezTo>
                  <a:pt x="9046197" y="6671889"/>
                  <a:pt x="8601176" y="6766560"/>
                  <a:pt x="8134042" y="6766560"/>
                </a:cubicBezTo>
                <a:cubicBezTo>
                  <a:pt x="7666909" y="6766560"/>
                  <a:pt x="7221887" y="6671889"/>
                  <a:pt x="6817117" y="6500685"/>
                </a:cubicBezTo>
                <a:lnTo>
                  <a:pt x="6734809" y="6461035"/>
                </a:lnTo>
                <a:lnTo>
                  <a:pt x="0" y="6461035"/>
                </a:lnTo>
                <a:lnTo>
                  <a:pt x="0" y="1176109"/>
                </a:lnTo>
                <a:lnTo>
                  <a:pt x="5573409" y="1176109"/>
                </a:lnTo>
                <a:lnTo>
                  <a:pt x="5741702" y="990940"/>
                </a:lnTo>
                <a:cubicBezTo>
                  <a:pt x="6353955" y="378687"/>
                  <a:pt x="7199775" y="0"/>
                  <a:pt x="8134042" y="0"/>
                </a:cubicBezTo>
                <a:close/>
              </a:path>
            </a:pathLst>
          </a:custGeom>
          <a:solidFill>
            <a:schemeClr val="tx1">
              <a:alpha val="75000"/>
            </a:schemeClr>
          </a:solidFill>
          <a:ln w="6350">
            <a:noFill/>
            <a:round/>
            <a:headEnd/>
            <a:tailEnd/>
          </a:ln>
        </p:spPr>
        <p:txBody>
          <a:bodyPr vert="horz" wrap="square" lIns="121920" tIns="60960" rIns="121920" bIns="60960" numCol="1" rtlCol="0" anchor="ctr" anchorCtr="1" compatLnSpc="1">
            <a:prstTxWarp prst="textNoShape">
              <a:avLst/>
            </a:prstTxWarp>
            <a:noAutofit/>
          </a:bodyPr>
          <a:lstStyle/>
          <a:p>
            <a:pPr algn="ctr"/>
            <a:endParaRPr lang="es-PE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3" name="Freeform 42"/>
          <p:cNvSpPr>
            <a:spLocks noChangeAspect="1"/>
          </p:cNvSpPr>
          <p:nvPr/>
        </p:nvSpPr>
        <p:spPr>
          <a:xfrm>
            <a:off x="5059365" y="353797"/>
            <a:ext cx="3032881" cy="3032881"/>
          </a:xfrm>
          <a:custGeom>
            <a:avLst/>
            <a:gdLst>
              <a:gd name="connsiteX0" fmla="*/ 3137290 w 3137291"/>
              <a:gd name="connsiteY0" fmla="*/ 0 h 3137291"/>
              <a:gd name="connsiteX1" fmla="*/ 3137291 w 3137291"/>
              <a:gd name="connsiteY1" fmla="*/ 0 h 3137291"/>
              <a:gd name="connsiteX2" fmla="*/ 3137291 w 3137291"/>
              <a:gd name="connsiteY2" fmla="*/ 2164794 h 3137291"/>
              <a:gd name="connsiteX3" fmla="*/ 3068563 w 3137291"/>
              <a:gd name="connsiteY3" fmla="*/ 2168264 h 3137291"/>
              <a:gd name="connsiteX4" fmla="*/ 2170757 w 3137291"/>
              <a:gd name="connsiteY4" fmla="*/ 3066070 h 3137291"/>
              <a:gd name="connsiteX5" fmla="*/ 2167161 w 3137291"/>
              <a:gd name="connsiteY5" fmla="*/ 3137291 h 3137291"/>
              <a:gd name="connsiteX6" fmla="*/ 0 w 3137291"/>
              <a:gd name="connsiteY6" fmla="*/ 3137291 h 3137291"/>
              <a:gd name="connsiteX7" fmla="*/ 3137290 w 3137291"/>
              <a:gd name="connsiteY7" fmla="*/ 0 h 31372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37291" h="3137291">
                <a:moveTo>
                  <a:pt x="3137290" y="0"/>
                </a:moveTo>
                <a:lnTo>
                  <a:pt x="3137291" y="0"/>
                </a:lnTo>
                <a:lnTo>
                  <a:pt x="3137291" y="2164794"/>
                </a:lnTo>
                <a:lnTo>
                  <a:pt x="3068563" y="2168264"/>
                </a:lnTo>
                <a:cubicBezTo>
                  <a:pt x="2595176" y="2216339"/>
                  <a:pt x="2218832" y="2592682"/>
                  <a:pt x="2170757" y="3066070"/>
                </a:cubicBezTo>
                <a:lnTo>
                  <a:pt x="2167161" y="3137291"/>
                </a:lnTo>
                <a:lnTo>
                  <a:pt x="0" y="3137291"/>
                </a:lnTo>
                <a:cubicBezTo>
                  <a:pt x="0" y="1404613"/>
                  <a:pt x="1404612" y="0"/>
                  <a:pt x="3137290" y="0"/>
                </a:cubicBezTo>
                <a:close/>
              </a:path>
            </a:pathLst>
          </a:custGeom>
          <a:solidFill>
            <a:srgbClr val="00B0F0"/>
          </a:solidFill>
          <a:ln>
            <a:noFill/>
          </a:ln>
          <a:effectLst>
            <a:outerShdw blurRad="101600" dist="76200" dir="135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sp>
        <p:nvSpPr>
          <p:cNvPr id="44" name="Freeform 43"/>
          <p:cNvSpPr>
            <a:spLocks noChangeAspect="1"/>
          </p:cNvSpPr>
          <p:nvPr/>
        </p:nvSpPr>
        <p:spPr>
          <a:xfrm>
            <a:off x="5434782" y="733297"/>
            <a:ext cx="2651906" cy="2651905"/>
          </a:xfrm>
          <a:custGeom>
            <a:avLst/>
            <a:gdLst>
              <a:gd name="connsiteX0" fmla="*/ 2743200 w 2743201"/>
              <a:gd name="connsiteY0" fmla="*/ 0 h 2743200"/>
              <a:gd name="connsiteX1" fmla="*/ 2743201 w 2743201"/>
              <a:gd name="connsiteY1" fmla="*/ 0 h 2743200"/>
              <a:gd name="connsiteX2" fmla="*/ 2743201 w 2743201"/>
              <a:gd name="connsiteY2" fmla="*/ 1789606 h 2743200"/>
              <a:gd name="connsiteX3" fmla="*/ 2707245 w 2743201"/>
              <a:gd name="connsiteY3" fmla="*/ 1791421 h 2743200"/>
              <a:gd name="connsiteX4" fmla="*/ 1809439 w 2743201"/>
              <a:gd name="connsiteY4" fmla="*/ 2689227 h 2743200"/>
              <a:gd name="connsiteX5" fmla="*/ 1806714 w 2743201"/>
              <a:gd name="connsiteY5" fmla="*/ 2743200 h 2743200"/>
              <a:gd name="connsiteX6" fmla="*/ 0 w 2743201"/>
              <a:gd name="connsiteY6" fmla="*/ 2743200 h 2743200"/>
              <a:gd name="connsiteX7" fmla="*/ 803465 w 2743201"/>
              <a:gd name="connsiteY7" fmla="*/ 803465 h 2743200"/>
              <a:gd name="connsiteX8" fmla="*/ 862938 w 2743201"/>
              <a:gd name="connsiteY8" fmla="*/ 749411 h 2743200"/>
              <a:gd name="connsiteX9" fmla="*/ 886665 w 2743201"/>
              <a:gd name="connsiteY9" fmla="*/ 778169 h 2743200"/>
              <a:gd name="connsiteX10" fmla="*/ 1371599 w 2743201"/>
              <a:gd name="connsiteY10" fmla="*/ 979035 h 2743200"/>
              <a:gd name="connsiteX11" fmla="*/ 2057399 w 2743201"/>
              <a:gd name="connsiteY11" fmla="*/ 293235 h 2743200"/>
              <a:gd name="connsiteX12" fmla="*/ 2043466 w 2743201"/>
              <a:gd name="connsiteY12" fmla="*/ 155022 h 2743200"/>
              <a:gd name="connsiteX13" fmla="*/ 2025780 w 2743201"/>
              <a:gd name="connsiteY13" fmla="*/ 98047 h 2743200"/>
              <a:gd name="connsiteX14" fmla="*/ 2190350 w 2743201"/>
              <a:gd name="connsiteY14" fmla="*/ 55732 h 2743200"/>
              <a:gd name="connsiteX15" fmla="*/ 2743200 w 2743201"/>
              <a:gd name="connsiteY15" fmla="*/ 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743201" h="2743200">
                <a:moveTo>
                  <a:pt x="2743200" y="0"/>
                </a:moveTo>
                <a:lnTo>
                  <a:pt x="2743201" y="0"/>
                </a:lnTo>
                <a:lnTo>
                  <a:pt x="2743201" y="1789606"/>
                </a:lnTo>
                <a:lnTo>
                  <a:pt x="2707245" y="1791421"/>
                </a:lnTo>
                <a:cubicBezTo>
                  <a:pt x="2233858" y="1839496"/>
                  <a:pt x="1857514" y="2215839"/>
                  <a:pt x="1809439" y="2689227"/>
                </a:cubicBezTo>
                <a:lnTo>
                  <a:pt x="1806714" y="2743200"/>
                </a:lnTo>
                <a:lnTo>
                  <a:pt x="0" y="2743200"/>
                </a:lnTo>
                <a:cubicBezTo>
                  <a:pt x="0" y="1985686"/>
                  <a:pt x="307043" y="1299886"/>
                  <a:pt x="803465" y="803465"/>
                </a:cubicBezTo>
                <a:lnTo>
                  <a:pt x="862938" y="749411"/>
                </a:lnTo>
                <a:lnTo>
                  <a:pt x="886665" y="778169"/>
                </a:lnTo>
                <a:cubicBezTo>
                  <a:pt x="1010771" y="902274"/>
                  <a:pt x="1182221" y="979035"/>
                  <a:pt x="1371599" y="979035"/>
                </a:cubicBezTo>
                <a:cubicBezTo>
                  <a:pt x="1750356" y="979035"/>
                  <a:pt x="2057399" y="671992"/>
                  <a:pt x="2057399" y="293235"/>
                </a:cubicBezTo>
                <a:cubicBezTo>
                  <a:pt x="2057399" y="245890"/>
                  <a:pt x="2052602" y="199666"/>
                  <a:pt x="2043466" y="155022"/>
                </a:cubicBezTo>
                <a:lnTo>
                  <a:pt x="2025780" y="98047"/>
                </a:lnTo>
                <a:lnTo>
                  <a:pt x="2190350" y="55732"/>
                </a:lnTo>
                <a:cubicBezTo>
                  <a:pt x="2368925" y="19190"/>
                  <a:pt x="2553822" y="0"/>
                  <a:pt x="27432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508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grpSp>
        <p:nvGrpSpPr>
          <p:cNvPr id="9" name="Group 8"/>
          <p:cNvGrpSpPr/>
          <p:nvPr/>
        </p:nvGrpSpPr>
        <p:grpSpPr>
          <a:xfrm>
            <a:off x="6186155" y="440461"/>
            <a:ext cx="1149159" cy="1149159"/>
            <a:chOff x="6186155" y="457394"/>
            <a:chExt cx="1149159" cy="1149159"/>
          </a:xfrm>
        </p:grpSpPr>
        <p:sp>
          <p:nvSpPr>
            <p:cNvPr id="36" name="Oval 35"/>
            <p:cNvSpPr>
              <a:spLocks noChangeAspect="1"/>
            </p:cNvSpPr>
            <p:nvPr/>
          </p:nvSpPr>
          <p:spPr>
            <a:xfrm>
              <a:off x="6186155" y="457394"/>
              <a:ext cx="1149159" cy="114915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4000" sy="104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dirty="0"/>
            </a:p>
          </p:txBody>
        </p:sp>
        <p:sp>
          <p:nvSpPr>
            <p:cNvPr id="45" name="Oval 44"/>
            <p:cNvSpPr>
              <a:spLocks noChangeAspect="1"/>
            </p:cNvSpPr>
            <p:nvPr/>
          </p:nvSpPr>
          <p:spPr>
            <a:xfrm>
              <a:off x="6274552" y="545790"/>
              <a:ext cx="972365" cy="972365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  <a:effectLst>
              <a:outerShdw blurRad="381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PE" sz="3600" dirty="0" smtClean="0"/>
                <a:t>01</a:t>
              </a:r>
              <a:endParaRPr lang="es-PE" sz="3600" dirty="0"/>
            </a:p>
          </p:txBody>
        </p:sp>
      </p:grpSp>
      <p:sp>
        <p:nvSpPr>
          <p:cNvPr id="47" name="Text Box 10"/>
          <p:cNvSpPr txBox="1">
            <a:spLocks noChangeArrowheads="1"/>
          </p:cNvSpPr>
          <p:nvPr/>
        </p:nvSpPr>
        <p:spPr bwMode="auto">
          <a:xfrm>
            <a:off x="5927097" y="1794060"/>
            <a:ext cx="220717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0960" tIns="30480" rIns="60960" bIns="30480">
            <a:spAutoFit/>
          </a:bodyPr>
          <a:lstStyle/>
          <a:p>
            <a:pPr defTabSz="1219170">
              <a:spcBef>
                <a:spcPct val="20000"/>
              </a:spcBef>
              <a:defRPr/>
            </a:pPr>
            <a:r>
              <a:rPr lang="es-PE" sz="1400" dirty="0" err="1" smtClean="0">
                <a:solidFill>
                  <a:schemeClr val="bg2">
                    <a:lumMod val="10000"/>
                  </a:schemeClr>
                </a:solidFill>
              </a:rPr>
              <a:t>Lorem</a:t>
            </a:r>
            <a:r>
              <a:rPr lang="es-PE" sz="1400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2">
                    <a:lumMod val="10000"/>
                  </a:schemeClr>
                </a:solidFill>
              </a:rPr>
              <a:t>ipsum</a:t>
            </a:r>
            <a:r>
              <a:rPr lang="es-PE" sz="1400" dirty="0" smtClean="0">
                <a:solidFill>
                  <a:schemeClr val="bg2">
                    <a:lumMod val="10000"/>
                  </a:schemeClr>
                </a:solidFill>
              </a:rPr>
              <a:t> dolor </a:t>
            </a:r>
            <a:r>
              <a:rPr lang="es-PE" sz="1400" dirty="0" err="1" smtClean="0">
                <a:solidFill>
                  <a:schemeClr val="bg2">
                    <a:lumMod val="10000"/>
                  </a:schemeClr>
                </a:solidFill>
              </a:rPr>
              <a:t>sit</a:t>
            </a:r>
            <a:r>
              <a:rPr lang="es-PE" sz="1400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2">
                    <a:lumMod val="10000"/>
                  </a:schemeClr>
                </a:solidFill>
              </a:rPr>
              <a:t>amet</a:t>
            </a:r>
            <a:r>
              <a:rPr lang="es-PE" sz="1400" dirty="0" smtClean="0">
                <a:solidFill>
                  <a:schemeClr val="bg2">
                    <a:lumMod val="10000"/>
                  </a:schemeClr>
                </a:solidFill>
              </a:rPr>
              <a:t>, </a:t>
            </a:r>
            <a:r>
              <a:rPr lang="es-PE" sz="1400" dirty="0" err="1" smtClean="0">
                <a:solidFill>
                  <a:schemeClr val="bg2">
                    <a:lumMod val="10000"/>
                  </a:schemeClr>
                </a:solidFill>
              </a:rPr>
              <a:t>consectetur</a:t>
            </a:r>
            <a:r>
              <a:rPr lang="es-PE" sz="1400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2">
                    <a:lumMod val="10000"/>
                  </a:schemeClr>
                </a:solidFill>
              </a:rPr>
              <a:t>adipiscing</a:t>
            </a:r>
            <a:r>
              <a:rPr lang="es-PE" sz="1400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2">
                    <a:lumMod val="10000"/>
                  </a:schemeClr>
                </a:solidFill>
              </a:rPr>
              <a:t>elit</a:t>
            </a:r>
            <a:r>
              <a:rPr lang="es-PE" sz="1400" dirty="0" smtClean="0">
                <a:solidFill>
                  <a:schemeClr val="bg2">
                    <a:lumMod val="10000"/>
                  </a:schemeClr>
                </a:solidFill>
              </a:rPr>
              <a:t>, sed do </a:t>
            </a:r>
            <a:r>
              <a:rPr lang="es-PE" sz="1400" dirty="0" err="1" smtClean="0">
                <a:solidFill>
                  <a:schemeClr val="bg2">
                    <a:lumMod val="10000"/>
                  </a:schemeClr>
                </a:solidFill>
              </a:rPr>
              <a:t>eiusmod</a:t>
            </a:r>
            <a:r>
              <a:rPr lang="es-PE" sz="1400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2">
                    <a:lumMod val="10000"/>
                  </a:schemeClr>
                </a:solidFill>
              </a:rPr>
              <a:t>tempor</a:t>
            </a:r>
            <a:endParaRPr lang="es-PE" sz="14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48" name="Text Box 10"/>
          <p:cNvSpPr txBox="1">
            <a:spLocks noChangeArrowheads="1"/>
          </p:cNvSpPr>
          <p:nvPr/>
        </p:nvSpPr>
        <p:spPr bwMode="auto">
          <a:xfrm>
            <a:off x="5387203" y="3047314"/>
            <a:ext cx="1774697" cy="3378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0960" tIns="30480" rIns="60960" bIns="30480">
            <a:spAutoFit/>
          </a:bodyPr>
          <a:lstStyle/>
          <a:p>
            <a:pPr algn="ctr" defTabSz="1219170">
              <a:spcBef>
                <a:spcPct val="20000"/>
              </a:spcBef>
              <a:defRPr/>
            </a:pPr>
            <a:r>
              <a:rPr lang="es-PE" b="1" dirty="0" err="1" smtClean="0">
                <a:solidFill>
                  <a:srgbClr val="00B0F0"/>
                </a:solidFill>
              </a:rPr>
              <a:t>Lorem</a:t>
            </a:r>
            <a:r>
              <a:rPr lang="es-PE" b="1" dirty="0" smtClean="0">
                <a:solidFill>
                  <a:srgbClr val="00B0F0"/>
                </a:solidFill>
              </a:rPr>
              <a:t> </a:t>
            </a:r>
            <a:r>
              <a:rPr lang="es-PE" b="1" dirty="0" err="1" smtClean="0">
                <a:solidFill>
                  <a:srgbClr val="00B0F0"/>
                </a:solidFill>
              </a:rPr>
              <a:t>Ipsum</a:t>
            </a:r>
            <a:endParaRPr lang="es-PE" b="1" dirty="0">
              <a:solidFill>
                <a:srgbClr val="00B0F0"/>
              </a:solidFill>
            </a:endParaRPr>
          </a:p>
        </p:txBody>
      </p:sp>
      <p:sp>
        <p:nvSpPr>
          <p:cNvPr id="50" name="Freeform 49"/>
          <p:cNvSpPr>
            <a:spLocks noChangeAspect="1"/>
          </p:cNvSpPr>
          <p:nvPr/>
        </p:nvSpPr>
        <p:spPr>
          <a:xfrm rot="5400000">
            <a:off x="8237866" y="359356"/>
            <a:ext cx="3032881" cy="3032881"/>
          </a:xfrm>
          <a:custGeom>
            <a:avLst/>
            <a:gdLst>
              <a:gd name="connsiteX0" fmla="*/ 3137290 w 3137291"/>
              <a:gd name="connsiteY0" fmla="*/ 0 h 3137291"/>
              <a:gd name="connsiteX1" fmla="*/ 3137291 w 3137291"/>
              <a:gd name="connsiteY1" fmla="*/ 0 h 3137291"/>
              <a:gd name="connsiteX2" fmla="*/ 3137291 w 3137291"/>
              <a:gd name="connsiteY2" fmla="*/ 2164794 h 3137291"/>
              <a:gd name="connsiteX3" fmla="*/ 3068563 w 3137291"/>
              <a:gd name="connsiteY3" fmla="*/ 2168264 h 3137291"/>
              <a:gd name="connsiteX4" fmla="*/ 2170757 w 3137291"/>
              <a:gd name="connsiteY4" fmla="*/ 3066070 h 3137291"/>
              <a:gd name="connsiteX5" fmla="*/ 2167161 w 3137291"/>
              <a:gd name="connsiteY5" fmla="*/ 3137291 h 3137291"/>
              <a:gd name="connsiteX6" fmla="*/ 0 w 3137291"/>
              <a:gd name="connsiteY6" fmla="*/ 3137291 h 3137291"/>
              <a:gd name="connsiteX7" fmla="*/ 3137290 w 3137291"/>
              <a:gd name="connsiteY7" fmla="*/ 0 h 31372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37291" h="3137291">
                <a:moveTo>
                  <a:pt x="3137290" y="0"/>
                </a:moveTo>
                <a:lnTo>
                  <a:pt x="3137291" y="0"/>
                </a:lnTo>
                <a:lnTo>
                  <a:pt x="3137291" y="2164794"/>
                </a:lnTo>
                <a:lnTo>
                  <a:pt x="3068563" y="2168264"/>
                </a:lnTo>
                <a:cubicBezTo>
                  <a:pt x="2595176" y="2216339"/>
                  <a:pt x="2218832" y="2592682"/>
                  <a:pt x="2170757" y="3066070"/>
                </a:cubicBezTo>
                <a:lnTo>
                  <a:pt x="2167161" y="3137291"/>
                </a:lnTo>
                <a:lnTo>
                  <a:pt x="0" y="3137291"/>
                </a:lnTo>
                <a:cubicBezTo>
                  <a:pt x="0" y="1404613"/>
                  <a:pt x="1404612" y="0"/>
                  <a:pt x="3137290" y="0"/>
                </a:cubicBezTo>
                <a:close/>
              </a:path>
            </a:pathLst>
          </a:custGeom>
          <a:solidFill>
            <a:srgbClr val="ED7D31"/>
          </a:solidFill>
          <a:ln>
            <a:noFill/>
          </a:ln>
          <a:effectLst>
            <a:outerShdw blurRad="101600" dist="76200" dir="189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sp>
        <p:nvSpPr>
          <p:cNvPr id="51" name="Freeform 50"/>
          <p:cNvSpPr>
            <a:spLocks noChangeAspect="1"/>
          </p:cNvSpPr>
          <p:nvPr/>
        </p:nvSpPr>
        <p:spPr>
          <a:xfrm rot="5400000">
            <a:off x="8239340" y="734774"/>
            <a:ext cx="2651906" cy="2651905"/>
          </a:xfrm>
          <a:custGeom>
            <a:avLst/>
            <a:gdLst>
              <a:gd name="connsiteX0" fmla="*/ 2743200 w 2743201"/>
              <a:gd name="connsiteY0" fmla="*/ 0 h 2743200"/>
              <a:gd name="connsiteX1" fmla="*/ 2743201 w 2743201"/>
              <a:gd name="connsiteY1" fmla="*/ 0 h 2743200"/>
              <a:gd name="connsiteX2" fmla="*/ 2743201 w 2743201"/>
              <a:gd name="connsiteY2" fmla="*/ 1789606 h 2743200"/>
              <a:gd name="connsiteX3" fmla="*/ 2707245 w 2743201"/>
              <a:gd name="connsiteY3" fmla="*/ 1791421 h 2743200"/>
              <a:gd name="connsiteX4" fmla="*/ 1809439 w 2743201"/>
              <a:gd name="connsiteY4" fmla="*/ 2689227 h 2743200"/>
              <a:gd name="connsiteX5" fmla="*/ 1806714 w 2743201"/>
              <a:gd name="connsiteY5" fmla="*/ 2743200 h 2743200"/>
              <a:gd name="connsiteX6" fmla="*/ 0 w 2743201"/>
              <a:gd name="connsiteY6" fmla="*/ 2743200 h 2743200"/>
              <a:gd name="connsiteX7" fmla="*/ 803465 w 2743201"/>
              <a:gd name="connsiteY7" fmla="*/ 803465 h 2743200"/>
              <a:gd name="connsiteX8" fmla="*/ 862938 w 2743201"/>
              <a:gd name="connsiteY8" fmla="*/ 749411 h 2743200"/>
              <a:gd name="connsiteX9" fmla="*/ 886665 w 2743201"/>
              <a:gd name="connsiteY9" fmla="*/ 778169 h 2743200"/>
              <a:gd name="connsiteX10" fmla="*/ 1371599 w 2743201"/>
              <a:gd name="connsiteY10" fmla="*/ 979035 h 2743200"/>
              <a:gd name="connsiteX11" fmla="*/ 2057399 w 2743201"/>
              <a:gd name="connsiteY11" fmla="*/ 293235 h 2743200"/>
              <a:gd name="connsiteX12" fmla="*/ 2043466 w 2743201"/>
              <a:gd name="connsiteY12" fmla="*/ 155022 h 2743200"/>
              <a:gd name="connsiteX13" fmla="*/ 2025780 w 2743201"/>
              <a:gd name="connsiteY13" fmla="*/ 98047 h 2743200"/>
              <a:gd name="connsiteX14" fmla="*/ 2190350 w 2743201"/>
              <a:gd name="connsiteY14" fmla="*/ 55732 h 2743200"/>
              <a:gd name="connsiteX15" fmla="*/ 2743200 w 2743201"/>
              <a:gd name="connsiteY15" fmla="*/ 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743201" h="2743200">
                <a:moveTo>
                  <a:pt x="2743200" y="0"/>
                </a:moveTo>
                <a:lnTo>
                  <a:pt x="2743201" y="0"/>
                </a:lnTo>
                <a:lnTo>
                  <a:pt x="2743201" y="1789606"/>
                </a:lnTo>
                <a:lnTo>
                  <a:pt x="2707245" y="1791421"/>
                </a:lnTo>
                <a:cubicBezTo>
                  <a:pt x="2233858" y="1839496"/>
                  <a:pt x="1857514" y="2215839"/>
                  <a:pt x="1809439" y="2689227"/>
                </a:cubicBezTo>
                <a:lnTo>
                  <a:pt x="1806714" y="2743200"/>
                </a:lnTo>
                <a:lnTo>
                  <a:pt x="0" y="2743200"/>
                </a:lnTo>
                <a:cubicBezTo>
                  <a:pt x="0" y="1985686"/>
                  <a:pt x="307043" y="1299886"/>
                  <a:pt x="803465" y="803465"/>
                </a:cubicBezTo>
                <a:lnTo>
                  <a:pt x="862938" y="749411"/>
                </a:lnTo>
                <a:lnTo>
                  <a:pt x="886665" y="778169"/>
                </a:lnTo>
                <a:cubicBezTo>
                  <a:pt x="1010771" y="902274"/>
                  <a:pt x="1182221" y="979035"/>
                  <a:pt x="1371599" y="979035"/>
                </a:cubicBezTo>
                <a:cubicBezTo>
                  <a:pt x="1750356" y="979035"/>
                  <a:pt x="2057399" y="671992"/>
                  <a:pt x="2057399" y="293235"/>
                </a:cubicBezTo>
                <a:cubicBezTo>
                  <a:pt x="2057399" y="245890"/>
                  <a:pt x="2052602" y="199666"/>
                  <a:pt x="2043466" y="155022"/>
                </a:cubicBezTo>
                <a:lnTo>
                  <a:pt x="2025780" y="98047"/>
                </a:lnTo>
                <a:lnTo>
                  <a:pt x="2190350" y="55732"/>
                </a:lnTo>
                <a:cubicBezTo>
                  <a:pt x="2368925" y="19190"/>
                  <a:pt x="2553822" y="0"/>
                  <a:pt x="27432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50800" dir="189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sp>
        <p:nvSpPr>
          <p:cNvPr id="54" name="Text Box 10"/>
          <p:cNvSpPr txBox="1">
            <a:spLocks noChangeArrowheads="1"/>
          </p:cNvSpPr>
          <p:nvPr/>
        </p:nvSpPr>
        <p:spPr bwMode="auto">
          <a:xfrm>
            <a:off x="8279887" y="1574542"/>
            <a:ext cx="1614597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0960" tIns="30480" rIns="60960" bIns="30480">
            <a:spAutoFit/>
          </a:bodyPr>
          <a:lstStyle/>
          <a:p>
            <a:pPr defTabSz="1219170">
              <a:spcBef>
                <a:spcPct val="20000"/>
              </a:spcBef>
              <a:defRPr/>
            </a:pPr>
            <a:r>
              <a:rPr lang="es-PE" sz="1400" dirty="0" err="1" smtClean="0">
                <a:solidFill>
                  <a:schemeClr val="bg2">
                    <a:lumMod val="10000"/>
                  </a:schemeClr>
                </a:solidFill>
              </a:rPr>
              <a:t>Lorem</a:t>
            </a:r>
            <a:r>
              <a:rPr lang="es-PE" sz="1400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2">
                    <a:lumMod val="10000"/>
                  </a:schemeClr>
                </a:solidFill>
              </a:rPr>
              <a:t>ipsum</a:t>
            </a:r>
            <a:r>
              <a:rPr lang="es-PE" sz="1400" dirty="0" smtClean="0">
                <a:solidFill>
                  <a:schemeClr val="bg2">
                    <a:lumMod val="10000"/>
                  </a:schemeClr>
                </a:solidFill>
              </a:rPr>
              <a:t> dolor </a:t>
            </a:r>
            <a:r>
              <a:rPr lang="es-PE" sz="1400" dirty="0" err="1" smtClean="0">
                <a:solidFill>
                  <a:schemeClr val="bg2">
                    <a:lumMod val="10000"/>
                  </a:schemeClr>
                </a:solidFill>
              </a:rPr>
              <a:t>sit</a:t>
            </a:r>
            <a:r>
              <a:rPr lang="es-PE" sz="1400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2">
                    <a:lumMod val="10000"/>
                  </a:schemeClr>
                </a:solidFill>
              </a:rPr>
              <a:t>amet</a:t>
            </a:r>
            <a:r>
              <a:rPr lang="es-PE" sz="1400" dirty="0" smtClean="0">
                <a:solidFill>
                  <a:schemeClr val="bg2">
                    <a:lumMod val="10000"/>
                  </a:schemeClr>
                </a:solidFill>
              </a:rPr>
              <a:t>, </a:t>
            </a:r>
            <a:r>
              <a:rPr lang="es-PE" sz="1400" dirty="0" err="1" smtClean="0">
                <a:solidFill>
                  <a:schemeClr val="bg2">
                    <a:lumMod val="10000"/>
                  </a:schemeClr>
                </a:solidFill>
              </a:rPr>
              <a:t>consecte</a:t>
            </a:r>
            <a:r>
              <a:rPr lang="es-PE" sz="1400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2">
                    <a:lumMod val="10000"/>
                  </a:schemeClr>
                </a:solidFill>
              </a:rPr>
              <a:t>adipiscing</a:t>
            </a:r>
            <a:r>
              <a:rPr lang="es-PE" sz="1400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2">
                    <a:lumMod val="10000"/>
                  </a:schemeClr>
                </a:solidFill>
              </a:rPr>
              <a:t>elit</a:t>
            </a:r>
            <a:r>
              <a:rPr lang="es-PE" sz="1400" dirty="0" smtClean="0">
                <a:solidFill>
                  <a:schemeClr val="bg2">
                    <a:lumMod val="10000"/>
                  </a:schemeClr>
                </a:solidFill>
              </a:rPr>
              <a:t>, sed do </a:t>
            </a:r>
            <a:r>
              <a:rPr lang="es-PE" sz="1400" dirty="0" err="1" smtClean="0">
                <a:solidFill>
                  <a:schemeClr val="bg2">
                    <a:lumMod val="10000"/>
                  </a:schemeClr>
                </a:solidFill>
              </a:rPr>
              <a:t>eiusmod</a:t>
            </a:r>
            <a:r>
              <a:rPr lang="es-PE" sz="1400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2">
                    <a:lumMod val="10000"/>
                  </a:schemeClr>
                </a:solidFill>
              </a:rPr>
              <a:t>tempor</a:t>
            </a:r>
            <a:endParaRPr lang="es-PE" sz="14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55" name="Text Box 10"/>
          <p:cNvSpPr txBox="1">
            <a:spLocks noChangeArrowheads="1"/>
          </p:cNvSpPr>
          <p:nvPr/>
        </p:nvSpPr>
        <p:spPr bwMode="auto">
          <a:xfrm>
            <a:off x="9130641" y="3060332"/>
            <a:ext cx="1774698" cy="3378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0960" tIns="30480" rIns="60960" bIns="30480">
            <a:spAutoFit/>
          </a:bodyPr>
          <a:lstStyle/>
          <a:p>
            <a:pPr algn="ctr" defTabSz="1219170">
              <a:spcBef>
                <a:spcPct val="20000"/>
              </a:spcBef>
              <a:defRPr/>
            </a:pPr>
            <a:r>
              <a:rPr lang="es-PE" b="1" dirty="0" err="1" smtClean="0">
                <a:solidFill>
                  <a:srgbClr val="ED7D31"/>
                </a:solidFill>
              </a:rPr>
              <a:t>Lorem</a:t>
            </a:r>
            <a:r>
              <a:rPr lang="es-PE" b="1" dirty="0" smtClean="0">
                <a:solidFill>
                  <a:srgbClr val="ED7D31"/>
                </a:solidFill>
              </a:rPr>
              <a:t> </a:t>
            </a:r>
            <a:r>
              <a:rPr lang="es-PE" b="1" dirty="0" err="1" smtClean="0">
                <a:solidFill>
                  <a:srgbClr val="ED7D31"/>
                </a:solidFill>
              </a:rPr>
              <a:t>Ipsum</a:t>
            </a:r>
            <a:endParaRPr lang="es-PE" b="1" dirty="0">
              <a:solidFill>
                <a:srgbClr val="ED7D31"/>
              </a:solidFill>
            </a:endParaRPr>
          </a:p>
        </p:txBody>
      </p:sp>
      <p:sp>
        <p:nvSpPr>
          <p:cNvPr id="57" name="Freeform 56"/>
          <p:cNvSpPr>
            <a:spLocks noChangeAspect="1"/>
          </p:cNvSpPr>
          <p:nvPr/>
        </p:nvSpPr>
        <p:spPr>
          <a:xfrm rot="16200000">
            <a:off x="5059365" y="3532297"/>
            <a:ext cx="3032881" cy="3032881"/>
          </a:xfrm>
          <a:custGeom>
            <a:avLst/>
            <a:gdLst>
              <a:gd name="connsiteX0" fmla="*/ 3137290 w 3137291"/>
              <a:gd name="connsiteY0" fmla="*/ 0 h 3137291"/>
              <a:gd name="connsiteX1" fmla="*/ 3137291 w 3137291"/>
              <a:gd name="connsiteY1" fmla="*/ 0 h 3137291"/>
              <a:gd name="connsiteX2" fmla="*/ 3137291 w 3137291"/>
              <a:gd name="connsiteY2" fmla="*/ 2164794 h 3137291"/>
              <a:gd name="connsiteX3" fmla="*/ 3068563 w 3137291"/>
              <a:gd name="connsiteY3" fmla="*/ 2168264 h 3137291"/>
              <a:gd name="connsiteX4" fmla="*/ 2170757 w 3137291"/>
              <a:gd name="connsiteY4" fmla="*/ 3066070 h 3137291"/>
              <a:gd name="connsiteX5" fmla="*/ 2167161 w 3137291"/>
              <a:gd name="connsiteY5" fmla="*/ 3137291 h 3137291"/>
              <a:gd name="connsiteX6" fmla="*/ 0 w 3137291"/>
              <a:gd name="connsiteY6" fmla="*/ 3137291 h 3137291"/>
              <a:gd name="connsiteX7" fmla="*/ 3137290 w 3137291"/>
              <a:gd name="connsiteY7" fmla="*/ 0 h 31372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37291" h="3137291">
                <a:moveTo>
                  <a:pt x="3137290" y="0"/>
                </a:moveTo>
                <a:lnTo>
                  <a:pt x="3137291" y="0"/>
                </a:lnTo>
                <a:lnTo>
                  <a:pt x="3137291" y="2164794"/>
                </a:lnTo>
                <a:lnTo>
                  <a:pt x="3068563" y="2168264"/>
                </a:lnTo>
                <a:cubicBezTo>
                  <a:pt x="2595176" y="2216339"/>
                  <a:pt x="2218832" y="2592682"/>
                  <a:pt x="2170757" y="3066070"/>
                </a:cubicBezTo>
                <a:lnTo>
                  <a:pt x="2167161" y="3137291"/>
                </a:lnTo>
                <a:lnTo>
                  <a:pt x="0" y="3137291"/>
                </a:lnTo>
                <a:cubicBezTo>
                  <a:pt x="0" y="1404613"/>
                  <a:pt x="1404612" y="0"/>
                  <a:pt x="3137290" y="0"/>
                </a:cubicBezTo>
                <a:close/>
              </a:path>
            </a:pathLst>
          </a:custGeom>
          <a:solidFill>
            <a:srgbClr val="A5A5A5"/>
          </a:solidFill>
          <a:ln>
            <a:noFill/>
          </a:ln>
          <a:effectLst>
            <a:outerShdw blurRad="101600" dist="76200" dir="81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sp>
        <p:nvSpPr>
          <p:cNvPr id="58" name="Freeform 57"/>
          <p:cNvSpPr>
            <a:spLocks noChangeAspect="1"/>
          </p:cNvSpPr>
          <p:nvPr/>
        </p:nvSpPr>
        <p:spPr>
          <a:xfrm rot="16200000">
            <a:off x="5438865" y="3537855"/>
            <a:ext cx="2651906" cy="2651905"/>
          </a:xfrm>
          <a:custGeom>
            <a:avLst/>
            <a:gdLst>
              <a:gd name="connsiteX0" fmla="*/ 2743200 w 2743201"/>
              <a:gd name="connsiteY0" fmla="*/ 0 h 2743200"/>
              <a:gd name="connsiteX1" fmla="*/ 2743201 w 2743201"/>
              <a:gd name="connsiteY1" fmla="*/ 0 h 2743200"/>
              <a:gd name="connsiteX2" fmla="*/ 2743201 w 2743201"/>
              <a:gd name="connsiteY2" fmla="*/ 1789606 h 2743200"/>
              <a:gd name="connsiteX3" fmla="*/ 2707245 w 2743201"/>
              <a:gd name="connsiteY3" fmla="*/ 1791421 h 2743200"/>
              <a:gd name="connsiteX4" fmla="*/ 1809439 w 2743201"/>
              <a:gd name="connsiteY4" fmla="*/ 2689227 h 2743200"/>
              <a:gd name="connsiteX5" fmla="*/ 1806714 w 2743201"/>
              <a:gd name="connsiteY5" fmla="*/ 2743200 h 2743200"/>
              <a:gd name="connsiteX6" fmla="*/ 0 w 2743201"/>
              <a:gd name="connsiteY6" fmla="*/ 2743200 h 2743200"/>
              <a:gd name="connsiteX7" fmla="*/ 803465 w 2743201"/>
              <a:gd name="connsiteY7" fmla="*/ 803465 h 2743200"/>
              <a:gd name="connsiteX8" fmla="*/ 862938 w 2743201"/>
              <a:gd name="connsiteY8" fmla="*/ 749411 h 2743200"/>
              <a:gd name="connsiteX9" fmla="*/ 886665 w 2743201"/>
              <a:gd name="connsiteY9" fmla="*/ 778169 h 2743200"/>
              <a:gd name="connsiteX10" fmla="*/ 1371599 w 2743201"/>
              <a:gd name="connsiteY10" fmla="*/ 979035 h 2743200"/>
              <a:gd name="connsiteX11" fmla="*/ 2057399 w 2743201"/>
              <a:gd name="connsiteY11" fmla="*/ 293235 h 2743200"/>
              <a:gd name="connsiteX12" fmla="*/ 2043466 w 2743201"/>
              <a:gd name="connsiteY12" fmla="*/ 155022 h 2743200"/>
              <a:gd name="connsiteX13" fmla="*/ 2025780 w 2743201"/>
              <a:gd name="connsiteY13" fmla="*/ 98047 h 2743200"/>
              <a:gd name="connsiteX14" fmla="*/ 2190350 w 2743201"/>
              <a:gd name="connsiteY14" fmla="*/ 55732 h 2743200"/>
              <a:gd name="connsiteX15" fmla="*/ 2743200 w 2743201"/>
              <a:gd name="connsiteY15" fmla="*/ 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743201" h="2743200">
                <a:moveTo>
                  <a:pt x="2743200" y="0"/>
                </a:moveTo>
                <a:lnTo>
                  <a:pt x="2743201" y="0"/>
                </a:lnTo>
                <a:lnTo>
                  <a:pt x="2743201" y="1789606"/>
                </a:lnTo>
                <a:lnTo>
                  <a:pt x="2707245" y="1791421"/>
                </a:lnTo>
                <a:cubicBezTo>
                  <a:pt x="2233858" y="1839496"/>
                  <a:pt x="1857514" y="2215839"/>
                  <a:pt x="1809439" y="2689227"/>
                </a:cubicBezTo>
                <a:lnTo>
                  <a:pt x="1806714" y="2743200"/>
                </a:lnTo>
                <a:lnTo>
                  <a:pt x="0" y="2743200"/>
                </a:lnTo>
                <a:cubicBezTo>
                  <a:pt x="0" y="1985686"/>
                  <a:pt x="307043" y="1299886"/>
                  <a:pt x="803465" y="803465"/>
                </a:cubicBezTo>
                <a:lnTo>
                  <a:pt x="862938" y="749411"/>
                </a:lnTo>
                <a:lnTo>
                  <a:pt x="886665" y="778169"/>
                </a:lnTo>
                <a:cubicBezTo>
                  <a:pt x="1010771" y="902274"/>
                  <a:pt x="1182221" y="979035"/>
                  <a:pt x="1371599" y="979035"/>
                </a:cubicBezTo>
                <a:cubicBezTo>
                  <a:pt x="1750356" y="979035"/>
                  <a:pt x="2057399" y="671992"/>
                  <a:pt x="2057399" y="293235"/>
                </a:cubicBezTo>
                <a:cubicBezTo>
                  <a:pt x="2057399" y="245890"/>
                  <a:pt x="2052602" y="199666"/>
                  <a:pt x="2043466" y="155022"/>
                </a:cubicBezTo>
                <a:lnTo>
                  <a:pt x="2025780" y="98047"/>
                </a:lnTo>
                <a:lnTo>
                  <a:pt x="2190350" y="55732"/>
                </a:lnTo>
                <a:cubicBezTo>
                  <a:pt x="2368925" y="19190"/>
                  <a:pt x="2553822" y="0"/>
                  <a:pt x="27432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50800" dir="81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sp>
        <p:nvSpPr>
          <p:cNvPr id="61" name="Text Box 10"/>
          <p:cNvSpPr txBox="1">
            <a:spLocks noChangeArrowheads="1"/>
          </p:cNvSpPr>
          <p:nvPr/>
        </p:nvSpPr>
        <p:spPr bwMode="auto">
          <a:xfrm>
            <a:off x="6366294" y="4377625"/>
            <a:ext cx="1781945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0960" tIns="30480" rIns="60960" bIns="30480">
            <a:spAutoFit/>
          </a:bodyPr>
          <a:lstStyle/>
          <a:p>
            <a:pPr defTabSz="1219170">
              <a:spcBef>
                <a:spcPct val="20000"/>
              </a:spcBef>
              <a:defRPr/>
            </a:pPr>
            <a:r>
              <a:rPr lang="es-PE" sz="1400" dirty="0" err="1" smtClean="0">
                <a:solidFill>
                  <a:schemeClr val="bg2">
                    <a:lumMod val="10000"/>
                  </a:schemeClr>
                </a:solidFill>
              </a:rPr>
              <a:t>Lorem</a:t>
            </a:r>
            <a:r>
              <a:rPr lang="es-PE" sz="1400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2">
                    <a:lumMod val="10000"/>
                  </a:schemeClr>
                </a:solidFill>
              </a:rPr>
              <a:t>ipsum</a:t>
            </a:r>
            <a:r>
              <a:rPr lang="es-PE" sz="1400" dirty="0" smtClean="0">
                <a:solidFill>
                  <a:schemeClr val="bg2">
                    <a:lumMod val="10000"/>
                  </a:schemeClr>
                </a:solidFill>
              </a:rPr>
              <a:t> dolor </a:t>
            </a:r>
            <a:r>
              <a:rPr lang="es-PE" sz="1400" dirty="0" err="1" smtClean="0">
                <a:solidFill>
                  <a:schemeClr val="bg2">
                    <a:lumMod val="10000"/>
                  </a:schemeClr>
                </a:solidFill>
              </a:rPr>
              <a:t>sit</a:t>
            </a:r>
            <a:r>
              <a:rPr lang="es-PE" sz="1400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2">
                    <a:lumMod val="10000"/>
                  </a:schemeClr>
                </a:solidFill>
              </a:rPr>
              <a:t>amet</a:t>
            </a:r>
            <a:r>
              <a:rPr lang="es-PE" sz="1400" dirty="0" smtClean="0">
                <a:solidFill>
                  <a:schemeClr val="bg2">
                    <a:lumMod val="10000"/>
                  </a:schemeClr>
                </a:solidFill>
              </a:rPr>
              <a:t>, </a:t>
            </a:r>
            <a:r>
              <a:rPr lang="es-PE" sz="1400" dirty="0" err="1" smtClean="0">
                <a:solidFill>
                  <a:schemeClr val="bg2">
                    <a:lumMod val="10000"/>
                  </a:schemeClr>
                </a:solidFill>
              </a:rPr>
              <a:t>consectetur</a:t>
            </a:r>
            <a:r>
              <a:rPr lang="es-PE" sz="1400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2">
                    <a:lumMod val="10000"/>
                  </a:schemeClr>
                </a:solidFill>
              </a:rPr>
              <a:t>adipiscing</a:t>
            </a:r>
            <a:r>
              <a:rPr lang="es-PE" sz="1400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2">
                    <a:lumMod val="10000"/>
                  </a:schemeClr>
                </a:solidFill>
              </a:rPr>
              <a:t>elit</a:t>
            </a:r>
            <a:r>
              <a:rPr lang="es-PE" sz="1400" dirty="0" smtClean="0">
                <a:solidFill>
                  <a:schemeClr val="bg2">
                    <a:lumMod val="10000"/>
                  </a:schemeClr>
                </a:solidFill>
              </a:rPr>
              <a:t>, sed do </a:t>
            </a:r>
            <a:r>
              <a:rPr lang="es-PE" sz="1400" dirty="0" err="1" smtClean="0">
                <a:solidFill>
                  <a:schemeClr val="bg2">
                    <a:lumMod val="10000"/>
                  </a:schemeClr>
                </a:solidFill>
              </a:rPr>
              <a:t>eiusmod</a:t>
            </a:r>
            <a:r>
              <a:rPr lang="es-PE" sz="1400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2">
                    <a:lumMod val="10000"/>
                  </a:schemeClr>
                </a:solidFill>
              </a:rPr>
              <a:t>tempor</a:t>
            </a:r>
            <a:endParaRPr lang="es-PE" sz="14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62" name="Text Box 10"/>
          <p:cNvSpPr txBox="1">
            <a:spLocks noChangeArrowheads="1"/>
          </p:cNvSpPr>
          <p:nvPr/>
        </p:nvSpPr>
        <p:spPr bwMode="auto">
          <a:xfrm>
            <a:off x="5394269" y="3541896"/>
            <a:ext cx="1774697" cy="3378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0960" tIns="30480" rIns="60960" bIns="30480">
            <a:spAutoFit/>
          </a:bodyPr>
          <a:lstStyle/>
          <a:p>
            <a:pPr algn="ctr" defTabSz="1219170">
              <a:spcBef>
                <a:spcPct val="20000"/>
              </a:spcBef>
              <a:defRPr/>
            </a:pPr>
            <a:r>
              <a:rPr lang="es-PE" b="1" dirty="0" err="1" smtClean="0">
                <a:solidFill>
                  <a:srgbClr val="A5A5A5"/>
                </a:solidFill>
              </a:rPr>
              <a:t>Lorem</a:t>
            </a:r>
            <a:r>
              <a:rPr lang="es-PE" b="1" dirty="0" smtClean="0">
                <a:solidFill>
                  <a:srgbClr val="A5A5A5"/>
                </a:solidFill>
              </a:rPr>
              <a:t> </a:t>
            </a:r>
            <a:r>
              <a:rPr lang="es-PE" b="1" dirty="0" err="1" smtClean="0">
                <a:solidFill>
                  <a:srgbClr val="A5A5A5"/>
                </a:solidFill>
              </a:rPr>
              <a:t>Ipsum</a:t>
            </a:r>
            <a:endParaRPr lang="es-PE" b="1" dirty="0">
              <a:solidFill>
                <a:srgbClr val="A5A5A5"/>
              </a:solidFill>
            </a:endParaRPr>
          </a:p>
        </p:txBody>
      </p:sp>
      <p:sp>
        <p:nvSpPr>
          <p:cNvPr id="64" name="Freeform 63"/>
          <p:cNvSpPr>
            <a:spLocks noChangeAspect="1"/>
          </p:cNvSpPr>
          <p:nvPr/>
        </p:nvSpPr>
        <p:spPr>
          <a:xfrm rot="10800000">
            <a:off x="8244404" y="3540770"/>
            <a:ext cx="3032881" cy="3032881"/>
          </a:xfrm>
          <a:custGeom>
            <a:avLst/>
            <a:gdLst>
              <a:gd name="connsiteX0" fmla="*/ 3137290 w 3137291"/>
              <a:gd name="connsiteY0" fmla="*/ 0 h 3137291"/>
              <a:gd name="connsiteX1" fmla="*/ 3137291 w 3137291"/>
              <a:gd name="connsiteY1" fmla="*/ 0 h 3137291"/>
              <a:gd name="connsiteX2" fmla="*/ 3137291 w 3137291"/>
              <a:gd name="connsiteY2" fmla="*/ 2164794 h 3137291"/>
              <a:gd name="connsiteX3" fmla="*/ 3068563 w 3137291"/>
              <a:gd name="connsiteY3" fmla="*/ 2168264 h 3137291"/>
              <a:gd name="connsiteX4" fmla="*/ 2170757 w 3137291"/>
              <a:gd name="connsiteY4" fmla="*/ 3066070 h 3137291"/>
              <a:gd name="connsiteX5" fmla="*/ 2167161 w 3137291"/>
              <a:gd name="connsiteY5" fmla="*/ 3137291 h 3137291"/>
              <a:gd name="connsiteX6" fmla="*/ 0 w 3137291"/>
              <a:gd name="connsiteY6" fmla="*/ 3137291 h 3137291"/>
              <a:gd name="connsiteX7" fmla="*/ 3137290 w 3137291"/>
              <a:gd name="connsiteY7" fmla="*/ 0 h 31372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37291" h="3137291">
                <a:moveTo>
                  <a:pt x="3137290" y="0"/>
                </a:moveTo>
                <a:lnTo>
                  <a:pt x="3137291" y="0"/>
                </a:lnTo>
                <a:lnTo>
                  <a:pt x="3137291" y="2164794"/>
                </a:lnTo>
                <a:lnTo>
                  <a:pt x="3068563" y="2168264"/>
                </a:lnTo>
                <a:cubicBezTo>
                  <a:pt x="2595176" y="2216339"/>
                  <a:pt x="2218832" y="2592682"/>
                  <a:pt x="2170757" y="3066070"/>
                </a:cubicBezTo>
                <a:lnTo>
                  <a:pt x="2167161" y="3137291"/>
                </a:lnTo>
                <a:lnTo>
                  <a:pt x="0" y="3137291"/>
                </a:lnTo>
                <a:cubicBezTo>
                  <a:pt x="0" y="1404613"/>
                  <a:pt x="1404612" y="0"/>
                  <a:pt x="3137290" y="0"/>
                </a:cubicBezTo>
                <a:close/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  <a:effectLst>
            <a:outerShdw blurRad="1016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sp>
        <p:nvSpPr>
          <p:cNvPr id="65" name="Freeform 64"/>
          <p:cNvSpPr>
            <a:spLocks noChangeAspect="1"/>
          </p:cNvSpPr>
          <p:nvPr/>
        </p:nvSpPr>
        <p:spPr>
          <a:xfrm rot="10800000">
            <a:off x="8249962" y="3542245"/>
            <a:ext cx="2651906" cy="2651905"/>
          </a:xfrm>
          <a:custGeom>
            <a:avLst/>
            <a:gdLst>
              <a:gd name="connsiteX0" fmla="*/ 2743200 w 2743201"/>
              <a:gd name="connsiteY0" fmla="*/ 0 h 2743200"/>
              <a:gd name="connsiteX1" fmla="*/ 2743201 w 2743201"/>
              <a:gd name="connsiteY1" fmla="*/ 0 h 2743200"/>
              <a:gd name="connsiteX2" fmla="*/ 2743201 w 2743201"/>
              <a:gd name="connsiteY2" fmla="*/ 1789606 h 2743200"/>
              <a:gd name="connsiteX3" fmla="*/ 2707245 w 2743201"/>
              <a:gd name="connsiteY3" fmla="*/ 1791421 h 2743200"/>
              <a:gd name="connsiteX4" fmla="*/ 1809439 w 2743201"/>
              <a:gd name="connsiteY4" fmla="*/ 2689227 h 2743200"/>
              <a:gd name="connsiteX5" fmla="*/ 1806714 w 2743201"/>
              <a:gd name="connsiteY5" fmla="*/ 2743200 h 2743200"/>
              <a:gd name="connsiteX6" fmla="*/ 0 w 2743201"/>
              <a:gd name="connsiteY6" fmla="*/ 2743200 h 2743200"/>
              <a:gd name="connsiteX7" fmla="*/ 803465 w 2743201"/>
              <a:gd name="connsiteY7" fmla="*/ 803465 h 2743200"/>
              <a:gd name="connsiteX8" fmla="*/ 862938 w 2743201"/>
              <a:gd name="connsiteY8" fmla="*/ 749411 h 2743200"/>
              <a:gd name="connsiteX9" fmla="*/ 886665 w 2743201"/>
              <a:gd name="connsiteY9" fmla="*/ 778169 h 2743200"/>
              <a:gd name="connsiteX10" fmla="*/ 1371599 w 2743201"/>
              <a:gd name="connsiteY10" fmla="*/ 979035 h 2743200"/>
              <a:gd name="connsiteX11" fmla="*/ 2057399 w 2743201"/>
              <a:gd name="connsiteY11" fmla="*/ 293235 h 2743200"/>
              <a:gd name="connsiteX12" fmla="*/ 2043466 w 2743201"/>
              <a:gd name="connsiteY12" fmla="*/ 155022 h 2743200"/>
              <a:gd name="connsiteX13" fmla="*/ 2025780 w 2743201"/>
              <a:gd name="connsiteY13" fmla="*/ 98047 h 2743200"/>
              <a:gd name="connsiteX14" fmla="*/ 2190350 w 2743201"/>
              <a:gd name="connsiteY14" fmla="*/ 55732 h 2743200"/>
              <a:gd name="connsiteX15" fmla="*/ 2743200 w 2743201"/>
              <a:gd name="connsiteY15" fmla="*/ 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743201" h="2743200">
                <a:moveTo>
                  <a:pt x="2743200" y="0"/>
                </a:moveTo>
                <a:lnTo>
                  <a:pt x="2743201" y="0"/>
                </a:lnTo>
                <a:lnTo>
                  <a:pt x="2743201" y="1789606"/>
                </a:lnTo>
                <a:lnTo>
                  <a:pt x="2707245" y="1791421"/>
                </a:lnTo>
                <a:cubicBezTo>
                  <a:pt x="2233858" y="1839496"/>
                  <a:pt x="1857514" y="2215839"/>
                  <a:pt x="1809439" y="2689227"/>
                </a:cubicBezTo>
                <a:lnTo>
                  <a:pt x="1806714" y="2743200"/>
                </a:lnTo>
                <a:lnTo>
                  <a:pt x="0" y="2743200"/>
                </a:lnTo>
                <a:cubicBezTo>
                  <a:pt x="0" y="1985686"/>
                  <a:pt x="307043" y="1299886"/>
                  <a:pt x="803465" y="803465"/>
                </a:cubicBezTo>
                <a:lnTo>
                  <a:pt x="862938" y="749411"/>
                </a:lnTo>
                <a:lnTo>
                  <a:pt x="886665" y="778169"/>
                </a:lnTo>
                <a:cubicBezTo>
                  <a:pt x="1010771" y="902274"/>
                  <a:pt x="1182221" y="979035"/>
                  <a:pt x="1371599" y="979035"/>
                </a:cubicBezTo>
                <a:cubicBezTo>
                  <a:pt x="1750356" y="979035"/>
                  <a:pt x="2057399" y="671992"/>
                  <a:pt x="2057399" y="293235"/>
                </a:cubicBezTo>
                <a:cubicBezTo>
                  <a:pt x="2057399" y="245890"/>
                  <a:pt x="2052602" y="199666"/>
                  <a:pt x="2043466" y="155022"/>
                </a:cubicBezTo>
                <a:lnTo>
                  <a:pt x="2025780" y="98047"/>
                </a:lnTo>
                <a:lnTo>
                  <a:pt x="2190350" y="55732"/>
                </a:lnTo>
                <a:cubicBezTo>
                  <a:pt x="2368925" y="19190"/>
                  <a:pt x="2553822" y="0"/>
                  <a:pt x="27432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50800" dir="27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sp>
        <p:nvSpPr>
          <p:cNvPr id="68" name="Text Box 10"/>
          <p:cNvSpPr txBox="1">
            <a:spLocks noChangeArrowheads="1"/>
          </p:cNvSpPr>
          <p:nvPr/>
        </p:nvSpPr>
        <p:spPr bwMode="auto">
          <a:xfrm>
            <a:off x="8323341" y="4449060"/>
            <a:ext cx="220717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0960" tIns="30480" rIns="60960" bIns="30480">
            <a:spAutoFit/>
          </a:bodyPr>
          <a:lstStyle/>
          <a:p>
            <a:pPr defTabSz="1219170">
              <a:spcBef>
                <a:spcPct val="20000"/>
              </a:spcBef>
              <a:defRPr/>
            </a:pPr>
            <a:r>
              <a:rPr lang="es-PE" sz="1400" dirty="0" err="1" smtClean="0">
                <a:solidFill>
                  <a:schemeClr val="bg2">
                    <a:lumMod val="10000"/>
                  </a:schemeClr>
                </a:solidFill>
              </a:rPr>
              <a:t>Lorem</a:t>
            </a:r>
            <a:r>
              <a:rPr lang="es-PE" sz="1400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2">
                    <a:lumMod val="10000"/>
                  </a:schemeClr>
                </a:solidFill>
              </a:rPr>
              <a:t>ipsum</a:t>
            </a:r>
            <a:r>
              <a:rPr lang="es-PE" sz="1400" dirty="0" smtClean="0">
                <a:solidFill>
                  <a:schemeClr val="bg2">
                    <a:lumMod val="10000"/>
                  </a:schemeClr>
                </a:solidFill>
              </a:rPr>
              <a:t> dolor </a:t>
            </a:r>
            <a:r>
              <a:rPr lang="es-PE" sz="1400" dirty="0" err="1" smtClean="0">
                <a:solidFill>
                  <a:schemeClr val="bg2">
                    <a:lumMod val="10000"/>
                  </a:schemeClr>
                </a:solidFill>
              </a:rPr>
              <a:t>sit</a:t>
            </a:r>
            <a:r>
              <a:rPr lang="es-PE" sz="1400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2">
                    <a:lumMod val="10000"/>
                  </a:schemeClr>
                </a:solidFill>
              </a:rPr>
              <a:t>amet</a:t>
            </a:r>
            <a:r>
              <a:rPr lang="es-PE" sz="1400" dirty="0" smtClean="0">
                <a:solidFill>
                  <a:schemeClr val="bg2">
                    <a:lumMod val="10000"/>
                  </a:schemeClr>
                </a:solidFill>
              </a:rPr>
              <a:t>, </a:t>
            </a:r>
            <a:r>
              <a:rPr lang="es-PE" sz="1400" dirty="0" err="1" smtClean="0">
                <a:solidFill>
                  <a:schemeClr val="bg2">
                    <a:lumMod val="10000"/>
                  </a:schemeClr>
                </a:solidFill>
              </a:rPr>
              <a:t>consectetur</a:t>
            </a:r>
            <a:r>
              <a:rPr lang="es-PE" sz="1400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2">
                    <a:lumMod val="10000"/>
                  </a:schemeClr>
                </a:solidFill>
              </a:rPr>
              <a:t>adipiscing</a:t>
            </a:r>
            <a:r>
              <a:rPr lang="es-PE" sz="1400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2">
                    <a:lumMod val="10000"/>
                  </a:schemeClr>
                </a:solidFill>
              </a:rPr>
              <a:t>elit</a:t>
            </a:r>
            <a:r>
              <a:rPr lang="es-PE" sz="1400" dirty="0" smtClean="0">
                <a:solidFill>
                  <a:schemeClr val="bg2">
                    <a:lumMod val="10000"/>
                  </a:schemeClr>
                </a:solidFill>
              </a:rPr>
              <a:t>, sed do </a:t>
            </a:r>
            <a:r>
              <a:rPr lang="es-PE" sz="1400" dirty="0" err="1" smtClean="0">
                <a:solidFill>
                  <a:schemeClr val="bg2">
                    <a:lumMod val="10000"/>
                  </a:schemeClr>
                </a:solidFill>
              </a:rPr>
              <a:t>eiusmod</a:t>
            </a:r>
            <a:r>
              <a:rPr lang="es-PE" sz="1400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2">
                    <a:lumMod val="10000"/>
                  </a:schemeClr>
                </a:solidFill>
              </a:rPr>
              <a:t>tempor</a:t>
            </a:r>
            <a:endParaRPr lang="es-PE" sz="14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69" name="Text Box 10"/>
          <p:cNvSpPr txBox="1">
            <a:spLocks noChangeArrowheads="1"/>
          </p:cNvSpPr>
          <p:nvPr/>
        </p:nvSpPr>
        <p:spPr bwMode="auto">
          <a:xfrm>
            <a:off x="9174750" y="3542245"/>
            <a:ext cx="1774697" cy="3378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0960" tIns="30480" rIns="60960" bIns="30480">
            <a:spAutoFit/>
          </a:bodyPr>
          <a:lstStyle/>
          <a:p>
            <a:pPr algn="ctr" defTabSz="1219170">
              <a:spcBef>
                <a:spcPct val="20000"/>
              </a:spcBef>
              <a:defRPr/>
            </a:pPr>
            <a:r>
              <a:rPr lang="es-PE" b="1" dirty="0" err="1" smtClean="0">
                <a:solidFill>
                  <a:srgbClr val="548235"/>
                </a:solidFill>
              </a:rPr>
              <a:t>Lorem</a:t>
            </a:r>
            <a:r>
              <a:rPr lang="es-PE" b="1" dirty="0" smtClean="0">
                <a:solidFill>
                  <a:srgbClr val="548235"/>
                </a:solidFill>
              </a:rPr>
              <a:t> </a:t>
            </a:r>
            <a:r>
              <a:rPr lang="es-PE" b="1" dirty="0" err="1" smtClean="0">
                <a:solidFill>
                  <a:srgbClr val="548235"/>
                </a:solidFill>
              </a:rPr>
              <a:t>Ipsum</a:t>
            </a:r>
            <a:endParaRPr lang="es-PE" b="1" dirty="0">
              <a:solidFill>
                <a:srgbClr val="548235"/>
              </a:solidFill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416609" y="2529406"/>
            <a:ext cx="403364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>
              <a:spcBef>
                <a:spcPct val="20000"/>
              </a:spcBef>
              <a:defRPr/>
            </a:pP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Lorem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ipsum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dolor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sit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amet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,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consectetur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adipiscing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elit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, sed do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eiusmod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tempor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incididunt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ut labore et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dolore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magna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aliqua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. Ut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enim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ad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minim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veniam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,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quis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nostrud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exercitation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ullamco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laboris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nisi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ut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aliquip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ex</a:t>
            </a:r>
          </a:p>
          <a:p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b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</a:b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Lorem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ipsum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dolor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sit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amet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,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consectetur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adipiscing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elit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, sed do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eiusmod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tempor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incididunt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ut labore et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dolore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magna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aliqua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. Ut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enim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ad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minim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veniam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,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quis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nostrud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exercitation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ullamco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laboris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nisi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ut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aliquip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ex</a:t>
            </a:r>
            <a:endParaRPr lang="es-PE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80" name="Group 24"/>
          <p:cNvGrpSpPr/>
          <p:nvPr/>
        </p:nvGrpSpPr>
        <p:grpSpPr>
          <a:xfrm>
            <a:off x="1370402" y="2098980"/>
            <a:ext cx="1350472" cy="203200"/>
            <a:chOff x="4168751" y="2495551"/>
            <a:chExt cx="1012854" cy="152400"/>
          </a:xfrm>
          <a:solidFill>
            <a:schemeClr val="bg1"/>
          </a:solidFill>
        </p:grpSpPr>
        <p:sp>
          <p:nvSpPr>
            <p:cNvPr id="81" name="Oval 80"/>
            <p:cNvSpPr/>
            <p:nvPr/>
          </p:nvSpPr>
          <p:spPr>
            <a:xfrm>
              <a:off x="4598977" y="2495551"/>
              <a:ext cx="152400" cy="152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sz="2400" dirty="0">
                <a:solidFill>
                  <a:schemeClr val="tx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82" name="Oval 81"/>
            <p:cNvSpPr/>
            <p:nvPr/>
          </p:nvSpPr>
          <p:spPr>
            <a:xfrm flipV="1">
              <a:off x="4816297" y="2522221"/>
              <a:ext cx="99060" cy="9906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sz="2400" dirty="0">
                <a:solidFill>
                  <a:schemeClr val="tx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83" name="Oval 82"/>
            <p:cNvSpPr/>
            <p:nvPr/>
          </p:nvSpPr>
          <p:spPr>
            <a:xfrm flipV="1">
              <a:off x="4434997" y="2522221"/>
              <a:ext cx="99060" cy="9906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sz="2400" dirty="0">
                <a:solidFill>
                  <a:schemeClr val="tx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84" name="Oval 83"/>
            <p:cNvSpPr>
              <a:spLocks noChangeAspect="1"/>
            </p:cNvSpPr>
            <p:nvPr/>
          </p:nvSpPr>
          <p:spPr>
            <a:xfrm flipV="1">
              <a:off x="4980277" y="2531632"/>
              <a:ext cx="80239" cy="8023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sz="2400" dirty="0">
                <a:solidFill>
                  <a:schemeClr val="tx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85" name="Oval 84"/>
            <p:cNvSpPr>
              <a:spLocks noChangeAspect="1"/>
            </p:cNvSpPr>
            <p:nvPr/>
          </p:nvSpPr>
          <p:spPr>
            <a:xfrm flipV="1">
              <a:off x="4289838" y="2531632"/>
              <a:ext cx="80239" cy="8023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sz="2400" dirty="0">
                <a:solidFill>
                  <a:schemeClr val="tx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86" name="Oval 85"/>
            <p:cNvSpPr>
              <a:spLocks noChangeAspect="1"/>
            </p:cNvSpPr>
            <p:nvPr/>
          </p:nvSpPr>
          <p:spPr>
            <a:xfrm flipV="1">
              <a:off x="5125438" y="2543668"/>
              <a:ext cx="56167" cy="5616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sz="2400" dirty="0">
                <a:solidFill>
                  <a:schemeClr val="tx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87" name="Oval 86"/>
            <p:cNvSpPr>
              <a:spLocks noChangeAspect="1"/>
            </p:cNvSpPr>
            <p:nvPr/>
          </p:nvSpPr>
          <p:spPr>
            <a:xfrm flipV="1">
              <a:off x="4168751" y="2543668"/>
              <a:ext cx="56167" cy="5616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sz="2400" dirty="0">
                <a:solidFill>
                  <a:schemeClr val="tx2">
                    <a:lumMod val="40000"/>
                    <a:lumOff val="60000"/>
                  </a:schemeClr>
                </a:solidFill>
              </a:endParaRPr>
            </a:p>
          </p:txBody>
        </p:sp>
      </p:grpSp>
      <p:sp>
        <p:nvSpPr>
          <p:cNvPr id="88" name="Title 1"/>
          <p:cNvSpPr txBox="1">
            <a:spLocks/>
          </p:cNvSpPr>
          <p:nvPr/>
        </p:nvSpPr>
        <p:spPr>
          <a:xfrm>
            <a:off x="953841" y="1485395"/>
            <a:ext cx="2183596" cy="480116"/>
          </a:xfrm>
          <a:prstGeom prst="rect">
            <a:avLst/>
          </a:prstGeom>
        </p:spPr>
        <p:txBody>
          <a:bodyPr vert="horz" wrap="none" lIns="0" tIns="0" rIns="0" bIns="0" rtlCol="0" anchor="ctr">
            <a:noAutofit/>
          </a:bodyPr>
          <a:lstStyle/>
          <a:p>
            <a:pPr algn="ctr" defTabSz="1375467">
              <a:spcBef>
                <a:spcPct val="0"/>
              </a:spcBef>
              <a:tabLst>
                <a:tab pos="4794131" algn="l"/>
              </a:tabLst>
              <a:defRPr/>
            </a:pPr>
            <a:r>
              <a:rPr lang="es-PE" b="1" dirty="0" err="1" smtClean="0">
                <a:solidFill>
                  <a:schemeClr val="bg1"/>
                </a:solidFill>
                <a:ea typeface="+mj-ea"/>
                <a:cs typeface="+mj-cs"/>
              </a:rPr>
              <a:t>Lorem</a:t>
            </a:r>
            <a:r>
              <a:rPr lang="es-PE" b="1" dirty="0" smtClean="0">
                <a:solidFill>
                  <a:schemeClr val="bg1"/>
                </a:solidFill>
                <a:ea typeface="+mj-ea"/>
                <a:cs typeface="+mj-cs"/>
              </a:rPr>
              <a:t> </a:t>
            </a:r>
            <a:r>
              <a:rPr lang="es-PE" b="1" dirty="0" err="1" smtClean="0">
                <a:solidFill>
                  <a:schemeClr val="bg1"/>
                </a:solidFill>
                <a:ea typeface="+mj-ea"/>
                <a:cs typeface="+mj-cs"/>
              </a:rPr>
              <a:t>Ipsum</a:t>
            </a:r>
            <a:endParaRPr lang="es-PE" b="1" dirty="0">
              <a:solidFill>
                <a:schemeClr val="bg1"/>
              </a:solidFill>
              <a:ea typeface="+mj-ea"/>
              <a:cs typeface="+mj-cs"/>
            </a:endParaRPr>
          </a:p>
        </p:txBody>
      </p:sp>
      <p:grpSp>
        <p:nvGrpSpPr>
          <p:cNvPr id="89" name="Group 24"/>
          <p:cNvGrpSpPr/>
          <p:nvPr/>
        </p:nvGrpSpPr>
        <p:grpSpPr>
          <a:xfrm>
            <a:off x="1370402" y="5031922"/>
            <a:ext cx="1350472" cy="203200"/>
            <a:chOff x="4168751" y="2495551"/>
            <a:chExt cx="1012854" cy="152400"/>
          </a:xfrm>
          <a:solidFill>
            <a:schemeClr val="bg1"/>
          </a:solidFill>
        </p:grpSpPr>
        <p:sp>
          <p:nvSpPr>
            <p:cNvPr id="90" name="Oval 89"/>
            <p:cNvSpPr/>
            <p:nvPr/>
          </p:nvSpPr>
          <p:spPr>
            <a:xfrm>
              <a:off x="4598977" y="2495551"/>
              <a:ext cx="152400" cy="152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91" name="Oval 90"/>
            <p:cNvSpPr/>
            <p:nvPr/>
          </p:nvSpPr>
          <p:spPr>
            <a:xfrm flipV="1">
              <a:off x="4816297" y="2522221"/>
              <a:ext cx="99060" cy="9906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92" name="Oval 91"/>
            <p:cNvSpPr/>
            <p:nvPr/>
          </p:nvSpPr>
          <p:spPr>
            <a:xfrm flipV="1">
              <a:off x="4434997" y="2522221"/>
              <a:ext cx="99060" cy="9906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93" name="Oval 92"/>
            <p:cNvSpPr>
              <a:spLocks noChangeAspect="1"/>
            </p:cNvSpPr>
            <p:nvPr/>
          </p:nvSpPr>
          <p:spPr>
            <a:xfrm flipV="1">
              <a:off x="4980277" y="2531632"/>
              <a:ext cx="80239" cy="8023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94" name="Oval 93"/>
            <p:cNvSpPr>
              <a:spLocks noChangeAspect="1"/>
            </p:cNvSpPr>
            <p:nvPr/>
          </p:nvSpPr>
          <p:spPr>
            <a:xfrm flipV="1">
              <a:off x="4289838" y="2531632"/>
              <a:ext cx="80239" cy="8023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95" name="Oval 94"/>
            <p:cNvSpPr>
              <a:spLocks noChangeAspect="1"/>
            </p:cNvSpPr>
            <p:nvPr/>
          </p:nvSpPr>
          <p:spPr>
            <a:xfrm flipV="1">
              <a:off x="5125438" y="2543668"/>
              <a:ext cx="56167" cy="5616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96" name="Oval 95"/>
            <p:cNvSpPr>
              <a:spLocks noChangeAspect="1"/>
            </p:cNvSpPr>
            <p:nvPr/>
          </p:nvSpPr>
          <p:spPr>
            <a:xfrm flipV="1">
              <a:off x="4168751" y="2543668"/>
              <a:ext cx="56167" cy="5616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sz="2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8" name="Group 97"/>
          <p:cNvGrpSpPr/>
          <p:nvPr/>
        </p:nvGrpSpPr>
        <p:grpSpPr>
          <a:xfrm>
            <a:off x="127357" y="-21594"/>
            <a:ext cx="2524868" cy="613385"/>
            <a:chOff x="127357" y="-6354"/>
            <a:chExt cx="2524868" cy="613385"/>
          </a:xfrm>
        </p:grpSpPr>
        <p:sp>
          <p:nvSpPr>
            <p:cNvPr id="99" name="Round Same Side Corner Rectangle 98"/>
            <p:cNvSpPr/>
            <p:nvPr/>
          </p:nvSpPr>
          <p:spPr bwMode="auto">
            <a:xfrm rot="10800000" flipH="1">
              <a:off x="127357" y="-6354"/>
              <a:ext cx="2524868" cy="613385"/>
            </a:xfrm>
            <a:prstGeom prst="round2SameRect">
              <a:avLst>
                <a:gd name="adj1" fmla="val 35205"/>
                <a:gd name="adj2" fmla="val 0"/>
              </a:avLst>
            </a:prstGeom>
            <a:solidFill>
              <a:schemeClr val="tx1">
                <a:alpha val="50000"/>
              </a:schemeClr>
            </a:solidFill>
            <a:ln w="19050">
              <a:solidFill>
                <a:schemeClr val="tx1"/>
              </a:solidFill>
              <a:round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vert="horz" wrap="none" lIns="121920" tIns="60960" rIns="121920" bIns="6096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s-PE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127357" y="54118"/>
              <a:ext cx="252486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PE" sz="2400" dirty="0" err="1" smtClean="0">
                  <a:solidFill>
                    <a:schemeClr val="bg1"/>
                  </a:solidFill>
                </a:rPr>
                <a:t>Slide</a:t>
              </a:r>
              <a:r>
                <a:rPr lang="es-PE" sz="2400" dirty="0" smtClean="0">
                  <a:solidFill>
                    <a:schemeClr val="bg1"/>
                  </a:solidFill>
                </a:rPr>
                <a:t> </a:t>
              </a:r>
              <a:r>
                <a:rPr lang="es-PE" sz="2400" dirty="0" err="1" smtClean="0">
                  <a:solidFill>
                    <a:schemeClr val="bg1"/>
                  </a:solidFill>
                </a:rPr>
                <a:t>Title</a:t>
              </a:r>
              <a:endParaRPr lang="es-PE" sz="2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9001336" y="5337828"/>
            <a:ext cx="1149159" cy="1149159"/>
            <a:chOff x="9001336" y="5320895"/>
            <a:chExt cx="1149159" cy="1149159"/>
          </a:xfrm>
        </p:grpSpPr>
        <p:sp>
          <p:nvSpPr>
            <p:cNvPr id="66" name="Oval 65"/>
            <p:cNvSpPr>
              <a:spLocks noChangeAspect="1"/>
            </p:cNvSpPr>
            <p:nvPr/>
          </p:nvSpPr>
          <p:spPr>
            <a:xfrm rot="10800000">
              <a:off x="9001336" y="5320895"/>
              <a:ext cx="1149159" cy="114915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4000" sy="104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dirty="0"/>
            </a:p>
          </p:txBody>
        </p:sp>
        <p:sp>
          <p:nvSpPr>
            <p:cNvPr id="110" name="Oval 109"/>
            <p:cNvSpPr>
              <a:spLocks noChangeAspect="1"/>
            </p:cNvSpPr>
            <p:nvPr/>
          </p:nvSpPr>
          <p:spPr>
            <a:xfrm>
              <a:off x="9087185" y="5408260"/>
              <a:ext cx="972365" cy="972365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  <a:effectLst>
              <a:outerShdw blurRad="381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PE" sz="3600" dirty="0" smtClean="0"/>
                <a:t>03</a:t>
              </a:r>
              <a:endParaRPr lang="es-PE" sz="3600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146029" y="4289228"/>
            <a:ext cx="1149159" cy="1149159"/>
            <a:chOff x="5162962" y="4289228"/>
            <a:chExt cx="1149159" cy="1149159"/>
          </a:xfrm>
        </p:grpSpPr>
        <p:sp>
          <p:nvSpPr>
            <p:cNvPr id="59" name="Oval 58"/>
            <p:cNvSpPr>
              <a:spLocks noChangeAspect="1"/>
            </p:cNvSpPr>
            <p:nvPr/>
          </p:nvSpPr>
          <p:spPr>
            <a:xfrm rot="16200000">
              <a:off x="5162962" y="4289228"/>
              <a:ext cx="1149159" cy="114915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4000" sy="104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dirty="0"/>
            </a:p>
          </p:txBody>
        </p:sp>
        <p:sp>
          <p:nvSpPr>
            <p:cNvPr id="111" name="Oval 110"/>
            <p:cNvSpPr>
              <a:spLocks noChangeAspect="1"/>
            </p:cNvSpPr>
            <p:nvPr/>
          </p:nvSpPr>
          <p:spPr>
            <a:xfrm>
              <a:off x="5258513" y="4381441"/>
              <a:ext cx="972365" cy="972365"/>
            </a:xfrm>
            <a:prstGeom prst="ellipse">
              <a:avLst/>
            </a:prstGeom>
            <a:solidFill>
              <a:srgbClr val="A5A5A5"/>
            </a:solidFill>
            <a:ln>
              <a:noFill/>
            </a:ln>
            <a:effectLst>
              <a:outerShdw blurRad="381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PE" sz="3600" dirty="0" smtClean="0"/>
                <a:t>04</a:t>
              </a:r>
              <a:endParaRPr lang="es-PE" sz="3600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10034924" y="1469214"/>
            <a:ext cx="1149159" cy="1149159"/>
            <a:chOff x="10017991" y="1486147"/>
            <a:chExt cx="1149159" cy="1149159"/>
          </a:xfrm>
        </p:grpSpPr>
        <p:sp>
          <p:nvSpPr>
            <p:cNvPr id="52" name="Oval 51"/>
            <p:cNvSpPr>
              <a:spLocks noChangeAspect="1"/>
            </p:cNvSpPr>
            <p:nvPr/>
          </p:nvSpPr>
          <p:spPr>
            <a:xfrm rot="5400000">
              <a:off x="10017991" y="1486147"/>
              <a:ext cx="1149159" cy="114915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4000" sy="104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dirty="0"/>
            </a:p>
          </p:txBody>
        </p:sp>
        <p:sp>
          <p:nvSpPr>
            <p:cNvPr id="112" name="Oval 111"/>
            <p:cNvSpPr>
              <a:spLocks noChangeAspect="1"/>
            </p:cNvSpPr>
            <p:nvPr/>
          </p:nvSpPr>
          <p:spPr>
            <a:xfrm>
              <a:off x="10106006" y="1576593"/>
              <a:ext cx="972365" cy="972365"/>
            </a:xfrm>
            <a:prstGeom prst="ellipse">
              <a:avLst/>
            </a:prstGeom>
            <a:solidFill>
              <a:srgbClr val="ED7D31"/>
            </a:solidFill>
            <a:ln>
              <a:noFill/>
            </a:ln>
            <a:effectLst>
              <a:outerShdw blurRad="381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PE" sz="3600" dirty="0" smtClean="0"/>
                <a:t>02</a:t>
              </a:r>
              <a:endParaRPr lang="es-PE" sz="3600" dirty="0"/>
            </a:p>
          </p:txBody>
        </p:sp>
      </p:grpSp>
    </p:spTree>
    <p:extLst>
      <p:ext uri="{BB962C8B-B14F-4D97-AF65-F5344CB8AC3E}">
        <p14:creationId xmlns:p14="http://schemas.microsoft.com/office/powerpoint/2010/main" val="2847934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18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2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2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500"/>
                            </p:stCondLst>
                            <p:childTnLst>
                              <p:par>
                                <p:cTn id="37" presetID="18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3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0"/>
                            </p:stCondLst>
                            <p:childTnLst>
                              <p:par>
                                <p:cTn id="41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7000"/>
                            </p:stCondLst>
                            <p:childTnLst>
                              <p:par>
                                <p:cTn id="5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7500"/>
                            </p:stCondLst>
                            <p:childTnLst>
                              <p:par>
                                <p:cTn id="6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8000"/>
                            </p:stCondLst>
                            <p:childTnLst>
                              <p:par>
                                <p:cTn id="66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0000"/>
                            </p:stCondLst>
                            <p:childTnLst>
                              <p:par>
                                <p:cTn id="8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10500"/>
                            </p:stCondLst>
                            <p:childTnLst>
                              <p:par>
                                <p:cTn id="8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1000"/>
                            </p:stCondLst>
                            <p:childTnLst>
                              <p:par>
                                <p:cTn id="91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0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0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13000"/>
                            </p:stCondLst>
                            <p:childTnLst>
                              <p:par>
                                <p:cTn id="10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13500"/>
                            </p:stCondLst>
                            <p:childTnLst>
                              <p:par>
                                <p:cTn id="1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14000"/>
                            </p:stCondLst>
                            <p:childTnLst>
                              <p:par>
                                <p:cTn id="116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2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2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2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2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3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16000"/>
                            </p:stCondLst>
                            <p:childTnLst>
                              <p:par>
                                <p:cTn id="1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16500"/>
                            </p:stCondLst>
                            <p:childTnLst>
                              <p:par>
                                <p:cTn id="1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17000"/>
                            </p:stCondLst>
                            <p:childTnLst>
                              <p:par>
                                <p:cTn id="1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3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17500"/>
                            </p:stCondLst>
                            <p:childTnLst>
                              <p:par>
                                <p:cTn id="14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4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18000"/>
                            </p:stCondLst>
                            <p:childTnLst>
                              <p:par>
                                <p:cTn id="14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18500"/>
                            </p:stCondLst>
                            <p:childTnLst>
                              <p:par>
                                <p:cTn id="153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5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" grpId="0" animBg="1"/>
      <p:bldP spid="43" grpId="0" animBg="1"/>
      <p:bldP spid="44" grpId="0" animBg="1"/>
      <p:bldP spid="47" grpId="0"/>
      <p:bldP spid="48" grpId="0"/>
      <p:bldP spid="50" grpId="0" animBg="1"/>
      <p:bldP spid="51" grpId="0" animBg="1"/>
      <p:bldP spid="54" grpId="0"/>
      <p:bldP spid="55" grpId="0"/>
      <p:bldP spid="57" grpId="0" animBg="1"/>
      <p:bldP spid="58" grpId="0" animBg="1"/>
      <p:bldP spid="61" grpId="0"/>
      <p:bldP spid="62" grpId="0"/>
      <p:bldP spid="64" grpId="0" animBg="1"/>
      <p:bldP spid="65" grpId="0" animBg="1"/>
      <p:bldP spid="68" grpId="0"/>
      <p:bldP spid="69" grpId="0"/>
      <p:bldP spid="79" grpId="0"/>
      <p:bldP spid="88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2">
            <a:lum/>
          </a:blip>
          <a:srcRect/>
          <a:stretch>
            <a:fillRect t="-16000" b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/>
          <p:cNvSpPr/>
          <p:nvPr/>
        </p:nvSpPr>
        <p:spPr bwMode="auto">
          <a:xfrm>
            <a:off x="0" y="1131570"/>
            <a:ext cx="12192000" cy="5463540"/>
          </a:xfrm>
          <a:prstGeom prst="rect">
            <a:avLst/>
          </a:prstGeom>
          <a:solidFill>
            <a:schemeClr val="tx1">
              <a:alpha val="75000"/>
            </a:schemeClr>
          </a:solidFill>
          <a:ln w="6350">
            <a:noFill/>
            <a:round/>
            <a:headEnd/>
            <a:tailEnd/>
          </a:ln>
        </p:spPr>
        <p:txBody>
          <a:bodyPr vert="horz" wrap="none" lIns="121920" tIns="60960" rIns="121920" bIns="60960" numCol="1" rtlCol="0" anchor="ctr" anchorCtr="1" compatLnSpc="1">
            <a:prstTxWarp prst="textNoShape">
              <a:avLst/>
            </a:prstTxWarp>
          </a:bodyPr>
          <a:lstStyle/>
          <a:p>
            <a:pPr algn="ctr"/>
            <a:endParaRPr lang="es-PE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202" name="Group 201"/>
          <p:cNvGrpSpPr/>
          <p:nvPr/>
        </p:nvGrpSpPr>
        <p:grpSpPr>
          <a:xfrm>
            <a:off x="6323528" y="3146307"/>
            <a:ext cx="1106781" cy="1143123"/>
            <a:chOff x="4684585" y="2228419"/>
            <a:chExt cx="926943" cy="957380"/>
          </a:xfrm>
        </p:grpSpPr>
        <p:sp>
          <p:nvSpPr>
            <p:cNvPr id="2225" name="Freeform 177"/>
            <p:cNvSpPr>
              <a:spLocks/>
            </p:cNvSpPr>
            <p:nvPr/>
          </p:nvSpPr>
          <p:spPr bwMode="auto">
            <a:xfrm>
              <a:off x="4684585" y="2228419"/>
              <a:ext cx="926943" cy="246263"/>
            </a:xfrm>
            <a:custGeom>
              <a:avLst/>
              <a:gdLst/>
              <a:ahLst/>
              <a:cxnLst>
                <a:cxn ang="0">
                  <a:pos x="335" y="89"/>
                </a:cxn>
                <a:cxn ang="0">
                  <a:pos x="0" y="0"/>
                </a:cxn>
                <a:cxn ang="0">
                  <a:pos x="224" y="81"/>
                </a:cxn>
                <a:cxn ang="0">
                  <a:pos x="335" y="89"/>
                </a:cxn>
              </a:cxnLst>
              <a:rect l="0" t="0" r="r" b="b"/>
              <a:pathLst>
                <a:path w="335" h="89">
                  <a:moveTo>
                    <a:pt x="335" y="89"/>
                  </a:moveTo>
                  <a:lnTo>
                    <a:pt x="0" y="0"/>
                  </a:lnTo>
                  <a:lnTo>
                    <a:pt x="224" y="81"/>
                  </a:lnTo>
                  <a:lnTo>
                    <a:pt x="335" y="89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/>
            </a:p>
          </p:txBody>
        </p:sp>
        <p:sp>
          <p:nvSpPr>
            <p:cNvPr id="2226" name="Freeform 178"/>
            <p:cNvSpPr>
              <a:spLocks/>
            </p:cNvSpPr>
            <p:nvPr/>
          </p:nvSpPr>
          <p:spPr bwMode="auto">
            <a:xfrm>
              <a:off x="5304391" y="2452546"/>
              <a:ext cx="307137" cy="733253"/>
            </a:xfrm>
            <a:custGeom>
              <a:avLst/>
              <a:gdLst/>
              <a:ahLst/>
              <a:cxnLst>
                <a:cxn ang="0">
                  <a:pos x="0" y="265"/>
                </a:cxn>
                <a:cxn ang="0">
                  <a:pos x="111" y="8"/>
                </a:cxn>
                <a:cxn ang="0">
                  <a:pos x="0" y="0"/>
                </a:cxn>
                <a:cxn ang="0">
                  <a:pos x="0" y="265"/>
                </a:cxn>
              </a:cxnLst>
              <a:rect l="0" t="0" r="r" b="b"/>
              <a:pathLst>
                <a:path w="111" h="265">
                  <a:moveTo>
                    <a:pt x="0" y="265"/>
                  </a:moveTo>
                  <a:lnTo>
                    <a:pt x="111" y="8"/>
                  </a:lnTo>
                  <a:lnTo>
                    <a:pt x="0" y="0"/>
                  </a:lnTo>
                  <a:lnTo>
                    <a:pt x="0" y="265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/>
            </a:p>
          </p:txBody>
        </p:sp>
        <p:sp>
          <p:nvSpPr>
            <p:cNvPr id="2227" name="Freeform 179"/>
            <p:cNvSpPr>
              <a:spLocks/>
            </p:cNvSpPr>
            <p:nvPr/>
          </p:nvSpPr>
          <p:spPr bwMode="auto">
            <a:xfrm>
              <a:off x="4684585" y="2228419"/>
              <a:ext cx="619806" cy="957379"/>
            </a:xfrm>
            <a:custGeom>
              <a:avLst/>
              <a:gdLst/>
              <a:ahLst/>
              <a:cxnLst>
                <a:cxn ang="0">
                  <a:pos x="224" y="346"/>
                </a:cxn>
                <a:cxn ang="0">
                  <a:pos x="224" y="81"/>
                </a:cxn>
                <a:cxn ang="0">
                  <a:pos x="0" y="0"/>
                </a:cxn>
                <a:cxn ang="0">
                  <a:pos x="0" y="267"/>
                </a:cxn>
                <a:cxn ang="0">
                  <a:pos x="224" y="346"/>
                </a:cxn>
              </a:cxnLst>
              <a:rect l="0" t="0" r="r" b="b"/>
              <a:pathLst>
                <a:path w="224" h="346">
                  <a:moveTo>
                    <a:pt x="224" y="346"/>
                  </a:moveTo>
                  <a:lnTo>
                    <a:pt x="224" y="81"/>
                  </a:lnTo>
                  <a:lnTo>
                    <a:pt x="0" y="0"/>
                  </a:lnTo>
                  <a:lnTo>
                    <a:pt x="0" y="267"/>
                  </a:lnTo>
                  <a:lnTo>
                    <a:pt x="224" y="346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/>
            </a:p>
          </p:txBody>
        </p:sp>
      </p:grpSp>
      <p:grpSp>
        <p:nvGrpSpPr>
          <p:cNvPr id="206" name="Group 205"/>
          <p:cNvGrpSpPr/>
          <p:nvPr/>
        </p:nvGrpSpPr>
        <p:grpSpPr>
          <a:xfrm>
            <a:off x="4476691" y="3146307"/>
            <a:ext cx="1106781" cy="1143123"/>
            <a:chOff x="3137836" y="2228419"/>
            <a:chExt cx="926943" cy="957380"/>
          </a:xfrm>
        </p:grpSpPr>
        <p:sp>
          <p:nvSpPr>
            <p:cNvPr id="2228" name="Freeform 180"/>
            <p:cNvSpPr>
              <a:spLocks/>
            </p:cNvSpPr>
            <p:nvPr/>
          </p:nvSpPr>
          <p:spPr bwMode="auto">
            <a:xfrm>
              <a:off x="3137836" y="2228419"/>
              <a:ext cx="926943" cy="246263"/>
            </a:xfrm>
            <a:custGeom>
              <a:avLst/>
              <a:gdLst/>
              <a:ahLst/>
              <a:cxnLst>
                <a:cxn ang="0">
                  <a:pos x="0" y="89"/>
                </a:cxn>
                <a:cxn ang="0">
                  <a:pos x="335" y="0"/>
                </a:cxn>
                <a:cxn ang="0">
                  <a:pos x="112" y="81"/>
                </a:cxn>
                <a:cxn ang="0">
                  <a:pos x="0" y="89"/>
                </a:cxn>
              </a:cxnLst>
              <a:rect l="0" t="0" r="r" b="b"/>
              <a:pathLst>
                <a:path w="335" h="89">
                  <a:moveTo>
                    <a:pt x="0" y="89"/>
                  </a:moveTo>
                  <a:lnTo>
                    <a:pt x="335" y="0"/>
                  </a:lnTo>
                  <a:lnTo>
                    <a:pt x="112" y="81"/>
                  </a:lnTo>
                  <a:lnTo>
                    <a:pt x="0" y="89"/>
                  </a:lnTo>
                  <a:close/>
                </a:path>
              </a:pathLst>
            </a:custGeom>
            <a:solidFill>
              <a:schemeClr val="accent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/>
            </a:p>
          </p:txBody>
        </p:sp>
        <p:sp>
          <p:nvSpPr>
            <p:cNvPr id="2229" name="Freeform 181"/>
            <p:cNvSpPr>
              <a:spLocks/>
            </p:cNvSpPr>
            <p:nvPr/>
          </p:nvSpPr>
          <p:spPr bwMode="auto">
            <a:xfrm>
              <a:off x="3137836" y="2452546"/>
              <a:ext cx="309903" cy="733253"/>
            </a:xfrm>
            <a:custGeom>
              <a:avLst/>
              <a:gdLst/>
              <a:ahLst/>
              <a:cxnLst>
                <a:cxn ang="0">
                  <a:pos x="112" y="265"/>
                </a:cxn>
                <a:cxn ang="0">
                  <a:pos x="0" y="8"/>
                </a:cxn>
                <a:cxn ang="0">
                  <a:pos x="112" y="0"/>
                </a:cxn>
                <a:cxn ang="0">
                  <a:pos x="112" y="265"/>
                </a:cxn>
              </a:cxnLst>
              <a:rect l="0" t="0" r="r" b="b"/>
              <a:pathLst>
                <a:path w="112" h="265">
                  <a:moveTo>
                    <a:pt x="112" y="265"/>
                  </a:moveTo>
                  <a:lnTo>
                    <a:pt x="0" y="8"/>
                  </a:lnTo>
                  <a:lnTo>
                    <a:pt x="112" y="0"/>
                  </a:lnTo>
                  <a:lnTo>
                    <a:pt x="112" y="265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/>
            </a:p>
          </p:txBody>
        </p:sp>
        <p:sp>
          <p:nvSpPr>
            <p:cNvPr id="2230" name="Freeform 182"/>
            <p:cNvSpPr>
              <a:spLocks/>
            </p:cNvSpPr>
            <p:nvPr/>
          </p:nvSpPr>
          <p:spPr bwMode="auto">
            <a:xfrm>
              <a:off x="3447739" y="2228419"/>
              <a:ext cx="617040" cy="957379"/>
            </a:xfrm>
            <a:custGeom>
              <a:avLst/>
              <a:gdLst/>
              <a:ahLst/>
              <a:cxnLst>
                <a:cxn ang="0">
                  <a:pos x="0" y="346"/>
                </a:cxn>
                <a:cxn ang="0">
                  <a:pos x="0" y="81"/>
                </a:cxn>
                <a:cxn ang="0">
                  <a:pos x="223" y="0"/>
                </a:cxn>
                <a:cxn ang="0">
                  <a:pos x="223" y="267"/>
                </a:cxn>
                <a:cxn ang="0">
                  <a:pos x="0" y="346"/>
                </a:cxn>
              </a:cxnLst>
              <a:rect l="0" t="0" r="r" b="b"/>
              <a:pathLst>
                <a:path w="223" h="346">
                  <a:moveTo>
                    <a:pt x="0" y="346"/>
                  </a:moveTo>
                  <a:lnTo>
                    <a:pt x="0" y="81"/>
                  </a:lnTo>
                  <a:lnTo>
                    <a:pt x="223" y="0"/>
                  </a:lnTo>
                  <a:lnTo>
                    <a:pt x="223" y="267"/>
                  </a:lnTo>
                  <a:lnTo>
                    <a:pt x="0" y="346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/>
            </a:p>
          </p:txBody>
        </p:sp>
      </p:grpSp>
      <p:grpSp>
        <p:nvGrpSpPr>
          <p:cNvPr id="204" name="Group 203"/>
          <p:cNvGrpSpPr/>
          <p:nvPr/>
        </p:nvGrpSpPr>
        <p:grpSpPr>
          <a:xfrm>
            <a:off x="5216747" y="4570254"/>
            <a:ext cx="1473504" cy="1172855"/>
            <a:chOff x="3757642" y="3420992"/>
            <a:chExt cx="1234078" cy="982281"/>
          </a:xfrm>
        </p:grpSpPr>
        <p:sp>
          <p:nvSpPr>
            <p:cNvPr id="2231" name="Freeform 183"/>
            <p:cNvSpPr>
              <a:spLocks/>
            </p:cNvSpPr>
            <p:nvPr/>
          </p:nvSpPr>
          <p:spPr bwMode="auto">
            <a:xfrm>
              <a:off x="3757642" y="3420992"/>
              <a:ext cx="1234078" cy="442718"/>
            </a:xfrm>
            <a:custGeom>
              <a:avLst/>
              <a:gdLst/>
              <a:ahLst/>
              <a:cxnLst>
                <a:cxn ang="0">
                  <a:pos x="224" y="160"/>
                </a:cxn>
                <a:cxn ang="0">
                  <a:pos x="0" y="81"/>
                </a:cxn>
                <a:cxn ang="0">
                  <a:pos x="224" y="0"/>
                </a:cxn>
                <a:cxn ang="0">
                  <a:pos x="446" y="81"/>
                </a:cxn>
                <a:cxn ang="0">
                  <a:pos x="224" y="160"/>
                </a:cxn>
              </a:cxnLst>
              <a:rect l="0" t="0" r="r" b="b"/>
              <a:pathLst>
                <a:path w="446" h="160">
                  <a:moveTo>
                    <a:pt x="224" y="160"/>
                  </a:moveTo>
                  <a:lnTo>
                    <a:pt x="0" y="81"/>
                  </a:lnTo>
                  <a:lnTo>
                    <a:pt x="224" y="0"/>
                  </a:lnTo>
                  <a:lnTo>
                    <a:pt x="446" y="81"/>
                  </a:lnTo>
                  <a:lnTo>
                    <a:pt x="224" y="160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/>
            </a:p>
          </p:txBody>
        </p:sp>
        <p:sp>
          <p:nvSpPr>
            <p:cNvPr id="2232" name="Freeform 184"/>
            <p:cNvSpPr>
              <a:spLocks/>
            </p:cNvSpPr>
            <p:nvPr/>
          </p:nvSpPr>
          <p:spPr bwMode="auto">
            <a:xfrm>
              <a:off x="4377448" y="3645118"/>
              <a:ext cx="614272" cy="758155"/>
            </a:xfrm>
            <a:custGeom>
              <a:avLst/>
              <a:gdLst/>
              <a:ahLst/>
              <a:cxnLst>
                <a:cxn ang="0">
                  <a:pos x="0" y="274"/>
                </a:cxn>
                <a:cxn ang="0">
                  <a:pos x="0" y="79"/>
                </a:cxn>
                <a:cxn ang="0">
                  <a:pos x="222" y="0"/>
                </a:cxn>
                <a:cxn ang="0">
                  <a:pos x="0" y="274"/>
                </a:cxn>
              </a:cxnLst>
              <a:rect l="0" t="0" r="r" b="b"/>
              <a:pathLst>
                <a:path w="222" h="274">
                  <a:moveTo>
                    <a:pt x="0" y="274"/>
                  </a:moveTo>
                  <a:lnTo>
                    <a:pt x="0" y="79"/>
                  </a:lnTo>
                  <a:lnTo>
                    <a:pt x="222" y="0"/>
                  </a:lnTo>
                  <a:lnTo>
                    <a:pt x="0" y="274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/>
            </a:p>
          </p:txBody>
        </p:sp>
        <p:sp>
          <p:nvSpPr>
            <p:cNvPr id="2233" name="Freeform 185"/>
            <p:cNvSpPr>
              <a:spLocks/>
            </p:cNvSpPr>
            <p:nvPr/>
          </p:nvSpPr>
          <p:spPr bwMode="auto">
            <a:xfrm>
              <a:off x="3757642" y="3645118"/>
              <a:ext cx="619806" cy="758155"/>
            </a:xfrm>
            <a:custGeom>
              <a:avLst/>
              <a:gdLst/>
              <a:ahLst/>
              <a:cxnLst>
                <a:cxn ang="0">
                  <a:pos x="224" y="274"/>
                </a:cxn>
                <a:cxn ang="0">
                  <a:pos x="224" y="79"/>
                </a:cxn>
                <a:cxn ang="0">
                  <a:pos x="0" y="0"/>
                </a:cxn>
                <a:cxn ang="0">
                  <a:pos x="224" y="274"/>
                </a:cxn>
              </a:cxnLst>
              <a:rect l="0" t="0" r="r" b="b"/>
              <a:pathLst>
                <a:path w="224" h="274">
                  <a:moveTo>
                    <a:pt x="224" y="274"/>
                  </a:moveTo>
                  <a:lnTo>
                    <a:pt x="224" y="79"/>
                  </a:lnTo>
                  <a:lnTo>
                    <a:pt x="0" y="0"/>
                  </a:lnTo>
                  <a:lnTo>
                    <a:pt x="224" y="274"/>
                  </a:lnTo>
                  <a:close/>
                </a:path>
              </a:pathLst>
            </a:custGeom>
            <a:solidFill>
              <a:schemeClr val="accent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/>
            </a:p>
          </p:txBody>
        </p:sp>
      </p:grpSp>
      <p:grpSp>
        <p:nvGrpSpPr>
          <p:cNvPr id="200" name="Group 199"/>
          <p:cNvGrpSpPr/>
          <p:nvPr/>
        </p:nvGrpSpPr>
        <p:grpSpPr>
          <a:xfrm>
            <a:off x="5216747" y="3281764"/>
            <a:ext cx="1473504" cy="1407427"/>
            <a:chOff x="3757642" y="2341866"/>
            <a:chExt cx="1234078" cy="1178738"/>
          </a:xfrm>
        </p:grpSpPr>
        <p:sp>
          <p:nvSpPr>
            <p:cNvPr id="2234" name="Freeform 186"/>
            <p:cNvSpPr>
              <a:spLocks/>
            </p:cNvSpPr>
            <p:nvPr/>
          </p:nvSpPr>
          <p:spPr bwMode="auto">
            <a:xfrm>
              <a:off x="4377448" y="2563225"/>
              <a:ext cx="614272" cy="957379"/>
            </a:xfrm>
            <a:custGeom>
              <a:avLst/>
              <a:gdLst/>
              <a:ahLst/>
              <a:cxnLst>
                <a:cxn ang="0">
                  <a:pos x="0" y="81"/>
                </a:cxn>
                <a:cxn ang="0">
                  <a:pos x="0" y="346"/>
                </a:cxn>
                <a:cxn ang="0">
                  <a:pos x="222" y="266"/>
                </a:cxn>
                <a:cxn ang="0">
                  <a:pos x="222" y="0"/>
                </a:cxn>
                <a:cxn ang="0">
                  <a:pos x="0" y="81"/>
                </a:cxn>
              </a:cxnLst>
              <a:rect l="0" t="0" r="r" b="b"/>
              <a:pathLst>
                <a:path w="222" h="346">
                  <a:moveTo>
                    <a:pt x="0" y="81"/>
                  </a:moveTo>
                  <a:lnTo>
                    <a:pt x="0" y="346"/>
                  </a:lnTo>
                  <a:lnTo>
                    <a:pt x="222" y="266"/>
                  </a:lnTo>
                  <a:lnTo>
                    <a:pt x="222" y="0"/>
                  </a:lnTo>
                  <a:lnTo>
                    <a:pt x="0" y="81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/>
            </a:p>
          </p:txBody>
        </p:sp>
        <p:sp>
          <p:nvSpPr>
            <p:cNvPr id="2235" name="Freeform 187"/>
            <p:cNvSpPr>
              <a:spLocks/>
            </p:cNvSpPr>
            <p:nvPr/>
          </p:nvSpPr>
          <p:spPr bwMode="auto">
            <a:xfrm>
              <a:off x="3757642" y="2341866"/>
              <a:ext cx="1234078" cy="445486"/>
            </a:xfrm>
            <a:custGeom>
              <a:avLst/>
              <a:gdLst/>
              <a:ahLst/>
              <a:cxnLst>
                <a:cxn ang="0">
                  <a:pos x="224" y="0"/>
                </a:cxn>
                <a:cxn ang="0">
                  <a:pos x="0" y="80"/>
                </a:cxn>
                <a:cxn ang="0">
                  <a:pos x="224" y="161"/>
                </a:cxn>
                <a:cxn ang="0">
                  <a:pos x="446" y="80"/>
                </a:cxn>
                <a:cxn ang="0">
                  <a:pos x="224" y="0"/>
                </a:cxn>
              </a:cxnLst>
              <a:rect l="0" t="0" r="r" b="b"/>
              <a:pathLst>
                <a:path w="446" h="161">
                  <a:moveTo>
                    <a:pt x="224" y="0"/>
                  </a:moveTo>
                  <a:lnTo>
                    <a:pt x="0" y="80"/>
                  </a:lnTo>
                  <a:lnTo>
                    <a:pt x="224" y="161"/>
                  </a:lnTo>
                  <a:lnTo>
                    <a:pt x="446" y="80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/>
            </a:p>
          </p:txBody>
        </p:sp>
        <p:sp>
          <p:nvSpPr>
            <p:cNvPr id="2236" name="Freeform 188"/>
            <p:cNvSpPr>
              <a:spLocks/>
            </p:cNvSpPr>
            <p:nvPr/>
          </p:nvSpPr>
          <p:spPr bwMode="auto">
            <a:xfrm>
              <a:off x="3757642" y="2563225"/>
              <a:ext cx="619806" cy="95737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66"/>
                </a:cxn>
                <a:cxn ang="0">
                  <a:pos x="224" y="346"/>
                </a:cxn>
                <a:cxn ang="0">
                  <a:pos x="224" y="81"/>
                </a:cxn>
                <a:cxn ang="0">
                  <a:pos x="0" y="0"/>
                </a:cxn>
              </a:cxnLst>
              <a:rect l="0" t="0" r="r" b="b"/>
              <a:pathLst>
                <a:path w="224" h="346">
                  <a:moveTo>
                    <a:pt x="0" y="0"/>
                  </a:moveTo>
                  <a:lnTo>
                    <a:pt x="0" y="266"/>
                  </a:lnTo>
                  <a:lnTo>
                    <a:pt x="224" y="346"/>
                  </a:lnTo>
                  <a:lnTo>
                    <a:pt x="224" y="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/>
            </a:p>
          </p:txBody>
        </p:sp>
      </p:grpSp>
      <p:grpSp>
        <p:nvGrpSpPr>
          <p:cNvPr id="201" name="Group 200"/>
          <p:cNvGrpSpPr/>
          <p:nvPr/>
        </p:nvGrpSpPr>
        <p:grpSpPr>
          <a:xfrm>
            <a:off x="5216747" y="2244364"/>
            <a:ext cx="1473504" cy="1172856"/>
            <a:chOff x="3757642" y="1473031"/>
            <a:chExt cx="1234078" cy="982282"/>
          </a:xfrm>
        </p:grpSpPr>
        <p:sp>
          <p:nvSpPr>
            <p:cNvPr id="2237" name="Freeform 189"/>
            <p:cNvSpPr>
              <a:spLocks/>
            </p:cNvSpPr>
            <p:nvPr/>
          </p:nvSpPr>
          <p:spPr bwMode="auto">
            <a:xfrm>
              <a:off x="4377448" y="1473031"/>
              <a:ext cx="614272" cy="98228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355"/>
                </a:cxn>
                <a:cxn ang="0">
                  <a:pos x="222" y="274"/>
                </a:cxn>
                <a:cxn ang="0">
                  <a:pos x="0" y="0"/>
                </a:cxn>
              </a:cxnLst>
              <a:rect l="0" t="0" r="r" b="b"/>
              <a:pathLst>
                <a:path w="222" h="355">
                  <a:moveTo>
                    <a:pt x="0" y="0"/>
                  </a:moveTo>
                  <a:lnTo>
                    <a:pt x="0" y="355"/>
                  </a:lnTo>
                  <a:lnTo>
                    <a:pt x="222" y="2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/>
            </a:p>
          </p:txBody>
        </p:sp>
        <p:sp>
          <p:nvSpPr>
            <p:cNvPr id="2238" name="Freeform 190"/>
            <p:cNvSpPr>
              <a:spLocks/>
            </p:cNvSpPr>
            <p:nvPr/>
          </p:nvSpPr>
          <p:spPr bwMode="auto">
            <a:xfrm>
              <a:off x="3757642" y="1473031"/>
              <a:ext cx="619806" cy="982282"/>
            </a:xfrm>
            <a:custGeom>
              <a:avLst/>
              <a:gdLst/>
              <a:ahLst/>
              <a:cxnLst>
                <a:cxn ang="0">
                  <a:pos x="224" y="0"/>
                </a:cxn>
                <a:cxn ang="0">
                  <a:pos x="224" y="355"/>
                </a:cxn>
                <a:cxn ang="0">
                  <a:pos x="0" y="274"/>
                </a:cxn>
                <a:cxn ang="0">
                  <a:pos x="224" y="0"/>
                </a:cxn>
              </a:cxnLst>
              <a:rect l="0" t="0" r="r" b="b"/>
              <a:pathLst>
                <a:path w="224" h="355">
                  <a:moveTo>
                    <a:pt x="224" y="0"/>
                  </a:moveTo>
                  <a:lnTo>
                    <a:pt x="224" y="355"/>
                  </a:lnTo>
                  <a:lnTo>
                    <a:pt x="0" y="274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/>
            </a:p>
          </p:txBody>
        </p:sp>
      </p:grpSp>
      <p:grpSp>
        <p:nvGrpSpPr>
          <p:cNvPr id="205" name="Group 204"/>
          <p:cNvGrpSpPr/>
          <p:nvPr/>
        </p:nvGrpSpPr>
        <p:grpSpPr>
          <a:xfrm>
            <a:off x="4496514" y="3694740"/>
            <a:ext cx="1106781" cy="1143123"/>
            <a:chOff x="3154438" y="2687739"/>
            <a:chExt cx="926943" cy="957380"/>
          </a:xfrm>
        </p:grpSpPr>
        <p:sp>
          <p:nvSpPr>
            <p:cNvPr id="2239" name="Freeform 191"/>
            <p:cNvSpPr>
              <a:spLocks/>
            </p:cNvSpPr>
            <p:nvPr/>
          </p:nvSpPr>
          <p:spPr bwMode="auto">
            <a:xfrm>
              <a:off x="3154438" y="2911866"/>
              <a:ext cx="926943" cy="733253"/>
            </a:xfrm>
            <a:custGeom>
              <a:avLst/>
              <a:gdLst/>
              <a:ahLst/>
              <a:cxnLst>
                <a:cxn ang="0">
                  <a:pos x="0" y="176"/>
                </a:cxn>
                <a:cxn ang="0">
                  <a:pos x="335" y="265"/>
                </a:cxn>
                <a:cxn ang="0">
                  <a:pos x="335" y="0"/>
                </a:cxn>
                <a:cxn ang="0">
                  <a:pos x="0" y="176"/>
                </a:cxn>
              </a:cxnLst>
              <a:rect l="0" t="0" r="r" b="b"/>
              <a:pathLst>
                <a:path w="335" h="265">
                  <a:moveTo>
                    <a:pt x="0" y="176"/>
                  </a:moveTo>
                  <a:lnTo>
                    <a:pt x="335" y="265"/>
                  </a:lnTo>
                  <a:lnTo>
                    <a:pt x="335" y="0"/>
                  </a:lnTo>
                  <a:lnTo>
                    <a:pt x="0" y="176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/>
            </a:p>
          </p:txBody>
        </p:sp>
        <p:sp>
          <p:nvSpPr>
            <p:cNvPr id="2240" name="Freeform 192"/>
            <p:cNvSpPr>
              <a:spLocks/>
            </p:cNvSpPr>
            <p:nvPr/>
          </p:nvSpPr>
          <p:spPr bwMode="auto">
            <a:xfrm>
              <a:off x="3154438" y="2687739"/>
              <a:ext cx="926943" cy="711117"/>
            </a:xfrm>
            <a:custGeom>
              <a:avLst/>
              <a:gdLst/>
              <a:ahLst/>
              <a:cxnLst>
                <a:cxn ang="0">
                  <a:pos x="112" y="0"/>
                </a:cxn>
                <a:cxn ang="0">
                  <a:pos x="0" y="257"/>
                </a:cxn>
                <a:cxn ang="0">
                  <a:pos x="335" y="81"/>
                </a:cxn>
                <a:cxn ang="0">
                  <a:pos x="112" y="0"/>
                </a:cxn>
              </a:cxnLst>
              <a:rect l="0" t="0" r="r" b="b"/>
              <a:pathLst>
                <a:path w="335" h="257">
                  <a:moveTo>
                    <a:pt x="112" y="0"/>
                  </a:moveTo>
                  <a:lnTo>
                    <a:pt x="0" y="257"/>
                  </a:lnTo>
                  <a:lnTo>
                    <a:pt x="335" y="81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chemeClr val="accent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/>
            </a:p>
          </p:txBody>
        </p:sp>
      </p:grpSp>
      <p:grpSp>
        <p:nvGrpSpPr>
          <p:cNvPr id="203" name="Group 202"/>
          <p:cNvGrpSpPr/>
          <p:nvPr/>
        </p:nvGrpSpPr>
        <p:grpSpPr>
          <a:xfrm>
            <a:off x="6323528" y="3688132"/>
            <a:ext cx="1106781" cy="1139819"/>
            <a:chOff x="4684585" y="2682205"/>
            <a:chExt cx="926943" cy="954612"/>
          </a:xfrm>
        </p:grpSpPr>
        <p:sp>
          <p:nvSpPr>
            <p:cNvPr id="2241" name="Freeform 193"/>
            <p:cNvSpPr>
              <a:spLocks/>
            </p:cNvSpPr>
            <p:nvPr/>
          </p:nvSpPr>
          <p:spPr bwMode="auto">
            <a:xfrm>
              <a:off x="4684585" y="2903564"/>
              <a:ext cx="926943" cy="733253"/>
            </a:xfrm>
            <a:custGeom>
              <a:avLst/>
              <a:gdLst/>
              <a:ahLst/>
              <a:cxnLst>
                <a:cxn ang="0">
                  <a:pos x="335" y="177"/>
                </a:cxn>
                <a:cxn ang="0">
                  <a:pos x="0" y="265"/>
                </a:cxn>
                <a:cxn ang="0">
                  <a:pos x="0" y="0"/>
                </a:cxn>
                <a:cxn ang="0">
                  <a:pos x="335" y="177"/>
                </a:cxn>
              </a:cxnLst>
              <a:rect l="0" t="0" r="r" b="b"/>
              <a:pathLst>
                <a:path w="335" h="265">
                  <a:moveTo>
                    <a:pt x="335" y="177"/>
                  </a:moveTo>
                  <a:lnTo>
                    <a:pt x="0" y="265"/>
                  </a:lnTo>
                  <a:lnTo>
                    <a:pt x="0" y="0"/>
                  </a:lnTo>
                  <a:lnTo>
                    <a:pt x="335" y="177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/>
            </a:p>
          </p:txBody>
        </p:sp>
        <p:sp>
          <p:nvSpPr>
            <p:cNvPr id="2242" name="Freeform 194"/>
            <p:cNvSpPr>
              <a:spLocks/>
            </p:cNvSpPr>
            <p:nvPr/>
          </p:nvSpPr>
          <p:spPr bwMode="auto">
            <a:xfrm>
              <a:off x="4684585" y="2682205"/>
              <a:ext cx="926943" cy="711117"/>
            </a:xfrm>
            <a:custGeom>
              <a:avLst/>
              <a:gdLst/>
              <a:ahLst/>
              <a:cxnLst>
                <a:cxn ang="0">
                  <a:pos x="224" y="0"/>
                </a:cxn>
                <a:cxn ang="0">
                  <a:pos x="335" y="257"/>
                </a:cxn>
                <a:cxn ang="0">
                  <a:pos x="0" y="80"/>
                </a:cxn>
                <a:cxn ang="0">
                  <a:pos x="224" y="0"/>
                </a:cxn>
              </a:cxnLst>
              <a:rect l="0" t="0" r="r" b="b"/>
              <a:pathLst>
                <a:path w="335" h="257">
                  <a:moveTo>
                    <a:pt x="224" y="0"/>
                  </a:moveTo>
                  <a:lnTo>
                    <a:pt x="335" y="257"/>
                  </a:lnTo>
                  <a:lnTo>
                    <a:pt x="0" y="80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/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127357" y="-21594"/>
            <a:ext cx="2524868" cy="613385"/>
            <a:chOff x="127357" y="-6354"/>
            <a:chExt cx="2524868" cy="613385"/>
          </a:xfrm>
        </p:grpSpPr>
        <p:sp>
          <p:nvSpPr>
            <p:cNvPr id="40" name="Round Same Side Corner Rectangle 39"/>
            <p:cNvSpPr/>
            <p:nvPr/>
          </p:nvSpPr>
          <p:spPr bwMode="auto">
            <a:xfrm rot="10800000" flipH="1">
              <a:off x="127357" y="-6354"/>
              <a:ext cx="2524868" cy="613385"/>
            </a:xfrm>
            <a:prstGeom prst="round2SameRect">
              <a:avLst>
                <a:gd name="adj1" fmla="val 35205"/>
                <a:gd name="adj2" fmla="val 0"/>
              </a:avLst>
            </a:prstGeom>
            <a:solidFill>
              <a:schemeClr val="tx1">
                <a:alpha val="50000"/>
              </a:schemeClr>
            </a:solidFill>
            <a:ln w="19050">
              <a:solidFill>
                <a:schemeClr val="tx1"/>
              </a:solidFill>
              <a:round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vert="horz" wrap="none" lIns="121920" tIns="60960" rIns="121920" bIns="6096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s-PE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127357" y="54118"/>
              <a:ext cx="252486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PE" sz="2400" dirty="0" err="1" smtClean="0">
                  <a:solidFill>
                    <a:schemeClr val="bg1"/>
                  </a:solidFill>
                </a:rPr>
                <a:t>Slide</a:t>
              </a:r>
              <a:r>
                <a:rPr lang="es-PE" sz="2400" dirty="0" smtClean="0">
                  <a:solidFill>
                    <a:schemeClr val="bg1"/>
                  </a:solidFill>
                </a:rPr>
                <a:t> </a:t>
              </a:r>
              <a:r>
                <a:rPr lang="es-PE" sz="2400" dirty="0" err="1" smtClean="0">
                  <a:solidFill>
                    <a:schemeClr val="bg1"/>
                  </a:solidFill>
                </a:rPr>
                <a:t>Title</a:t>
              </a:r>
              <a:endParaRPr lang="es-PE" sz="2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7389446" y="2667517"/>
            <a:ext cx="4565621" cy="861774"/>
            <a:chOff x="4253748" y="2893197"/>
            <a:chExt cx="4565621" cy="861774"/>
          </a:xfrm>
        </p:grpSpPr>
        <p:sp>
          <p:nvSpPr>
            <p:cNvPr id="51" name="TextBox 50"/>
            <p:cNvSpPr txBox="1"/>
            <p:nvPr/>
          </p:nvSpPr>
          <p:spPr>
            <a:xfrm>
              <a:off x="5517010" y="2893197"/>
              <a:ext cx="3302359" cy="861774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defTabSz="1219170">
                <a:spcBef>
                  <a:spcPct val="20000"/>
                </a:spcBef>
                <a:defRPr/>
              </a:pP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Lorem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ipsum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dolor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sit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amet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,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consectetur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adipiscing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elit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, sed do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eiusmod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tempor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incididunt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utdse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ut labore et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dolore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magna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aliqua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. Ut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enim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ad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minim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veniam</a:t>
              </a:r>
              <a:endParaRPr lang="es-PE" sz="1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4253748" y="2935196"/>
              <a:ext cx="1188720" cy="365760"/>
            </a:xfrm>
            <a:prstGeom prst="rect">
              <a:avLst/>
            </a:prstGeom>
            <a:solidFill>
              <a:srgbClr val="ED7D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PE" sz="1400" dirty="0" err="1" smtClean="0"/>
                <a:t>Lorem</a:t>
              </a:r>
              <a:r>
                <a:rPr lang="es-PE" sz="1400" dirty="0" smtClean="0"/>
                <a:t> </a:t>
              </a:r>
              <a:r>
                <a:rPr lang="es-PE" sz="1400" dirty="0" err="1" smtClean="0"/>
                <a:t>Ipsum</a:t>
              </a:r>
              <a:endParaRPr lang="es-PE" sz="1400" dirty="0"/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7459224" y="3972785"/>
            <a:ext cx="4565621" cy="861774"/>
            <a:chOff x="4253748" y="2893197"/>
            <a:chExt cx="4565621" cy="861774"/>
          </a:xfrm>
        </p:grpSpPr>
        <p:sp>
          <p:nvSpPr>
            <p:cNvPr id="54" name="TextBox 53"/>
            <p:cNvSpPr txBox="1"/>
            <p:nvPr/>
          </p:nvSpPr>
          <p:spPr>
            <a:xfrm>
              <a:off x="5517010" y="2893197"/>
              <a:ext cx="3302359" cy="861774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defTabSz="1219170">
                <a:spcBef>
                  <a:spcPct val="20000"/>
                </a:spcBef>
                <a:defRPr/>
              </a:pP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Lorem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ipsum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dolor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sit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amet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,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consectetur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adipiscing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elit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, sed do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eiusmod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tempor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incididunt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utdse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ut labore et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dolore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magna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aliqua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. Ut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enim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ad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minim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veniam</a:t>
              </a:r>
              <a:endParaRPr lang="es-PE" sz="1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55" name="Rectangle 54"/>
            <p:cNvSpPr/>
            <p:nvPr/>
          </p:nvSpPr>
          <p:spPr>
            <a:xfrm>
              <a:off x="4253748" y="2935196"/>
              <a:ext cx="1188720" cy="365760"/>
            </a:xfrm>
            <a:prstGeom prst="rect">
              <a:avLst/>
            </a:prstGeom>
            <a:solidFill>
              <a:srgbClr val="A5A5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PE" sz="1400" dirty="0" err="1" smtClean="0"/>
                <a:t>Lorem</a:t>
              </a:r>
              <a:r>
                <a:rPr lang="es-PE" sz="1400" dirty="0" smtClean="0"/>
                <a:t> </a:t>
              </a:r>
              <a:r>
                <a:rPr lang="es-PE" sz="1400" dirty="0" err="1" smtClean="0"/>
                <a:t>Ipsum</a:t>
              </a:r>
              <a:endParaRPr lang="es-PE" sz="1400" dirty="0"/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4143792" y="1300237"/>
            <a:ext cx="4565621" cy="861774"/>
            <a:chOff x="4253748" y="2893197"/>
            <a:chExt cx="4565621" cy="861774"/>
          </a:xfrm>
        </p:grpSpPr>
        <p:sp>
          <p:nvSpPr>
            <p:cNvPr id="57" name="TextBox 56"/>
            <p:cNvSpPr txBox="1"/>
            <p:nvPr/>
          </p:nvSpPr>
          <p:spPr>
            <a:xfrm>
              <a:off x="5517010" y="2893197"/>
              <a:ext cx="3302359" cy="861774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defTabSz="1219170">
                <a:spcBef>
                  <a:spcPct val="20000"/>
                </a:spcBef>
                <a:defRPr/>
              </a:pP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Lorem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ipsum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dolor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sit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amet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,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consectetur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adipiscing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elit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, sed do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eiusmod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tempor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incididunt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utdse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ut labore et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dolore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magna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aliqua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. Ut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enim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ad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minim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veniam</a:t>
              </a:r>
              <a:endParaRPr lang="es-PE" sz="1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4253748" y="2935196"/>
              <a:ext cx="1188720" cy="365760"/>
            </a:xfrm>
            <a:prstGeom prst="rect">
              <a:avLst/>
            </a:prstGeom>
            <a:solidFill>
              <a:srgbClr val="5B9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PE" sz="1400" dirty="0" err="1" smtClean="0"/>
                <a:t>Lorem</a:t>
              </a:r>
              <a:r>
                <a:rPr lang="es-PE" sz="1400" dirty="0" smtClean="0"/>
                <a:t> </a:t>
              </a:r>
              <a:r>
                <a:rPr lang="es-PE" sz="1400" dirty="0" err="1" smtClean="0"/>
                <a:t>Ipsum</a:t>
              </a:r>
              <a:endParaRPr lang="es-PE" sz="1400" dirty="0"/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3958556" y="5728668"/>
            <a:ext cx="4565621" cy="861774"/>
            <a:chOff x="4253748" y="2893197"/>
            <a:chExt cx="4565621" cy="861774"/>
          </a:xfrm>
        </p:grpSpPr>
        <p:sp>
          <p:nvSpPr>
            <p:cNvPr id="60" name="TextBox 59"/>
            <p:cNvSpPr txBox="1"/>
            <p:nvPr/>
          </p:nvSpPr>
          <p:spPr>
            <a:xfrm>
              <a:off x="5517010" y="2893197"/>
              <a:ext cx="3302359" cy="861774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defTabSz="1219170">
                <a:spcBef>
                  <a:spcPct val="20000"/>
                </a:spcBef>
                <a:defRPr/>
              </a:pP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Lorem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ipsum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dolor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sit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amet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,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consectetur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adipiscing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elit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, sed do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eiusmod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tempor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incididunt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utdse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ut labore et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dolore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magna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aliqua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. Ut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enim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ad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minim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veniam</a:t>
              </a:r>
              <a:endParaRPr lang="es-PE" sz="1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61" name="Rectangle 60"/>
            <p:cNvSpPr/>
            <p:nvPr/>
          </p:nvSpPr>
          <p:spPr>
            <a:xfrm>
              <a:off x="4253748" y="2935196"/>
              <a:ext cx="1188720" cy="36576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PE" sz="1400" dirty="0" err="1" smtClean="0"/>
                <a:t>Lorem</a:t>
              </a:r>
              <a:r>
                <a:rPr lang="es-PE" sz="1400" dirty="0" smtClean="0"/>
                <a:t> </a:t>
              </a:r>
              <a:r>
                <a:rPr lang="es-PE" sz="1400" dirty="0" err="1" smtClean="0"/>
                <a:t>Ipsum</a:t>
              </a:r>
              <a:endParaRPr lang="es-PE" sz="1400" dirty="0"/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238584" y="2570051"/>
            <a:ext cx="4565621" cy="861774"/>
            <a:chOff x="4253748" y="2893197"/>
            <a:chExt cx="4565621" cy="861774"/>
          </a:xfrm>
        </p:grpSpPr>
        <p:sp>
          <p:nvSpPr>
            <p:cNvPr id="63" name="TextBox 62"/>
            <p:cNvSpPr txBox="1"/>
            <p:nvPr/>
          </p:nvSpPr>
          <p:spPr>
            <a:xfrm>
              <a:off x="5517010" y="2893197"/>
              <a:ext cx="3302359" cy="861774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defTabSz="1219170">
                <a:spcBef>
                  <a:spcPct val="20000"/>
                </a:spcBef>
                <a:defRPr/>
              </a:pP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Lorem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ipsum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dolor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sit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amet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,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consectetur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adipiscing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elit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, sed do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eiusmod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tempor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incididunt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utdse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ut labore et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dolore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magna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aliqua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. Ut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enim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ad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minim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veniam</a:t>
              </a:r>
              <a:endParaRPr lang="es-PE" sz="1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64" name="Rectangle 63"/>
            <p:cNvSpPr/>
            <p:nvPr/>
          </p:nvSpPr>
          <p:spPr>
            <a:xfrm>
              <a:off x="4253748" y="2935196"/>
              <a:ext cx="1188720" cy="365760"/>
            </a:xfrm>
            <a:prstGeom prst="rect">
              <a:avLst/>
            </a:prstGeom>
            <a:solidFill>
              <a:srgbClr val="70AD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PE" sz="1400" dirty="0" err="1" smtClean="0"/>
                <a:t>Lorem</a:t>
              </a:r>
              <a:r>
                <a:rPr lang="es-PE" sz="1400" dirty="0" smtClean="0"/>
                <a:t> </a:t>
              </a:r>
              <a:r>
                <a:rPr lang="es-PE" sz="1400" dirty="0" err="1" smtClean="0"/>
                <a:t>Ipsum</a:t>
              </a:r>
              <a:endParaRPr lang="es-PE" sz="1400" dirty="0"/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231083" y="4258304"/>
            <a:ext cx="4565621" cy="861774"/>
            <a:chOff x="4253748" y="2893197"/>
            <a:chExt cx="4565621" cy="861774"/>
          </a:xfrm>
        </p:grpSpPr>
        <p:sp>
          <p:nvSpPr>
            <p:cNvPr id="66" name="TextBox 65"/>
            <p:cNvSpPr txBox="1"/>
            <p:nvPr/>
          </p:nvSpPr>
          <p:spPr>
            <a:xfrm>
              <a:off x="5517010" y="2893197"/>
              <a:ext cx="3302359" cy="861774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defTabSz="1219170">
                <a:spcBef>
                  <a:spcPct val="20000"/>
                </a:spcBef>
                <a:defRPr/>
              </a:pP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Lorem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ipsum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dolor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sit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amet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,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consectetur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adipiscing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elit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, sed do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eiusmod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tempor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incididunt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utdse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ut labore et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dolore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magna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aliqua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. Ut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enim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ad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minim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veniam</a:t>
              </a:r>
              <a:endParaRPr lang="es-PE" sz="1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67" name="Rectangle 66"/>
            <p:cNvSpPr/>
            <p:nvPr/>
          </p:nvSpPr>
          <p:spPr>
            <a:xfrm>
              <a:off x="4253748" y="2935196"/>
              <a:ext cx="1188720" cy="365760"/>
            </a:xfrm>
            <a:prstGeom prst="rect">
              <a:avLst/>
            </a:prstGeom>
            <a:solidFill>
              <a:srgbClr val="4472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PE" sz="1400" dirty="0" err="1" smtClean="0"/>
                <a:t>Lorem</a:t>
              </a:r>
              <a:r>
                <a:rPr lang="es-PE" sz="1400" dirty="0" smtClean="0"/>
                <a:t> </a:t>
              </a:r>
              <a:r>
                <a:rPr lang="es-PE" sz="1400" dirty="0" err="1" smtClean="0"/>
                <a:t>Ipsum</a:t>
              </a:r>
              <a:endParaRPr lang="es-PE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4167043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00"/>
                            </p:stCondLst>
                            <p:childTnLst>
                              <p:par>
                                <p:cTn id="40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7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750"/>
                            </p:stCondLst>
                            <p:childTnLst>
                              <p:par>
                                <p:cTn id="45" presetID="2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500"/>
                            </p:stCondLst>
                            <p:childTnLst>
                              <p:par>
                                <p:cTn id="50" presetID="2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7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7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250"/>
                            </p:stCondLst>
                            <p:childTnLst>
                              <p:par>
                                <p:cTn id="5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4750"/>
                            </p:stCondLst>
                            <p:childTnLst>
                              <p:par>
                                <p:cTn id="60" presetID="2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7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7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500"/>
                            </p:stCondLst>
                            <p:childTnLst>
                              <p:par>
                                <p:cTn id="65" presetID="2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7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7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2">
            <a:lum/>
          </a:blip>
          <a:srcRect/>
          <a:stretch>
            <a:fillRect t="-16000" b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/>
          <p:cNvSpPr/>
          <p:nvPr/>
        </p:nvSpPr>
        <p:spPr bwMode="auto">
          <a:xfrm>
            <a:off x="0" y="1558978"/>
            <a:ext cx="12192000" cy="5051684"/>
          </a:xfrm>
          <a:prstGeom prst="rect">
            <a:avLst/>
          </a:prstGeom>
          <a:solidFill>
            <a:schemeClr val="tx1">
              <a:alpha val="75000"/>
            </a:schemeClr>
          </a:solidFill>
          <a:ln w="6350">
            <a:noFill/>
            <a:round/>
            <a:headEnd/>
            <a:tailEnd/>
          </a:ln>
        </p:spPr>
        <p:txBody>
          <a:bodyPr vert="horz" wrap="none" lIns="121920" tIns="60960" rIns="121920" bIns="60960" numCol="1" rtlCol="0" anchor="ctr" anchorCtr="1" compatLnSpc="1">
            <a:prstTxWarp prst="textNoShape">
              <a:avLst/>
            </a:prstTxWarp>
          </a:bodyPr>
          <a:lstStyle/>
          <a:p>
            <a:pPr algn="ctr"/>
            <a:endParaRPr lang="es-PE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3" name="Pentagon 92"/>
          <p:cNvSpPr/>
          <p:nvPr/>
        </p:nvSpPr>
        <p:spPr bwMode="auto">
          <a:xfrm>
            <a:off x="3814284" y="2404368"/>
            <a:ext cx="1580091" cy="457200"/>
          </a:xfrm>
          <a:prstGeom prst="homePlate">
            <a:avLst/>
          </a:prstGeom>
          <a:solidFill>
            <a:srgbClr val="FFC000"/>
          </a:solidFill>
          <a:ln w="19050">
            <a:noFill/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121920" tIns="60960" rIns="121920" bIns="60960" numCol="1" rtlCol="0" anchor="ctr" anchorCtr="1" compatLnSpc="1">
            <a:prstTxWarp prst="textNoShape">
              <a:avLst/>
            </a:prstTxWarp>
          </a:bodyPr>
          <a:lstStyle/>
          <a:p>
            <a:r>
              <a:rPr lang="es-PE" dirty="0" err="1" smtClean="0">
                <a:solidFill>
                  <a:schemeClr val="bg2">
                    <a:lumMod val="10000"/>
                  </a:schemeClr>
                </a:solidFill>
              </a:rPr>
              <a:t>Lorem</a:t>
            </a:r>
            <a:r>
              <a:rPr lang="es-PE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s-PE" dirty="0" err="1" smtClean="0">
                <a:solidFill>
                  <a:schemeClr val="bg2">
                    <a:lumMod val="10000"/>
                  </a:schemeClr>
                </a:solidFill>
              </a:rPr>
              <a:t>Ipsum</a:t>
            </a:r>
            <a:endParaRPr lang="es-PE" dirty="0">
              <a:solidFill>
                <a:schemeClr val="bg2">
                  <a:lumMod val="10000"/>
                </a:schemeClr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670324" y="4633606"/>
            <a:ext cx="2697081" cy="1294625"/>
            <a:chOff x="670324" y="4633606"/>
            <a:chExt cx="2697081" cy="1294625"/>
          </a:xfrm>
        </p:grpSpPr>
        <p:sp>
          <p:nvSpPr>
            <p:cNvPr id="67" name="Oval 66"/>
            <p:cNvSpPr/>
            <p:nvPr/>
          </p:nvSpPr>
          <p:spPr bwMode="auto">
            <a:xfrm>
              <a:off x="670324" y="4633606"/>
              <a:ext cx="2697081" cy="1231629"/>
            </a:xfrm>
            <a:prstGeom prst="ellipse">
              <a:avLst/>
            </a:prstGeom>
            <a:solidFill>
              <a:srgbClr val="00B0F0"/>
            </a:solidFill>
            <a:ln w="9525">
              <a:noFill/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isometricOffAxis1Left">
                <a:rot lat="18000000" lon="0" rev="0"/>
              </a:camera>
              <a:lightRig rig="threePt" dir="t"/>
            </a:scene3d>
            <a:sp3d extrusionH="501650"/>
          </p:spPr>
          <p:txBody>
            <a:bodyPr vert="horz" wrap="square" lIns="121920" tIns="60960" rIns="121920" bIns="6096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s-PE" sz="2400" dirty="0"/>
            </a:p>
          </p:txBody>
        </p:sp>
        <p:sp>
          <p:nvSpPr>
            <p:cNvPr id="144" name="TextBox 143"/>
            <p:cNvSpPr txBox="1"/>
            <p:nvPr/>
          </p:nvSpPr>
          <p:spPr>
            <a:xfrm>
              <a:off x="1668108" y="5548575"/>
              <a:ext cx="671979" cy="3796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PE" sz="1867" dirty="0" smtClean="0">
                  <a:solidFill>
                    <a:schemeClr val="bg2">
                      <a:lumMod val="10000"/>
                    </a:schemeClr>
                  </a:solidFill>
                </a:rPr>
                <a:t>$869</a:t>
              </a:r>
              <a:endParaRPr lang="es-PE" sz="1867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127357" y="-21594"/>
            <a:ext cx="2524868" cy="613385"/>
            <a:chOff x="127357" y="-6354"/>
            <a:chExt cx="2524868" cy="613385"/>
          </a:xfrm>
        </p:grpSpPr>
        <p:sp>
          <p:nvSpPr>
            <p:cNvPr id="46" name="Round Same Side Corner Rectangle 45"/>
            <p:cNvSpPr/>
            <p:nvPr/>
          </p:nvSpPr>
          <p:spPr bwMode="auto">
            <a:xfrm rot="10800000" flipH="1">
              <a:off x="127357" y="-6354"/>
              <a:ext cx="2524868" cy="613385"/>
            </a:xfrm>
            <a:prstGeom prst="round2SameRect">
              <a:avLst>
                <a:gd name="adj1" fmla="val 35205"/>
                <a:gd name="adj2" fmla="val 0"/>
              </a:avLst>
            </a:prstGeom>
            <a:solidFill>
              <a:schemeClr val="tx1">
                <a:alpha val="50000"/>
              </a:schemeClr>
            </a:solidFill>
            <a:ln w="19050">
              <a:solidFill>
                <a:schemeClr val="tx1"/>
              </a:solidFill>
              <a:round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vert="horz" wrap="none" lIns="121920" tIns="60960" rIns="121920" bIns="6096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s-PE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127357" y="54118"/>
              <a:ext cx="252486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PE" sz="2400" dirty="0" err="1" smtClean="0">
                  <a:solidFill>
                    <a:schemeClr val="bg1"/>
                  </a:solidFill>
                </a:rPr>
                <a:t>Slide</a:t>
              </a:r>
              <a:r>
                <a:rPr lang="es-PE" sz="2400" dirty="0" smtClean="0">
                  <a:solidFill>
                    <a:schemeClr val="bg1"/>
                  </a:solidFill>
                </a:rPr>
                <a:t> </a:t>
              </a:r>
              <a:r>
                <a:rPr lang="es-PE" sz="2400" dirty="0" err="1" smtClean="0">
                  <a:solidFill>
                    <a:schemeClr val="bg1"/>
                  </a:solidFill>
                </a:rPr>
                <a:t>Title</a:t>
              </a:r>
              <a:endParaRPr lang="es-PE" sz="24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63" name="Picture Placeholder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2180" y="2044438"/>
            <a:ext cx="1097280" cy="1097280"/>
          </a:xfrm>
          <a:prstGeom prst="ellipse">
            <a:avLst/>
          </a:prstGeom>
          <a:ln w="6350">
            <a:solidFill>
              <a:srgbClr val="FFC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9" name="Text Placeholder 17"/>
          <p:cNvSpPr txBox="1">
            <a:spLocks/>
          </p:cNvSpPr>
          <p:nvPr/>
        </p:nvSpPr>
        <p:spPr>
          <a:xfrm>
            <a:off x="6948215" y="2249982"/>
            <a:ext cx="3840858" cy="76597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Lorem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ipsum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dolor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sit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amet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,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consectetur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adipiscing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elit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, sed do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eiusmod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tempor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incididunt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ut labore et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dolore</a:t>
            </a:r>
            <a:endParaRPr lang="es-PE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65" name="Picture Placeholder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2283" y="3003163"/>
            <a:ext cx="1097280" cy="1097280"/>
          </a:xfrm>
          <a:prstGeom prst="ellipse">
            <a:avLst/>
          </a:prstGeom>
          <a:ln w="6350">
            <a:solidFill>
              <a:srgbClr val="A5A5A5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7" name="Text Placeholder 17"/>
          <p:cNvSpPr txBox="1">
            <a:spLocks/>
          </p:cNvSpPr>
          <p:nvPr/>
        </p:nvSpPr>
        <p:spPr>
          <a:xfrm>
            <a:off x="8198318" y="3165806"/>
            <a:ext cx="3840858" cy="76597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Lorem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ipsum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dolor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sit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amet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,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consectetur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adipiscing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elit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, sed do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eiusmod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tempor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incididunt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ut labore et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dolore</a:t>
            </a:r>
            <a:endParaRPr lang="es-PE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68" name="Picture Placeholder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2180" y="3968932"/>
            <a:ext cx="1097280" cy="1097280"/>
          </a:xfrm>
          <a:prstGeom prst="ellipse">
            <a:avLst/>
          </a:prstGeom>
          <a:ln w="6350">
            <a:solidFill>
              <a:srgbClr val="ED7D3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5" name="Text Placeholder 17"/>
          <p:cNvSpPr txBox="1">
            <a:spLocks/>
          </p:cNvSpPr>
          <p:nvPr/>
        </p:nvSpPr>
        <p:spPr>
          <a:xfrm>
            <a:off x="6979724" y="4163379"/>
            <a:ext cx="3840858" cy="76597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Lorem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ipsum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dolor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sit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amet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,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consectetur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adipiscing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elit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, sed do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eiusmod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tempor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incididunt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ut labore et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dolore</a:t>
            </a:r>
            <a:endParaRPr lang="es-PE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71" name="Picture Placeholder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8215" y="4900177"/>
            <a:ext cx="1097280" cy="1097280"/>
          </a:xfrm>
          <a:prstGeom prst="ellipse">
            <a:avLst/>
          </a:prstGeom>
          <a:ln w="6350">
            <a:solidFill>
              <a:srgbClr val="00B0F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3" name="Text Placeholder 17"/>
          <p:cNvSpPr txBox="1">
            <a:spLocks/>
          </p:cNvSpPr>
          <p:nvPr/>
        </p:nvSpPr>
        <p:spPr>
          <a:xfrm>
            <a:off x="8198318" y="5145573"/>
            <a:ext cx="3840858" cy="76597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Lorem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ipsum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dolor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sit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amet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,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consectetur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adipiscing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elit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, sed do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eiusmod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tempor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incididunt</a:t>
            </a:r>
            <a:r>
              <a:rPr lang="es-PE" sz="1400" dirty="0" smtClean="0">
                <a:solidFill>
                  <a:schemeClr val="bg1">
                    <a:lumMod val="85000"/>
                  </a:schemeClr>
                </a:solidFill>
              </a:rPr>
              <a:t> ut labore et </a:t>
            </a:r>
            <a:r>
              <a:rPr lang="es-PE" sz="1400" dirty="0" err="1" smtClean="0">
                <a:solidFill>
                  <a:schemeClr val="bg1">
                    <a:lumMod val="85000"/>
                  </a:schemeClr>
                </a:solidFill>
              </a:rPr>
              <a:t>dolore</a:t>
            </a:r>
            <a:endParaRPr lang="es-PE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1" name="Pentagon 80"/>
          <p:cNvSpPr/>
          <p:nvPr/>
        </p:nvSpPr>
        <p:spPr bwMode="auto">
          <a:xfrm>
            <a:off x="3814282" y="3323203"/>
            <a:ext cx="2834640" cy="457200"/>
          </a:xfrm>
          <a:prstGeom prst="homePlate">
            <a:avLst/>
          </a:prstGeom>
          <a:solidFill>
            <a:srgbClr val="A5A5A5"/>
          </a:solidFill>
          <a:ln w="19050">
            <a:noFill/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121920" tIns="60960" rIns="121920" bIns="60960" numCol="1" rtlCol="0" anchor="ctr" anchorCtr="1" compatLnSpc="1">
            <a:prstTxWarp prst="textNoShape">
              <a:avLst/>
            </a:prstTxWarp>
          </a:bodyPr>
          <a:lstStyle/>
          <a:p>
            <a:r>
              <a:rPr lang="es-PE" dirty="0" err="1" smtClean="0">
                <a:solidFill>
                  <a:schemeClr val="bg2">
                    <a:lumMod val="10000"/>
                  </a:schemeClr>
                </a:solidFill>
              </a:rPr>
              <a:t>Lorem</a:t>
            </a:r>
            <a:r>
              <a:rPr lang="es-PE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s-PE" dirty="0" err="1" smtClean="0">
                <a:solidFill>
                  <a:schemeClr val="bg2">
                    <a:lumMod val="10000"/>
                  </a:schemeClr>
                </a:solidFill>
              </a:rPr>
              <a:t>Ipsum</a:t>
            </a:r>
            <a:endParaRPr lang="es-PE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84" name="Pentagon 83"/>
          <p:cNvSpPr/>
          <p:nvPr/>
        </p:nvSpPr>
        <p:spPr bwMode="auto">
          <a:xfrm>
            <a:off x="3849514" y="4290389"/>
            <a:ext cx="1580091" cy="457200"/>
          </a:xfrm>
          <a:prstGeom prst="homePlate">
            <a:avLst/>
          </a:prstGeom>
          <a:solidFill>
            <a:srgbClr val="ED7D31"/>
          </a:solidFill>
          <a:ln w="19050">
            <a:noFill/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121920" tIns="60960" rIns="121920" bIns="60960" numCol="1" rtlCol="0" anchor="ctr" anchorCtr="1" compatLnSpc="1">
            <a:prstTxWarp prst="textNoShape">
              <a:avLst/>
            </a:prstTxWarp>
          </a:bodyPr>
          <a:lstStyle/>
          <a:p>
            <a:pPr algn="ctr"/>
            <a:r>
              <a:rPr lang="es-PE" dirty="0" err="1" smtClean="0">
                <a:solidFill>
                  <a:schemeClr val="bg2">
                    <a:lumMod val="10000"/>
                  </a:schemeClr>
                </a:solidFill>
              </a:rPr>
              <a:t>Lorem</a:t>
            </a:r>
            <a:r>
              <a:rPr lang="es-PE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s-PE" dirty="0" err="1" smtClean="0">
                <a:solidFill>
                  <a:schemeClr val="bg2">
                    <a:lumMod val="10000"/>
                  </a:schemeClr>
                </a:solidFill>
              </a:rPr>
              <a:t>Ipsum</a:t>
            </a:r>
            <a:endParaRPr lang="es-PE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85" name="Pentagon 84"/>
          <p:cNvSpPr/>
          <p:nvPr/>
        </p:nvSpPr>
        <p:spPr bwMode="auto">
          <a:xfrm>
            <a:off x="3818004" y="5228005"/>
            <a:ext cx="2834640" cy="457200"/>
          </a:xfrm>
          <a:prstGeom prst="homePlate">
            <a:avLst/>
          </a:prstGeom>
          <a:solidFill>
            <a:srgbClr val="00B0F0"/>
          </a:solidFill>
          <a:ln w="19050">
            <a:noFill/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121920" tIns="60960" rIns="121920" bIns="60960" numCol="1" rtlCol="0" anchor="ctr" anchorCtr="1" compatLnSpc="1">
            <a:prstTxWarp prst="textNoShape">
              <a:avLst/>
            </a:prstTxWarp>
          </a:bodyPr>
          <a:lstStyle/>
          <a:p>
            <a:pPr algn="ctr"/>
            <a:r>
              <a:rPr lang="es-PE" dirty="0" err="1" smtClean="0">
                <a:solidFill>
                  <a:schemeClr val="bg2">
                    <a:lumMod val="10000"/>
                  </a:schemeClr>
                </a:solidFill>
              </a:rPr>
              <a:t>Lorem</a:t>
            </a:r>
            <a:r>
              <a:rPr lang="es-PE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s-PE" dirty="0" err="1" smtClean="0">
                <a:solidFill>
                  <a:schemeClr val="bg2">
                    <a:lumMod val="10000"/>
                  </a:schemeClr>
                </a:solidFill>
              </a:rPr>
              <a:t>Ipsum</a:t>
            </a:r>
            <a:endParaRPr lang="es-PE" dirty="0">
              <a:solidFill>
                <a:schemeClr val="bg2">
                  <a:lumMod val="10000"/>
                </a:schemeClr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670324" y="3693806"/>
            <a:ext cx="2697081" cy="1339207"/>
            <a:chOff x="670324" y="3693806"/>
            <a:chExt cx="2697081" cy="1339207"/>
          </a:xfrm>
        </p:grpSpPr>
        <p:sp>
          <p:nvSpPr>
            <p:cNvPr id="82" name="Oval 81"/>
            <p:cNvSpPr/>
            <p:nvPr/>
          </p:nvSpPr>
          <p:spPr bwMode="auto">
            <a:xfrm>
              <a:off x="670324" y="3693806"/>
              <a:ext cx="2697081" cy="1231629"/>
            </a:xfrm>
            <a:prstGeom prst="ellipse">
              <a:avLst/>
            </a:prstGeom>
            <a:solidFill>
              <a:srgbClr val="ED7D31"/>
            </a:solidFill>
            <a:ln w="9525">
              <a:noFill/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isometricOffAxis1Left">
                <a:rot lat="18000000" lon="0" rev="0"/>
              </a:camera>
              <a:lightRig rig="threePt" dir="t"/>
            </a:scene3d>
            <a:sp3d extrusionH="501650"/>
          </p:spPr>
          <p:txBody>
            <a:bodyPr vert="horz" wrap="square" lIns="121920" tIns="60960" rIns="121920" bIns="6096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s-PE" sz="2400" dirty="0"/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1577537" y="4653357"/>
              <a:ext cx="853119" cy="3796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PE" sz="1867" dirty="0" smtClean="0">
                  <a:solidFill>
                    <a:schemeClr val="bg2">
                      <a:lumMod val="10000"/>
                    </a:schemeClr>
                  </a:solidFill>
                </a:rPr>
                <a:t>$1,271</a:t>
              </a:r>
              <a:endParaRPr lang="es-PE" sz="1867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670324" y="2754006"/>
            <a:ext cx="2697081" cy="1349024"/>
            <a:chOff x="670324" y="2754006"/>
            <a:chExt cx="2697081" cy="1349024"/>
          </a:xfrm>
        </p:grpSpPr>
        <p:sp>
          <p:nvSpPr>
            <p:cNvPr id="87" name="Oval 86"/>
            <p:cNvSpPr/>
            <p:nvPr/>
          </p:nvSpPr>
          <p:spPr bwMode="auto">
            <a:xfrm>
              <a:off x="670324" y="2754006"/>
              <a:ext cx="2697081" cy="1231629"/>
            </a:xfrm>
            <a:prstGeom prst="ellipse">
              <a:avLst/>
            </a:prstGeom>
            <a:solidFill>
              <a:srgbClr val="A5A5A5"/>
            </a:solidFill>
            <a:ln w="9525">
              <a:noFill/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isometricOffAxis1Left">
                <a:rot lat="18000000" lon="0" rev="0"/>
              </a:camera>
              <a:lightRig rig="threePt" dir="t"/>
            </a:scene3d>
            <a:sp3d extrusionH="501650"/>
          </p:spPr>
          <p:txBody>
            <a:bodyPr vert="horz" wrap="square" lIns="121920" tIns="60960" rIns="121920" bIns="6096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s-PE" sz="2400" dirty="0"/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1577537" y="3723374"/>
              <a:ext cx="853119" cy="3796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PE" sz="1867" dirty="0" smtClean="0">
                  <a:solidFill>
                    <a:schemeClr val="bg2">
                      <a:lumMod val="10000"/>
                    </a:schemeClr>
                  </a:solidFill>
                </a:rPr>
                <a:t>$1,438</a:t>
              </a:r>
              <a:endParaRPr lang="es-PE" sz="1867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670324" y="1814206"/>
            <a:ext cx="2697081" cy="1353909"/>
            <a:chOff x="670324" y="1814206"/>
            <a:chExt cx="2697081" cy="1353909"/>
          </a:xfrm>
        </p:grpSpPr>
        <p:sp>
          <p:nvSpPr>
            <p:cNvPr id="92" name="Oval 91"/>
            <p:cNvSpPr/>
            <p:nvPr/>
          </p:nvSpPr>
          <p:spPr bwMode="auto">
            <a:xfrm>
              <a:off x="670324" y="1814206"/>
              <a:ext cx="2697081" cy="1231629"/>
            </a:xfrm>
            <a:prstGeom prst="ellipse">
              <a:avLst/>
            </a:prstGeom>
            <a:solidFill>
              <a:srgbClr val="FFC000"/>
            </a:solidFill>
            <a:ln w="9525">
              <a:noFill/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isometricOffAxis1Left">
                <a:rot lat="18000000" lon="0" rev="0"/>
              </a:camera>
              <a:lightRig rig="threePt" dir="t"/>
            </a:scene3d>
            <a:sp3d extrusionH="501650"/>
          </p:spPr>
          <p:txBody>
            <a:bodyPr vert="horz" wrap="square" lIns="121920" tIns="60960" rIns="121920" bIns="6096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s-PE" sz="2400" dirty="0"/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1577537" y="2788459"/>
              <a:ext cx="853119" cy="3796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PE" sz="1867" dirty="0" smtClean="0">
                  <a:solidFill>
                    <a:schemeClr val="bg2">
                      <a:lumMod val="10000"/>
                    </a:schemeClr>
                  </a:solidFill>
                </a:rPr>
                <a:t>$1,681</a:t>
              </a:r>
              <a:endParaRPr lang="es-PE" sz="1867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566265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9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 tmFilter="0,0; .5, 1; 1, 1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950"/>
                            </p:stCondLst>
                            <p:childTnLst>
                              <p:par>
                                <p:cTn id="2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45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950"/>
                            </p:stCondLst>
                            <p:childTnLst>
                              <p:par>
                                <p:cTn id="34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90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950"/>
                            </p:stCondLst>
                            <p:childTnLst>
                              <p:par>
                                <p:cTn id="4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 tmFilter="0,0; .5, 1; 1, 1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900"/>
                            </p:stCondLst>
                            <p:childTnLst>
                              <p:par>
                                <p:cTn id="4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6400"/>
                            </p:stCondLst>
                            <p:childTnLst>
                              <p:par>
                                <p:cTn id="5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6900"/>
                            </p:stCondLst>
                            <p:childTnLst>
                              <p:par>
                                <p:cTn id="59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9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7900"/>
                            </p:stCondLst>
                            <p:childTnLst>
                              <p:par>
                                <p:cTn id="66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 tmFilter="0,0; .5, 1; 1, 1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8850"/>
                            </p:stCondLst>
                            <p:childTnLst>
                              <p:par>
                                <p:cTn id="7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9350"/>
                            </p:stCondLst>
                            <p:childTnLst>
                              <p:par>
                                <p:cTn id="8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9850"/>
                            </p:stCondLst>
                            <p:childTnLst>
                              <p:par>
                                <p:cTn id="84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9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0850"/>
                            </p:stCondLst>
                            <p:childTnLst>
                              <p:par>
                                <p:cTn id="9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500" tmFilter="0,0; .5, 1; 1, 1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1800"/>
                            </p:stCondLst>
                            <p:childTnLst>
                              <p:par>
                                <p:cTn id="9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2300"/>
                            </p:stCondLst>
                            <p:childTnLst>
                              <p:par>
                                <p:cTn id="10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93" grpId="0" animBg="1"/>
      <p:bldP spid="79" grpId="0"/>
      <p:bldP spid="77" grpId="0"/>
      <p:bldP spid="75" grpId="0"/>
      <p:bldP spid="73" grpId="0"/>
      <p:bldP spid="81" grpId="0" animBg="1"/>
      <p:bldP spid="84" grpId="0" animBg="1"/>
      <p:bldP spid="85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2">
            <a:lum/>
          </a:blip>
          <a:srcRect/>
          <a:stretch>
            <a:fillRect t="-16000" b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/>
          <p:cNvSpPr/>
          <p:nvPr/>
        </p:nvSpPr>
        <p:spPr bwMode="auto">
          <a:xfrm>
            <a:off x="0" y="1371600"/>
            <a:ext cx="12192000" cy="5209309"/>
          </a:xfrm>
          <a:prstGeom prst="rect">
            <a:avLst/>
          </a:prstGeom>
          <a:solidFill>
            <a:schemeClr val="tx1">
              <a:alpha val="75000"/>
            </a:schemeClr>
          </a:solidFill>
          <a:ln w="6350">
            <a:noFill/>
            <a:round/>
            <a:headEnd/>
            <a:tailEnd/>
          </a:ln>
        </p:spPr>
        <p:txBody>
          <a:bodyPr vert="horz" wrap="none" lIns="121920" tIns="60960" rIns="121920" bIns="60960" numCol="1" rtlCol="0" anchor="ctr" anchorCtr="1" compatLnSpc="1">
            <a:prstTxWarp prst="textNoShape">
              <a:avLst/>
            </a:prstTxWarp>
          </a:bodyPr>
          <a:lstStyle/>
          <a:p>
            <a:pPr algn="ctr"/>
            <a:endParaRPr lang="es-PE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Freeform 5"/>
          <p:cNvSpPr>
            <a:spLocks/>
          </p:cNvSpPr>
          <p:nvPr/>
        </p:nvSpPr>
        <p:spPr bwMode="auto">
          <a:xfrm rot="16200000">
            <a:off x="3482513" y="2317251"/>
            <a:ext cx="1944937" cy="3817942"/>
          </a:xfrm>
          <a:custGeom>
            <a:avLst/>
            <a:gdLst>
              <a:gd name="T0" fmla="*/ 0 w 1594"/>
              <a:gd name="T1" fmla="*/ 3017 h 3017"/>
              <a:gd name="T2" fmla="*/ 1594 w 1594"/>
              <a:gd name="T3" fmla="*/ 1509 h 3017"/>
              <a:gd name="T4" fmla="*/ 0 w 1594"/>
              <a:gd name="T5" fmla="*/ 0 h 30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594" h="3017">
                <a:moveTo>
                  <a:pt x="0" y="3017"/>
                </a:moveTo>
                <a:cubicBezTo>
                  <a:pt x="880" y="3017"/>
                  <a:pt x="1594" y="2342"/>
                  <a:pt x="1594" y="1509"/>
                </a:cubicBezTo>
                <a:cubicBezTo>
                  <a:pt x="1594" y="676"/>
                  <a:pt x="880" y="0"/>
                  <a:pt x="0" y="0"/>
                </a:cubicBezTo>
              </a:path>
            </a:pathLst>
          </a:custGeom>
          <a:noFill/>
          <a:ln w="57150" cap="flat">
            <a:solidFill>
              <a:schemeClr val="bg1">
                <a:lumMod val="75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PE" sz="2400" dirty="0">
              <a:solidFill>
                <a:schemeClr val="bg1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4237664" y="3027918"/>
            <a:ext cx="403777" cy="406312"/>
          </a:xfrm>
          <a:prstGeom prst="ellipse">
            <a:avLst/>
          </a:prstGeom>
          <a:solidFill>
            <a:schemeClr val="bg1"/>
          </a:solidFill>
          <a:ln w="76200">
            <a:solidFill>
              <a:srgbClr val="A5A5A5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PE" sz="11733" dirty="0">
              <a:solidFill>
                <a:schemeClr val="bg1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5762643" y="3756590"/>
            <a:ext cx="403777" cy="406312"/>
          </a:xfrm>
          <a:prstGeom prst="ellipse">
            <a:avLst/>
          </a:prstGeom>
          <a:solidFill>
            <a:schemeClr val="bg1"/>
          </a:solidFill>
          <a:ln w="76200">
            <a:solidFill>
              <a:srgbClr val="FFC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PE" sz="11733" dirty="0">
              <a:solidFill>
                <a:schemeClr val="bg1"/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2344123" y="5044505"/>
            <a:ext cx="403777" cy="406312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F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PE" sz="11733" dirty="0">
              <a:solidFill>
                <a:schemeClr val="bg1"/>
              </a:solidFill>
            </a:endParaRPr>
          </a:p>
        </p:txBody>
      </p:sp>
      <p:sp>
        <p:nvSpPr>
          <p:cNvPr id="18" name="Oval 17"/>
          <p:cNvSpPr/>
          <p:nvPr/>
        </p:nvSpPr>
        <p:spPr>
          <a:xfrm>
            <a:off x="6162065" y="5044505"/>
            <a:ext cx="403777" cy="406312"/>
          </a:xfrm>
          <a:prstGeom prst="ellipse">
            <a:avLst/>
          </a:prstGeom>
          <a:solidFill>
            <a:schemeClr val="bg1"/>
          </a:solidFill>
          <a:ln w="76200">
            <a:solidFill>
              <a:srgbClr val="2F5698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PE" sz="11733" dirty="0">
              <a:solidFill>
                <a:schemeClr val="bg1"/>
              </a:solidFill>
            </a:endParaRPr>
          </a:p>
        </p:txBody>
      </p:sp>
      <p:sp>
        <p:nvSpPr>
          <p:cNvPr id="19" name="Oval 18"/>
          <p:cNvSpPr/>
          <p:nvPr/>
        </p:nvSpPr>
        <p:spPr>
          <a:xfrm>
            <a:off x="2747899" y="3756590"/>
            <a:ext cx="403777" cy="406312"/>
          </a:xfrm>
          <a:prstGeom prst="ellipse">
            <a:avLst/>
          </a:prstGeom>
          <a:solidFill>
            <a:schemeClr val="bg1"/>
          </a:solidFill>
          <a:ln w="76200">
            <a:solidFill>
              <a:srgbClr val="ED7D3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PE" sz="11733" dirty="0">
              <a:solidFill>
                <a:schemeClr val="bg1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3156817" y="3785073"/>
            <a:ext cx="2643036" cy="2659624"/>
          </a:xfrm>
          <a:prstGeom prst="ellipse">
            <a:avLst/>
          </a:prstGeom>
          <a:solidFill>
            <a:srgbClr val="A5A5A5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PE" sz="11733" dirty="0">
              <a:solidFill>
                <a:schemeClr val="bg1"/>
              </a:solidFill>
            </a:endParaRPr>
          </a:p>
        </p:txBody>
      </p:sp>
      <p:grpSp>
        <p:nvGrpSpPr>
          <p:cNvPr id="86" name="Group 85"/>
          <p:cNvGrpSpPr/>
          <p:nvPr/>
        </p:nvGrpSpPr>
        <p:grpSpPr>
          <a:xfrm>
            <a:off x="8405679" y="1565168"/>
            <a:ext cx="101600" cy="4551230"/>
            <a:chOff x="7072008" y="1740882"/>
            <a:chExt cx="101600" cy="4551230"/>
          </a:xfrm>
        </p:grpSpPr>
        <p:cxnSp>
          <p:nvCxnSpPr>
            <p:cNvPr id="87" name="Straight Connector 86"/>
            <p:cNvCxnSpPr/>
            <p:nvPr/>
          </p:nvCxnSpPr>
          <p:spPr>
            <a:xfrm>
              <a:off x="7122808" y="1842482"/>
              <a:ext cx="0" cy="439883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Oval 87"/>
            <p:cNvSpPr/>
            <p:nvPr/>
          </p:nvSpPr>
          <p:spPr>
            <a:xfrm>
              <a:off x="7072008" y="1740882"/>
              <a:ext cx="101600" cy="1016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dirty="0">
                <a:solidFill>
                  <a:schemeClr val="bg1"/>
                </a:solidFill>
              </a:endParaRPr>
            </a:p>
          </p:txBody>
        </p:sp>
        <p:sp>
          <p:nvSpPr>
            <p:cNvPr id="89" name="Oval 88"/>
            <p:cNvSpPr/>
            <p:nvPr/>
          </p:nvSpPr>
          <p:spPr>
            <a:xfrm>
              <a:off x="7072008" y="6190512"/>
              <a:ext cx="101600" cy="1016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dirty="0">
                <a:solidFill>
                  <a:schemeClr val="bg1"/>
                </a:solidFill>
              </a:endParaRPr>
            </a:p>
          </p:txBody>
        </p:sp>
      </p:grpSp>
      <p:sp>
        <p:nvSpPr>
          <p:cNvPr id="96" name="Freeform 48"/>
          <p:cNvSpPr>
            <a:spLocks noEditPoints="1"/>
          </p:cNvSpPr>
          <p:nvPr/>
        </p:nvSpPr>
        <p:spPr bwMode="auto">
          <a:xfrm>
            <a:off x="4190822" y="4222903"/>
            <a:ext cx="575026" cy="726153"/>
          </a:xfrm>
          <a:custGeom>
            <a:avLst/>
            <a:gdLst>
              <a:gd name="T0" fmla="*/ 76 w 123"/>
              <a:gd name="T1" fmla="*/ 115 h 155"/>
              <a:gd name="T2" fmla="*/ 16 w 123"/>
              <a:gd name="T3" fmla="*/ 112 h 155"/>
              <a:gd name="T4" fmla="*/ 76 w 123"/>
              <a:gd name="T5" fmla="*/ 110 h 155"/>
              <a:gd name="T6" fmla="*/ 108 w 123"/>
              <a:gd name="T7" fmla="*/ 143 h 155"/>
              <a:gd name="T8" fmla="*/ 105 w 123"/>
              <a:gd name="T9" fmla="*/ 38 h 155"/>
              <a:gd name="T10" fmla="*/ 86 w 123"/>
              <a:gd name="T11" fmla="*/ 17 h 155"/>
              <a:gd name="T12" fmla="*/ 14 w 123"/>
              <a:gd name="T13" fmla="*/ 17 h 155"/>
              <a:gd name="T14" fmla="*/ 14 w 123"/>
              <a:gd name="T15" fmla="*/ 11 h 155"/>
              <a:gd name="T16" fmla="*/ 90 w 123"/>
              <a:gd name="T17" fmla="*/ 13 h 155"/>
              <a:gd name="T18" fmla="*/ 112 w 123"/>
              <a:gd name="T19" fmla="*/ 38 h 155"/>
              <a:gd name="T20" fmla="*/ 108 w 123"/>
              <a:gd name="T21" fmla="*/ 143 h 155"/>
              <a:gd name="T22" fmla="*/ 116 w 123"/>
              <a:gd name="T23" fmla="*/ 129 h 155"/>
              <a:gd name="T24" fmla="*/ 116 w 123"/>
              <a:gd name="T25" fmla="*/ 26 h 155"/>
              <a:gd name="T26" fmla="*/ 96 w 123"/>
              <a:gd name="T27" fmla="*/ 6 h 155"/>
              <a:gd name="T28" fmla="*/ 22 w 123"/>
              <a:gd name="T29" fmla="*/ 3 h 155"/>
              <a:gd name="T30" fmla="*/ 96 w 123"/>
              <a:gd name="T31" fmla="*/ 0 h 155"/>
              <a:gd name="T32" fmla="*/ 120 w 123"/>
              <a:gd name="T33" fmla="*/ 21 h 155"/>
              <a:gd name="T34" fmla="*/ 123 w 123"/>
              <a:gd name="T35" fmla="*/ 129 h 155"/>
              <a:gd name="T36" fmla="*/ 78 w 123"/>
              <a:gd name="T37" fmla="*/ 96 h 155"/>
              <a:gd name="T38" fmla="*/ 18 w 123"/>
              <a:gd name="T39" fmla="*/ 98 h 155"/>
              <a:gd name="T40" fmla="*/ 18 w 123"/>
              <a:gd name="T41" fmla="*/ 93 h 155"/>
              <a:gd name="T42" fmla="*/ 78 w 123"/>
              <a:gd name="T43" fmla="*/ 96 h 155"/>
              <a:gd name="T44" fmla="*/ 76 w 123"/>
              <a:gd name="T45" fmla="*/ 82 h 155"/>
              <a:gd name="T46" fmla="*/ 16 w 123"/>
              <a:gd name="T47" fmla="*/ 79 h 155"/>
              <a:gd name="T48" fmla="*/ 76 w 123"/>
              <a:gd name="T49" fmla="*/ 77 h 155"/>
              <a:gd name="T50" fmla="*/ 18 w 123"/>
              <a:gd name="T51" fmla="*/ 60 h 155"/>
              <a:gd name="T52" fmla="*/ 78 w 123"/>
              <a:gd name="T53" fmla="*/ 62 h 155"/>
              <a:gd name="T54" fmla="*/ 18 w 123"/>
              <a:gd name="T55" fmla="*/ 65 h 155"/>
              <a:gd name="T56" fmla="*/ 18 w 123"/>
              <a:gd name="T57" fmla="*/ 60 h 155"/>
              <a:gd name="T58" fmla="*/ 89 w 123"/>
              <a:gd name="T59" fmla="*/ 148 h 155"/>
              <a:gd name="T60" fmla="*/ 6 w 123"/>
              <a:gd name="T61" fmla="*/ 147 h 155"/>
              <a:gd name="T62" fmla="*/ 8 w 123"/>
              <a:gd name="T63" fmla="*/ 31 h 155"/>
              <a:gd name="T64" fmla="*/ 69 w 123"/>
              <a:gd name="T65" fmla="*/ 50 h 155"/>
              <a:gd name="T66" fmla="*/ 90 w 123"/>
              <a:gd name="T67" fmla="*/ 53 h 155"/>
              <a:gd name="T68" fmla="*/ 76 w 123"/>
              <a:gd name="T69" fmla="*/ 36 h 155"/>
              <a:gd name="T70" fmla="*/ 76 w 123"/>
              <a:gd name="T71" fmla="*/ 47 h 155"/>
              <a:gd name="T72" fmla="*/ 74 w 123"/>
              <a:gd name="T73" fmla="*/ 24 h 155"/>
              <a:gd name="T74" fmla="*/ 0 w 123"/>
              <a:gd name="T75" fmla="*/ 32 h 155"/>
              <a:gd name="T76" fmla="*/ 8 w 123"/>
              <a:gd name="T77" fmla="*/ 155 h 155"/>
              <a:gd name="T78" fmla="*/ 97 w 123"/>
              <a:gd name="T79" fmla="*/ 147 h 155"/>
              <a:gd name="T80" fmla="*/ 74 w 123"/>
              <a:gd name="T81" fmla="*/ 24 h 1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23" h="155">
                <a:moveTo>
                  <a:pt x="78" y="112"/>
                </a:moveTo>
                <a:cubicBezTo>
                  <a:pt x="78" y="114"/>
                  <a:pt x="77" y="115"/>
                  <a:pt x="76" y="115"/>
                </a:cubicBezTo>
                <a:cubicBezTo>
                  <a:pt x="18" y="115"/>
                  <a:pt x="18" y="115"/>
                  <a:pt x="18" y="115"/>
                </a:cubicBezTo>
                <a:cubicBezTo>
                  <a:pt x="17" y="115"/>
                  <a:pt x="16" y="114"/>
                  <a:pt x="16" y="112"/>
                </a:cubicBezTo>
                <a:cubicBezTo>
                  <a:pt x="16" y="111"/>
                  <a:pt x="17" y="110"/>
                  <a:pt x="18" y="110"/>
                </a:cubicBezTo>
                <a:cubicBezTo>
                  <a:pt x="76" y="110"/>
                  <a:pt x="76" y="110"/>
                  <a:pt x="76" y="110"/>
                </a:cubicBezTo>
                <a:cubicBezTo>
                  <a:pt x="77" y="110"/>
                  <a:pt x="78" y="111"/>
                  <a:pt x="78" y="112"/>
                </a:cubicBezTo>
                <a:close/>
                <a:moveTo>
                  <a:pt x="108" y="143"/>
                </a:moveTo>
                <a:cubicBezTo>
                  <a:pt x="107" y="143"/>
                  <a:pt x="105" y="141"/>
                  <a:pt x="105" y="140"/>
                </a:cubicBezTo>
                <a:cubicBezTo>
                  <a:pt x="105" y="38"/>
                  <a:pt x="105" y="38"/>
                  <a:pt x="105" y="38"/>
                </a:cubicBezTo>
                <a:cubicBezTo>
                  <a:pt x="105" y="37"/>
                  <a:pt x="105" y="37"/>
                  <a:pt x="105" y="37"/>
                </a:cubicBezTo>
                <a:cubicBezTo>
                  <a:pt x="86" y="17"/>
                  <a:pt x="86" y="17"/>
                  <a:pt x="86" y="17"/>
                </a:cubicBezTo>
                <a:cubicBezTo>
                  <a:pt x="85" y="17"/>
                  <a:pt x="85" y="17"/>
                  <a:pt x="85" y="17"/>
                </a:cubicBezTo>
                <a:cubicBezTo>
                  <a:pt x="14" y="17"/>
                  <a:pt x="14" y="17"/>
                  <a:pt x="14" y="17"/>
                </a:cubicBezTo>
                <a:cubicBezTo>
                  <a:pt x="12" y="17"/>
                  <a:pt x="11" y="16"/>
                  <a:pt x="11" y="14"/>
                </a:cubicBezTo>
                <a:cubicBezTo>
                  <a:pt x="11" y="12"/>
                  <a:pt x="12" y="11"/>
                  <a:pt x="14" y="11"/>
                </a:cubicBezTo>
                <a:cubicBezTo>
                  <a:pt x="85" y="11"/>
                  <a:pt x="85" y="11"/>
                  <a:pt x="85" y="11"/>
                </a:cubicBezTo>
                <a:cubicBezTo>
                  <a:pt x="87" y="11"/>
                  <a:pt x="89" y="11"/>
                  <a:pt x="90" y="13"/>
                </a:cubicBezTo>
                <a:cubicBezTo>
                  <a:pt x="109" y="32"/>
                  <a:pt x="109" y="32"/>
                  <a:pt x="109" y="32"/>
                </a:cubicBezTo>
                <a:cubicBezTo>
                  <a:pt x="111" y="34"/>
                  <a:pt x="112" y="36"/>
                  <a:pt x="112" y="38"/>
                </a:cubicBezTo>
                <a:cubicBezTo>
                  <a:pt x="112" y="140"/>
                  <a:pt x="112" y="140"/>
                  <a:pt x="112" y="140"/>
                </a:cubicBezTo>
                <a:cubicBezTo>
                  <a:pt x="112" y="141"/>
                  <a:pt x="110" y="143"/>
                  <a:pt x="108" y="143"/>
                </a:cubicBezTo>
                <a:close/>
                <a:moveTo>
                  <a:pt x="119" y="132"/>
                </a:moveTo>
                <a:cubicBezTo>
                  <a:pt x="118" y="132"/>
                  <a:pt x="116" y="130"/>
                  <a:pt x="116" y="129"/>
                </a:cubicBezTo>
                <a:cubicBezTo>
                  <a:pt x="116" y="27"/>
                  <a:pt x="116" y="27"/>
                  <a:pt x="116" y="27"/>
                </a:cubicBezTo>
                <a:cubicBezTo>
                  <a:pt x="116" y="26"/>
                  <a:pt x="116" y="26"/>
                  <a:pt x="116" y="26"/>
                </a:cubicBezTo>
                <a:cubicBezTo>
                  <a:pt x="97" y="7"/>
                  <a:pt x="97" y="7"/>
                  <a:pt x="97" y="7"/>
                </a:cubicBezTo>
                <a:cubicBezTo>
                  <a:pt x="96" y="6"/>
                  <a:pt x="96" y="6"/>
                  <a:pt x="96" y="6"/>
                </a:cubicBezTo>
                <a:cubicBezTo>
                  <a:pt x="25" y="6"/>
                  <a:pt x="25" y="6"/>
                  <a:pt x="25" y="6"/>
                </a:cubicBezTo>
                <a:cubicBezTo>
                  <a:pt x="23" y="6"/>
                  <a:pt x="22" y="5"/>
                  <a:pt x="22" y="3"/>
                </a:cubicBezTo>
                <a:cubicBezTo>
                  <a:pt x="22" y="1"/>
                  <a:pt x="23" y="0"/>
                  <a:pt x="25" y="0"/>
                </a:cubicBezTo>
                <a:cubicBezTo>
                  <a:pt x="96" y="0"/>
                  <a:pt x="96" y="0"/>
                  <a:pt x="96" y="0"/>
                </a:cubicBezTo>
                <a:cubicBezTo>
                  <a:pt x="98" y="0"/>
                  <a:pt x="100" y="1"/>
                  <a:pt x="101" y="2"/>
                </a:cubicBezTo>
                <a:cubicBezTo>
                  <a:pt x="120" y="21"/>
                  <a:pt x="120" y="21"/>
                  <a:pt x="120" y="21"/>
                </a:cubicBezTo>
                <a:cubicBezTo>
                  <a:pt x="122" y="23"/>
                  <a:pt x="123" y="25"/>
                  <a:pt x="123" y="27"/>
                </a:cubicBezTo>
                <a:cubicBezTo>
                  <a:pt x="123" y="129"/>
                  <a:pt x="123" y="129"/>
                  <a:pt x="123" y="129"/>
                </a:cubicBezTo>
                <a:cubicBezTo>
                  <a:pt x="123" y="130"/>
                  <a:pt x="121" y="132"/>
                  <a:pt x="119" y="132"/>
                </a:cubicBezTo>
                <a:close/>
                <a:moveTo>
                  <a:pt x="78" y="96"/>
                </a:moveTo>
                <a:cubicBezTo>
                  <a:pt x="78" y="97"/>
                  <a:pt x="77" y="98"/>
                  <a:pt x="76" y="98"/>
                </a:cubicBezTo>
                <a:cubicBezTo>
                  <a:pt x="18" y="98"/>
                  <a:pt x="18" y="98"/>
                  <a:pt x="18" y="98"/>
                </a:cubicBezTo>
                <a:cubicBezTo>
                  <a:pt x="17" y="98"/>
                  <a:pt x="16" y="97"/>
                  <a:pt x="16" y="96"/>
                </a:cubicBezTo>
                <a:cubicBezTo>
                  <a:pt x="16" y="94"/>
                  <a:pt x="17" y="93"/>
                  <a:pt x="18" y="93"/>
                </a:cubicBezTo>
                <a:cubicBezTo>
                  <a:pt x="76" y="93"/>
                  <a:pt x="76" y="93"/>
                  <a:pt x="76" y="93"/>
                </a:cubicBezTo>
                <a:cubicBezTo>
                  <a:pt x="77" y="93"/>
                  <a:pt x="78" y="94"/>
                  <a:pt x="78" y="96"/>
                </a:cubicBezTo>
                <a:close/>
                <a:moveTo>
                  <a:pt x="78" y="79"/>
                </a:moveTo>
                <a:cubicBezTo>
                  <a:pt x="78" y="81"/>
                  <a:pt x="77" y="82"/>
                  <a:pt x="76" y="82"/>
                </a:cubicBezTo>
                <a:cubicBezTo>
                  <a:pt x="18" y="82"/>
                  <a:pt x="18" y="82"/>
                  <a:pt x="18" y="82"/>
                </a:cubicBezTo>
                <a:cubicBezTo>
                  <a:pt x="17" y="82"/>
                  <a:pt x="16" y="81"/>
                  <a:pt x="16" y="79"/>
                </a:cubicBezTo>
                <a:cubicBezTo>
                  <a:pt x="16" y="78"/>
                  <a:pt x="17" y="77"/>
                  <a:pt x="18" y="77"/>
                </a:cubicBezTo>
                <a:cubicBezTo>
                  <a:pt x="76" y="77"/>
                  <a:pt x="76" y="77"/>
                  <a:pt x="76" y="77"/>
                </a:cubicBezTo>
                <a:cubicBezTo>
                  <a:pt x="77" y="77"/>
                  <a:pt x="78" y="78"/>
                  <a:pt x="78" y="79"/>
                </a:cubicBezTo>
                <a:close/>
                <a:moveTo>
                  <a:pt x="18" y="60"/>
                </a:moveTo>
                <a:cubicBezTo>
                  <a:pt x="76" y="60"/>
                  <a:pt x="76" y="60"/>
                  <a:pt x="76" y="60"/>
                </a:cubicBezTo>
                <a:cubicBezTo>
                  <a:pt x="77" y="60"/>
                  <a:pt x="78" y="61"/>
                  <a:pt x="78" y="62"/>
                </a:cubicBezTo>
                <a:cubicBezTo>
                  <a:pt x="78" y="64"/>
                  <a:pt x="77" y="65"/>
                  <a:pt x="76" y="65"/>
                </a:cubicBezTo>
                <a:cubicBezTo>
                  <a:pt x="18" y="65"/>
                  <a:pt x="18" y="65"/>
                  <a:pt x="18" y="65"/>
                </a:cubicBezTo>
                <a:cubicBezTo>
                  <a:pt x="17" y="65"/>
                  <a:pt x="16" y="64"/>
                  <a:pt x="16" y="62"/>
                </a:cubicBezTo>
                <a:cubicBezTo>
                  <a:pt x="16" y="61"/>
                  <a:pt x="17" y="60"/>
                  <a:pt x="18" y="60"/>
                </a:cubicBezTo>
                <a:close/>
                <a:moveTo>
                  <a:pt x="90" y="147"/>
                </a:moveTo>
                <a:cubicBezTo>
                  <a:pt x="90" y="148"/>
                  <a:pt x="89" y="148"/>
                  <a:pt x="89" y="148"/>
                </a:cubicBezTo>
                <a:cubicBezTo>
                  <a:pt x="8" y="148"/>
                  <a:pt x="8" y="148"/>
                  <a:pt x="8" y="148"/>
                </a:cubicBezTo>
                <a:cubicBezTo>
                  <a:pt x="7" y="148"/>
                  <a:pt x="6" y="148"/>
                  <a:pt x="6" y="147"/>
                </a:cubicBezTo>
                <a:cubicBezTo>
                  <a:pt x="6" y="32"/>
                  <a:pt x="6" y="32"/>
                  <a:pt x="6" y="32"/>
                </a:cubicBezTo>
                <a:cubicBezTo>
                  <a:pt x="6" y="31"/>
                  <a:pt x="7" y="31"/>
                  <a:pt x="8" y="31"/>
                </a:cubicBezTo>
                <a:cubicBezTo>
                  <a:pt x="69" y="31"/>
                  <a:pt x="69" y="31"/>
                  <a:pt x="69" y="31"/>
                </a:cubicBezTo>
                <a:cubicBezTo>
                  <a:pt x="69" y="50"/>
                  <a:pt x="69" y="50"/>
                  <a:pt x="69" y="50"/>
                </a:cubicBezTo>
                <a:cubicBezTo>
                  <a:pt x="69" y="52"/>
                  <a:pt x="70" y="53"/>
                  <a:pt x="72" y="53"/>
                </a:cubicBezTo>
                <a:cubicBezTo>
                  <a:pt x="90" y="53"/>
                  <a:pt x="90" y="53"/>
                  <a:pt x="90" y="53"/>
                </a:cubicBezTo>
                <a:cubicBezTo>
                  <a:pt x="90" y="147"/>
                  <a:pt x="90" y="147"/>
                  <a:pt x="90" y="147"/>
                </a:cubicBezTo>
                <a:close/>
                <a:moveTo>
                  <a:pt x="76" y="36"/>
                </a:moveTo>
                <a:cubicBezTo>
                  <a:pt x="86" y="47"/>
                  <a:pt x="86" y="47"/>
                  <a:pt x="86" y="47"/>
                </a:cubicBezTo>
                <a:cubicBezTo>
                  <a:pt x="76" y="47"/>
                  <a:pt x="76" y="47"/>
                  <a:pt x="76" y="47"/>
                </a:cubicBezTo>
                <a:cubicBezTo>
                  <a:pt x="76" y="36"/>
                  <a:pt x="76" y="36"/>
                  <a:pt x="76" y="36"/>
                </a:cubicBezTo>
                <a:close/>
                <a:moveTo>
                  <a:pt x="74" y="24"/>
                </a:moveTo>
                <a:cubicBezTo>
                  <a:pt x="8" y="24"/>
                  <a:pt x="8" y="24"/>
                  <a:pt x="8" y="24"/>
                </a:cubicBezTo>
                <a:cubicBezTo>
                  <a:pt x="3" y="24"/>
                  <a:pt x="0" y="27"/>
                  <a:pt x="0" y="32"/>
                </a:cubicBezTo>
                <a:cubicBezTo>
                  <a:pt x="0" y="147"/>
                  <a:pt x="0" y="147"/>
                  <a:pt x="0" y="147"/>
                </a:cubicBezTo>
                <a:cubicBezTo>
                  <a:pt x="0" y="151"/>
                  <a:pt x="3" y="155"/>
                  <a:pt x="8" y="155"/>
                </a:cubicBezTo>
                <a:cubicBezTo>
                  <a:pt x="89" y="155"/>
                  <a:pt x="89" y="155"/>
                  <a:pt x="89" y="155"/>
                </a:cubicBezTo>
                <a:cubicBezTo>
                  <a:pt x="93" y="155"/>
                  <a:pt x="97" y="151"/>
                  <a:pt x="97" y="147"/>
                </a:cubicBezTo>
                <a:cubicBezTo>
                  <a:pt x="97" y="49"/>
                  <a:pt x="97" y="49"/>
                  <a:pt x="97" y="49"/>
                </a:cubicBezTo>
                <a:cubicBezTo>
                  <a:pt x="74" y="24"/>
                  <a:pt x="74" y="24"/>
                  <a:pt x="74" y="2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PE" dirty="0">
              <a:solidFill>
                <a:schemeClr val="bg1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409029" y="3149691"/>
            <a:ext cx="1175939" cy="800109"/>
            <a:chOff x="6409029" y="3149691"/>
            <a:chExt cx="1175939" cy="800109"/>
          </a:xfrm>
        </p:grpSpPr>
        <p:sp>
          <p:nvSpPr>
            <p:cNvPr id="24" name="Freeform 5"/>
            <p:cNvSpPr>
              <a:spLocks/>
            </p:cNvSpPr>
            <p:nvPr/>
          </p:nvSpPr>
          <p:spPr bwMode="auto">
            <a:xfrm>
              <a:off x="6409029" y="3149691"/>
              <a:ext cx="1175939" cy="800109"/>
            </a:xfrm>
            <a:custGeom>
              <a:avLst/>
              <a:gdLst>
                <a:gd name="T0" fmla="*/ 1728 w 2004"/>
                <a:gd name="T1" fmla="*/ 592 h 1362"/>
                <a:gd name="T2" fmla="*/ 1744 w 2004"/>
                <a:gd name="T3" fmla="*/ 472 h 1362"/>
                <a:gd name="T4" fmla="*/ 1271 w 2004"/>
                <a:gd name="T5" fmla="*/ 0 h 1362"/>
                <a:gd name="T6" fmla="*/ 929 w 2004"/>
                <a:gd name="T7" fmla="*/ 230 h 1362"/>
                <a:gd name="T8" fmla="*/ 579 w 2004"/>
                <a:gd name="T9" fmla="*/ 100 h 1362"/>
                <a:gd name="T10" fmla="*/ 246 w 2004"/>
                <a:gd name="T11" fmla="*/ 506 h 1362"/>
                <a:gd name="T12" fmla="*/ 258 w 2004"/>
                <a:gd name="T13" fmla="*/ 598 h 1362"/>
                <a:gd name="T14" fmla="*/ 0 w 2004"/>
                <a:gd name="T15" fmla="*/ 968 h 1362"/>
                <a:gd name="T16" fmla="*/ 394 w 2004"/>
                <a:gd name="T17" fmla="*/ 1362 h 1362"/>
                <a:gd name="T18" fmla="*/ 1609 w 2004"/>
                <a:gd name="T19" fmla="*/ 1362 h 1362"/>
                <a:gd name="T20" fmla="*/ 2004 w 2004"/>
                <a:gd name="T21" fmla="*/ 968 h 1362"/>
                <a:gd name="T22" fmla="*/ 1728 w 2004"/>
                <a:gd name="T23" fmla="*/ 592 h 1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04" h="1362">
                  <a:moveTo>
                    <a:pt x="1728" y="592"/>
                  </a:moveTo>
                  <a:cubicBezTo>
                    <a:pt x="1738" y="553"/>
                    <a:pt x="1744" y="513"/>
                    <a:pt x="1744" y="472"/>
                  </a:cubicBezTo>
                  <a:cubicBezTo>
                    <a:pt x="1744" y="211"/>
                    <a:pt x="1532" y="0"/>
                    <a:pt x="1271" y="0"/>
                  </a:cubicBezTo>
                  <a:cubicBezTo>
                    <a:pt x="969" y="0"/>
                    <a:pt x="929" y="230"/>
                    <a:pt x="929" y="230"/>
                  </a:cubicBezTo>
                  <a:cubicBezTo>
                    <a:pt x="929" y="230"/>
                    <a:pt x="802" y="73"/>
                    <a:pt x="579" y="100"/>
                  </a:cubicBezTo>
                  <a:cubicBezTo>
                    <a:pt x="377" y="140"/>
                    <a:pt x="246" y="321"/>
                    <a:pt x="246" y="506"/>
                  </a:cubicBezTo>
                  <a:cubicBezTo>
                    <a:pt x="246" y="538"/>
                    <a:pt x="250" y="568"/>
                    <a:pt x="258" y="598"/>
                  </a:cubicBezTo>
                  <a:cubicBezTo>
                    <a:pt x="108" y="653"/>
                    <a:pt x="0" y="798"/>
                    <a:pt x="0" y="968"/>
                  </a:cubicBezTo>
                  <a:cubicBezTo>
                    <a:pt x="0" y="1185"/>
                    <a:pt x="177" y="1362"/>
                    <a:pt x="394" y="1362"/>
                  </a:cubicBezTo>
                  <a:cubicBezTo>
                    <a:pt x="1609" y="1362"/>
                    <a:pt x="1609" y="1362"/>
                    <a:pt x="1609" y="1362"/>
                  </a:cubicBezTo>
                  <a:cubicBezTo>
                    <a:pt x="1827" y="1362"/>
                    <a:pt x="2004" y="1185"/>
                    <a:pt x="2004" y="968"/>
                  </a:cubicBezTo>
                  <a:cubicBezTo>
                    <a:pt x="2004" y="791"/>
                    <a:pt x="1888" y="642"/>
                    <a:pt x="1728" y="592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7" name="Freeform 14"/>
            <p:cNvSpPr>
              <a:spLocks noEditPoints="1"/>
            </p:cNvSpPr>
            <p:nvPr/>
          </p:nvSpPr>
          <p:spPr bwMode="auto">
            <a:xfrm>
              <a:off x="6847169" y="3483178"/>
              <a:ext cx="299659" cy="301895"/>
            </a:xfrm>
            <a:custGeom>
              <a:avLst/>
              <a:gdLst>
                <a:gd name="T0" fmla="*/ 35 w 105"/>
                <a:gd name="T1" fmla="*/ 98 h 106"/>
                <a:gd name="T2" fmla="*/ 21 w 105"/>
                <a:gd name="T3" fmla="*/ 98 h 106"/>
                <a:gd name="T4" fmla="*/ 21 w 105"/>
                <a:gd name="T5" fmla="*/ 91 h 106"/>
                <a:gd name="T6" fmla="*/ 25 w 105"/>
                <a:gd name="T7" fmla="*/ 91 h 106"/>
                <a:gd name="T8" fmla="*/ 28 w 105"/>
                <a:gd name="T9" fmla="*/ 88 h 106"/>
                <a:gd name="T10" fmla="*/ 28 w 105"/>
                <a:gd name="T11" fmla="*/ 81 h 106"/>
                <a:gd name="T12" fmla="*/ 25 w 105"/>
                <a:gd name="T13" fmla="*/ 77 h 106"/>
                <a:gd name="T14" fmla="*/ 21 w 105"/>
                <a:gd name="T15" fmla="*/ 77 h 106"/>
                <a:gd name="T16" fmla="*/ 21 w 105"/>
                <a:gd name="T17" fmla="*/ 70 h 106"/>
                <a:gd name="T18" fmla="*/ 25 w 105"/>
                <a:gd name="T19" fmla="*/ 70 h 106"/>
                <a:gd name="T20" fmla="*/ 28 w 105"/>
                <a:gd name="T21" fmla="*/ 67 h 106"/>
                <a:gd name="T22" fmla="*/ 28 w 105"/>
                <a:gd name="T23" fmla="*/ 60 h 106"/>
                <a:gd name="T24" fmla="*/ 25 w 105"/>
                <a:gd name="T25" fmla="*/ 56 h 106"/>
                <a:gd name="T26" fmla="*/ 21 w 105"/>
                <a:gd name="T27" fmla="*/ 56 h 106"/>
                <a:gd name="T28" fmla="*/ 21 w 105"/>
                <a:gd name="T29" fmla="*/ 49 h 106"/>
                <a:gd name="T30" fmla="*/ 25 w 105"/>
                <a:gd name="T31" fmla="*/ 49 h 106"/>
                <a:gd name="T32" fmla="*/ 28 w 105"/>
                <a:gd name="T33" fmla="*/ 46 h 106"/>
                <a:gd name="T34" fmla="*/ 28 w 105"/>
                <a:gd name="T35" fmla="*/ 38 h 106"/>
                <a:gd name="T36" fmla="*/ 25 w 105"/>
                <a:gd name="T37" fmla="*/ 35 h 106"/>
                <a:gd name="T38" fmla="*/ 21 w 105"/>
                <a:gd name="T39" fmla="*/ 35 h 106"/>
                <a:gd name="T40" fmla="*/ 21 w 105"/>
                <a:gd name="T41" fmla="*/ 28 h 106"/>
                <a:gd name="T42" fmla="*/ 25 w 105"/>
                <a:gd name="T43" fmla="*/ 28 h 106"/>
                <a:gd name="T44" fmla="*/ 28 w 105"/>
                <a:gd name="T45" fmla="*/ 24 h 106"/>
                <a:gd name="T46" fmla="*/ 28 w 105"/>
                <a:gd name="T47" fmla="*/ 17 h 106"/>
                <a:gd name="T48" fmla="*/ 25 w 105"/>
                <a:gd name="T49" fmla="*/ 14 h 106"/>
                <a:gd name="T50" fmla="*/ 21 w 105"/>
                <a:gd name="T51" fmla="*/ 14 h 106"/>
                <a:gd name="T52" fmla="*/ 21 w 105"/>
                <a:gd name="T53" fmla="*/ 7 h 106"/>
                <a:gd name="T54" fmla="*/ 35 w 105"/>
                <a:gd name="T55" fmla="*/ 7 h 106"/>
                <a:gd name="T56" fmla="*/ 35 w 105"/>
                <a:gd name="T57" fmla="*/ 98 h 106"/>
                <a:gd name="T58" fmla="*/ 99 w 105"/>
                <a:gd name="T59" fmla="*/ 0 h 106"/>
                <a:gd name="T60" fmla="*/ 14 w 105"/>
                <a:gd name="T61" fmla="*/ 0 h 106"/>
                <a:gd name="T62" fmla="*/ 14 w 105"/>
                <a:gd name="T63" fmla="*/ 14 h 106"/>
                <a:gd name="T64" fmla="*/ 4 w 105"/>
                <a:gd name="T65" fmla="*/ 14 h 106"/>
                <a:gd name="T66" fmla="*/ 0 w 105"/>
                <a:gd name="T67" fmla="*/ 17 h 106"/>
                <a:gd name="T68" fmla="*/ 0 w 105"/>
                <a:gd name="T69" fmla="*/ 24 h 106"/>
                <a:gd name="T70" fmla="*/ 4 w 105"/>
                <a:gd name="T71" fmla="*/ 28 h 106"/>
                <a:gd name="T72" fmla="*/ 14 w 105"/>
                <a:gd name="T73" fmla="*/ 28 h 106"/>
                <a:gd name="T74" fmla="*/ 14 w 105"/>
                <a:gd name="T75" fmla="*/ 35 h 106"/>
                <a:gd name="T76" fmla="*/ 4 w 105"/>
                <a:gd name="T77" fmla="*/ 35 h 106"/>
                <a:gd name="T78" fmla="*/ 0 w 105"/>
                <a:gd name="T79" fmla="*/ 38 h 106"/>
                <a:gd name="T80" fmla="*/ 0 w 105"/>
                <a:gd name="T81" fmla="*/ 46 h 106"/>
                <a:gd name="T82" fmla="*/ 4 w 105"/>
                <a:gd name="T83" fmla="*/ 49 h 106"/>
                <a:gd name="T84" fmla="*/ 14 w 105"/>
                <a:gd name="T85" fmla="*/ 49 h 106"/>
                <a:gd name="T86" fmla="*/ 14 w 105"/>
                <a:gd name="T87" fmla="*/ 56 h 106"/>
                <a:gd name="T88" fmla="*/ 4 w 105"/>
                <a:gd name="T89" fmla="*/ 56 h 106"/>
                <a:gd name="T90" fmla="*/ 0 w 105"/>
                <a:gd name="T91" fmla="*/ 60 h 106"/>
                <a:gd name="T92" fmla="*/ 0 w 105"/>
                <a:gd name="T93" fmla="*/ 67 h 106"/>
                <a:gd name="T94" fmla="*/ 4 w 105"/>
                <a:gd name="T95" fmla="*/ 70 h 106"/>
                <a:gd name="T96" fmla="*/ 14 w 105"/>
                <a:gd name="T97" fmla="*/ 70 h 106"/>
                <a:gd name="T98" fmla="*/ 14 w 105"/>
                <a:gd name="T99" fmla="*/ 77 h 106"/>
                <a:gd name="T100" fmla="*/ 4 w 105"/>
                <a:gd name="T101" fmla="*/ 77 h 106"/>
                <a:gd name="T102" fmla="*/ 0 w 105"/>
                <a:gd name="T103" fmla="*/ 81 h 106"/>
                <a:gd name="T104" fmla="*/ 0 w 105"/>
                <a:gd name="T105" fmla="*/ 88 h 106"/>
                <a:gd name="T106" fmla="*/ 4 w 105"/>
                <a:gd name="T107" fmla="*/ 91 h 106"/>
                <a:gd name="T108" fmla="*/ 14 w 105"/>
                <a:gd name="T109" fmla="*/ 91 h 106"/>
                <a:gd name="T110" fmla="*/ 14 w 105"/>
                <a:gd name="T111" fmla="*/ 106 h 106"/>
                <a:gd name="T112" fmla="*/ 99 w 105"/>
                <a:gd name="T113" fmla="*/ 106 h 106"/>
                <a:gd name="T114" fmla="*/ 105 w 105"/>
                <a:gd name="T115" fmla="*/ 98 h 106"/>
                <a:gd name="T116" fmla="*/ 105 w 105"/>
                <a:gd name="T117" fmla="*/ 7 h 106"/>
                <a:gd name="T118" fmla="*/ 99 w 105"/>
                <a:gd name="T119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5" h="106">
                  <a:moveTo>
                    <a:pt x="35" y="98"/>
                  </a:moveTo>
                  <a:cubicBezTo>
                    <a:pt x="21" y="98"/>
                    <a:pt x="21" y="98"/>
                    <a:pt x="21" y="98"/>
                  </a:cubicBezTo>
                  <a:cubicBezTo>
                    <a:pt x="21" y="91"/>
                    <a:pt x="21" y="91"/>
                    <a:pt x="21" y="91"/>
                  </a:cubicBezTo>
                  <a:cubicBezTo>
                    <a:pt x="25" y="91"/>
                    <a:pt x="25" y="91"/>
                    <a:pt x="25" y="91"/>
                  </a:cubicBezTo>
                  <a:cubicBezTo>
                    <a:pt x="27" y="91"/>
                    <a:pt x="28" y="90"/>
                    <a:pt x="28" y="88"/>
                  </a:cubicBezTo>
                  <a:cubicBezTo>
                    <a:pt x="28" y="81"/>
                    <a:pt x="28" y="81"/>
                    <a:pt x="28" y="81"/>
                  </a:cubicBezTo>
                  <a:cubicBezTo>
                    <a:pt x="28" y="79"/>
                    <a:pt x="27" y="77"/>
                    <a:pt x="25" y="77"/>
                  </a:cubicBezTo>
                  <a:cubicBezTo>
                    <a:pt x="21" y="77"/>
                    <a:pt x="21" y="77"/>
                    <a:pt x="21" y="77"/>
                  </a:cubicBezTo>
                  <a:cubicBezTo>
                    <a:pt x="21" y="70"/>
                    <a:pt x="21" y="70"/>
                    <a:pt x="21" y="70"/>
                  </a:cubicBezTo>
                  <a:cubicBezTo>
                    <a:pt x="25" y="70"/>
                    <a:pt x="25" y="70"/>
                    <a:pt x="25" y="70"/>
                  </a:cubicBezTo>
                  <a:cubicBezTo>
                    <a:pt x="27" y="70"/>
                    <a:pt x="28" y="69"/>
                    <a:pt x="28" y="67"/>
                  </a:cubicBezTo>
                  <a:cubicBezTo>
                    <a:pt x="28" y="60"/>
                    <a:pt x="28" y="60"/>
                    <a:pt x="28" y="60"/>
                  </a:cubicBezTo>
                  <a:cubicBezTo>
                    <a:pt x="28" y="58"/>
                    <a:pt x="27" y="56"/>
                    <a:pt x="25" y="56"/>
                  </a:cubicBezTo>
                  <a:cubicBezTo>
                    <a:pt x="21" y="56"/>
                    <a:pt x="21" y="56"/>
                    <a:pt x="21" y="56"/>
                  </a:cubicBezTo>
                  <a:cubicBezTo>
                    <a:pt x="21" y="49"/>
                    <a:pt x="21" y="49"/>
                    <a:pt x="21" y="49"/>
                  </a:cubicBezTo>
                  <a:cubicBezTo>
                    <a:pt x="25" y="49"/>
                    <a:pt x="25" y="49"/>
                    <a:pt x="25" y="49"/>
                  </a:cubicBezTo>
                  <a:cubicBezTo>
                    <a:pt x="27" y="49"/>
                    <a:pt x="28" y="47"/>
                    <a:pt x="28" y="46"/>
                  </a:cubicBezTo>
                  <a:cubicBezTo>
                    <a:pt x="28" y="38"/>
                    <a:pt x="28" y="38"/>
                    <a:pt x="28" y="38"/>
                  </a:cubicBezTo>
                  <a:cubicBezTo>
                    <a:pt x="28" y="37"/>
                    <a:pt x="27" y="35"/>
                    <a:pt x="25" y="35"/>
                  </a:cubicBezTo>
                  <a:cubicBezTo>
                    <a:pt x="21" y="35"/>
                    <a:pt x="21" y="35"/>
                    <a:pt x="21" y="35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27" y="28"/>
                    <a:pt x="28" y="26"/>
                    <a:pt x="28" y="24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8" y="15"/>
                    <a:pt x="27" y="14"/>
                    <a:pt x="25" y="14"/>
                  </a:cubicBezTo>
                  <a:cubicBezTo>
                    <a:pt x="21" y="14"/>
                    <a:pt x="21" y="14"/>
                    <a:pt x="21" y="14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35" y="7"/>
                    <a:pt x="35" y="7"/>
                    <a:pt x="35" y="7"/>
                  </a:cubicBezTo>
                  <a:cubicBezTo>
                    <a:pt x="35" y="98"/>
                    <a:pt x="35" y="98"/>
                    <a:pt x="35" y="98"/>
                  </a:cubicBezTo>
                  <a:close/>
                  <a:moveTo>
                    <a:pt x="99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2" y="14"/>
                    <a:pt x="0" y="15"/>
                    <a:pt x="0" y="17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6"/>
                    <a:pt x="2" y="28"/>
                    <a:pt x="4" y="28"/>
                  </a:cubicBezTo>
                  <a:cubicBezTo>
                    <a:pt x="14" y="28"/>
                    <a:pt x="14" y="28"/>
                    <a:pt x="14" y="28"/>
                  </a:cubicBezTo>
                  <a:cubicBezTo>
                    <a:pt x="14" y="35"/>
                    <a:pt x="14" y="35"/>
                    <a:pt x="14" y="35"/>
                  </a:cubicBezTo>
                  <a:cubicBezTo>
                    <a:pt x="4" y="35"/>
                    <a:pt x="4" y="35"/>
                    <a:pt x="4" y="35"/>
                  </a:cubicBezTo>
                  <a:cubicBezTo>
                    <a:pt x="2" y="35"/>
                    <a:pt x="0" y="37"/>
                    <a:pt x="0" y="38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7"/>
                    <a:pt x="2" y="49"/>
                    <a:pt x="4" y="49"/>
                  </a:cubicBezTo>
                  <a:cubicBezTo>
                    <a:pt x="14" y="49"/>
                    <a:pt x="14" y="49"/>
                    <a:pt x="14" y="49"/>
                  </a:cubicBezTo>
                  <a:cubicBezTo>
                    <a:pt x="14" y="56"/>
                    <a:pt x="14" y="56"/>
                    <a:pt x="14" y="56"/>
                  </a:cubicBezTo>
                  <a:cubicBezTo>
                    <a:pt x="4" y="56"/>
                    <a:pt x="4" y="56"/>
                    <a:pt x="4" y="56"/>
                  </a:cubicBezTo>
                  <a:cubicBezTo>
                    <a:pt x="2" y="56"/>
                    <a:pt x="0" y="58"/>
                    <a:pt x="0" y="60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69"/>
                    <a:pt x="2" y="70"/>
                    <a:pt x="4" y="70"/>
                  </a:cubicBezTo>
                  <a:cubicBezTo>
                    <a:pt x="14" y="70"/>
                    <a:pt x="14" y="70"/>
                    <a:pt x="14" y="70"/>
                  </a:cubicBezTo>
                  <a:cubicBezTo>
                    <a:pt x="14" y="77"/>
                    <a:pt x="14" y="77"/>
                    <a:pt x="14" y="77"/>
                  </a:cubicBezTo>
                  <a:cubicBezTo>
                    <a:pt x="4" y="77"/>
                    <a:pt x="4" y="77"/>
                    <a:pt x="4" y="77"/>
                  </a:cubicBezTo>
                  <a:cubicBezTo>
                    <a:pt x="2" y="77"/>
                    <a:pt x="0" y="79"/>
                    <a:pt x="0" y="81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90"/>
                    <a:pt x="2" y="91"/>
                    <a:pt x="4" y="91"/>
                  </a:cubicBezTo>
                  <a:cubicBezTo>
                    <a:pt x="14" y="91"/>
                    <a:pt x="14" y="91"/>
                    <a:pt x="14" y="91"/>
                  </a:cubicBezTo>
                  <a:cubicBezTo>
                    <a:pt x="14" y="106"/>
                    <a:pt x="14" y="106"/>
                    <a:pt x="14" y="106"/>
                  </a:cubicBezTo>
                  <a:cubicBezTo>
                    <a:pt x="99" y="106"/>
                    <a:pt x="99" y="106"/>
                    <a:pt x="99" y="106"/>
                  </a:cubicBezTo>
                  <a:cubicBezTo>
                    <a:pt x="103" y="106"/>
                    <a:pt x="105" y="102"/>
                    <a:pt x="105" y="98"/>
                  </a:cubicBezTo>
                  <a:cubicBezTo>
                    <a:pt x="105" y="7"/>
                    <a:pt x="105" y="7"/>
                    <a:pt x="105" y="7"/>
                  </a:cubicBezTo>
                  <a:cubicBezTo>
                    <a:pt x="105" y="3"/>
                    <a:pt x="103" y="0"/>
                    <a:pt x="9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6819853" y="4802884"/>
            <a:ext cx="1175940" cy="800108"/>
            <a:chOff x="6819853" y="4802884"/>
            <a:chExt cx="1175940" cy="800108"/>
          </a:xfrm>
        </p:grpSpPr>
        <p:sp>
          <p:nvSpPr>
            <p:cNvPr id="25" name="Freeform 5"/>
            <p:cNvSpPr>
              <a:spLocks/>
            </p:cNvSpPr>
            <p:nvPr/>
          </p:nvSpPr>
          <p:spPr bwMode="auto">
            <a:xfrm>
              <a:off x="6819853" y="4802884"/>
              <a:ext cx="1175940" cy="800108"/>
            </a:xfrm>
            <a:custGeom>
              <a:avLst/>
              <a:gdLst>
                <a:gd name="T0" fmla="*/ 1728 w 2004"/>
                <a:gd name="T1" fmla="*/ 592 h 1362"/>
                <a:gd name="T2" fmla="*/ 1744 w 2004"/>
                <a:gd name="T3" fmla="*/ 472 h 1362"/>
                <a:gd name="T4" fmla="*/ 1271 w 2004"/>
                <a:gd name="T5" fmla="*/ 0 h 1362"/>
                <a:gd name="T6" fmla="*/ 929 w 2004"/>
                <a:gd name="T7" fmla="*/ 230 h 1362"/>
                <a:gd name="T8" fmla="*/ 579 w 2004"/>
                <a:gd name="T9" fmla="*/ 100 h 1362"/>
                <a:gd name="T10" fmla="*/ 246 w 2004"/>
                <a:gd name="T11" fmla="*/ 506 h 1362"/>
                <a:gd name="T12" fmla="*/ 258 w 2004"/>
                <a:gd name="T13" fmla="*/ 598 h 1362"/>
                <a:gd name="T14" fmla="*/ 0 w 2004"/>
                <a:gd name="T15" fmla="*/ 968 h 1362"/>
                <a:gd name="T16" fmla="*/ 394 w 2004"/>
                <a:gd name="T17" fmla="*/ 1362 h 1362"/>
                <a:gd name="T18" fmla="*/ 1609 w 2004"/>
                <a:gd name="T19" fmla="*/ 1362 h 1362"/>
                <a:gd name="T20" fmla="*/ 2004 w 2004"/>
                <a:gd name="T21" fmla="*/ 968 h 1362"/>
                <a:gd name="T22" fmla="*/ 1728 w 2004"/>
                <a:gd name="T23" fmla="*/ 592 h 1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04" h="1362">
                  <a:moveTo>
                    <a:pt x="1728" y="592"/>
                  </a:moveTo>
                  <a:cubicBezTo>
                    <a:pt x="1738" y="553"/>
                    <a:pt x="1744" y="513"/>
                    <a:pt x="1744" y="472"/>
                  </a:cubicBezTo>
                  <a:cubicBezTo>
                    <a:pt x="1744" y="211"/>
                    <a:pt x="1532" y="0"/>
                    <a:pt x="1271" y="0"/>
                  </a:cubicBezTo>
                  <a:cubicBezTo>
                    <a:pt x="969" y="0"/>
                    <a:pt x="929" y="230"/>
                    <a:pt x="929" y="230"/>
                  </a:cubicBezTo>
                  <a:cubicBezTo>
                    <a:pt x="929" y="230"/>
                    <a:pt x="802" y="73"/>
                    <a:pt x="579" y="100"/>
                  </a:cubicBezTo>
                  <a:cubicBezTo>
                    <a:pt x="377" y="140"/>
                    <a:pt x="246" y="321"/>
                    <a:pt x="246" y="506"/>
                  </a:cubicBezTo>
                  <a:cubicBezTo>
                    <a:pt x="246" y="538"/>
                    <a:pt x="250" y="568"/>
                    <a:pt x="258" y="598"/>
                  </a:cubicBezTo>
                  <a:cubicBezTo>
                    <a:pt x="108" y="653"/>
                    <a:pt x="0" y="798"/>
                    <a:pt x="0" y="968"/>
                  </a:cubicBezTo>
                  <a:cubicBezTo>
                    <a:pt x="0" y="1185"/>
                    <a:pt x="177" y="1362"/>
                    <a:pt x="394" y="1362"/>
                  </a:cubicBezTo>
                  <a:cubicBezTo>
                    <a:pt x="1609" y="1362"/>
                    <a:pt x="1609" y="1362"/>
                    <a:pt x="1609" y="1362"/>
                  </a:cubicBezTo>
                  <a:cubicBezTo>
                    <a:pt x="1827" y="1362"/>
                    <a:pt x="2004" y="1185"/>
                    <a:pt x="2004" y="968"/>
                  </a:cubicBezTo>
                  <a:cubicBezTo>
                    <a:pt x="2004" y="791"/>
                    <a:pt x="1888" y="642"/>
                    <a:pt x="1728" y="592"/>
                  </a:cubicBezTo>
                  <a:close/>
                </a:path>
              </a:pathLst>
            </a:custGeom>
            <a:solidFill>
              <a:srgbClr val="2F5698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8" name="Freeform 32"/>
            <p:cNvSpPr>
              <a:spLocks noEditPoints="1"/>
            </p:cNvSpPr>
            <p:nvPr/>
          </p:nvSpPr>
          <p:spPr bwMode="auto">
            <a:xfrm>
              <a:off x="7190493" y="5067976"/>
              <a:ext cx="434661" cy="378662"/>
            </a:xfrm>
            <a:custGeom>
              <a:avLst/>
              <a:gdLst>
                <a:gd name="T0" fmla="*/ 9 w 128"/>
                <a:gd name="T1" fmla="*/ 75 h 112"/>
                <a:gd name="T2" fmla="*/ 0 w 128"/>
                <a:gd name="T3" fmla="*/ 84 h 112"/>
                <a:gd name="T4" fmla="*/ 0 w 128"/>
                <a:gd name="T5" fmla="*/ 103 h 112"/>
                <a:gd name="T6" fmla="*/ 9 w 128"/>
                <a:gd name="T7" fmla="*/ 112 h 112"/>
                <a:gd name="T8" fmla="*/ 19 w 128"/>
                <a:gd name="T9" fmla="*/ 103 h 112"/>
                <a:gd name="T10" fmla="*/ 19 w 128"/>
                <a:gd name="T11" fmla="*/ 84 h 112"/>
                <a:gd name="T12" fmla="*/ 9 w 128"/>
                <a:gd name="T13" fmla="*/ 75 h 112"/>
                <a:gd name="T14" fmla="*/ 118 w 128"/>
                <a:gd name="T15" fmla="*/ 0 h 112"/>
                <a:gd name="T16" fmla="*/ 109 w 128"/>
                <a:gd name="T17" fmla="*/ 9 h 112"/>
                <a:gd name="T18" fmla="*/ 109 w 128"/>
                <a:gd name="T19" fmla="*/ 103 h 112"/>
                <a:gd name="T20" fmla="*/ 118 w 128"/>
                <a:gd name="T21" fmla="*/ 112 h 112"/>
                <a:gd name="T22" fmla="*/ 128 w 128"/>
                <a:gd name="T23" fmla="*/ 103 h 112"/>
                <a:gd name="T24" fmla="*/ 128 w 128"/>
                <a:gd name="T25" fmla="*/ 9 h 112"/>
                <a:gd name="T26" fmla="*/ 118 w 128"/>
                <a:gd name="T27" fmla="*/ 0 h 112"/>
                <a:gd name="T28" fmla="*/ 91 w 128"/>
                <a:gd name="T29" fmla="*/ 19 h 112"/>
                <a:gd name="T30" fmla="*/ 82 w 128"/>
                <a:gd name="T31" fmla="*/ 28 h 112"/>
                <a:gd name="T32" fmla="*/ 82 w 128"/>
                <a:gd name="T33" fmla="*/ 103 h 112"/>
                <a:gd name="T34" fmla="*/ 91 w 128"/>
                <a:gd name="T35" fmla="*/ 112 h 112"/>
                <a:gd name="T36" fmla="*/ 101 w 128"/>
                <a:gd name="T37" fmla="*/ 103 h 112"/>
                <a:gd name="T38" fmla="*/ 101 w 128"/>
                <a:gd name="T39" fmla="*/ 28 h 112"/>
                <a:gd name="T40" fmla="*/ 91 w 128"/>
                <a:gd name="T41" fmla="*/ 19 h 112"/>
                <a:gd name="T42" fmla="*/ 64 w 128"/>
                <a:gd name="T43" fmla="*/ 37 h 112"/>
                <a:gd name="T44" fmla="*/ 54 w 128"/>
                <a:gd name="T45" fmla="*/ 47 h 112"/>
                <a:gd name="T46" fmla="*/ 54 w 128"/>
                <a:gd name="T47" fmla="*/ 103 h 112"/>
                <a:gd name="T48" fmla="*/ 64 w 128"/>
                <a:gd name="T49" fmla="*/ 112 h 112"/>
                <a:gd name="T50" fmla="*/ 73 w 128"/>
                <a:gd name="T51" fmla="*/ 103 h 112"/>
                <a:gd name="T52" fmla="*/ 73 w 128"/>
                <a:gd name="T53" fmla="*/ 47 h 112"/>
                <a:gd name="T54" fmla="*/ 64 w 128"/>
                <a:gd name="T55" fmla="*/ 37 h 112"/>
                <a:gd name="T56" fmla="*/ 36 w 128"/>
                <a:gd name="T57" fmla="*/ 56 h 112"/>
                <a:gd name="T58" fmla="*/ 26 w 128"/>
                <a:gd name="T59" fmla="*/ 65 h 112"/>
                <a:gd name="T60" fmla="*/ 26 w 128"/>
                <a:gd name="T61" fmla="*/ 103 h 112"/>
                <a:gd name="T62" fmla="*/ 36 w 128"/>
                <a:gd name="T63" fmla="*/ 112 h 112"/>
                <a:gd name="T64" fmla="*/ 45 w 128"/>
                <a:gd name="T65" fmla="*/ 103 h 112"/>
                <a:gd name="T66" fmla="*/ 45 w 128"/>
                <a:gd name="T67" fmla="*/ 65 h 112"/>
                <a:gd name="T68" fmla="*/ 36 w 128"/>
                <a:gd name="T69" fmla="*/ 56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28" h="112">
                  <a:moveTo>
                    <a:pt x="9" y="75"/>
                  </a:moveTo>
                  <a:cubicBezTo>
                    <a:pt x="4" y="75"/>
                    <a:pt x="0" y="79"/>
                    <a:pt x="0" y="84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0" y="108"/>
                    <a:pt x="4" y="112"/>
                    <a:pt x="9" y="112"/>
                  </a:cubicBezTo>
                  <a:cubicBezTo>
                    <a:pt x="15" y="112"/>
                    <a:pt x="19" y="108"/>
                    <a:pt x="19" y="103"/>
                  </a:cubicBezTo>
                  <a:cubicBezTo>
                    <a:pt x="19" y="84"/>
                    <a:pt x="19" y="84"/>
                    <a:pt x="19" y="84"/>
                  </a:cubicBezTo>
                  <a:cubicBezTo>
                    <a:pt x="19" y="79"/>
                    <a:pt x="15" y="75"/>
                    <a:pt x="9" y="75"/>
                  </a:cubicBezTo>
                  <a:close/>
                  <a:moveTo>
                    <a:pt x="118" y="0"/>
                  </a:moveTo>
                  <a:cubicBezTo>
                    <a:pt x="113" y="0"/>
                    <a:pt x="109" y="4"/>
                    <a:pt x="109" y="9"/>
                  </a:cubicBezTo>
                  <a:cubicBezTo>
                    <a:pt x="109" y="103"/>
                    <a:pt x="109" y="103"/>
                    <a:pt x="109" y="103"/>
                  </a:cubicBezTo>
                  <a:cubicBezTo>
                    <a:pt x="109" y="108"/>
                    <a:pt x="113" y="112"/>
                    <a:pt x="118" y="112"/>
                  </a:cubicBezTo>
                  <a:cubicBezTo>
                    <a:pt x="123" y="112"/>
                    <a:pt x="128" y="108"/>
                    <a:pt x="128" y="103"/>
                  </a:cubicBezTo>
                  <a:cubicBezTo>
                    <a:pt x="128" y="9"/>
                    <a:pt x="128" y="9"/>
                    <a:pt x="128" y="9"/>
                  </a:cubicBezTo>
                  <a:cubicBezTo>
                    <a:pt x="128" y="4"/>
                    <a:pt x="123" y="0"/>
                    <a:pt x="118" y="0"/>
                  </a:cubicBezTo>
                  <a:close/>
                  <a:moveTo>
                    <a:pt x="91" y="19"/>
                  </a:moveTo>
                  <a:cubicBezTo>
                    <a:pt x="86" y="19"/>
                    <a:pt x="82" y="23"/>
                    <a:pt x="82" y="28"/>
                  </a:cubicBezTo>
                  <a:cubicBezTo>
                    <a:pt x="82" y="103"/>
                    <a:pt x="82" y="103"/>
                    <a:pt x="82" y="103"/>
                  </a:cubicBezTo>
                  <a:cubicBezTo>
                    <a:pt x="82" y="108"/>
                    <a:pt x="86" y="112"/>
                    <a:pt x="91" y="112"/>
                  </a:cubicBezTo>
                  <a:cubicBezTo>
                    <a:pt x="96" y="112"/>
                    <a:pt x="101" y="108"/>
                    <a:pt x="101" y="103"/>
                  </a:cubicBezTo>
                  <a:cubicBezTo>
                    <a:pt x="101" y="28"/>
                    <a:pt x="101" y="28"/>
                    <a:pt x="101" y="28"/>
                  </a:cubicBezTo>
                  <a:cubicBezTo>
                    <a:pt x="101" y="23"/>
                    <a:pt x="96" y="19"/>
                    <a:pt x="91" y="19"/>
                  </a:cubicBezTo>
                  <a:close/>
                  <a:moveTo>
                    <a:pt x="64" y="37"/>
                  </a:moveTo>
                  <a:cubicBezTo>
                    <a:pt x="59" y="37"/>
                    <a:pt x="54" y="42"/>
                    <a:pt x="54" y="47"/>
                  </a:cubicBezTo>
                  <a:cubicBezTo>
                    <a:pt x="54" y="103"/>
                    <a:pt x="54" y="103"/>
                    <a:pt x="54" y="103"/>
                  </a:cubicBezTo>
                  <a:cubicBezTo>
                    <a:pt x="54" y="108"/>
                    <a:pt x="59" y="112"/>
                    <a:pt x="64" y="112"/>
                  </a:cubicBezTo>
                  <a:cubicBezTo>
                    <a:pt x="69" y="112"/>
                    <a:pt x="73" y="108"/>
                    <a:pt x="73" y="103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3" y="42"/>
                    <a:pt x="69" y="37"/>
                    <a:pt x="64" y="37"/>
                  </a:cubicBezTo>
                  <a:close/>
                  <a:moveTo>
                    <a:pt x="36" y="56"/>
                  </a:moveTo>
                  <a:cubicBezTo>
                    <a:pt x="31" y="56"/>
                    <a:pt x="26" y="60"/>
                    <a:pt x="26" y="65"/>
                  </a:cubicBezTo>
                  <a:cubicBezTo>
                    <a:pt x="26" y="103"/>
                    <a:pt x="26" y="103"/>
                    <a:pt x="26" y="103"/>
                  </a:cubicBezTo>
                  <a:cubicBezTo>
                    <a:pt x="26" y="108"/>
                    <a:pt x="31" y="112"/>
                    <a:pt x="36" y="112"/>
                  </a:cubicBezTo>
                  <a:cubicBezTo>
                    <a:pt x="41" y="112"/>
                    <a:pt x="45" y="108"/>
                    <a:pt x="45" y="103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45" y="60"/>
                    <a:pt x="41" y="56"/>
                    <a:pt x="36" y="5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3881241" y="1570321"/>
            <a:ext cx="1175939" cy="800108"/>
            <a:chOff x="3881241" y="1570321"/>
            <a:chExt cx="1175939" cy="800108"/>
          </a:xfrm>
        </p:grpSpPr>
        <p:sp>
          <p:nvSpPr>
            <p:cNvPr id="20" name="Freeform 5"/>
            <p:cNvSpPr>
              <a:spLocks/>
            </p:cNvSpPr>
            <p:nvPr/>
          </p:nvSpPr>
          <p:spPr bwMode="auto">
            <a:xfrm>
              <a:off x="3881241" y="1570321"/>
              <a:ext cx="1175939" cy="800108"/>
            </a:xfrm>
            <a:custGeom>
              <a:avLst/>
              <a:gdLst>
                <a:gd name="T0" fmla="*/ 1728 w 2004"/>
                <a:gd name="T1" fmla="*/ 592 h 1362"/>
                <a:gd name="T2" fmla="*/ 1744 w 2004"/>
                <a:gd name="T3" fmla="*/ 472 h 1362"/>
                <a:gd name="T4" fmla="*/ 1271 w 2004"/>
                <a:gd name="T5" fmla="*/ 0 h 1362"/>
                <a:gd name="T6" fmla="*/ 929 w 2004"/>
                <a:gd name="T7" fmla="*/ 230 h 1362"/>
                <a:gd name="T8" fmla="*/ 579 w 2004"/>
                <a:gd name="T9" fmla="*/ 100 h 1362"/>
                <a:gd name="T10" fmla="*/ 246 w 2004"/>
                <a:gd name="T11" fmla="*/ 506 h 1362"/>
                <a:gd name="T12" fmla="*/ 258 w 2004"/>
                <a:gd name="T13" fmla="*/ 598 h 1362"/>
                <a:gd name="T14" fmla="*/ 0 w 2004"/>
                <a:gd name="T15" fmla="*/ 968 h 1362"/>
                <a:gd name="T16" fmla="*/ 394 w 2004"/>
                <a:gd name="T17" fmla="*/ 1362 h 1362"/>
                <a:gd name="T18" fmla="*/ 1609 w 2004"/>
                <a:gd name="T19" fmla="*/ 1362 h 1362"/>
                <a:gd name="T20" fmla="*/ 2004 w 2004"/>
                <a:gd name="T21" fmla="*/ 968 h 1362"/>
                <a:gd name="T22" fmla="*/ 1728 w 2004"/>
                <a:gd name="T23" fmla="*/ 592 h 1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04" h="1362">
                  <a:moveTo>
                    <a:pt x="1728" y="592"/>
                  </a:moveTo>
                  <a:cubicBezTo>
                    <a:pt x="1738" y="553"/>
                    <a:pt x="1744" y="513"/>
                    <a:pt x="1744" y="472"/>
                  </a:cubicBezTo>
                  <a:cubicBezTo>
                    <a:pt x="1744" y="211"/>
                    <a:pt x="1532" y="0"/>
                    <a:pt x="1271" y="0"/>
                  </a:cubicBezTo>
                  <a:cubicBezTo>
                    <a:pt x="969" y="0"/>
                    <a:pt x="929" y="230"/>
                    <a:pt x="929" y="230"/>
                  </a:cubicBezTo>
                  <a:cubicBezTo>
                    <a:pt x="929" y="230"/>
                    <a:pt x="802" y="73"/>
                    <a:pt x="579" y="100"/>
                  </a:cubicBezTo>
                  <a:cubicBezTo>
                    <a:pt x="377" y="140"/>
                    <a:pt x="246" y="321"/>
                    <a:pt x="246" y="506"/>
                  </a:cubicBezTo>
                  <a:cubicBezTo>
                    <a:pt x="246" y="538"/>
                    <a:pt x="250" y="568"/>
                    <a:pt x="258" y="598"/>
                  </a:cubicBezTo>
                  <a:cubicBezTo>
                    <a:pt x="108" y="653"/>
                    <a:pt x="0" y="798"/>
                    <a:pt x="0" y="968"/>
                  </a:cubicBezTo>
                  <a:cubicBezTo>
                    <a:pt x="0" y="1185"/>
                    <a:pt x="177" y="1362"/>
                    <a:pt x="394" y="1362"/>
                  </a:cubicBezTo>
                  <a:cubicBezTo>
                    <a:pt x="1609" y="1362"/>
                    <a:pt x="1609" y="1362"/>
                    <a:pt x="1609" y="1362"/>
                  </a:cubicBezTo>
                  <a:cubicBezTo>
                    <a:pt x="1827" y="1362"/>
                    <a:pt x="2004" y="1185"/>
                    <a:pt x="2004" y="968"/>
                  </a:cubicBezTo>
                  <a:cubicBezTo>
                    <a:pt x="2004" y="791"/>
                    <a:pt x="1888" y="642"/>
                    <a:pt x="1728" y="592"/>
                  </a:cubicBezTo>
                  <a:close/>
                </a:path>
              </a:pathLst>
            </a:custGeom>
            <a:solidFill>
              <a:srgbClr val="385723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9" name="Freeform 118"/>
            <p:cNvSpPr>
              <a:spLocks noEditPoints="1"/>
            </p:cNvSpPr>
            <p:nvPr/>
          </p:nvSpPr>
          <p:spPr bwMode="auto">
            <a:xfrm>
              <a:off x="4294055" y="1867529"/>
              <a:ext cx="321852" cy="390513"/>
            </a:xfrm>
            <a:custGeom>
              <a:avLst/>
              <a:gdLst>
                <a:gd name="T0" fmla="*/ 0 w 118"/>
                <a:gd name="T1" fmla="*/ 111 h 143"/>
                <a:gd name="T2" fmla="*/ 77 w 118"/>
                <a:gd name="T3" fmla="*/ 111 h 143"/>
                <a:gd name="T4" fmla="*/ 77 w 118"/>
                <a:gd name="T5" fmla="*/ 143 h 143"/>
                <a:gd name="T6" fmla="*/ 106 w 118"/>
                <a:gd name="T7" fmla="*/ 111 h 143"/>
                <a:gd name="T8" fmla="*/ 118 w 118"/>
                <a:gd name="T9" fmla="*/ 111 h 143"/>
                <a:gd name="T10" fmla="*/ 118 w 118"/>
                <a:gd name="T11" fmla="*/ 0 h 143"/>
                <a:gd name="T12" fmla="*/ 0 w 118"/>
                <a:gd name="T13" fmla="*/ 0 h 143"/>
                <a:gd name="T14" fmla="*/ 0 w 118"/>
                <a:gd name="T15" fmla="*/ 111 h 143"/>
                <a:gd name="T16" fmla="*/ 89 w 118"/>
                <a:gd name="T17" fmla="*/ 44 h 143"/>
                <a:gd name="T18" fmla="*/ 100 w 118"/>
                <a:gd name="T19" fmla="*/ 56 h 143"/>
                <a:gd name="T20" fmla="*/ 89 w 118"/>
                <a:gd name="T21" fmla="*/ 67 h 143"/>
                <a:gd name="T22" fmla="*/ 78 w 118"/>
                <a:gd name="T23" fmla="*/ 56 h 143"/>
                <a:gd name="T24" fmla="*/ 89 w 118"/>
                <a:gd name="T25" fmla="*/ 44 h 143"/>
                <a:gd name="T26" fmla="*/ 30 w 118"/>
                <a:gd name="T27" fmla="*/ 44 h 143"/>
                <a:gd name="T28" fmla="*/ 41 w 118"/>
                <a:gd name="T29" fmla="*/ 56 h 143"/>
                <a:gd name="T30" fmla="*/ 30 w 118"/>
                <a:gd name="T31" fmla="*/ 67 h 143"/>
                <a:gd name="T32" fmla="*/ 19 w 118"/>
                <a:gd name="T33" fmla="*/ 56 h 143"/>
                <a:gd name="T34" fmla="*/ 30 w 118"/>
                <a:gd name="T35" fmla="*/ 44 h 143"/>
                <a:gd name="T36" fmla="*/ 59 w 118"/>
                <a:gd name="T37" fmla="*/ 44 h 143"/>
                <a:gd name="T38" fmla="*/ 71 w 118"/>
                <a:gd name="T39" fmla="*/ 56 h 143"/>
                <a:gd name="T40" fmla="*/ 59 w 118"/>
                <a:gd name="T41" fmla="*/ 67 h 143"/>
                <a:gd name="T42" fmla="*/ 48 w 118"/>
                <a:gd name="T43" fmla="*/ 56 h 143"/>
                <a:gd name="T44" fmla="*/ 59 w 118"/>
                <a:gd name="T45" fmla="*/ 44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8" h="143">
                  <a:moveTo>
                    <a:pt x="0" y="111"/>
                  </a:moveTo>
                  <a:cubicBezTo>
                    <a:pt x="77" y="111"/>
                    <a:pt x="77" y="111"/>
                    <a:pt x="77" y="111"/>
                  </a:cubicBezTo>
                  <a:cubicBezTo>
                    <a:pt x="77" y="143"/>
                    <a:pt x="77" y="143"/>
                    <a:pt x="77" y="143"/>
                  </a:cubicBezTo>
                  <a:cubicBezTo>
                    <a:pt x="106" y="111"/>
                    <a:pt x="106" y="111"/>
                    <a:pt x="106" y="111"/>
                  </a:cubicBezTo>
                  <a:cubicBezTo>
                    <a:pt x="118" y="111"/>
                    <a:pt x="118" y="111"/>
                    <a:pt x="118" y="111"/>
                  </a:cubicBezTo>
                  <a:cubicBezTo>
                    <a:pt x="118" y="0"/>
                    <a:pt x="118" y="0"/>
                    <a:pt x="11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1"/>
                    <a:pt x="0" y="111"/>
                    <a:pt x="0" y="111"/>
                  </a:cubicBezTo>
                  <a:close/>
                  <a:moveTo>
                    <a:pt x="89" y="44"/>
                  </a:moveTo>
                  <a:cubicBezTo>
                    <a:pt x="95" y="44"/>
                    <a:pt x="100" y="49"/>
                    <a:pt x="100" y="56"/>
                  </a:cubicBezTo>
                  <a:cubicBezTo>
                    <a:pt x="100" y="62"/>
                    <a:pt x="95" y="67"/>
                    <a:pt x="89" y="67"/>
                  </a:cubicBezTo>
                  <a:cubicBezTo>
                    <a:pt x="83" y="67"/>
                    <a:pt x="78" y="62"/>
                    <a:pt x="78" y="56"/>
                  </a:cubicBezTo>
                  <a:cubicBezTo>
                    <a:pt x="78" y="49"/>
                    <a:pt x="83" y="44"/>
                    <a:pt x="89" y="44"/>
                  </a:cubicBezTo>
                  <a:close/>
                  <a:moveTo>
                    <a:pt x="30" y="44"/>
                  </a:moveTo>
                  <a:cubicBezTo>
                    <a:pt x="36" y="44"/>
                    <a:pt x="41" y="49"/>
                    <a:pt x="41" y="56"/>
                  </a:cubicBezTo>
                  <a:cubicBezTo>
                    <a:pt x="41" y="62"/>
                    <a:pt x="36" y="67"/>
                    <a:pt x="30" y="67"/>
                  </a:cubicBezTo>
                  <a:cubicBezTo>
                    <a:pt x="24" y="67"/>
                    <a:pt x="19" y="62"/>
                    <a:pt x="19" y="56"/>
                  </a:cubicBezTo>
                  <a:cubicBezTo>
                    <a:pt x="19" y="49"/>
                    <a:pt x="24" y="44"/>
                    <a:pt x="30" y="44"/>
                  </a:cubicBezTo>
                  <a:close/>
                  <a:moveTo>
                    <a:pt x="59" y="44"/>
                  </a:moveTo>
                  <a:cubicBezTo>
                    <a:pt x="66" y="44"/>
                    <a:pt x="71" y="49"/>
                    <a:pt x="71" y="56"/>
                  </a:cubicBezTo>
                  <a:cubicBezTo>
                    <a:pt x="71" y="62"/>
                    <a:pt x="66" y="67"/>
                    <a:pt x="59" y="67"/>
                  </a:cubicBezTo>
                  <a:cubicBezTo>
                    <a:pt x="53" y="67"/>
                    <a:pt x="48" y="62"/>
                    <a:pt x="48" y="56"/>
                  </a:cubicBezTo>
                  <a:cubicBezTo>
                    <a:pt x="48" y="49"/>
                    <a:pt x="53" y="44"/>
                    <a:pt x="59" y="4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904727" y="4802884"/>
            <a:ext cx="1175940" cy="800108"/>
            <a:chOff x="904727" y="4802884"/>
            <a:chExt cx="1175940" cy="800108"/>
          </a:xfrm>
        </p:grpSpPr>
        <p:sp>
          <p:nvSpPr>
            <p:cNvPr id="83" name="Freeform 5"/>
            <p:cNvSpPr>
              <a:spLocks/>
            </p:cNvSpPr>
            <p:nvPr/>
          </p:nvSpPr>
          <p:spPr bwMode="auto">
            <a:xfrm>
              <a:off x="904727" y="4802884"/>
              <a:ext cx="1175940" cy="800108"/>
            </a:xfrm>
            <a:custGeom>
              <a:avLst/>
              <a:gdLst>
                <a:gd name="T0" fmla="*/ 1728 w 2004"/>
                <a:gd name="T1" fmla="*/ 592 h 1362"/>
                <a:gd name="T2" fmla="*/ 1744 w 2004"/>
                <a:gd name="T3" fmla="*/ 472 h 1362"/>
                <a:gd name="T4" fmla="*/ 1271 w 2004"/>
                <a:gd name="T5" fmla="*/ 0 h 1362"/>
                <a:gd name="T6" fmla="*/ 929 w 2004"/>
                <a:gd name="T7" fmla="*/ 230 h 1362"/>
                <a:gd name="T8" fmla="*/ 579 w 2004"/>
                <a:gd name="T9" fmla="*/ 100 h 1362"/>
                <a:gd name="T10" fmla="*/ 246 w 2004"/>
                <a:gd name="T11" fmla="*/ 506 h 1362"/>
                <a:gd name="T12" fmla="*/ 258 w 2004"/>
                <a:gd name="T13" fmla="*/ 598 h 1362"/>
                <a:gd name="T14" fmla="*/ 0 w 2004"/>
                <a:gd name="T15" fmla="*/ 968 h 1362"/>
                <a:gd name="T16" fmla="*/ 394 w 2004"/>
                <a:gd name="T17" fmla="*/ 1362 h 1362"/>
                <a:gd name="T18" fmla="*/ 1609 w 2004"/>
                <a:gd name="T19" fmla="*/ 1362 h 1362"/>
                <a:gd name="T20" fmla="*/ 2004 w 2004"/>
                <a:gd name="T21" fmla="*/ 968 h 1362"/>
                <a:gd name="T22" fmla="*/ 1728 w 2004"/>
                <a:gd name="T23" fmla="*/ 592 h 1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04" h="1362">
                  <a:moveTo>
                    <a:pt x="1728" y="592"/>
                  </a:moveTo>
                  <a:cubicBezTo>
                    <a:pt x="1738" y="553"/>
                    <a:pt x="1744" y="513"/>
                    <a:pt x="1744" y="472"/>
                  </a:cubicBezTo>
                  <a:cubicBezTo>
                    <a:pt x="1744" y="211"/>
                    <a:pt x="1532" y="0"/>
                    <a:pt x="1271" y="0"/>
                  </a:cubicBezTo>
                  <a:cubicBezTo>
                    <a:pt x="969" y="0"/>
                    <a:pt x="929" y="230"/>
                    <a:pt x="929" y="230"/>
                  </a:cubicBezTo>
                  <a:cubicBezTo>
                    <a:pt x="929" y="230"/>
                    <a:pt x="802" y="73"/>
                    <a:pt x="579" y="100"/>
                  </a:cubicBezTo>
                  <a:cubicBezTo>
                    <a:pt x="377" y="140"/>
                    <a:pt x="246" y="321"/>
                    <a:pt x="246" y="506"/>
                  </a:cubicBezTo>
                  <a:cubicBezTo>
                    <a:pt x="246" y="538"/>
                    <a:pt x="250" y="568"/>
                    <a:pt x="258" y="598"/>
                  </a:cubicBezTo>
                  <a:cubicBezTo>
                    <a:pt x="108" y="653"/>
                    <a:pt x="0" y="798"/>
                    <a:pt x="0" y="968"/>
                  </a:cubicBezTo>
                  <a:cubicBezTo>
                    <a:pt x="0" y="1185"/>
                    <a:pt x="177" y="1362"/>
                    <a:pt x="394" y="1362"/>
                  </a:cubicBezTo>
                  <a:cubicBezTo>
                    <a:pt x="1609" y="1362"/>
                    <a:pt x="1609" y="1362"/>
                    <a:pt x="1609" y="1362"/>
                  </a:cubicBezTo>
                  <a:cubicBezTo>
                    <a:pt x="1827" y="1362"/>
                    <a:pt x="2004" y="1185"/>
                    <a:pt x="2004" y="968"/>
                  </a:cubicBezTo>
                  <a:cubicBezTo>
                    <a:pt x="2004" y="791"/>
                    <a:pt x="1888" y="642"/>
                    <a:pt x="1728" y="592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00" name="Freeform 187"/>
            <p:cNvSpPr>
              <a:spLocks noEditPoints="1"/>
            </p:cNvSpPr>
            <p:nvPr/>
          </p:nvSpPr>
          <p:spPr bwMode="auto">
            <a:xfrm>
              <a:off x="1263367" y="5114885"/>
              <a:ext cx="458661" cy="367995"/>
            </a:xfrm>
            <a:custGeom>
              <a:avLst/>
              <a:gdLst>
                <a:gd name="T0" fmla="*/ 50 w 135"/>
                <a:gd name="T1" fmla="*/ 21 h 108"/>
                <a:gd name="T2" fmla="*/ 99 w 135"/>
                <a:gd name="T3" fmla="*/ 59 h 108"/>
                <a:gd name="T4" fmla="*/ 50 w 135"/>
                <a:gd name="T5" fmla="*/ 97 h 108"/>
                <a:gd name="T6" fmla="*/ 36 w 135"/>
                <a:gd name="T7" fmla="*/ 96 h 108"/>
                <a:gd name="T8" fmla="*/ 10 w 135"/>
                <a:gd name="T9" fmla="*/ 106 h 108"/>
                <a:gd name="T10" fmla="*/ 24 w 135"/>
                <a:gd name="T11" fmla="*/ 92 h 108"/>
                <a:gd name="T12" fmla="*/ 0 w 135"/>
                <a:gd name="T13" fmla="*/ 59 h 108"/>
                <a:gd name="T14" fmla="*/ 50 w 135"/>
                <a:gd name="T15" fmla="*/ 21 h 108"/>
                <a:gd name="T16" fmla="*/ 86 w 135"/>
                <a:gd name="T17" fmla="*/ 0 h 108"/>
                <a:gd name="T18" fmla="*/ 45 w 135"/>
                <a:gd name="T19" fmla="*/ 17 h 108"/>
                <a:gd name="T20" fmla="*/ 101 w 135"/>
                <a:gd name="T21" fmla="*/ 75 h 108"/>
                <a:gd name="T22" fmla="*/ 125 w 135"/>
                <a:gd name="T23" fmla="*/ 85 h 108"/>
                <a:gd name="T24" fmla="*/ 111 w 135"/>
                <a:gd name="T25" fmla="*/ 71 h 108"/>
                <a:gd name="T26" fmla="*/ 135 w 135"/>
                <a:gd name="T27" fmla="*/ 38 h 108"/>
                <a:gd name="T28" fmla="*/ 86 w 135"/>
                <a:gd name="T29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35" h="108">
                  <a:moveTo>
                    <a:pt x="50" y="21"/>
                  </a:moveTo>
                  <a:cubicBezTo>
                    <a:pt x="77" y="21"/>
                    <a:pt x="99" y="38"/>
                    <a:pt x="99" y="59"/>
                  </a:cubicBezTo>
                  <a:cubicBezTo>
                    <a:pt x="99" y="80"/>
                    <a:pt x="77" y="97"/>
                    <a:pt x="50" y="97"/>
                  </a:cubicBezTo>
                  <a:cubicBezTo>
                    <a:pt x="45" y="97"/>
                    <a:pt x="40" y="97"/>
                    <a:pt x="36" y="96"/>
                  </a:cubicBezTo>
                  <a:cubicBezTo>
                    <a:pt x="30" y="106"/>
                    <a:pt x="19" y="108"/>
                    <a:pt x="10" y="106"/>
                  </a:cubicBezTo>
                  <a:cubicBezTo>
                    <a:pt x="16" y="101"/>
                    <a:pt x="21" y="97"/>
                    <a:pt x="24" y="92"/>
                  </a:cubicBezTo>
                  <a:cubicBezTo>
                    <a:pt x="10" y="85"/>
                    <a:pt x="0" y="73"/>
                    <a:pt x="0" y="59"/>
                  </a:cubicBezTo>
                  <a:cubicBezTo>
                    <a:pt x="0" y="38"/>
                    <a:pt x="22" y="21"/>
                    <a:pt x="50" y="21"/>
                  </a:cubicBezTo>
                  <a:close/>
                  <a:moveTo>
                    <a:pt x="86" y="0"/>
                  </a:moveTo>
                  <a:cubicBezTo>
                    <a:pt x="69" y="0"/>
                    <a:pt x="54" y="7"/>
                    <a:pt x="45" y="17"/>
                  </a:cubicBezTo>
                  <a:cubicBezTo>
                    <a:pt x="67" y="11"/>
                    <a:pt x="121" y="35"/>
                    <a:pt x="101" y="75"/>
                  </a:cubicBezTo>
                  <a:cubicBezTo>
                    <a:pt x="106" y="85"/>
                    <a:pt x="116" y="87"/>
                    <a:pt x="125" y="85"/>
                  </a:cubicBezTo>
                  <a:cubicBezTo>
                    <a:pt x="120" y="80"/>
                    <a:pt x="115" y="76"/>
                    <a:pt x="111" y="71"/>
                  </a:cubicBezTo>
                  <a:cubicBezTo>
                    <a:pt x="126" y="64"/>
                    <a:pt x="135" y="52"/>
                    <a:pt x="135" y="38"/>
                  </a:cubicBezTo>
                  <a:cubicBezTo>
                    <a:pt x="135" y="17"/>
                    <a:pt x="113" y="0"/>
                    <a:pt x="8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1300577" y="3149691"/>
            <a:ext cx="1175939" cy="800109"/>
            <a:chOff x="1300577" y="3149691"/>
            <a:chExt cx="1175939" cy="800109"/>
          </a:xfrm>
        </p:grpSpPr>
        <p:sp>
          <p:nvSpPr>
            <p:cNvPr id="82" name="Freeform 5"/>
            <p:cNvSpPr>
              <a:spLocks/>
            </p:cNvSpPr>
            <p:nvPr/>
          </p:nvSpPr>
          <p:spPr bwMode="auto">
            <a:xfrm>
              <a:off x="1300577" y="3149691"/>
              <a:ext cx="1175939" cy="800109"/>
            </a:xfrm>
            <a:custGeom>
              <a:avLst/>
              <a:gdLst>
                <a:gd name="T0" fmla="*/ 1728 w 2004"/>
                <a:gd name="T1" fmla="*/ 592 h 1362"/>
                <a:gd name="T2" fmla="*/ 1744 w 2004"/>
                <a:gd name="T3" fmla="*/ 472 h 1362"/>
                <a:gd name="T4" fmla="*/ 1271 w 2004"/>
                <a:gd name="T5" fmla="*/ 0 h 1362"/>
                <a:gd name="T6" fmla="*/ 929 w 2004"/>
                <a:gd name="T7" fmla="*/ 230 h 1362"/>
                <a:gd name="T8" fmla="*/ 579 w 2004"/>
                <a:gd name="T9" fmla="*/ 100 h 1362"/>
                <a:gd name="T10" fmla="*/ 246 w 2004"/>
                <a:gd name="T11" fmla="*/ 506 h 1362"/>
                <a:gd name="T12" fmla="*/ 258 w 2004"/>
                <a:gd name="T13" fmla="*/ 598 h 1362"/>
                <a:gd name="T14" fmla="*/ 0 w 2004"/>
                <a:gd name="T15" fmla="*/ 968 h 1362"/>
                <a:gd name="T16" fmla="*/ 394 w 2004"/>
                <a:gd name="T17" fmla="*/ 1362 h 1362"/>
                <a:gd name="T18" fmla="*/ 1609 w 2004"/>
                <a:gd name="T19" fmla="*/ 1362 h 1362"/>
                <a:gd name="T20" fmla="*/ 2004 w 2004"/>
                <a:gd name="T21" fmla="*/ 968 h 1362"/>
                <a:gd name="T22" fmla="*/ 1728 w 2004"/>
                <a:gd name="T23" fmla="*/ 592 h 1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04" h="1362">
                  <a:moveTo>
                    <a:pt x="1728" y="592"/>
                  </a:moveTo>
                  <a:cubicBezTo>
                    <a:pt x="1738" y="553"/>
                    <a:pt x="1744" y="513"/>
                    <a:pt x="1744" y="472"/>
                  </a:cubicBezTo>
                  <a:cubicBezTo>
                    <a:pt x="1744" y="211"/>
                    <a:pt x="1532" y="0"/>
                    <a:pt x="1271" y="0"/>
                  </a:cubicBezTo>
                  <a:cubicBezTo>
                    <a:pt x="969" y="0"/>
                    <a:pt x="929" y="230"/>
                    <a:pt x="929" y="230"/>
                  </a:cubicBezTo>
                  <a:cubicBezTo>
                    <a:pt x="929" y="230"/>
                    <a:pt x="802" y="73"/>
                    <a:pt x="579" y="100"/>
                  </a:cubicBezTo>
                  <a:cubicBezTo>
                    <a:pt x="377" y="140"/>
                    <a:pt x="246" y="321"/>
                    <a:pt x="246" y="506"/>
                  </a:cubicBezTo>
                  <a:cubicBezTo>
                    <a:pt x="246" y="538"/>
                    <a:pt x="250" y="568"/>
                    <a:pt x="258" y="598"/>
                  </a:cubicBezTo>
                  <a:cubicBezTo>
                    <a:pt x="108" y="653"/>
                    <a:pt x="0" y="798"/>
                    <a:pt x="0" y="968"/>
                  </a:cubicBezTo>
                  <a:cubicBezTo>
                    <a:pt x="0" y="1185"/>
                    <a:pt x="177" y="1362"/>
                    <a:pt x="394" y="1362"/>
                  </a:cubicBezTo>
                  <a:cubicBezTo>
                    <a:pt x="1609" y="1362"/>
                    <a:pt x="1609" y="1362"/>
                    <a:pt x="1609" y="1362"/>
                  </a:cubicBezTo>
                  <a:cubicBezTo>
                    <a:pt x="1827" y="1362"/>
                    <a:pt x="2004" y="1185"/>
                    <a:pt x="2004" y="968"/>
                  </a:cubicBezTo>
                  <a:cubicBezTo>
                    <a:pt x="2004" y="791"/>
                    <a:pt x="1888" y="642"/>
                    <a:pt x="1728" y="592"/>
                  </a:cubicBezTo>
                  <a:close/>
                </a:path>
              </a:pathLst>
            </a:custGeom>
            <a:solidFill>
              <a:srgbClr val="ED7D3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01" name="Freeform 227"/>
            <p:cNvSpPr>
              <a:spLocks noEditPoints="1"/>
            </p:cNvSpPr>
            <p:nvPr/>
          </p:nvSpPr>
          <p:spPr bwMode="auto">
            <a:xfrm>
              <a:off x="1700972" y="3421750"/>
              <a:ext cx="375149" cy="372099"/>
            </a:xfrm>
            <a:custGeom>
              <a:avLst/>
              <a:gdLst>
                <a:gd name="T0" fmla="*/ 79 w 96"/>
                <a:gd name="T1" fmla="*/ 96 h 96"/>
                <a:gd name="T2" fmla="*/ 1 w 96"/>
                <a:gd name="T3" fmla="*/ 17 h 96"/>
                <a:gd name="T4" fmla="*/ 1 w 96"/>
                <a:gd name="T5" fmla="*/ 0 h 96"/>
                <a:gd name="T6" fmla="*/ 96 w 96"/>
                <a:gd name="T7" fmla="*/ 96 h 96"/>
                <a:gd name="T8" fmla="*/ 79 w 96"/>
                <a:gd name="T9" fmla="*/ 96 h 96"/>
                <a:gd name="T10" fmla="*/ 15 w 96"/>
                <a:gd name="T11" fmla="*/ 81 h 96"/>
                <a:gd name="T12" fmla="*/ 15 w 96"/>
                <a:gd name="T13" fmla="*/ 93 h 96"/>
                <a:gd name="T14" fmla="*/ 4 w 96"/>
                <a:gd name="T15" fmla="*/ 93 h 96"/>
                <a:gd name="T16" fmla="*/ 4 w 96"/>
                <a:gd name="T17" fmla="*/ 81 h 96"/>
                <a:gd name="T18" fmla="*/ 15 w 96"/>
                <a:gd name="T19" fmla="*/ 81 h 96"/>
                <a:gd name="T20" fmla="*/ 44 w 96"/>
                <a:gd name="T21" fmla="*/ 95 h 96"/>
                <a:gd name="T22" fmla="*/ 27 w 96"/>
                <a:gd name="T23" fmla="*/ 95 h 96"/>
                <a:gd name="T24" fmla="*/ 1 w 96"/>
                <a:gd name="T25" fmla="*/ 69 h 96"/>
                <a:gd name="T26" fmla="*/ 1 w 96"/>
                <a:gd name="T27" fmla="*/ 52 h 96"/>
                <a:gd name="T28" fmla="*/ 44 w 96"/>
                <a:gd name="T29" fmla="*/ 95 h 96"/>
                <a:gd name="T30" fmla="*/ 70 w 96"/>
                <a:gd name="T31" fmla="*/ 95 h 96"/>
                <a:gd name="T32" fmla="*/ 53 w 96"/>
                <a:gd name="T33" fmla="*/ 95 h 96"/>
                <a:gd name="T34" fmla="*/ 1 w 96"/>
                <a:gd name="T35" fmla="*/ 43 h 96"/>
                <a:gd name="T36" fmla="*/ 1 w 96"/>
                <a:gd name="T37" fmla="*/ 26 h 96"/>
                <a:gd name="T38" fmla="*/ 70 w 96"/>
                <a:gd name="T39" fmla="*/ 9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96" h="96">
                  <a:moveTo>
                    <a:pt x="79" y="96"/>
                  </a:moveTo>
                  <a:cubicBezTo>
                    <a:pt x="79" y="53"/>
                    <a:pt x="44" y="18"/>
                    <a:pt x="1" y="17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54" y="0"/>
                    <a:pt x="96" y="43"/>
                    <a:pt x="96" y="96"/>
                  </a:cubicBezTo>
                  <a:cubicBezTo>
                    <a:pt x="79" y="96"/>
                    <a:pt x="79" y="96"/>
                    <a:pt x="79" y="96"/>
                  </a:cubicBezTo>
                  <a:close/>
                  <a:moveTo>
                    <a:pt x="15" y="81"/>
                  </a:moveTo>
                  <a:cubicBezTo>
                    <a:pt x="19" y="85"/>
                    <a:pt x="19" y="90"/>
                    <a:pt x="15" y="93"/>
                  </a:cubicBezTo>
                  <a:cubicBezTo>
                    <a:pt x="12" y="96"/>
                    <a:pt x="7" y="96"/>
                    <a:pt x="4" y="93"/>
                  </a:cubicBezTo>
                  <a:cubicBezTo>
                    <a:pt x="0" y="90"/>
                    <a:pt x="0" y="84"/>
                    <a:pt x="4" y="81"/>
                  </a:cubicBezTo>
                  <a:cubicBezTo>
                    <a:pt x="7" y="78"/>
                    <a:pt x="12" y="78"/>
                    <a:pt x="15" y="81"/>
                  </a:cubicBezTo>
                  <a:close/>
                  <a:moveTo>
                    <a:pt x="44" y="95"/>
                  </a:moveTo>
                  <a:cubicBezTo>
                    <a:pt x="27" y="95"/>
                    <a:pt x="27" y="95"/>
                    <a:pt x="27" y="95"/>
                  </a:cubicBezTo>
                  <a:cubicBezTo>
                    <a:pt x="27" y="81"/>
                    <a:pt x="15" y="69"/>
                    <a:pt x="1" y="69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5" y="52"/>
                    <a:pt x="44" y="72"/>
                    <a:pt x="44" y="95"/>
                  </a:cubicBezTo>
                  <a:close/>
                  <a:moveTo>
                    <a:pt x="70" y="95"/>
                  </a:moveTo>
                  <a:cubicBezTo>
                    <a:pt x="53" y="95"/>
                    <a:pt x="53" y="95"/>
                    <a:pt x="53" y="95"/>
                  </a:cubicBezTo>
                  <a:cubicBezTo>
                    <a:pt x="53" y="67"/>
                    <a:pt x="30" y="43"/>
                    <a:pt x="1" y="43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39" y="26"/>
                    <a:pt x="70" y="57"/>
                    <a:pt x="70" y="9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127357" y="-21594"/>
            <a:ext cx="2524868" cy="613385"/>
            <a:chOff x="127357" y="-6354"/>
            <a:chExt cx="2524868" cy="613385"/>
          </a:xfrm>
        </p:grpSpPr>
        <p:sp>
          <p:nvSpPr>
            <p:cNvPr id="39" name="Round Same Side Corner Rectangle 38"/>
            <p:cNvSpPr/>
            <p:nvPr/>
          </p:nvSpPr>
          <p:spPr bwMode="auto">
            <a:xfrm rot="10800000" flipH="1">
              <a:off x="127357" y="-6354"/>
              <a:ext cx="2524868" cy="613385"/>
            </a:xfrm>
            <a:prstGeom prst="round2SameRect">
              <a:avLst>
                <a:gd name="adj1" fmla="val 35205"/>
                <a:gd name="adj2" fmla="val 0"/>
              </a:avLst>
            </a:prstGeom>
            <a:solidFill>
              <a:schemeClr val="tx1">
                <a:alpha val="50000"/>
              </a:schemeClr>
            </a:solidFill>
            <a:ln w="19050">
              <a:solidFill>
                <a:schemeClr val="tx1"/>
              </a:solidFill>
              <a:round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vert="horz" wrap="none" lIns="121920" tIns="60960" rIns="121920" bIns="6096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s-PE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127357" y="54118"/>
              <a:ext cx="252486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PE" sz="2400" dirty="0" err="1" smtClean="0">
                  <a:solidFill>
                    <a:schemeClr val="bg1"/>
                  </a:solidFill>
                </a:rPr>
                <a:t>Slide</a:t>
              </a:r>
              <a:r>
                <a:rPr lang="es-PE" sz="2400" dirty="0" smtClean="0">
                  <a:solidFill>
                    <a:schemeClr val="bg1"/>
                  </a:solidFill>
                </a:rPr>
                <a:t> </a:t>
              </a:r>
              <a:r>
                <a:rPr lang="es-PE" sz="2400" dirty="0" err="1" smtClean="0">
                  <a:solidFill>
                    <a:schemeClr val="bg1"/>
                  </a:solidFill>
                </a:rPr>
                <a:t>Title</a:t>
              </a:r>
              <a:endParaRPr lang="es-PE" sz="2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8934644" y="1861832"/>
            <a:ext cx="2889439" cy="1687913"/>
            <a:chOff x="1199156" y="1220012"/>
            <a:chExt cx="1808311" cy="1265934"/>
          </a:xfrm>
        </p:grpSpPr>
        <p:sp>
          <p:nvSpPr>
            <p:cNvPr id="53" name="TextBox 52"/>
            <p:cNvSpPr txBox="1"/>
            <p:nvPr/>
          </p:nvSpPr>
          <p:spPr>
            <a:xfrm>
              <a:off x="1295283" y="1447200"/>
              <a:ext cx="1712184" cy="10387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9170">
                <a:spcBef>
                  <a:spcPct val="20000"/>
                </a:spcBef>
                <a:defRPr/>
              </a:pP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Lorem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ipsum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dolor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sit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amet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,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consectetur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adipiscing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elit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, sed do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eiusmod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tempor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incididunt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utdse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ut labore et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dolore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magna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aliqua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. Ut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enim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ad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minim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veniam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,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quis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nostrud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exercitation</a:t>
              </a:r>
              <a:endParaRPr lang="es-PE" sz="1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54" name="Rectangle 53"/>
            <p:cNvSpPr/>
            <p:nvPr/>
          </p:nvSpPr>
          <p:spPr>
            <a:xfrm>
              <a:off x="1199156" y="1220012"/>
              <a:ext cx="1775683" cy="2839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PE" sz="1860" b="1" dirty="0" err="1" smtClean="0">
                  <a:solidFill>
                    <a:schemeClr val="bg1"/>
                  </a:solidFill>
                </a:rPr>
                <a:t>Title</a:t>
              </a:r>
              <a:r>
                <a:rPr lang="es-PE" sz="1860" b="1" dirty="0" smtClean="0">
                  <a:solidFill>
                    <a:schemeClr val="bg1"/>
                  </a:solidFill>
                </a:rPr>
                <a:t> </a:t>
              </a:r>
              <a:r>
                <a:rPr lang="es-PE" sz="1860" b="1" dirty="0" err="1" smtClean="0">
                  <a:solidFill>
                    <a:schemeClr val="bg1"/>
                  </a:solidFill>
                </a:rPr>
                <a:t>Goes</a:t>
              </a:r>
              <a:r>
                <a:rPr lang="es-PE" sz="1860" b="1" dirty="0" smtClean="0">
                  <a:solidFill>
                    <a:schemeClr val="bg1"/>
                  </a:solidFill>
                </a:rPr>
                <a:t> </a:t>
              </a:r>
              <a:r>
                <a:rPr lang="es-PE" sz="1860" b="1" dirty="0" err="1" smtClean="0">
                  <a:solidFill>
                    <a:schemeClr val="bg1"/>
                  </a:solidFill>
                </a:rPr>
                <a:t>Here</a:t>
              </a:r>
              <a:endParaRPr lang="es-PE" sz="186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8937125" y="4377685"/>
            <a:ext cx="2889439" cy="1687913"/>
            <a:chOff x="1199156" y="1220012"/>
            <a:chExt cx="1808311" cy="1265934"/>
          </a:xfrm>
        </p:grpSpPr>
        <p:sp>
          <p:nvSpPr>
            <p:cNvPr id="56" name="TextBox 55"/>
            <p:cNvSpPr txBox="1"/>
            <p:nvPr/>
          </p:nvSpPr>
          <p:spPr>
            <a:xfrm>
              <a:off x="1295283" y="1447200"/>
              <a:ext cx="1712184" cy="10387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9170">
                <a:spcBef>
                  <a:spcPct val="20000"/>
                </a:spcBef>
                <a:defRPr/>
              </a:pP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Lorem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ipsum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dolor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sit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amet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,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consectetur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adipiscing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elit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, sed do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eiusmod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tempor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incididunt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utdse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ut labore et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dolore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magna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aliqua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. Ut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enim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ad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minim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veniam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,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quis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nostrud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exercitation</a:t>
              </a:r>
              <a:endParaRPr lang="es-PE" sz="1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1199156" y="1220012"/>
              <a:ext cx="1775683" cy="2839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PE" sz="1860" b="1" dirty="0" err="1" smtClean="0">
                  <a:solidFill>
                    <a:schemeClr val="bg1"/>
                  </a:solidFill>
                </a:rPr>
                <a:t>Title</a:t>
              </a:r>
              <a:r>
                <a:rPr lang="es-PE" sz="1860" b="1" dirty="0" smtClean="0">
                  <a:solidFill>
                    <a:schemeClr val="bg1"/>
                  </a:solidFill>
                </a:rPr>
                <a:t> </a:t>
              </a:r>
              <a:r>
                <a:rPr lang="es-PE" sz="1860" b="1" dirty="0" err="1" smtClean="0">
                  <a:solidFill>
                    <a:schemeClr val="bg1"/>
                  </a:solidFill>
                </a:rPr>
                <a:t>Goes</a:t>
              </a:r>
              <a:r>
                <a:rPr lang="es-PE" sz="1860" b="1" dirty="0" smtClean="0">
                  <a:solidFill>
                    <a:schemeClr val="bg1"/>
                  </a:solidFill>
                </a:rPr>
                <a:t> </a:t>
              </a:r>
              <a:r>
                <a:rPr lang="es-PE" sz="1860" b="1" dirty="0" err="1" smtClean="0">
                  <a:solidFill>
                    <a:schemeClr val="bg1"/>
                  </a:solidFill>
                </a:rPr>
                <a:t>Here</a:t>
              </a:r>
              <a:endParaRPr lang="es-PE" sz="186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8" name="Group 24"/>
          <p:cNvGrpSpPr/>
          <p:nvPr/>
        </p:nvGrpSpPr>
        <p:grpSpPr>
          <a:xfrm>
            <a:off x="9454057" y="3862115"/>
            <a:ext cx="1350472" cy="203200"/>
            <a:chOff x="4168751" y="2495551"/>
            <a:chExt cx="1012854" cy="152400"/>
          </a:xfrm>
          <a:solidFill>
            <a:schemeClr val="bg1"/>
          </a:solidFill>
        </p:grpSpPr>
        <p:sp>
          <p:nvSpPr>
            <p:cNvPr id="59" name="Oval 58"/>
            <p:cNvSpPr/>
            <p:nvPr/>
          </p:nvSpPr>
          <p:spPr>
            <a:xfrm>
              <a:off x="4598977" y="2495551"/>
              <a:ext cx="152400" cy="152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sz="2400" dirty="0">
                <a:solidFill>
                  <a:schemeClr val="tx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60" name="Oval 59"/>
            <p:cNvSpPr/>
            <p:nvPr/>
          </p:nvSpPr>
          <p:spPr>
            <a:xfrm flipV="1">
              <a:off x="4816297" y="2522221"/>
              <a:ext cx="99060" cy="9906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sz="2400" dirty="0">
                <a:solidFill>
                  <a:schemeClr val="tx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61" name="Oval 60"/>
            <p:cNvSpPr/>
            <p:nvPr/>
          </p:nvSpPr>
          <p:spPr>
            <a:xfrm flipV="1">
              <a:off x="4434997" y="2522221"/>
              <a:ext cx="99060" cy="9906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sz="2400" dirty="0">
                <a:solidFill>
                  <a:schemeClr val="tx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62" name="Oval 61"/>
            <p:cNvSpPr>
              <a:spLocks noChangeAspect="1"/>
            </p:cNvSpPr>
            <p:nvPr/>
          </p:nvSpPr>
          <p:spPr>
            <a:xfrm flipV="1">
              <a:off x="4980277" y="2531632"/>
              <a:ext cx="80239" cy="8023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sz="2400" dirty="0">
                <a:solidFill>
                  <a:schemeClr val="tx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63" name="Oval 62"/>
            <p:cNvSpPr>
              <a:spLocks noChangeAspect="1"/>
            </p:cNvSpPr>
            <p:nvPr/>
          </p:nvSpPr>
          <p:spPr>
            <a:xfrm flipV="1">
              <a:off x="4289838" y="2531632"/>
              <a:ext cx="80239" cy="8023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sz="2400" dirty="0">
                <a:solidFill>
                  <a:schemeClr val="tx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64" name="Oval 63"/>
            <p:cNvSpPr>
              <a:spLocks noChangeAspect="1"/>
            </p:cNvSpPr>
            <p:nvPr/>
          </p:nvSpPr>
          <p:spPr>
            <a:xfrm flipV="1">
              <a:off x="5125438" y="2543668"/>
              <a:ext cx="56167" cy="5616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sz="2400" dirty="0">
                <a:solidFill>
                  <a:schemeClr val="tx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65" name="Oval 64"/>
            <p:cNvSpPr>
              <a:spLocks noChangeAspect="1"/>
            </p:cNvSpPr>
            <p:nvPr/>
          </p:nvSpPr>
          <p:spPr>
            <a:xfrm flipV="1">
              <a:off x="4168751" y="2543668"/>
              <a:ext cx="56167" cy="5616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sz="2400" dirty="0">
                <a:solidFill>
                  <a:schemeClr val="tx2">
                    <a:lumMod val="40000"/>
                    <a:lumOff val="60000"/>
                  </a:schemeClr>
                </a:solidFill>
              </a:endParaRPr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3549460" y="4949056"/>
            <a:ext cx="1780184" cy="900089"/>
            <a:chOff x="1156263" y="4638938"/>
            <a:chExt cx="2150661" cy="900089"/>
          </a:xfrm>
        </p:grpSpPr>
        <p:sp>
          <p:nvSpPr>
            <p:cNvPr id="76" name="TextBox 75"/>
            <p:cNvSpPr txBox="1"/>
            <p:nvPr/>
          </p:nvSpPr>
          <p:spPr>
            <a:xfrm>
              <a:off x="1156263" y="5108140"/>
              <a:ext cx="2150661" cy="430887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ctr" defTabSz="1219170">
                <a:spcBef>
                  <a:spcPct val="20000"/>
                </a:spcBef>
                <a:defRPr/>
              </a:pPr>
              <a:r>
                <a:rPr lang="es-PE" sz="1400" dirty="0" err="1" smtClean="0">
                  <a:solidFill>
                    <a:schemeClr val="bg2">
                      <a:lumMod val="10000"/>
                    </a:schemeClr>
                  </a:solidFill>
                </a:rPr>
                <a:t>Lorem</a:t>
              </a:r>
              <a:r>
                <a:rPr lang="es-PE" sz="1400" dirty="0" smtClean="0">
                  <a:solidFill>
                    <a:schemeClr val="bg2">
                      <a:lumMod val="10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2">
                      <a:lumMod val="10000"/>
                    </a:schemeClr>
                  </a:solidFill>
                </a:rPr>
                <a:t>ipsum</a:t>
              </a:r>
              <a:r>
                <a:rPr lang="es-PE" sz="1400" dirty="0" smtClean="0">
                  <a:solidFill>
                    <a:schemeClr val="bg2">
                      <a:lumMod val="10000"/>
                    </a:schemeClr>
                  </a:solidFill>
                </a:rPr>
                <a:t> dolor </a:t>
              </a:r>
              <a:r>
                <a:rPr lang="es-PE" sz="1400" dirty="0" err="1" smtClean="0">
                  <a:solidFill>
                    <a:schemeClr val="bg2">
                      <a:lumMod val="10000"/>
                    </a:schemeClr>
                  </a:solidFill>
                </a:rPr>
                <a:t>sit</a:t>
              </a:r>
              <a:r>
                <a:rPr lang="es-PE" sz="1400" dirty="0" smtClean="0">
                  <a:solidFill>
                    <a:schemeClr val="bg2">
                      <a:lumMod val="10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2">
                      <a:lumMod val="10000"/>
                    </a:schemeClr>
                  </a:solidFill>
                </a:rPr>
                <a:t>amet</a:t>
              </a:r>
              <a:r>
                <a:rPr lang="es-PE" sz="1400" dirty="0" smtClean="0">
                  <a:solidFill>
                    <a:schemeClr val="bg2">
                      <a:lumMod val="10000"/>
                    </a:schemeClr>
                  </a:solidFill>
                </a:rPr>
                <a:t>, </a:t>
              </a:r>
              <a:r>
                <a:rPr lang="es-PE" sz="1400" dirty="0" err="1" smtClean="0">
                  <a:solidFill>
                    <a:schemeClr val="bg2">
                      <a:lumMod val="10000"/>
                    </a:schemeClr>
                  </a:solidFill>
                </a:rPr>
                <a:t>consectetur</a:t>
              </a:r>
              <a:endParaRPr lang="es-PE" sz="1400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77" name="Rectangle 76"/>
            <p:cNvSpPr/>
            <p:nvPr/>
          </p:nvSpPr>
          <p:spPr>
            <a:xfrm>
              <a:off x="1414391" y="4638938"/>
              <a:ext cx="1723348" cy="369332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wrap="none">
              <a:spAutoFit/>
            </a:bodyPr>
            <a:lstStyle/>
            <a:p>
              <a:pPr algn="ctr" defTabSz="1450940"/>
              <a:r>
                <a:rPr lang="es-PE" b="1" dirty="0" err="1" smtClean="0">
                  <a:solidFill>
                    <a:schemeClr val="bg1"/>
                  </a:solidFill>
                  <a:ea typeface="Open Sans" pitchFamily="34" charset="0"/>
                  <a:cs typeface="Open Sans" pitchFamily="34" charset="0"/>
                </a:rPr>
                <a:t>Lorem</a:t>
              </a:r>
              <a:r>
                <a:rPr lang="es-PE" b="1" dirty="0" smtClean="0">
                  <a:solidFill>
                    <a:schemeClr val="bg1"/>
                  </a:solidFill>
                  <a:ea typeface="Open Sans" pitchFamily="34" charset="0"/>
                  <a:cs typeface="Open Sans" pitchFamily="34" charset="0"/>
                </a:rPr>
                <a:t> </a:t>
              </a:r>
              <a:r>
                <a:rPr lang="es-PE" b="1" dirty="0" err="1" smtClean="0">
                  <a:solidFill>
                    <a:schemeClr val="bg1"/>
                  </a:solidFill>
                  <a:ea typeface="Open Sans" pitchFamily="34" charset="0"/>
                  <a:cs typeface="Open Sans" pitchFamily="34" charset="0"/>
                </a:rPr>
                <a:t>Ipsum</a:t>
              </a:r>
              <a:endParaRPr lang="es-PE" b="1" dirty="0">
                <a:solidFill>
                  <a:schemeClr val="bg1"/>
                </a:solidFill>
                <a:ea typeface="Open Sans" pitchFamily="34" charset="0"/>
                <a:cs typeface="Open Sans" pitchFamily="34" charset="0"/>
              </a:endParaRPr>
            </a:p>
          </p:txBody>
        </p:sp>
      </p:grpSp>
      <p:sp>
        <p:nvSpPr>
          <p:cNvPr id="79" name="Rectangle 78"/>
          <p:cNvSpPr/>
          <p:nvPr/>
        </p:nvSpPr>
        <p:spPr>
          <a:xfrm>
            <a:off x="903546" y="5727891"/>
            <a:ext cx="1207008" cy="365760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1600" dirty="0" smtClean="0"/>
              <a:t>STEP #1</a:t>
            </a:r>
            <a:endParaRPr lang="es-PE" sz="1600" dirty="0"/>
          </a:p>
        </p:txBody>
      </p:sp>
      <p:sp>
        <p:nvSpPr>
          <p:cNvPr id="106" name="Rectangle 105"/>
          <p:cNvSpPr/>
          <p:nvPr/>
        </p:nvSpPr>
        <p:spPr>
          <a:xfrm>
            <a:off x="1284165" y="4085543"/>
            <a:ext cx="1207008" cy="365760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1600" dirty="0" smtClean="0"/>
              <a:t>STEP #2</a:t>
            </a:r>
            <a:endParaRPr lang="es-PE" sz="1600" dirty="0"/>
          </a:p>
        </p:txBody>
      </p:sp>
      <p:sp>
        <p:nvSpPr>
          <p:cNvPr id="107" name="Rectangle 106"/>
          <p:cNvSpPr/>
          <p:nvPr/>
        </p:nvSpPr>
        <p:spPr>
          <a:xfrm>
            <a:off x="3836048" y="2475321"/>
            <a:ext cx="1207008" cy="365760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1600" dirty="0" smtClean="0"/>
              <a:t>STEP #3</a:t>
            </a:r>
            <a:endParaRPr lang="es-PE" sz="1600" dirty="0"/>
          </a:p>
        </p:txBody>
      </p:sp>
      <p:sp>
        <p:nvSpPr>
          <p:cNvPr id="108" name="Rectangle 107"/>
          <p:cNvSpPr/>
          <p:nvPr/>
        </p:nvSpPr>
        <p:spPr>
          <a:xfrm>
            <a:off x="6415624" y="4072998"/>
            <a:ext cx="1207008" cy="365760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1600" dirty="0" smtClean="0"/>
              <a:t>STEP #4</a:t>
            </a:r>
            <a:endParaRPr lang="es-PE" sz="1600" dirty="0"/>
          </a:p>
        </p:txBody>
      </p:sp>
      <p:sp>
        <p:nvSpPr>
          <p:cNvPr id="109" name="Rectangle 108"/>
          <p:cNvSpPr/>
          <p:nvPr/>
        </p:nvSpPr>
        <p:spPr>
          <a:xfrm>
            <a:off x="6817394" y="5724763"/>
            <a:ext cx="1207008" cy="365760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1600" dirty="0" smtClean="0"/>
              <a:t>STEP #5</a:t>
            </a:r>
            <a:endParaRPr lang="es-PE" sz="1600" dirty="0"/>
          </a:p>
        </p:txBody>
      </p:sp>
    </p:spTree>
    <p:extLst>
      <p:ext uri="{BB962C8B-B14F-4D97-AF65-F5344CB8AC3E}">
        <p14:creationId xmlns:p14="http://schemas.microsoft.com/office/powerpoint/2010/main" val="13092028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500"/>
                            </p:stCondLst>
                            <p:childTnLst>
                              <p:par>
                                <p:cTn id="3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0"/>
                            </p:stCondLst>
                            <p:childTnLst>
                              <p:par>
                                <p:cTn id="44" presetID="1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6000"/>
                            </p:stCondLst>
                            <p:childTnLst>
                              <p:par>
                                <p:cTn id="5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1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7500"/>
                            </p:stCondLst>
                            <p:childTnLst>
                              <p:par>
                                <p:cTn id="64" presetID="1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8500"/>
                            </p:stCondLst>
                            <p:childTnLst>
                              <p:par>
                                <p:cTn id="7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9000"/>
                            </p:stCondLst>
                            <p:childTnLst>
                              <p:par>
                                <p:cTn id="77" presetID="1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0000"/>
                            </p:stCondLst>
                            <p:childTnLst>
                              <p:par>
                                <p:cTn id="84" presetID="1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1000"/>
                            </p:stCondLst>
                            <p:childTnLst>
                              <p:par>
                                <p:cTn id="9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1500"/>
                            </p:stCondLst>
                            <p:childTnLst>
                              <p:par>
                                <p:cTn id="97" presetID="1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12500"/>
                            </p:stCondLst>
                            <p:childTnLst>
                              <p:par>
                                <p:cTn id="104" presetID="1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13500"/>
                            </p:stCondLst>
                            <p:childTnLst>
                              <p:par>
                                <p:cTn id="1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14000"/>
                            </p:stCondLst>
                            <p:childTnLst>
                              <p:par>
                                <p:cTn id="117" presetID="1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15000"/>
                            </p:stCondLst>
                            <p:childTnLst>
                              <p:par>
                                <p:cTn id="124" presetID="1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16000"/>
                            </p:stCondLst>
                            <p:childTnLst>
                              <p:par>
                                <p:cTn id="13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16500"/>
                            </p:stCondLst>
                            <p:childTnLst>
                              <p:par>
                                <p:cTn id="13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9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17500"/>
                            </p:stCondLst>
                            <p:childTnLst>
                              <p:par>
                                <p:cTn id="142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4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18000"/>
                            </p:stCondLst>
                            <p:childTnLst>
                              <p:par>
                                <p:cTn id="14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9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12" grpId="0" animBg="1"/>
      <p:bldP spid="13" grpId="0" animBg="1"/>
      <p:bldP spid="16" grpId="0" animBg="1"/>
      <p:bldP spid="17" grpId="0" animBg="1"/>
      <p:bldP spid="18" grpId="0" animBg="1"/>
      <p:bldP spid="19" grpId="0" animBg="1"/>
      <p:bldP spid="5" grpId="0" animBg="1"/>
      <p:bldP spid="96" grpId="0" animBg="1"/>
      <p:bldP spid="79" grpId="0" animBg="1"/>
      <p:bldP spid="106" grpId="0" animBg="1"/>
      <p:bldP spid="107" grpId="0" animBg="1"/>
      <p:bldP spid="108" grpId="0" animBg="1"/>
      <p:bldP spid="109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2">
            <a:lum/>
          </a:blip>
          <a:srcRect/>
          <a:stretch>
            <a:fillRect t="-16000" b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/>
          <p:cNvSpPr/>
          <p:nvPr/>
        </p:nvSpPr>
        <p:spPr bwMode="auto">
          <a:xfrm>
            <a:off x="0" y="1188720"/>
            <a:ext cx="12192000" cy="5429250"/>
          </a:xfrm>
          <a:prstGeom prst="rect">
            <a:avLst/>
          </a:prstGeom>
          <a:solidFill>
            <a:schemeClr val="tx1">
              <a:alpha val="75000"/>
            </a:schemeClr>
          </a:solidFill>
          <a:ln w="6350">
            <a:noFill/>
            <a:round/>
            <a:headEnd/>
            <a:tailEnd/>
          </a:ln>
        </p:spPr>
        <p:txBody>
          <a:bodyPr vert="horz" wrap="none" lIns="121920" tIns="60960" rIns="121920" bIns="60960" numCol="1" rtlCol="0" anchor="ctr" anchorCtr="1" compatLnSpc="1">
            <a:prstTxWarp prst="textNoShape">
              <a:avLst/>
            </a:prstTxWarp>
          </a:bodyPr>
          <a:lstStyle/>
          <a:p>
            <a:pPr algn="ctr"/>
            <a:endParaRPr lang="es-PE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5" name="Shape 2215"/>
          <p:cNvSpPr/>
          <p:nvPr/>
        </p:nvSpPr>
        <p:spPr>
          <a:xfrm>
            <a:off x="1610044" y="2236613"/>
            <a:ext cx="3482107" cy="3309820"/>
          </a:xfrm>
          <a:prstGeom prst="pentagon">
            <a:avLst/>
          </a:prstGeom>
          <a:solidFill>
            <a:schemeClr val="bg1">
              <a:lumMod val="75000"/>
            </a:schemeClr>
          </a:solidFill>
          <a:ln w="12700">
            <a:noFill/>
            <a:miter lim="400000"/>
          </a:ln>
        </p:spPr>
        <p:txBody>
          <a:bodyPr lIns="60959" rIns="60959" anchor="ctr"/>
          <a:lstStyle/>
          <a:p>
            <a:pPr defTabSz="607476">
              <a:defRPr sz="2400">
                <a:latin typeface="Calibri"/>
                <a:ea typeface="Calibri"/>
                <a:cs typeface="Calibri"/>
                <a:sym typeface="Calibri"/>
              </a:defRPr>
            </a:pPr>
            <a:endParaRPr lang="es-PE" sz="3200" dirty="0"/>
          </a:p>
        </p:txBody>
      </p:sp>
      <p:sp>
        <p:nvSpPr>
          <p:cNvPr id="47" name="Shape 2217"/>
          <p:cNvSpPr/>
          <p:nvPr/>
        </p:nvSpPr>
        <p:spPr>
          <a:xfrm>
            <a:off x="2380747" y="1279969"/>
            <a:ext cx="2026311" cy="11122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4018"/>
                </a:moveTo>
                <a:lnTo>
                  <a:pt x="2949" y="21600"/>
                </a:lnTo>
                <a:lnTo>
                  <a:pt x="10504" y="11804"/>
                </a:lnTo>
                <a:lnTo>
                  <a:pt x="16111" y="19352"/>
                </a:lnTo>
                <a:lnTo>
                  <a:pt x="15268" y="21267"/>
                </a:lnTo>
                <a:lnTo>
                  <a:pt x="21600" y="20862"/>
                </a:lnTo>
                <a:lnTo>
                  <a:pt x="19905" y="9818"/>
                </a:lnTo>
                <a:lnTo>
                  <a:pt x="19125" y="11799"/>
                </a:lnTo>
                <a:lnTo>
                  <a:pt x="10380" y="0"/>
                </a:lnTo>
                <a:lnTo>
                  <a:pt x="0" y="14018"/>
                </a:lnTo>
                <a:close/>
              </a:path>
            </a:pathLst>
          </a:custGeom>
          <a:solidFill>
            <a:srgbClr val="00B0F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67733" tIns="67733" rIns="67733" bIns="67733" anchor="ctr"/>
          <a:lstStyle/>
          <a:p>
            <a:pPr defTabSz="1100656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lang="es-PE" sz="4267" dirty="0"/>
          </a:p>
        </p:txBody>
      </p:sp>
      <p:sp>
        <p:nvSpPr>
          <p:cNvPr id="48" name="Shape 2218"/>
          <p:cNvSpPr/>
          <p:nvPr/>
        </p:nvSpPr>
        <p:spPr>
          <a:xfrm>
            <a:off x="4736682" y="2489233"/>
            <a:ext cx="1269414" cy="20379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4124"/>
                </a:moveTo>
                <a:lnTo>
                  <a:pt x="4790" y="0"/>
                </a:lnTo>
                <a:lnTo>
                  <a:pt x="21600" y="7547"/>
                </a:lnTo>
                <a:lnTo>
                  <a:pt x="16324" y="17630"/>
                </a:lnTo>
                <a:lnTo>
                  <a:pt x="18403" y="18094"/>
                </a:lnTo>
                <a:lnTo>
                  <a:pt x="9975" y="21600"/>
                </a:lnTo>
                <a:lnTo>
                  <a:pt x="6447" y="15709"/>
                </a:lnTo>
                <a:lnTo>
                  <a:pt x="8571" y="16181"/>
                </a:lnTo>
                <a:lnTo>
                  <a:pt x="11932" y="9490"/>
                </a:lnTo>
                <a:lnTo>
                  <a:pt x="0" y="4124"/>
                </a:lnTo>
                <a:close/>
              </a:path>
            </a:pathLst>
          </a:custGeom>
          <a:solidFill>
            <a:srgbClr val="ED7D31"/>
          </a:solidFill>
          <a:ln w="12700">
            <a:miter lim="4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lIns="67733" tIns="67733" rIns="67733" bIns="67733" anchor="ctr"/>
          <a:lstStyle/>
          <a:p>
            <a:pPr defTabSz="1100656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lang="es-PE" sz="4267" dirty="0"/>
          </a:p>
        </p:txBody>
      </p:sp>
      <p:sp>
        <p:nvSpPr>
          <p:cNvPr id="49" name="Shape 2219"/>
          <p:cNvSpPr/>
          <p:nvPr/>
        </p:nvSpPr>
        <p:spPr>
          <a:xfrm>
            <a:off x="3514916" y="5027081"/>
            <a:ext cx="1846605" cy="14326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186" y="0"/>
                </a:moveTo>
                <a:lnTo>
                  <a:pt x="21600" y="2314"/>
                </a:lnTo>
                <a:lnTo>
                  <a:pt x="17145" y="19702"/>
                </a:lnTo>
                <a:lnTo>
                  <a:pt x="5407" y="19702"/>
                </a:lnTo>
                <a:lnTo>
                  <a:pt x="5407" y="21600"/>
                </a:lnTo>
                <a:lnTo>
                  <a:pt x="0" y="16012"/>
                </a:lnTo>
                <a:lnTo>
                  <a:pt x="5391" y="10547"/>
                </a:lnTo>
                <a:lnTo>
                  <a:pt x="5391" y="12343"/>
                </a:lnTo>
                <a:lnTo>
                  <a:pt x="13031" y="12343"/>
                </a:lnTo>
                <a:lnTo>
                  <a:pt x="16186" y="0"/>
                </a:lnTo>
                <a:close/>
              </a:path>
            </a:pathLst>
          </a:custGeom>
          <a:solidFill>
            <a:srgbClr val="2F5698"/>
          </a:solidFill>
          <a:ln w="12700">
            <a:miter lim="400000"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txBody>
          <a:bodyPr lIns="67733" tIns="67733" rIns="67733" bIns="67733" anchor="ctr"/>
          <a:lstStyle/>
          <a:p>
            <a:pPr defTabSz="1100656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lang="es-PE" sz="4267" dirty="0"/>
          </a:p>
        </p:txBody>
      </p:sp>
      <p:sp>
        <p:nvSpPr>
          <p:cNvPr id="50" name="Shape 2220"/>
          <p:cNvSpPr/>
          <p:nvPr/>
        </p:nvSpPr>
        <p:spPr>
          <a:xfrm>
            <a:off x="1295539" y="4847582"/>
            <a:ext cx="1640265" cy="14795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603" y="0"/>
                </a:moveTo>
                <a:lnTo>
                  <a:pt x="9183" y="4831"/>
                </a:lnTo>
                <a:lnTo>
                  <a:pt x="7522" y="5386"/>
                </a:lnTo>
                <a:lnTo>
                  <a:pt x="10276" y="14545"/>
                </a:lnTo>
                <a:lnTo>
                  <a:pt x="21600" y="14545"/>
                </a:lnTo>
                <a:lnTo>
                  <a:pt x="21600" y="21600"/>
                </a:lnTo>
                <a:lnTo>
                  <a:pt x="5541" y="21600"/>
                </a:lnTo>
                <a:lnTo>
                  <a:pt x="1446" y="7683"/>
                </a:lnTo>
                <a:lnTo>
                  <a:pt x="0" y="8096"/>
                </a:lnTo>
                <a:lnTo>
                  <a:pt x="2603" y="0"/>
                </a:lnTo>
                <a:close/>
              </a:path>
            </a:pathLst>
          </a:custGeom>
          <a:solidFill>
            <a:srgbClr val="FFC000"/>
          </a:solidFill>
          <a:ln w="12700">
            <a:miter lim="400000"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lIns="67733" tIns="67733" rIns="67733" bIns="67733" anchor="ctr"/>
          <a:lstStyle/>
          <a:p>
            <a:pPr defTabSz="1100656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lang="es-PE" sz="4267" dirty="0"/>
          </a:p>
        </p:txBody>
      </p:sp>
      <p:sp>
        <p:nvSpPr>
          <p:cNvPr id="53" name="Shape 2221"/>
          <p:cNvSpPr/>
          <p:nvPr/>
        </p:nvSpPr>
        <p:spPr>
          <a:xfrm>
            <a:off x="702576" y="2506944"/>
            <a:ext cx="1335559" cy="18481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973" y="0"/>
                </a:moveTo>
                <a:lnTo>
                  <a:pt x="21600" y="298"/>
                </a:lnTo>
                <a:lnTo>
                  <a:pt x="18951" y="7088"/>
                </a:lnTo>
                <a:lnTo>
                  <a:pt x="17855" y="5911"/>
                </a:lnTo>
                <a:lnTo>
                  <a:pt x="9121" y="10295"/>
                </a:lnTo>
                <a:lnTo>
                  <a:pt x="13505" y="19849"/>
                </a:lnTo>
                <a:lnTo>
                  <a:pt x="6204" y="21600"/>
                </a:lnTo>
                <a:lnTo>
                  <a:pt x="0" y="8223"/>
                </a:lnTo>
                <a:lnTo>
                  <a:pt x="13317" y="1242"/>
                </a:lnTo>
                <a:lnTo>
                  <a:pt x="11973" y="0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67733" tIns="67733" rIns="67733" bIns="67733" anchor="ctr"/>
          <a:lstStyle/>
          <a:p>
            <a:pPr defTabSz="1100656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lang="es-PE" sz="4267" dirty="0"/>
          </a:p>
        </p:txBody>
      </p:sp>
      <p:grpSp>
        <p:nvGrpSpPr>
          <p:cNvPr id="39" name="Group 38"/>
          <p:cNvGrpSpPr/>
          <p:nvPr/>
        </p:nvGrpSpPr>
        <p:grpSpPr>
          <a:xfrm>
            <a:off x="127357" y="-21594"/>
            <a:ext cx="2524868" cy="613385"/>
            <a:chOff x="127357" y="-6354"/>
            <a:chExt cx="2524868" cy="613385"/>
          </a:xfrm>
        </p:grpSpPr>
        <p:sp>
          <p:nvSpPr>
            <p:cNvPr id="40" name="Round Same Side Corner Rectangle 39"/>
            <p:cNvSpPr/>
            <p:nvPr/>
          </p:nvSpPr>
          <p:spPr bwMode="auto">
            <a:xfrm rot="10800000" flipH="1">
              <a:off x="127357" y="-6354"/>
              <a:ext cx="2524868" cy="613385"/>
            </a:xfrm>
            <a:prstGeom prst="round2SameRect">
              <a:avLst>
                <a:gd name="adj1" fmla="val 35205"/>
                <a:gd name="adj2" fmla="val 0"/>
              </a:avLst>
            </a:prstGeom>
            <a:solidFill>
              <a:schemeClr val="tx1">
                <a:alpha val="50000"/>
              </a:schemeClr>
            </a:solidFill>
            <a:ln w="19050">
              <a:solidFill>
                <a:schemeClr val="tx1"/>
              </a:solidFill>
              <a:round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vert="horz" wrap="none" lIns="121920" tIns="60960" rIns="121920" bIns="6096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s-PE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127357" y="54118"/>
              <a:ext cx="252486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PE" sz="2400" dirty="0" err="1" smtClean="0">
                  <a:solidFill>
                    <a:schemeClr val="bg1"/>
                  </a:solidFill>
                </a:rPr>
                <a:t>Slide</a:t>
              </a:r>
              <a:r>
                <a:rPr lang="es-PE" sz="2400" dirty="0" smtClean="0">
                  <a:solidFill>
                    <a:schemeClr val="bg1"/>
                  </a:solidFill>
                </a:rPr>
                <a:t> </a:t>
              </a:r>
              <a:r>
                <a:rPr lang="es-PE" sz="2400" dirty="0" err="1" smtClean="0">
                  <a:solidFill>
                    <a:schemeClr val="bg1"/>
                  </a:solidFill>
                </a:rPr>
                <a:t>Title</a:t>
              </a:r>
              <a:endParaRPr lang="es-PE" sz="2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7300567" y="2316806"/>
            <a:ext cx="3480585" cy="984188"/>
            <a:chOff x="1270277" y="1165408"/>
            <a:chExt cx="2610439" cy="738141"/>
          </a:xfrm>
        </p:grpSpPr>
        <p:sp>
          <p:nvSpPr>
            <p:cNvPr id="80" name="Text Placeholder 3"/>
            <p:cNvSpPr txBox="1">
              <a:spLocks/>
            </p:cNvSpPr>
            <p:nvPr/>
          </p:nvSpPr>
          <p:spPr>
            <a:xfrm>
              <a:off x="1270277" y="1165408"/>
              <a:ext cx="886253" cy="207749"/>
            </a:xfrm>
            <a:prstGeom prst="rect">
              <a:avLst/>
            </a:prstGeom>
          </p:spPr>
          <p:txBody>
            <a:bodyPr wrap="none" lIns="0" tIns="0" rIns="0" bIns="0" anchor="t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l" defTabSz="1219170">
                <a:spcBef>
                  <a:spcPct val="20000"/>
                </a:spcBef>
                <a:defRPr/>
              </a:pPr>
              <a:r>
                <a:rPr lang="es-PE" sz="1800" b="1" dirty="0" err="1" smtClean="0">
                  <a:solidFill>
                    <a:srgbClr val="ED7D31"/>
                  </a:solidFill>
                  <a:latin typeface="+mj-lt"/>
                </a:rPr>
                <a:t>Lorem</a:t>
              </a:r>
              <a:r>
                <a:rPr lang="es-PE" sz="1800" b="1" dirty="0" smtClean="0">
                  <a:solidFill>
                    <a:srgbClr val="ED7D31"/>
                  </a:solidFill>
                  <a:latin typeface="+mj-lt"/>
                </a:rPr>
                <a:t> </a:t>
              </a:r>
              <a:r>
                <a:rPr lang="es-PE" sz="1800" b="1" dirty="0" err="1" smtClean="0">
                  <a:solidFill>
                    <a:srgbClr val="ED7D31"/>
                  </a:solidFill>
                  <a:latin typeface="+mj-lt"/>
                </a:rPr>
                <a:t>ipsum</a:t>
              </a:r>
              <a:endParaRPr lang="es-PE" sz="1800" b="1" dirty="0">
                <a:solidFill>
                  <a:srgbClr val="ED7D31"/>
                </a:solidFill>
                <a:latin typeface="+mj-lt"/>
              </a:endParaRPr>
            </a:p>
          </p:txBody>
        </p:sp>
        <p:sp>
          <p:nvSpPr>
            <p:cNvPr id="81" name="Text Placeholder 3"/>
            <p:cNvSpPr txBox="1">
              <a:spLocks/>
            </p:cNvSpPr>
            <p:nvPr/>
          </p:nvSpPr>
          <p:spPr>
            <a:xfrm>
              <a:off x="1270278" y="1418801"/>
              <a:ext cx="2610438" cy="484748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l"/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Lorem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ipsum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dolor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sit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amet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,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consectetur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adipiscing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elit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, sed do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eiusmod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tempor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incididunt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ut labore et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dolore</a:t>
              </a:r>
              <a:endParaRPr lang="es-PE" sz="1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7300567" y="3300994"/>
            <a:ext cx="3480585" cy="984188"/>
            <a:chOff x="1270277" y="2087120"/>
            <a:chExt cx="2610439" cy="738141"/>
          </a:xfrm>
        </p:grpSpPr>
        <p:sp>
          <p:nvSpPr>
            <p:cNvPr id="78" name="Text Placeholder 3"/>
            <p:cNvSpPr txBox="1">
              <a:spLocks/>
            </p:cNvSpPr>
            <p:nvPr/>
          </p:nvSpPr>
          <p:spPr>
            <a:xfrm>
              <a:off x="1270277" y="2087120"/>
              <a:ext cx="886253" cy="207749"/>
            </a:xfrm>
            <a:prstGeom prst="rect">
              <a:avLst/>
            </a:prstGeom>
          </p:spPr>
          <p:txBody>
            <a:bodyPr wrap="none" lIns="0" tIns="0" rIns="0" bIns="0" anchor="t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l" defTabSz="1219170">
                <a:spcBef>
                  <a:spcPct val="20000"/>
                </a:spcBef>
                <a:defRPr/>
              </a:pPr>
              <a:r>
                <a:rPr lang="es-PE" sz="1800" b="1" dirty="0" err="1" smtClean="0">
                  <a:solidFill>
                    <a:srgbClr val="2F5698"/>
                  </a:solidFill>
                  <a:latin typeface="+mj-lt"/>
                </a:rPr>
                <a:t>Lorem</a:t>
              </a:r>
              <a:r>
                <a:rPr lang="es-PE" sz="1800" b="1" dirty="0" smtClean="0">
                  <a:solidFill>
                    <a:srgbClr val="2F5698"/>
                  </a:solidFill>
                  <a:latin typeface="+mj-lt"/>
                </a:rPr>
                <a:t> </a:t>
              </a:r>
              <a:r>
                <a:rPr lang="es-PE" sz="1800" b="1" dirty="0" err="1" smtClean="0">
                  <a:solidFill>
                    <a:srgbClr val="2F5698"/>
                  </a:solidFill>
                  <a:latin typeface="+mj-lt"/>
                </a:rPr>
                <a:t>ipsum</a:t>
              </a:r>
              <a:endParaRPr lang="es-PE" sz="1800" b="1" dirty="0">
                <a:solidFill>
                  <a:srgbClr val="2F5698"/>
                </a:solidFill>
                <a:latin typeface="+mj-lt"/>
              </a:endParaRPr>
            </a:p>
          </p:txBody>
        </p:sp>
        <p:sp>
          <p:nvSpPr>
            <p:cNvPr id="79" name="Text Placeholder 3"/>
            <p:cNvSpPr txBox="1">
              <a:spLocks/>
            </p:cNvSpPr>
            <p:nvPr/>
          </p:nvSpPr>
          <p:spPr>
            <a:xfrm>
              <a:off x="1270277" y="2340513"/>
              <a:ext cx="2610439" cy="484748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l"/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Lorem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ipsum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dolor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sit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amet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,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consectetur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adipiscing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elit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, sed do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eiusmod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tempor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incididunt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ut labore et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dolore</a:t>
              </a:r>
              <a:endParaRPr lang="es-PE" sz="1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7300567" y="4317016"/>
            <a:ext cx="3480585" cy="984188"/>
            <a:chOff x="1270277" y="3008832"/>
            <a:chExt cx="2610439" cy="738141"/>
          </a:xfrm>
        </p:grpSpPr>
        <p:sp>
          <p:nvSpPr>
            <p:cNvPr id="76" name="Text Placeholder 3"/>
            <p:cNvSpPr txBox="1">
              <a:spLocks/>
            </p:cNvSpPr>
            <p:nvPr/>
          </p:nvSpPr>
          <p:spPr>
            <a:xfrm>
              <a:off x="1270277" y="3008832"/>
              <a:ext cx="917415" cy="215492"/>
            </a:xfrm>
            <a:prstGeom prst="rect">
              <a:avLst/>
            </a:prstGeom>
          </p:spPr>
          <p:txBody>
            <a:bodyPr wrap="none" lIns="0" tIns="0" rIns="0" bIns="0" anchor="t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l" defTabSz="1219170">
                <a:spcBef>
                  <a:spcPct val="20000"/>
                </a:spcBef>
                <a:defRPr/>
              </a:pPr>
              <a:r>
                <a:rPr lang="es-PE" sz="1867" b="1" dirty="0" err="1" smtClean="0">
                  <a:solidFill>
                    <a:srgbClr val="FFC000"/>
                  </a:solidFill>
                  <a:latin typeface="+mj-lt"/>
                </a:rPr>
                <a:t>Lorem</a:t>
              </a:r>
              <a:r>
                <a:rPr lang="es-PE" sz="1867" b="1" dirty="0" smtClean="0">
                  <a:solidFill>
                    <a:srgbClr val="FFC000"/>
                  </a:solidFill>
                  <a:latin typeface="+mj-lt"/>
                </a:rPr>
                <a:t> </a:t>
              </a:r>
              <a:r>
                <a:rPr lang="es-PE" sz="1867" b="1" dirty="0" err="1" smtClean="0">
                  <a:solidFill>
                    <a:srgbClr val="FFC000"/>
                  </a:solidFill>
                  <a:latin typeface="+mj-lt"/>
                </a:rPr>
                <a:t>ipsum</a:t>
              </a:r>
              <a:endParaRPr lang="es-PE" sz="1867" b="1" dirty="0">
                <a:solidFill>
                  <a:srgbClr val="FFC000"/>
                </a:solidFill>
                <a:latin typeface="+mj-lt"/>
              </a:endParaRPr>
            </a:p>
          </p:txBody>
        </p:sp>
        <p:sp>
          <p:nvSpPr>
            <p:cNvPr id="77" name="Text Placeholder 3"/>
            <p:cNvSpPr txBox="1">
              <a:spLocks/>
            </p:cNvSpPr>
            <p:nvPr/>
          </p:nvSpPr>
          <p:spPr>
            <a:xfrm>
              <a:off x="1270277" y="3262225"/>
              <a:ext cx="2610439" cy="484748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l"/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Lorem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ipsum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dolor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sit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amet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,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consectetur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adipiscing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elit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, sed do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eiusmod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tempor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incididunt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ut labore et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dolore</a:t>
              </a:r>
              <a:endParaRPr lang="es-PE" sz="1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7300567" y="5311116"/>
            <a:ext cx="3480585" cy="984188"/>
            <a:chOff x="1270277" y="3008832"/>
            <a:chExt cx="2610439" cy="738141"/>
          </a:xfrm>
        </p:grpSpPr>
        <p:sp>
          <p:nvSpPr>
            <p:cNvPr id="74" name="Text Placeholder 3"/>
            <p:cNvSpPr txBox="1">
              <a:spLocks/>
            </p:cNvSpPr>
            <p:nvPr/>
          </p:nvSpPr>
          <p:spPr>
            <a:xfrm>
              <a:off x="1270277" y="3008832"/>
              <a:ext cx="917415" cy="215492"/>
            </a:xfrm>
            <a:prstGeom prst="rect">
              <a:avLst/>
            </a:prstGeom>
          </p:spPr>
          <p:txBody>
            <a:bodyPr wrap="none" lIns="0" tIns="0" rIns="0" bIns="0" anchor="t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l" defTabSz="1219170">
                <a:spcBef>
                  <a:spcPct val="20000"/>
                </a:spcBef>
                <a:defRPr/>
              </a:pPr>
              <a:r>
                <a:rPr lang="es-PE" sz="1867" b="1" dirty="0" err="1" smtClean="0">
                  <a:solidFill>
                    <a:schemeClr val="accent6">
                      <a:lumMod val="50000"/>
                    </a:schemeClr>
                  </a:solidFill>
                  <a:latin typeface="+mj-lt"/>
                </a:rPr>
                <a:t>Lorem</a:t>
              </a:r>
              <a:r>
                <a:rPr lang="es-PE" sz="1867" b="1" dirty="0" smtClean="0">
                  <a:solidFill>
                    <a:schemeClr val="accent6">
                      <a:lumMod val="50000"/>
                    </a:schemeClr>
                  </a:solidFill>
                  <a:latin typeface="+mj-lt"/>
                </a:rPr>
                <a:t> </a:t>
              </a:r>
              <a:r>
                <a:rPr lang="es-PE" sz="1867" b="1" dirty="0" err="1" smtClean="0">
                  <a:solidFill>
                    <a:schemeClr val="accent6">
                      <a:lumMod val="50000"/>
                    </a:schemeClr>
                  </a:solidFill>
                  <a:latin typeface="+mj-lt"/>
                </a:rPr>
                <a:t>ipsum</a:t>
              </a:r>
              <a:endParaRPr lang="es-PE" sz="1867" b="1" dirty="0">
                <a:solidFill>
                  <a:schemeClr val="accent6">
                    <a:lumMod val="50000"/>
                  </a:schemeClr>
                </a:solidFill>
                <a:latin typeface="+mj-lt"/>
              </a:endParaRPr>
            </a:p>
          </p:txBody>
        </p:sp>
        <p:sp>
          <p:nvSpPr>
            <p:cNvPr id="75" name="Text Placeholder 3"/>
            <p:cNvSpPr txBox="1">
              <a:spLocks/>
            </p:cNvSpPr>
            <p:nvPr/>
          </p:nvSpPr>
          <p:spPr>
            <a:xfrm>
              <a:off x="1270277" y="3262225"/>
              <a:ext cx="2610439" cy="484748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l"/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Lorem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ipsum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dolor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sit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amet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,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consectetur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adipiscing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elit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, sed do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eiusmod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tempor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incididunt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ut labore et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dolore</a:t>
              </a:r>
              <a:endParaRPr lang="es-PE" sz="1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sp>
        <p:nvSpPr>
          <p:cNvPr id="70" name="Freeform 45"/>
          <p:cNvSpPr>
            <a:spLocks noEditPoints="1"/>
          </p:cNvSpPr>
          <p:nvPr/>
        </p:nvSpPr>
        <p:spPr bwMode="auto">
          <a:xfrm>
            <a:off x="6772369" y="2755391"/>
            <a:ext cx="414624" cy="414624"/>
          </a:xfrm>
          <a:custGeom>
            <a:avLst/>
            <a:gdLst/>
            <a:ahLst/>
            <a:cxnLst>
              <a:cxn ang="0">
                <a:pos x="27" y="55"/>
              </a:cxn>
              <a:cxn ang="0">
                <a:pos x="0" y="27"/>
              </a:cxn>
              <a:cxn ang="0">
                <a:pos x="27" y="0"/>
              </a:cxn>
              <a:cxn ang="0">
                <a:pos x="55" y="27"/>
              </a:cxn>
              <a:cxn ang="0">
                <a:pos x="27" y="55"/>
              </a:cxn>
              <a:cxn ang="0">
                <a:pos x="45" y="20"/>
              </a:cxn>
              <a:cxn ang="0">
                <a:pos x="42" y="17"/>
              </a:cxn>
              <a:cxn ang="0">
                <a:pos x="40" y="16"/>
              </a:cxn>
              <a:cxn ang="0">
                <a:pos x="38" y="17"/>
              </a:cxn>
              <a:cxn ang="0">
                <a:pos x="24" y="31"/>
              </a:cxn>
              <a:cxn ang="0">
                <a:pos x="16" y="23"/>
              </a:cxn>
              <a:cxn ang="0">
                <a:pos x="14" y="22"/>
              </a:cxn>
              <a:cxn ang="0">
                <a:pos x="13" y="23"/>
              </a:cxn>
              <a:cxn ang="0">
                <a:pos x="9" y="26"/>
              </a:cxn>
              <a:cxn ang="0">
                <a:pos x="9" y="28"/>
              </a:cxn>
              <a:cxn ang="0">
                <a:pos x="9" y="30"/>
              </a:cxn>
              <a:cxn ang="0">
                <a:pos x="22" y="43"/>
              </a:cxn>
              <a:cxn ang="0">
                <a:pos x="24" y="43"/>
              </a:cxn>
              <a:cxn ang="0">
                <a:pos x="26" y="43"/>
              </a:cxn>
              <a:cxn ang="0">
                <a:pos x="45" y="23"/>
              </a:cxn>
              <a:cxn ang="0">
                <a:pos x="46" y="22"/>
              </a:cxn>
              <a:cxn ang="0">
                <a:pos x="45" y="20"/>
              </a:cxn>
            </a:cxnLst>
            <a:rect l="0" t="0" r="r" b="b"/>
            <a:pathLst>
              <a:path w="55" h="55">
                <a:moveTo>
                  <a:pt x="27" y="55"/>
                </a:moveTo>
                <a:cubicBezTo>
                  <a:pt x="12" y="55"/>
                  <a:pt x="0" y="42"/>
                  <a:pt x="0" y="27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5" y="12"/>
                  <a:pt x="55" y="27"/>
                </a:cubicBezTo>
                <a:cubicBezTo>
                  <a:pt x="55" y="42"/>
                  <a:pt x="42" y="55"/>
                  <a:pt x="27" y="55"/>
                </a:cubicBezTo>
                <a:close/>
                <a:moveTo>
                  <a:pt x="45" y="20"/>
                </a:moveTo>
                <a:cubicBezTo>
                  <a:pt x="42" y="17"/>
                  <a:pt x="42" y="17"/>
                  <a:pt x="42" y="17"/>
                </a:cubicBezTo>
                <a:cubicBezTo>
                  <a:pt x="41" y="16"/>
                  <a:pt x="41" y="16"/>
                  <a:pt x="40" y="16"/>
                </a:cubicBezTo>
                <a:cubicBezTo>
                  <a:pt x="39" y="16"/>
                  <a:pt x="39" y="16"/>
                  <a:pt x="38" y="17"/>
                </a:cubicBezTo>
                <a:cubicBezTo>
                  <a:pt x="24" y="31"/>
                  <a:pt x="24" y="31"/>
                  <a:pt x="24" y="31"/>
                </a:cubicBezTo>
                <a:cubicBezTo>
                  <a:pt x="16" y="23"/>
                  <a:pt x="16" y="23"/>
                  <a:pt x="16" y="23"/>
                </a:cubicBezTo>
                <a:cubicBezTo>
                  <a:pt x="15" y="23"/>
                  <a:pt x="15" y="22"/>
                  <a:pt x="14" y="22"/>
                </a:cubicBezTo>
                <a:cubicBezTo>
                  <a:pt x="14" y="22"/>
                  <a:pt x="13" y="23"/>
                  <a:pt x="13" y="23"/>
                </a:cubicBezTo>
                <a:cubicBezTo>
                  <a:pt x="9" y="26"/>
                  <a:pt x="9" y="26"/>
                  <a:pt x="9" y="26"/>
                </a:cubicBezTo>
                <a:cubicBezTo>
                  <a:pt x="9" y="27"/>
                  <a:pt x="9" y="27"/>
                  <a:pt x="9" y="28"/>
                </a:cubicBezTo>
                <a:cubicBezTo>
                  <a:pt x="9" y="29"/>
                  <a:pt x="9" y="29"/>
                  <a:pt x="9" y="30"/>
                </a:cubicBezTo>
                <a:cubicBezTo>
                  <a:pt x="22" y="43"/>
                  <a:pt x="22" y="43"/>
                  <a:pt x="22" y="43"/>
                </a:cubicBezTo>
                <a:cubicBezTo>
                  <a:pt x="23" y="43"/>
                  <a:pt x="23" y="43"/>
                  <a:pt x="24" y="43"/>
                </a:cubicBezTo>
                <a:cubicBezTo>
                  <a:pt x="25" y="43"/>
                  <a:pt x="25" y="43"/>
                  <a:pt x="26" y="43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23"/>
                  <a:pt x="46" y="22"/>
                  <a:pt x="46" y="22"/>
                </a:cubicBezTo>
                <a:cubicBezTo>
                  <a:pt x="46" y="21"/>
                  <a:pt x="45" y="20"/>
                  <a:pt x="45" y="20"/>
                </a:cubicBezTo>
                <a:close/>
              </a:path>
            </a:pathLst>
          </a:custGeom>
          <a:solidFill>
            <a:srgbClr val="ED7D31"/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PE" sz="2400" dirty="0"/>
          </a:p>
        </p:txBody>
      </p:sp>
      <p:sp>
        <p:nvSpPr>
          <p:cNvPr id="71" name="Freeform 45"/>
          <p:cNvSpPr>
            <a:spLocks noEditPoints="1"/>
          </p:cNvSpPr>
          <p:nvPr/>
        </p:nvSpPr>
        <p:spPr bwMode="auto">
          <a:xfrm>
            <a:off x="6772369" y="3732763"/>
            <a:ext cx="414624" cy="414624"/>
          </a:xfrm>
          <a:custGeom>
            <a:avLst/>
            <a:gdLst/>
            <a:ahLst/>
            <a:cxnLst>
              <a:cxn ang="0">
                <a:pos x="27" y="55"/>
              </a:cxn>
              <a:cxn ang="0">
                <a:pos x="0" y="27"/>
              </a:cxn>
              <a:cxn ang="0">
                <a:pos x="27" y="0"/>
              </a:cxn>
              <a:cxn ang="0">
                <a:pos x="55" y="27"/>
              </a:cxn>
              <a:cxn ang="0">
                <a:pos x="27" y="55"/>
              </a:cxn>
              <a:cxn ang="0">
                <a:pos x="45" y="20"/>
              </a:cxn>
              <a:cxn ang="0">
                <a:pos x="42" y="17"/>
              </a:cxn>
              <a:cxn ang="0">
                <a:pos x="40" y="16"/>
              </a:cxn>
              <a:cxn ang="0">
                <a:pos x="38" y="17"/>
              </a:cxn>
              <a:cxn ang="0">
                <a:pos x="24" y="31"/>
              </a:cxn>
              <a:cxn ang="0">
                <a:pos x="16" y="23"/>
              </a:cxn>
              <a:cxn ang="0">
                <a:pos x="14" y="22"/>
              </a:cxn>
              <a:cxn ang="0">
                <a:pos x="13" y="23"/>
              </a:cxn>
              <a:cxn ang="0">
                <a:pos x="9" y="26"/>
              </a:cxn>
              <a:cxn ang="0">
                <a:pos x="9" y="28"/>
              </a:cxn>
              <a:cxn ang="0">
                <a:pos x="9" y="30"/>
              </a:cxn>
              <a:cxn ang="0">
                <a:pos x="22" y="43"/>
              </a:cxn>
              <a:cxn ang="0">
                <a:pos x="24" y="43"/>
              </a:cxn>
              <a:cxn ang="0">
                <a:pos x="26" y="43"/>
              </a:cxn>
              <a:cxn ang="0">
                <a:pos x="45" y="23"/>
              </a:cxn>
              <a:cxn ang="0">
                <a:pos x="46" y="22"/>
              </a:cxn>
              <a:cxn ang="0">
                <a:pos x="45" y="20"/>
              </a:cxn>
            </a:cxnLst>
            <a:rect l="0" t="0" r="r" b="b"/>
            <a:pathLst>
              <a:path w="55" h="55">
                <a:moveTo>
                  <a:pt x="27" y="55"/>
                </a:moveTo>
                <a:cubicBezTo>
                  <a:pt x="12" y="55"/>
                  <a:pt x="0" y="42"/>
                  <a:pt x="0" y="27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5" y="12"/>
                  <a:pt x="55" y="27"/>
                </a:cubicBezTo>
                <a:cubicBezTo>
                  <a:pt x="55" y="42"/>
                  <a:pt x="42" y="55"/>
                  <a:pt x="27" y="55"/>
                </a:cubicBezTo>
                <a:close/>
                <a:moveTo>
                  <a:pt x="45" y="20"/>
                </a:moveTo>
                <a:cubicBezTo>
                  <a:pt x="42" y="17"/>
                  <a:pt x="42" y="17"/>
                  <a:pt x="42" y="17"/>
                </a:cubicBezTo>
                <a:cubicBezTo>
                  <a:pt x="41" y="16"/>
                  <a:pt x="41" y="16"/>
                  <a:pt x="40" y="16"/>
                </a:cubicBezTo>
                <a:cubicBezTo>
                  <a:pt x="39" y="16"/>
                  <a:pt x="39" y="16"/>
                  <a:pt x="38" y="17"/>
                </a:cubicBezTo>
                <a:cubicBezTo>
                  <a:pt x="24" y="31"/>
                  <a:pt x="24" y="31"/>
                  <a:pt x="24" y="31"/>
                </a:cubicBezTo>
                <a:cubicBezTo>
                  <a:pt x="16" y="23"/>
                  <a:pt x="16" y="23"/>
                  <a:pt x="16" y="23"/>
                </a:cubicBezTo>
                <a:cubicBezTo>
                  <a:pt x="15" y="23"/>
                  <a:pt x="15" y="22"/>
                  <a:pt x="14" y="22"/>
                </a:cubicBezTo>
                <a:cubicBezTo>
                  <a:pt x="14" y="22"/>
                  <a:pt x="13" y="23"/>
                  <a:pt x="13" y="23"/>
                </a:cubicBezTo>
                <a:cubicBezTo>
                  <a:pt x="9" y="26"/>
                  <a:pt x="9" y="26"/>
                  <a:pt x="9" y="26"/>
                </a:cubicBezTo>
                <a:cubicBezTo>
                  <a:pt x="9" y="27"/>
                  <a:pt x="9" y="27"/>
                  <a:pt x="9" y="28"/>
                </a:cubicBezTo>
                <a:cubicBezTo>
                  <a:pt x="9" y="29"/>
                  <a:pt x="9" y="29"/>
                  <a:pt x="9" y="30"/>
                </a:cubicBezTo>
                <a:cubicBezTo>
                  <a:pt x="22" y="43"/>
                  <a:pt x="22" y="43"/>
                  <a:pt x="22" y="43"/>
                </a:cubicBezTo>
                <a:cubicBezTo>
                  <a:pt x="23" y="43"/>
                  <a:pt x="23" y="43"/>
                  <a:pt x="24" y="43"/>
                </a:cubicBezTo>
                <a:cubicBezTo>
                  <a:pt x="25" y="43"/>
                  <a:pt x="25" y="43"/>
                  <a:pt x="26" y="43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23"/>
                  <a:pt x="46" y="22"/>
                  <a:pt x="46" y="22"/>
                </a:cubicBezTo>
                <a:cubicBezTo>
                  <a:pt x="46" y="21"/>
                  <a:pt x="45" y="20"/>
                  <a:pt x="45" y="20"/>
                </a:cubicBezTo>
                <a:close/>
              </a:path>
            </a:pathLst>
          </a:custGeom>
          <a:solidFill>
            <a:srgbClr val="2F5698"/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PE" sz="2400" dirty="0">
              <a:solidFill>
                <a:srgbClr val="A5A5A5"/>
              </a:solidFill>
            </a:endParaRPr>
          </a:p>
        </p:txBody>
      </p:sp>
      <p:sp>
        <p:nvSpPr>
          <p:cNvPr id="72" name="Freeform 45"/>
          <p:cNvSpPr>
            <a:spLocks noEditPoints="1"/>
          </p:cNvSpPr>
          <p:nvPr/>
        </p:nvSpPr>
        <p:spPr bwMode="auto">
          <a:xfrm>
            <a:off x="6772369" y="4741970"/>
            <a:ext cx="414624" cy="414624"/>
          </a:xfrm>
          <a:custGeom>
            <a:avLst/>
            <a:gdLst/>
            <a:ahLst/>
            <a:cxnLst>
              <a:cxn ang="0">
                <a:pos x="27" y="55"/>
              </a:cxn>
              <a:cxn ang="0">
                <a:pos x="0" y="27"/>
              </a:cxn>
              <a:cxn ang="0">
                <a:pos x="27" y="0"/>
              </a:cxn>
              <a:cxn ang="0">
                <a:pos x="55" y="27"/>
              </a:cxn>
              <a:cxn ang="0">
                <a:pos x="27" y="55"/>
              </a:cxn>
              <a:cxn ang="0">
                <a:pos x="45" y="20"/>
              </a:cxn>
              <a:cxn ang="0">
                <a:pos x="42" y="17"/>
              </a:cxn>
              <a:cxn ang="0">
                <a:pos x="40" y="16"/>
              </a:cxn>
              <a:cxn ang="0">
                <a:pos x="38" y="17"/>
              </a:cxn>
              <a:cxn ang="0">
                <a:pos x="24" y="31"/>
              </a:cxn>
              <a:cxn ang="0">
                <a:pos x="16" y="23"/>
              </a:cxn>
              <a:cxn ang="0">
                <a:pos x="14" y="22"/>
              </a:cxn>
              <a:cxn ang="0">
                <a:pos x="13" y="23"/>
              </a:cxn>
              <a:cxn ang="0">
                <a:pos x="9" y="26"/>
              </a:cxn>
              <a:cxn ang="0">
                <a:pos x="9" y="28"/>
              </a:cxn>
              <a:cxn ang="0">
                <a:pos x="9" y="30"/>
              </a:cxn>
              <a:cxn ang="0">
                <a:pos x="22" y="43"/>
              </a:cxn>
              <a:cxn ang="0">
                <a:pos x="24" y="43"/>
              </a:cxn>
              <a:cxn ang="0">
                <a:pos x="26" y="43"/>
              </a:cxn>
              <a:cxn ang="0">
                <a:pos x="45" y="23"/>
              </a:cxn>
              <a:cxn ang="0">
                <a:pos x="46" y="22"/>
              </a:cxn>
              <a:cxn ang="0">
                <a:pos x="45" y="20"/>
              </a:cxn>
            </a:cxnLst>
            <a:rect l="0" t="0" r="r" b="b"/>
            <a:pathLst>
              <a:path w="55" h="55">
                <a:moveTo>
                  <a:pt x="27" y="55"/>
                </a:moveTo>
                <a:cubicBezTo>
                  <a:pt x="12" y="55"/>
                  <a:pt x="0" y="42"/>
                  <a:pt x="0" y="27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5" y="12"/>
                  <a:pt x="55" y="27"/>
                </a:cubicBezTo>
                <a:cubicBezTo>
                  <a:pt x="55" y="42"/>
                  <a:pt x="42" y="55"/>
                  <a:pt x="27" y="55"/>
                </a:cubicBezTo>
                <a:close/>
                <a:moveTo>
                  <a:pt x="45" y="20"/>
                </a:moveTo>
                <a:cubicBezTo>
                  <a:pt x="42" y="17"/>
                  <a:pt x="42" y="17"/>
                  <a:pt x="42" y="17"/>
                </a:cubicBezTo>
                <a:cubicBezTo>
                  <a:pt x="41" y="16"/>
                  <a:pt x="41" y="16"/>
                  <a:pt x="40" y="16"/>
                </a:cubicBezTo>
                <a:cubicBezTo>
                  <a:pt x="39" y="16"/>
                  <a:pt x="39" y="16"/>
                  <a:pt x="38" y="17"/>
                </a:cubicBezTo>
                <a:cubicBezTo>
                  <a:pt x="24" y="31"/>
                  <a:pt x="24" y="31"/>
                  <a:pt x="24" y="31"/>
                </a:cubicBezTo>
                <a:cubicBezTo>
                  <a:pt x="16" y="23"/>
                  <a:pt x="16" y="23"/>
                  <a:pt x="16" y="23"/>
                </a:cubicBezTo>
                <a:cubicBezTo>
                  <a:pt x="15" y="23"/>
                  <a:pt x="15" y="22"/>
                  <a:pt x="14" y="22"/>
                </a:cubicBezTo>
                <a:cubicBezTo>
                  <a:pt x="14" y="22"/>
                  <a:pt x="13" y="23"/>
                  <a:pt x="13" y="23"/>
                </a:cubicBezTo>
                <a:cubicBezTo>
                  <a:pt x="9" y="26"/>
                  <a:pt x="9" y="26"/>
                  <a:pt x="9" y="26"/>
                </a:cubicBezTo>
                <a:cubicBezTo>
                  <a:pt x="9" y="27"/>
                  <a:pt x="9" y="27"/>
                  <a:pt x="9" y="28"/>
                </a:cubicBezTo>
                <a:cubicBezTo>
                  <a:pt x="9" y="29"/>
                  <a:pt x="9" y="29"/>
                  <a:pt x="9" y="30"/>
                </a:cubicBezTo>
                <a:cubicBezTo>
                  <a:pt x="22" y="43"/>
                  <a:pt x="22" y="43"/>
                  <a:pt x="22" y="43"/>
                </a:cubicBezTo>
                <a:cubicBezTo>
                  <a:pt x="23" y="43"/>
                  <a:pt x="23" y="43"/>
                  <a:pt x="24" y="43"/>
                </a:cubicBezTo>
                <a:cubicBezTo>
                  <a:pt x="25" y="43"/>
                  <a:pt x="25" y="43"/>
                  <a:pt x="26" y="43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23"/>
                  <a:pt x="46" y="22"/>
                  <a:pt x="46" y="22"/>
                </a:cubicBezTo>
                <a:cubicBezTo>
                  <a:pt x="46" y="21"/>
                  <a:pt x="45" y="20"/>
                  <a:pt x="45" y="20"/>
                </a:cubicBezTo>
                <a:close/>
              </a:path>
            </a:pathLst>
          </a:custGeom>
          <a:solidFill>
            <a:srgbClr val="FFC000"/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PE" sz="2400" dirty="0"/>
          </a:p>
        </p:txBody>
      </p:sp>
      <p:sp>
        <p:nvSpPr>
          <p:cNvPr id="73" name="Freeform 45"/>
          <p:cNvSpPr>
            <a:spLocks noEditPoints="1"/>
          </p:cNvSpPr>
          <p:nvPr/>
        </p:nvSpPr>
        <p:spPr bwMode="auto">
          <a:xfrm>
            <a:off x="6772369" y="5744516"/>
            <a:ext cx="414624" cy="414624"/>
          </a:xfrm>
          <a:custGeom>
            <a:avLst/>
            <a:gdLst/>
            <a:ahLst/>
            <a:cxnLst>
              <a:cxn ang="0">
                <a:pos x="27" y="55"/>
              </a:cxn>
              <a:cxn ang="0">
                <a:pos x="0" y="27"/>
              </a:cxn>
              <a:cxn ang="0">
                <a:pos x="27" y="0"/>
              </a:cxn>
              <a:cxn ang="0">
                <a:pos x="55" y="27"/>
              </a:cxn>
              <a:cxn ang="0">
                <a:pos x="27" y="55"/>
              </a:cxn>
              <a:cxn ang="0">
                <a:pos x="45" y="20"/>
              </a:cxn>
              <a:cxn ang="0">
                <a:pos x="42" y="17"/>
              </a:cxn>
              <a:cxn ang="0">
                <a:pos x="40" y="16"/>
              </a:cxn>
              <a:cxn ang="0">
                <a:pos x="38" y="17"/>
              </a:cxn>
              <a:cxn ang="0">
                <a:pos x="24" y="31"/>
              </a:cxn>
              <a:cxn ang="0">
                <a:pos x="16" y="23"/>
              </a:cxn>
              <a:cxn ang="0">
                <a:pos x="14" y="22"/>
              </a:cxn>
              <a:cxn ang="0">
                <a:pos x="13" y="23"/>
              </a:cxn>
              <a:cxn ang="0">
                <a:pos x="9" y="26"/>
              </a:cxn>
              <a:cxn ang="0">
                <a:pos x="9" y="28"/>
              </a:cxn>
              <a:cxn ang="0">
                <a:pos x="9" y="30"/>
              </a:cxn>
              <a:cxn ang="0">
                <a:pos x="22" y="43"/>
              </a:cxn>
              <a:cxn ang="0">
                <a:pos x="24" y="43"/>
              </a:cxn>
              <a:cxn ang="0">
                <a:pos x="26" y="43"/>
              </a:cxn>
              <a:cxn ang="0">
                <a:pos x="45" y="23"/>
              </a:cxn>
              <a:cxn ang="0">
                <a:pos x="46" y="22"/>
              </a:cxn>
              <a:cxn ang="0">
                <a:pos x="45" y="20"/>
              </a:cxn>
            </a:cxnLst>
            <a:rect l="0" t="0" r="r" b="b"/>
            <a:pathLst>
              <a:path w="55" h="55">
                <a:moveTo>
                  <a:pt x="27" y="55"/>
                </a:moveTo>
                <a:cubicBezTo>
                  <a:pt x="12" y="55"/>
                  <a:pt x="0" y="42"/>
                  <a:pt x="0" y="27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5" y="12"/>
                  <a:pt x="55" y="27"/>
                </a:cubicBezTo>
                <a:cubicBezTo>
                  <a:pt x="55" y="42"/>
                  <a:pt x="42" y="55"/>
                  <a:pt x="27" y="55"/>
                </a:cubicBezTo>
                <a:close/>
                <a:moveTo>
                  <a:pt x="45" y="20"/>
                </a:moveTo>
                <a:cubicBezTo>
                  <a:pt x="42" y="17"/>
                  <a:pt x="42" y="17"/>
                  <a:pt x="42" y="17"/>
                </a:cubicBezTo>
                <a:cubicBezTo>
                  <a:pt x="41" y="16"/>
                  <a:pt x="41" y="16"/>
                  <a:pt x="40" y="16"/>
                </a:cubicBezTo>
                <a:cubicBezTo>
                  <a:pt x="39" y="16"/>
                  <a:pt x="39" y="16"/>
                  <a:pt x="38" y="17"/>
                </a:cubicBezTo>
                <a:cubicBezTo>
                  <a:pt x="24" y="31"/>
                  <a:pt x="24" y="31"/>
                  <a:pt x="24" y="31"/>
                </a:cubicBezTo>
                <a:cubicBezTo>
                  <a:pt x="16" y="23"/>
                  <a:pt x="16" y="23"/>
                  <a:pt x="16" y="23"/>
                </a:cubicBezTo>
                <a:cubicBezTo>
                  <a:pt x="15" y="23"/>
                  <a:pt x="15" y="22"/>
                  <a:pt x="14" y="22"/>
                </a:cubicBezTo>
                <a:cubicBezTo>
                  <a:pt x="14" y="22"/>
                  <a:pt x="13" y="23"/>
                  <a:pt x="13" y="23"/>
                </a:cubicBezTo>
                <a:cubicBezTo>
                  <a:pt x="9" y="26"/>
                  <a:pt x="9" y="26"/>
                  <a:pt x="9" y="26"/>
                </a:cubicBezTo>
                <a:cubicBezTo>
                  <a:pt x="9" y="27"/>
                  <a:pt x="9" y="27"/>
                  <a:pt x="9" y="28"/>
                </a:cubicBezTo>
                <a:cubicBezTo>
                  <a:pt x="9" y="29"/>
                  <a:pt x="9" y="29"/>
                  <a:pt x="9" y="30"/>
                </a:cubicBezTo>
                <a:cubicBezTo>
                  <a:pt x="22" y="43"/>
                  <a:pt x="22" y="43"/>
                  <a:pt x="22" y="43"/>
                </a:cubicBezTo>
                <a:cubicBezTo>
                  <a:pt x="23" y="43"/>
                  <a:pt x="23" y="43"/>
                  <a:pt x="24" y="43"/>
                </a:cubicBezTo>
                <a:cubicBezTo>
                  <a:pt x="25" y="43"/>
                  <a:pt x="25" y="43"/>
                  <a:pt x="26" y="43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23"/>
                  <a:pt x="46" y="22"/>
                  <a:pt x="46" y="22"/>
                </a:cubicBezTo>
                <a:cubicBezTo>
                  <a:pt x="46" y="21"/>
                  <a:pt x="45" y="20"/>
                  <a:pt x="45" y="20"/>
                </a:cubicBezTo>
                <a:close/>
              </a:path>
            </a:pathLst>
          </a:custGeom>
          <a:solidFill>
            <a:schemeClr val="accent6">
              <a:lumMod val="50000"/>
            </a:schemeClr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PE" sz="2400" dirty="0"/>
          </a:p>
        </p:txBody>
      </p:sp>
      <p:grpSp>
        <p:nvGrpSpPr>
          <p:cNvPr id="82" name="Group 81"/>
          <p:cNvGrpSpPr/>
          <p:nvPr/>
        </p:nvGrpSpPr>
        <p:grpSpPr>
          <a:xfrm>
            <a:off x="7300567" y="1332618"/>
            <a:ext cx="3480585" cy="984188"/>
            <a:chOff x="1270277" y="1165408"/>
            <a:chExt cx="2610439" cy="738141"/>
          </a:xfrm>
        </p:grpSpPr>
        <p:sp>
          <p:nvSpPr>
            <p:cNvPr id="83" name="Text Placeholder 3"/>
            <p:cNvSpPr txBox="1">
              <a:spLocks/>
            </p:cNvSpPr>
            <p:nvPr/>
          </p:nvSpPr>
          <p:spPr>
            <a:xfrm>
              <a:off x="1270277" y="1165408"/>
              <a:ext cx="904286" cy="207749"/>
            </a:xfrm>
            <a:prstGeom prst="rect">
              <a:avLst/>
            </a:prstGeom>
          </p:spPr>
          <p:txBody>
            <a:bodyPr wrap="none" lIns="0" tIns="0" rIns="0" bIns="0" anchor="t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l" defTabSz="1219170">
                <a:spcBef>
                  <a:spcPct val="20000"/>
                </a:spcBef>
                <a:defRPr/>
              </a:pPr>
              <a:r>
                <a:rPr lang="es-PE" sz="1800" b="1" dirty="0" err="1" smtClean="0">
                  <a:solidFill>
                    <a:srgbClr val="00B0F0"/>
                  </a:solidFill>
                  <a:latin typeface="+mj-lt"/>
                </a:rPr>
                <a:t>Lorem</a:t>
              </a:r>
              <a:r>
                <a:rPr lang="es-PE" sz="1800" b="1" dirty="0" smtClean="0">
                  <a:solidFill>
                    <a:srgbClr val="00B0F0"/>
                  </a:solidFill>
                  <a:latin typeface="+mj-lt"/>
                </a:rPr>
                <a:t> </a:t>
              </a:r>
              <a:r>
                <a:rPr lang="es-PE" sz="1800" b="1" dirty="0" err="1" smtClean="0">
                  <a:solidFill>
                    <a:srgbClr val="00B0F0"/>
                  </a:solidFill>
                  <a:latin typeface="+mj-lt"/>
                </a:rPr>
                <a:t>ipsum</a:t>
              </a:r>
              <a:endParaRPr lang="es-PE" sz="1800" b="1" dirty="0">
                <a:solidFill>
                  <a:srgbClr val="00B0F0"/>
                </a:solidFill>
                <a:latin typeface="+mj-lt"/>
              </a:endParaRPr>
            </a:p>
          </p:txBody>
        </p:sp>
        <p:sp>
          <p:nvSpPr>
            <p:cNvPr id="84" name="Text Placeholder 3"/>
            <p:cNvSpPr txBox="1">
              <a:spLocks/>
            </p:cNvSpPr>
            <p:nvPr/>
          </p:nvSpPr>
          <p:spPr>
            <a:xfrm>
              <a:off x="1270278" y="1418801"/>
              <a:ext cx="2610438" cy="484748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l"/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Lorem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ipsum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dolor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sit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amet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,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consectetur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adipiscing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elit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, sed do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eiusmod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tempor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incididunt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ut labore et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dolore</a:t>
              </a:r>
              <a:endParaRPr lang="es-PE" sz="1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sp>
        <p:nvSpPr>
          <p:cNvPr id="85" name="Freeform 45"/>
          <p:cNvSpPr>
            <a:spLocks noEditPoints="1"/>
          </p:cNvSpPr>
          <p:nvPr/>
        </p:nvSpPr>
        <p:spPr bwMode="auto">
          <a:xfrm>
            <a:off x="6772369" y="1771203"/>
            <a:ext cx="414624" cy="414624"/>
          </a:xfrm>
          <a:custGeom>
            <a:avLst/>
            <a:gdLst/>
            <a:ahLst/>
            <a:cxnLst>
              <a:cxn ang="0">
                <a:pos x="27" y="55"/>
              </a:cxn>
              <a:cxn ang="0">
                <a:pos x="0" y="27"/>
              </a:cxn>
              <a:cxn ang="0">
                <a:pos x="27" y="0"/>
              </a:cxn>
              <a:cxn ang="0">
                <a:pos x="55" y="27"/>
              </a:cxn>
              <a:cxn ang="0">
                <a:pos x="27" y="55"/>
              </a:cxn>
              <a:cxn ang="0">
                <a:pos x="45" y="20"/>
              </a:cxn>
              <a:cxn ang="0">
                <a:pos x="42" y="17"/>
              </a:cxn>
              <a:cxn ang="0">
                <a:pos x="40" y="16"/>
              </a:cxn>
              <a:cxn ang="0">
                <a:pos x="38" y="17"/>
              </a:cxn>
              <a:cxn ang="0">
                <a:pos x="24" y="31"/>
              </a:cxn>
              <a:cxn ang="0">
                <a:pos x="16" y="23"/>
              </a:cxn>
              <a:cxn ang="0">
                <a:pos x="14" y="22"/>
              </a:cxn>
              <a:cxn ang="0">
                <a:pos x="13" y="23"/>
              </a:cxn>
              <a:cxn ang="0">
                <a:pos x="9" y="26"/>
              </a:cxn>
              <a:cxn ang="0">
                <a:pos x="9" y="28"/>
              </a:cxn>
              <a:cxn ang="0">
                <a:pos x="9" y="30"/>
              </a:cxn>
              <a:cxn ang="0">
                <a:pos x="22" y="43"/>
              </a:cxn>
              <a:cxn ang="0">
                <a:pos x="24" y="43"/>
              </a:cxn>
              <a:cxn ang="0">
                <a:pos x="26" y="43"/>
              </a:cxn>
              <a:cxn ang="0">
                <a:pos x="45" y="23"/>
              </a:cxn>
              <a:cxn ang="0">
                <a:pos x="46" y="22"/>
              </a:cxn>
              <a:cxn ang="0">
                <a:pos x="45" y="20"/>
              </a:cxn>
            </a:cxnLst>
            <a:rect l="0" t="0" r="r" b="b"/>
            <a:pathLst>
              <a:path w="55" h="55">
                <a:moveTo>
                  <a:pt x="27" y="55"/>
                </a:moveTo>
                <a:cubicBezTo>
                  <a:pt x="12" y="55"/>
                  <a:pt x="0" y="42"/>
                  <a:pt x="0" y="27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5" y="12"/>
                  <a:pt x="55" y="27"/>
                </a:cubicBezTo>
                <a:cubicBezTo>
                  <a:pt x="55" y="42"/>
                  <a:pt x="42" y="55"/>
                  <a:pt x="27" y="55"/>
                </a:cubicBezTo>
                <a:close/>
                <a:moveTo>
                  <a:pt x="45" y="20"/>
                </a:moveTo>
                <a:cubicBezTo>
                  <a:pt x="42" y="17"/>
                  <a:pt x="42" y="17"/>
                  <a:pt x="42" y="17"/>
                </a:cubicBezTo>
                <a:cubicBezTo>
                  <a:pt x="41" y="16"/>
                  <a:pt x="41" y="16"/>
                  <a:pt x="40" y="16"/>
                </a:cubicBezTo>
                <a:cubicBezTo>
                  <a:pt x="39" y="16"/>
                  <a:pt x="39" y="16"/>
                  <a:pt x="38" y="17"/>
                </a:cubicBezTo>
                <a:cubicBezTo>
                  <a:pt x="24" y="31"/>
                  <a:pt x="24" y="31"/>
                  <a:pt x="24" y="31"/>
                </a:cubicBezTo>
                <a:cubicBezTo>
                  <a:pt x="16" y="23"/>
                  <a:pt x="16" y="23"/>
                  <a:pt x="16" y="23"/>
                </a:cubicBezTo>
                <a:cubicBezTo>
                  <a:pt x="15" y="23"/>
                  <a:pt x="15" y="22"/>
                  <a:pt x="14" y="22"/>
                </a:cubicBezTo>
                <a:cubicBezTo>
                  <a:pt x="14" y="22"/>
                  <a:pt x="13" y="23"/>
                  <a:pt x="13" y="23"/>
                </a:cubicBezTo>
                <a:cubicBezTo>
                  <a:pt x="9" y="26"/>
                  <a:pt x="9" y="26"/>
                  <a:pt x="9" y="26"/>
                </a:cubicBezTo>
                <a:cubicBezTo>
                  <a:pt x="9" y="27"/>
                  <a:pt x="9" y="27"/>
                  <a:pt x="9" y="28"/>
                </a:cubicBezTo>
                <a:cubicBezTo>
                  <a:pt x="9" y="29"/>
                  <a:pt x="9" y="29"/>
                  <a:pt x="9" y="30"/>
                </a:cubicBezTo>
                <a:cubicBezTo>
                  <a:pt x="22" y="43"/>
                  <a:pt x="22" y="43"/>
                  <a:pt x="22" y="43"/>
                </a:cubicBezTo>
                <a:cubicBezTo>
                  <a:pt x="23" y="43"/>
                  <a:pt x="23" y="43"/>
                  <a:pt x="24" y="43"/>
                </a:cubicBezTo>
                <a:cubicBezTo>
                  <a:pt x="25" y="43"/>
                  <a:pt x="25" y="43"/>
                  <a:pt x="26" y="43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23"/>
                  <a:pt x="46" y="22"/>
                  <a:pt x="46" y="22"/>
                </a:cubicBezTo>
                <a:cubicBezTo>
                  <a:pt x="46" y="21"/>
                  <a:pt x="45" y="20"/>
                  <a:pt x="45" y="20"/>
                </a:cubicBezTo>
                <a:close/>
              </a:path>
            </a:pathLst>
          </a:custGeom>
          <a:solidFill>
            <a:srgbClr val="00B0F0"/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PE" sz="2400" dirty="0"/>
          </a:p>
        </p:txBody>
      </p:sp>
      <p:sp>
        <p:nvSpPr>
          <p:cNvPr id="106" name="Shape 2215"/>
          <p:cNvSpPr>
            <a:spLocks noChangeAspect="1"/>
          </p:cNvSpPr>
          <p:nvPr/>
        </p:nvSpPr>
        <p:spPr>
          <a:xfrm>
            <a:off x="1842337" y="2505966"/>
            <a:ext cx="3017520" cy="2868218"/>
          </a:xfrm>
          <a:prstGeom prst="pentagon">
            <a:avLst/>
          </a:prstGeom>
          <a:blipFill>
            <a:blip r:embed="rId3"/>
            <a:stretch>
              <a:fillRect/>
            </a:stretch>
          </a:blipFill>
          <a:ln w="12700">
            <a:noFill/>
            <a:miter lim="4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60959" rIns="60959" anchor="ctr"/>
          <a:lstStyle/>
          <a:p>
            <a:pPr defTabSz="607476">
              <a:defRPr sz="2400">
                <a:latin typeface="Calibri"/>
                <a:ea typeface="Calibri"/>
                <a:cs typeface="Calibri"/>
                <a:sym typeface="Calibri"/>
              </a:defRPr>
            </a:pPr>
            <a:endParaRPr lang="es-PE" sz="3200" dirty="0"/>
          </a:p>
        </p:txBody>
      </p:sp>
    </p:spTree>
    <p:extLst>
      <p:ext uri="{BB962C8B-B14F-4D97-AF65-F5344CB8AC3E}">
        <p14:creationId xmlns:p14="http://schemas.microsoft.com/office/powerpoint/2010/main" val="17053924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500"/>
                            </p:stCondLst>
                            <p:childTnLst>
                              <p:par>
                                <p:cTn id="34" presetID="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500"/>
                            </p:stCondLst>
                            <p:childTnLst>
                              <p:par>
                                <p:cTn id="40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0"/>
                            </p:stCondLst>
                            <p:childTnLst>
                              <p:par>
                                <p:cTn id="47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4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5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5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5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7000"/>
                            </p:stCondLst>
                            <p:childTnLst>
                              <p:par>
                                <p:cTn id="59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7500"/>
                            </p:stCondLst>
                            <p:childTnLst>
                              <p:par>
                                <p:cTn id="66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6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6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8500"/>
                            </p:stCondLst>
                            <p:childTnLst>
                              <p:par>
                                <p:cTn id="72" presetID="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7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9500"/>
                            </p:stCondLst>
                            <p:childTnLst>
                              <p:par>
                                <p:cTn id="78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0000"/>
                            </p:stCondLst>
                            <p:childTnLst>
                              <p:par>
                                <p:cTn id="85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8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1000"/>
                            </p:stCondLst>
                            <p:childTnLst>
                              <p:par>
                                <p:cTn id="91" presetID="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9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9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2000"/>
                            </p:stCondLst>
                            <p:childTnLst>
                              <p:par>
                                <p:cTn id="97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12500"/>
                            </p:stCondLst>
                            <p:childTnLst>
                              <p:par>
                                <p:cTn id="104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0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0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08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3500"/>
                            </p:stCondLst>
                            <p:childTnLst>
                              <p:par>
                                <p:cTn id="110" presetID="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1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1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14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45" grpId="0" animBg="1"/>
      <p:bldP spid="47" grpId="0" animBg="1"/>
      <p:bldP spid="48" grpId="0" animBg="1"/>
      <p:bldP spid="49" grpId="0" animBg="1"/>
      <p:bldP spid="50" grpId="0" animBg="1"/>
      <p:bldP spid="53" grpId="0" animBg="1"/>
      <p:bldP spid="70" grpId="0" animBg="1"/>
      <p:bldP spid="71" grpId="0" animBg="1"/>
      <p:bldP spid="72" grpId="0" animBg="1"/>
      <p:bldP spid="73" grpId="0" animBg="1"/>
      <p:bldP spid="85" grpId="0" animBg="1"/>
      <p:bldP spid="10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6000" b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/>
          <p:cNvPicPr>
            <a:picLocks noGrp="1" noChangeAspect="1"/>
          </p:cNvPicPr>
          <p:nvPr>
            <p:ph type="pic" sz="quarter" idx="1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6938" y="1619095"/>
            <a:ext cx="3360699" cy="4480932"/>
          </a:xfrm>
        </p:spPr>
      </p:pic>
      <p:grpSp>
        <p:nvGrpSpPr>
          <p:cNvPr id="17" name="Group 16"/>
          <p:cNvGrpSpPr/>
          <p:nvPr/>
        </p:nvGrpSpPr>
        <p:grpSpPr>
          <a:xfrm>
            <a:off x="742779" y="1415522"/>
            <a:ext cx="3480585" cy="553301"/>
            <a:chOff x="1270277" y="1165408"/>
            <a:chExt cx="2610439" cy="414976"/>
          </a:xfrm>
        </p:grpSpPr>
        <p:sp>
          <p:nvSpPr>
            <p:cNvPr id="18" name="Text Placeholder 3"/>
            <p:cNvSpPr txBox="1">
              <a:spLocks/>
            </p:cNvSpPr>
            <p:nvPr/>
          </p:nvSpPr>
          <p:spPr>
            <a:xfrm>
              <a:off x="1270277" y="1165408"/>
              <a:ext cx="1424140" cy="215492"/>
            </a:xfrm>
            <a:prstGeom prst="rect">
              <a:avLst/>
            </a:prstGeom>
          </p:spPr>
          <p:txBody>
            <a:bodyPr wrap="none" lIns="0" tIns="0" rIns="0" bIns="0" anchor="t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l" defTabSz="1219170">
                <a:spcBef>
                  <a:spcPct val="20000"/>
                </a:spcBef>
                <a:defRPr/>
              </a:pPr>
              <a:r>
                <a:rPr lang="es-PE" sz="1867" b="1" dirty="0" smtClean="0">
                  <a:solidFill>
                    <a:srgbClr val="00B0F0"/>
                  </a:solidFill>
                  <a:latin typeface="+mj-lt"/>
                </a:rPr>
                <a:t>Sencillez </a:t>
              </a:r>
              <a:r>
                <a:rPr lang="es-PE" sz="1867" b="1" dirty="0">
                  <a:solidFill>
                    <a:srgbClr val="00B0F0"/>
                  </a:solidFill>
                  <a:latin typeface="+mj-lt"/>
                </a:rPr>
                <a:t>y humildad</a:t>
              </a:r>
            </a:p>
          </p:txBody>
        </p:sp>
        <p:sp>
          <p:nvSpPr>
            <p:cNvPr id="19" name="Text Placeholder 3"/>
            <p:cNvSpPr txBox="1">
              <a:spLocks/>
            </p:cNvSpPr>
            <p:nvPr/>
          </p:nvSpPr>
          <p:spPr>
            <a:xfrm>
              <a:off x="1270278" y="1418801"/>
              <a:ext cx="2610438" cy="161583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l"/>
              <a:r>
                <a:rPr lang="es-PE" sz="1400" dirty="0" smtClean="0">
                  <a:solidFill>
                    <a:schemeClr val="bg1">
                      <a:lumMod val="75000"/>
                    </a:schemeClr>
                  </a:solidFill>
                </a:rPr>
                <a:t>En el trato con la población y su equipo técnico</a:t>
              </a:r>
              <a:endParaRPr lang="es-PE" sz="1400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742779" y="2644470"/>
            <a:ext cx="3480585" cy="553301"/>
            <a:chOff x="1270277" y="2087120"/>
            <a:chExt cx="2610439" cy="414976"/>
          </a:xfrm>
        </p:grpSpPr>
        <p:sp>
          <p:nvSpPr>
            <p:cNvPr id="22" name="Text Placeholder 3"/>
            <p:cNvSpPr txBox="1">
              <a:spLocks/>
            </p:cNvSpPr>
            <p:nvPr/>
          </p:nvSpPr>
          <p:spPr>
            <a:xfrm>
              <a:off x="1270277" y="2087120"/>
              <a:ext cx="2021083" cy="215492"/>
            </a:xfrm>
            <a:prstGeom prst="rect">
              <a:avLst/>
            </a:prstGeom>
          </p:spPr>
          <p:txBody>
            <a:bodyPr wrap="none" lIns="0" tIns="0" rIns="0" bIns="0" anchor="t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l" defTabSz="1219170">
                <a:spcBef>
                  <a:spcPct val="20000"/>
                </a:spcBef>
                <a:defRPr/>
              </a:pPr>
              <a:r>
                <a:rPr lang="es-PE" sz="1867" b="1" dirty="0" smtClean="0">
                  <a:solidFill>
                    <a:srgbClr val="ED7D31"/>
                  </a:solidFill>
                  <a:latin typeface="+mj-lt"/>
                </a:rPr>
                <a:t>Visión </a:t>
              </a:r>
              <a:r>
                <a:rPr lang="es-PE" sz="1867" b="1" dirty="0">
                  <a:solidFill>
                    <a:srgbClr val="ED7D31"/>
                  </a:solidFill>
                  <a:latin typeface="+mj-lt"/>
                </a:rPr>
                <a:t>profesional y política </a:t>
              </a:r>
            </a:p>
          </p:txBody>
        </p:sp>
        <p:sp>
          <p:nvSpPr>
            <p:cNvPr id="23" name="Text Placeholder 3"/>
            <p:cNvSpPr txBox="1">
              <a:spLocks/>
            </p:cNvSpPr>
            <p:nvPr/>
          </p:nvSpPr>
          <p:spPr>
            <a:xfrm>
              <a:off x="1270277" y="2340513"/>
              <a:ext cx="2610439" cy="161583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l"/>
              <a:r>
                <a:rPr lang="es-PE" sz="1400" dirty="0" smtClean="0">
                  <a:solidFill>
                    <a:schemeClr val="bg1">
                      <a:lumMod val="75000"/>
                    </a:schemeClr>
                  </a:solidFill>
                </a:rPr>
                <a:t>Para enfrentar eventualidades</a:t>
              </a:r>
              <a:endParaRPr lang="es-PE" sz="1400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742779" y="3873421"/>
            <a:ext cx="3480585" cy="768744"/>
            <a:chOff x="1270277" y="3008832"/>
            <a:chExt cx="2610439" cy="576558"/>
          </a:xfrm>
        </p:grpSpPr>
        <p:sp>
          <p:nvSpPr>
            <p:cNvPr id="26" name="Text Placeholder 3"/>
            <p:cNvSpPr txBox="1">
              <a:spLocks/>
            </p:cNvSpPr>
            <p:nvPr/>
          </p:nvSpPr>
          <p:spPr>
            <a:xfrm>
              <a:off x="1270277" y="3008832"/>
              <a:ext cx="671963" cy="215492"/>
            </a:xfrm>
            <a:prstGeom prst="rect">
              <a:avLst/>
            </a:prstGeom>
          </p:spPr>
          <p:txBody>
            <a:bodyPr wrap="none" lIns="0" tIns="0" rIns="0" bIns="0" anchor="t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l" defTabSz="1219170">
                <a:spcBef>
                  <a:spcPct val="20000"/>
                </a:spcBef>
                <a:defRPr/>
              </a:pPr>
              <a:r>
                <a:rPr lang="es-PE" sz="1867" b="1" dirty="0">
                  <a:solidFill>
                    <a:schemeClr val="accent3"/>
                  </a:solidFill>
                  <a:latin typeface="+mj-lt"/>
                </a:rPr>
                <a:t>Liderazgo</a:t>
              </a:r>
            </a:p>
          </p:txBody>
        </p:sp>
        <p:sp>
          <p:nvSpPr>
            <p:cNvPr id="27" name="Text Placeholder 3"/>
            <p:cNvSpPr txBox="1">
              <a:spLocks/>
            </p:cNvSpPr>
            <p:nvPr/>
          </p:nvSpPr>
          <p:spPr>
            <a:xfrm>
              <a:off x="1270277" y="3262225"/>
              <a:ext cx="2610439" cy="323165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l"/>
              <a:r>
                <a:rPr lang="es-ES" sz="1400" dirty="0" smtClean="0">
                  <a:solidFill>
                    <a:schemeClr val="bg1">
                      <a:lumMod val="75000"/>
                    </a:schemeClr>
                  </a:solidFill>
                </a:rPr>
                <a:t>Para </a:t>
              </a:r>
              <a:r>
                <a:rPr lang="es-ES" sz="1400" dirty="0">
                  <a:solidFill>
                    <a:schemeClr val="bg1">
                      <a:lumMod val="75000"/>
                    </a:schemeClr>
                  </a:solidFill>
                </a:rPr>
                <a:t>guiar </a:t>
              </a:r>
              <a:r>
                <a:rPr lang="es-ES" sz="1400" dirty="0" smtClean="0">
                  <a:solidFill>
                    <a:schemeClr val="bg1">
                      <a:lumMod val="75000"/>
                    </a:schemeClr>
                  </a:solidFill>
                </a:rPr>
                <a:t>a la población hacia </a:t>
              </a:r>
              <a:r>
                <a:rPr lang="es-ES" sz="1400" dirty="0">
                  <a:solidFill>
                    <a:schemeClr val="bg1">
                      <a:lumMod val="75000"/>
                    </a:schemeClr>
                  </a:solidFill>
                </a:rPr>
                <a:t>la meta en común</a:t>
              </a:r>
              <a:endParaRPr lang="es-PE" sz="1400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742779" y="5087105"/>
            <a:ext cx="3480585" cy="553301"/>
            <a:chOff x="1270277" y="3008832"/>
            <a:chExt cx="2610439" cy="414976"/>
          </a:xfrm>
        </p:grpSpPr>
        <p:sp>
          <p:nvSpPr>
            <p:cNvPr id="30" name="Text Placeholder 3"/>
            <p:cNvSpPr txBox="1">
              <a:spLocks/>
            </p:cNvSpPr>
            <p:nvPr/>
          </p:nvSpPr>
          <p:spPr>
            <a:xfrm>
              <a:off x="1270277" y="3008832"/>
              <a:ext cx="1421447" cy="215492"/>
            </a:xfrm>
            <a:prstGeom prst="rect">
              <a:avLst/>
            </a:prstGeom>
          </p:spPr>
          <p:txBody>
            <a:bodyPr wrap="none" lIns="0" tIns="0" rIns="0" bIns="0" anchor="t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l" defTabSz="1219170">
                <a:spcBef>
                  <a:spcPct val="20000"/>
                </a:spcBef>
                <a:defRPr/>
              </a:pPr>
              <a:r>
                <a:rPr lang="es-PE" sz="1867" b="1" dirty="0">
                  <a:solidFill>
                    <a:schemeClr val="accent4"/>
                  </a:solidFill>
                  <a:latin typeface="+mj-lt"/>
                </a:rPr>
                <a:t>Perspectiva holística</a:t>
              </a:r>
            </a:p>
          </p:txBody>
        </p:sp>
        <p:sp>
          <p:nvSpPr>
            <p:cNvPr id="31" name="Text Placeholder 3"/>
            <p:cNvSpPr txBox="1">
              <a:spLocks/>
            </p:cNvSpPr>
            <p:nvPr/>
          </p:nvSpPr>
          <p:spPr>
            <a:xfrm>
              <a:off x="1270277" y="3262225"/>
              <a:ext cx="2610439" cy="161583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l"/>
              <a:r>
                <a:rPr lang="es-ES" sz="1400" dirty="0" smtClean="0">
                  <a:solidFill>
                    <a:schemeClr val="bg1">
                      <a:lumMod val="75000"/>
                    </a:schemeClr>
                  </a:solidFill>
                </a:rPr>
                <a:t>Visión integral de las </a:t>
              </a:r>
              <a:r>
                <a:rPr lang="es-ES" sz="1400" dirty="0">
                  <a:solidFill>
                    <a:schemeClr val="bg1">
                      <a:lumMod val="75000"/>
                    </a:schemeClr>
                  </a:solidFill>
                </a:rPr>
                <a:t>situaciones como un todo</a:t>
              </a:r>
            </a:p>
          </p:txBody>
        </p:sp>
      </p:grpSp>
      <p:sp>
        <p:nvSpPr>
          <p:cNvPr id="36" name="Freeform 45"/>
          <p:cNvSpPr>
            <a:spLocks noEditPoints="1"/>
          </p:cNvSpPr>
          <p:nvPr/>
        </p:nvSpPr>
        <p:spPr bwMode="auto">
          <a:xfrm>
            <a:off x="214581" y="1854108"/>
            <a:ext cx="414624" cy="414624"/>
          </a:xfrm>
          <a:custGeom>
            <a:avLst/>
            <a:gdLst/>
            <a:ahLst/>
            <a:cxnLst>
              <a:cxn ang="0">
                <a:pos x="27" y="55"/>
              </a:cxn>
              <a:cxn ang="0">
                <a:pos x="0" y="27"/>
              </a:cxn>
              <a:cxn ang="0">
                <a:pos x="27" y="0"/>
              </a:cxn>
              <a:cxn ang="0">
                <a:pos x="55" y="27"/>
              </a:cxn>
              <a:cxn ang="0">
                <a:pos x="27" y="55"/>
              </a:cxn>
              <a:cxn ang="0">
                <a:pos x="45" y="20"/>
              </a:cxn>
              <a:cxn ang="0">
                <a:pos x="42" y="17"/>
              </a:cxn>
              <a:cxn ang="0">
                <a:pos x="40" y="16"/>
              </a:cxn>
              <a:cxn ang="0">
                <a:pos x="38" y="17"/>
              </a:cxn>
              <a:cxn ang="0">
                <a:pos x="24" y="31"/>
              </a:cxn>
              <a:cxn ang="0">
                <a:pos x="16" y="23"/>
              </a:cxn>
              <a:cxn ang="0">
                <a:pos x="14" y="22"/>
              </a:cxn>
              <a:cxn ang="0">
                <a:pos x="13" y="23"/>
              </a:cxn>
              <a:cxn ang="0">
                <a:pos x="9" y="26"/>
              </a:cxn>
              <a:cxn ang="0">
                <a:pos x="9" y="28"/>
              </a:cxn>
              <a:cxn ang="0">
                <a:pos x="9" y="30"/>
              </a:cxn>
              <a:cxn ang="0">
                <a:pos x="22" y="43"/>
              </a:cxn>
              <a:cxn ang="0">
                <a:pos x="24" y="43"/>
              </a:cxn>
              <a:cxn ang="0">
                <a:pos x="26" y="43"/>
              </a:cxn>
              <a:cxn ang="0">
                <a:pos x="45" y="23"/>
              </a:cxn>
              <a:cxn ang="0">
                <a:pos x="46" y="22"/>
              </a:cxn>
              <a:cxn ang="0">
                <a:pos x="45" y="20"/>
              </a:cxn>
            </a:cxnLst>
            <a:rect l="0" t="0" r="r" b="b"/>
            <a:pathLst>
              <a:path w="55" h="55">
                <a:moveTo>
                  <a:pt x="27" y="55"/>
                </a:moveTo>
                <a:cubicBezTo>
                  <a:pt x="12" y="55"/>
                  <a:pt x="0" y="42"/>
                  <a:pt x="0" y="27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5" y="12"/>
                  <a:pt x="55" y="27"/>
                </a:cubicBezTo>
                <a:cubicBezTo>
                  <a:pt x="55" y="42"/>
                  <a:pt x="42" y="55"/>
                  <a:pt x="27" y="55"/>
                </a:cubicBezTo>
                <a:close/>
                <a:moveTo>
                  <a:pt x="45" y="20"/>
                </a:moveTo>
                <a:cubicBezTo>
                  <a:pt x="42" y="17"/>
                  <a:pt x="42" y="17"/>
                  <a:pt x="42" y="17"/>
                </a:cubicBezTo>
                <a:cubicBezTo>
                  <a:pt x="41" y="16"/>
                  <a:pt x="41" y="16"/>
                  <a:pt x="40" y="16"/>
                </a:cubicBezTo>
                <a:cubicBezTo>
                  <a:pt x="39" y="16"/>
                  <a:pt x="39" y="16"/>
                  <a:pt x="38" y="17"/>
                </a:cubicBezTo>
                <a:cubicBezTo>
                  <a:pt x="24" y="31"/>
                  <a:pt x="24" y="31"/>
                  <a:pt x="24" y="31"/>
                </a:cubicBezTo>
                <a:cubicBezTo>
                  <a:pt x="16" y="23"/>
                  <a:pt x="16" y="23"/>
                  <a:pt x="16" y="23"/>
                </a:cubicBezTo>
                <a:cubicBezTo>
                  <a:pt x="15" y="23"/>
                  <a:pt x="15" y="22"/>
                  <a:pt x="14" y="22"/>
                </a:cubicBezTo>
                <a:cubicBezTo>
                  <a:pt x="14" y="22"/>
                  <a:pt x="13" y="23"/>
                  <a:pt x="13" y="23"/>
                </a:cubicBezTo>
                <a:cubicBezTo>
                  <a:pt x="9" y="26"/>
                  <a:pt x="9" y="26"/>
                  <a:pt x="9" y="26"/>
                </a:cubicBezTo>
                <a:cubicBezTo>
                  <a:pt x="9" y="27"/>
                  <a:pt x="9" y="27"/>
                  <a:pt x="9" y="28"/>
                </a:cubicBezTo>
                <a:cubicBezTo>
                  <a:pt x="9" y="29"/>
                  <a:pt x="9" y="29"/>
                  <a:pt x="9" y="30"/>
                </a:cubicBezTo>
                <a:cubicBezTo>
                  <a:pt x="22" y="43"/>
                  <a:pt x="22" y="43"/>
                  <a:pt x="22" y="43"/>
                </a:cubicBezTo>
                <a:cubicBezTo>
                  <a:pt x="23" y="43"/>
                  <a:pt x="23" y="43"/>
                  <a:pt x="24" y="43"/>
                </a:cubicBezTo>
                <a:cubicBezTo>
                  <a:pt x="25" y="43"/>
                  <a:pt x="25" y="43"/>
                  <a:pt x="26" y="43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23"/>
                  <a:pt x="46" y="22"/>
                  <a:pt x="46" y="22"/>
                </a:cubicBezTo>
                <a:cubicBezTo>
                  <a:pt x="46" y="21"/>
                  <a:pt x="45" y="20"/>
                  <a:pt x="45" y="20"/>
                </a:cubicBezTo>
                <a:close/>
              </a:path>
            </a:pathLst>
          </a:custGeom>
          <a:solidFill>
            <a:srgbClr val="00B0F0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PE" sz="2400" dirty="0"/>
          </a:p>
        </p:txBody>
      </p:sp>
      <p:sp>
        <p:nvSpPr>
          <p:cNvPr id="37" name="Freeform 45"/>
          <p:cNvSpPr>
            <a:spLocks noEditPoints="1"/>
          </p:cNvSpPr>
          <p:nvPr/>
        </p:nvSpPr>
        <p:spPr bwMode="auto">
          <a:xfrm>
            <a:off x="214581" y="3076241"/>
            <a:ext cx="414624" cy="414624"/>
          </a:xfrm>
          <a:custGeom>
            <a:avLst/>
            <a:gdLst/>
            <a:ahLst/>
            <a:cxnLst>
              <a:cxn ang="0">
                <a:pos x="27" y="55"/>
              </a:cxn>
              <a:cxn ang="0">
                <a:pos x="0" y="27"/>
              </a:cxn>
              <a:cxn ang="0">
                <a:pos x="27" y="0"/>
              </a:cxn>
              <a:cxn ang="0">
                <a:pos x="55" y="27"/>
              </a:cxn>
              <a:cxn ang="0">
                <a:pos x="27" y="55"/>
              </a:cxn>
              <a:cxn ang="0">
                <a:pos x="45" y="20"/>
              </a:cxn>
              <a:cxn ang="0">
                <a:pos x="42" y="17"/>
              </a:cxn>
              <a:cxn ang="0">
                <a:pos x="40" y="16"/>
              </a:cxn>
              <a:cxn ang="0">
                <a:pos x="38" y="17"/>
              </a:cxn>
              <a:cxn ang="0">
                <a:pos x="24" y="31"/>
              </a:cxn>
              <a:cxn ang="0">
                <a:pos x="16" y="23"/>
              </a:cxn>
              <a:cxn ang="0">
                <a:pos x="14" y="22"/>
              </a:cxn>
              <a:cxn ang="0">
                <a:pos x="13" y="23"/>
              </a:cxn>
              <a:cxn ang="0">
                <a:pos x="9" y="26"/>
              </a:cxn>
              <a:cxn ang="0">
                <a:pos x="9" y="28"/>
              </a:cxn>
              <a:cxn ang="0">
                <a:pos x="9" y="30"/>
              </a:cxn>
              <a:cxn ang="0">
                <a:pos x="22" y="43"/>
              </a:cxn>
              <a:cxn ang="0">
                <a:pos x="24" y="43"/>
              </a:cxn>
              <a:cxn ang="0">
                <a:pos x="26" y="43"/>
              </a:cxn>
              <a:cxn ang="0">
                <a:pos x="45" y="23"/>
              </a:cxn>
              <a:cxn ang="0">
                <a:pos x="46" y="22"/>
              </a:cxn>
              <a:cxn ang="0">
                <a:pos x="45" y="20"/>
              </a:cxn>
            </a:cxnLst>
            <a:rect l="0" t="0" r="r" b="b"/>
            <a:pathLst>
              <a:path w="55" h="55">
                <a:moveTo>
                  <a:pt x="27" y="55"/>
                </a:moveTo>
                <a:cubicBezTo>
                  <a:pt x="12" y="55"/>
                  <a:pt x="0" y="42"/>
                  <a:pt x="0" y="27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5" y="12"/>
                  <a:pt x="55" y="27"/>
                </a:cubicBezTo>
                <a:cubicBezTo>
                  <a:pt x="55" y="42"/>
                  <a:pt x="42" y="55"/>
                  <a:pt x="27" y="55"/>
                </a:cubicBezTo>
                <a:close/>
                <a:moveTo>
                  <a:pt x="45" y="20"/>
                </a:moveTo>
                <a:cubicBezTo>
                  <a:pt x="42" y="17"/>
                  <a:pt x="42" y="17"/>
                  <a:pt x="42" y="17"/>
                </a:cubicBezTo>
                <a:cubicBezTo>
                  <a:pt x="41" y="16"/>
                  <a:pt x="41" y="16"/>
                  <a:pt x="40" y="16"/>
                </a:cubicBezTo>
                <a:cubicBezTo>
                  <a:pt x="39" y="16"/>
                  <a:pt x="39" y="16"/>
                  <a:pt x="38" y="17"/>
                </a:cubicBezTo>
                <a:cubicBezTo>
                  <a:pt x="24" y="31"/>
                  <a:pt x="24" y="31"/>
                  <a:pt x="24" y="31"/>
                </a:cubicBezTo>
                <a:cubicBezTo>
                  <a:pt x="16" y="23"/>
                  <a:pt x="16" y="23"/>
                  <a:pt x="16" y="23"/>
                </a:cubicBezTo>
                <a:cubicBezTo>
                  <a:pt x="15" y="23"/>
                  <a:pt x="15" y="22"/>
                  <a:pt x="14" y="22"/>
                </a:cubicBezTo>
                <a:cubicBezTo>
                  <a:pt x="14" y="22"/>
                  <a:pt x="13" y="23"/>
                  <a:pt x="13" y="23"/>
                </a:cubicBezTo>
                <a:cubicBezTo>
                  <a:pt x="9" y="26"/>
                  <a:pt x="9" y="26"/>
                  <a:pt x="9" y="26"/>
                </a:cubicBezTo>
                <a:cubicBezTo>
                  <a:pt x="9" y="27"/>
                  <a:pt x="9" y="27"/>
                  <a:pt x="9" y="28"/>
                </a:cubicBezTo>
                <a:cubicBezTo>
                  <a:pt x="9" y="29"/>
                  <a:pt x="9" y="29"/>
                  <a:pt x="9" y="30"/>
                </a:cubicBezTo>
                <a:cubicBezTo>
                  <a:pt x="22" y="43"/>
                  <a:pt x="22" y="43"/>
                  <a:pt x="22" y="43"/>
                </a:cubicBezTo>
                <a:cubicBezTo>
                  <a:pt x="23" y="43"/>
                  <a:pt x="23" y="43"/>
                  <a:pt x="24" y="43"/>
                </a:cubicBezTo>
                <a:cubicBezTo>
                  <a:pt x="25" y="43"/>
                  <a:pt x="25" y="43"/>
                  <a:pt x="26" y="43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23"/>
                  <a:pt x="46" y="22"/>
                  <a:pt x="46" y="22"/>
                </a:cubicBezTo>
                <a:cubicBezTo>
                  <a:pt x="46" y="21"/>
                  <a:pt x="45" y="20"/>
                  <a:pt x="45" y="20"/>
                </a:cubicBezTo>
                <a:close/>
              </a:path>
            </a:pathLst>
          </a:custGeom>
          <a:solidFill>
            <a:srgbClr val="ED7D31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PE" sz="2400" dirty="0"/>
          </a:p>
        </p:txBody>
      </p:sp>
      <p:sp>
        <p:nvSpPr>
          <p:cNvPr id="38" name="Freeform 45"/>
          <p:cNvSpPr>
            <a:spLocks noEditPoints="1"/>
          </p:cNvSpPr>
          <p:nvPr/>
        </p:nvSpPr>
        <p:spPr bwMode="auto">
          <a:xfrm>
            <a:off x="214581" y="4298375"/>
            <a:ext cx="414624" cy="414624"/>
          </a:xfrm>
          <a:custGeom>
            <a:avLst/>
            <a:gdLst/>
            <a:ahLst/>
            <a:cxnLst>
              <a:cxn ang="0">
                <a:pos x="27" y="55"/>
              </a:cxn>
              <a:cxn ang="0">
                <a:pos x="0" y="27"/>
              </a:cxn>
              <a:cxn ang="0">
                <a:pos x="27" y="0"/>
              </a:cxn>
              <a:cxn ang="0">
                <a:pos x="55" y="27"/>
              </a:cxn>
              <a:cxn ang="0">
                <a:pos x="27" y="55"/>
              </a:cxn>
              <a:cxn ang="0">
                <a:pos x="45" y="20"/>
              </a:cxn>
              <a:cxn ang="0">
                <a:pos x="42" y="17"/>
              </a:cxn>
              <a:cxn ang="0">
                <a:pos x="40" y="16"/>
              </a:cxn>
              <a:cxn ang="0">
                <a:pos x="38" y="17"/>
              </a:cxn>
              <a:cxn ang="0">
                <a:pos x="24" y="31"/>
              </a:cxn>
              <a:cxn ang="0">
                <a:pos x="16" y="23"/>
              </a:cxn>
              <a:cxn ang="0">
                <a:pos x="14" y="22"/>
              </a:cxn>
              <a:cxn ang="0">
                <a:pos x="13" y="23"/>
              </a:cxn>
              <a:cxn ang="0">
                <a:pos x="9" y="26"/>
              </a:cxn>
              <a:cxn ang="0">
                <a:pos x="9" y="28"/>
              </a:cxn>
              <a:cxn ang="0">
                <a:pos x="9" y="30"/>
              </a:cxn>
              <a:cxn ang="0">
                <a:pos x="22" y="43"/>
              </a:cxn>
              <a:cxn ang="0">
                <a:pos x="24" y="43"/>
              </a:cxn>
              <a:cxn ang="0">
                <a:pos x="26" y="43"/>
              </a:cxn>
              <a:cxn ang="0">
                <a:pos x="45" y="23"/>
              </a:cxn>
              <a:cxn ang="0">
                <a:pos x="46" y="22"/>
              </a:cxn>
              <a:cxn ang="0">
                <a:pos x="45" y="20"/>
              </a:cxn>
            </a:cxnLst>
            <a:rect l="0" t="0" r="r" b="b"/>
            <a:pathLst>
              <a:path w="55" h="55">
                <a:moveTo>
                  <a:pt x="27" y="55"/>
                </a:moveTo>
                <a:cubicBezTo>
                  <a:pt x="12" y="55"/>
                  <a:pt x="0" y="42"/>
                  <a:pt x="0" y="27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5" y="12"/>
                  <a:pt x="55" y="27"/>
                </a:cubicBezTo>
                <a:cubicBezTo>
                  <a:pt x="55" y="42"/>
                  <a:pt x="42" y="55"/>
                  <a:pt x="27" y="55"/>
                </a:cubicBezTo>
                <a:close/>
                <a:moveTo>
                  <a:pt x="45" y="20"/>
                </a:moveTo>
                <a:cubicBezTo>
                  <a:pt x="42" y="17"/>
                  <a:pt x="42" y="17"/>
                  <a:pt x="42" y="17"/>
                </a:cubicBezTo>
                <a:cubicBezTo>
                  <a:pt x="41" y="16"/>
                  <a:pt x="41" y="16"/>
                  <a:pt x="40" y="16"/>
                </a:cubicBezTo>
                <a:cubicBezTo>
                  <a:pt x="39" y="16"/>
                  <a:pt x="39" y="16"/>
                  <a:pt x="38" y="17"/>
                </a:cubicBezTo>
                <a:cubicBezTo>
                  <a:pt x="24" y="31"/>
                  <a:pt x="24" y="31"/>
                  <a:pt x="24" y="31"/>
                </a:cubicBezTo>
                <a:cubicBezTo>
                  <a:pt x="16" y="23"/>
                  <a:pt x="16" y="23"/>
                  <a:pt x="16" y="23"/>
                </a:cubicBezTo>
                <a:cubicBezTo>
                  <a:pt x="15" y="23"/>
                  <a:pt x="15" y="22"/>
                  <a:pt x="14" y="22"/>
                </a:cubicBezTo>
                <a:cubicBezTo>
                  <a:pt x="14" y="22"/>
                  <a:pt x="13" y="23"/>
                  <a:pt x="13" y="23"/>
                </a:cubicBezTo>
                <a:cubicBezTo>
                  <a:pt x="9" y="26"/>
                  <a:pt x="9" y="26"/>
                  <a:pt x="9" y="26"/>
                </a:cubicBezTo>
                <a:cubicBezTo>
                  <a:pt x="9" y="27"/>
                  <a:pt x="9" y="27"/>
                  <a:pt x="9" y="28"/>
                </a:cubicBezTo>
                <a:cubicBezTo>
                  <a:pt x="9" y="29"/>
                  <a:pt x="9" y="29"/>
                  <a:pt x="9" y="30"/>
                </a:cubicBezTo>
                <a:cubicBezTo>
                  <a:pt x="22" y="43"/>
                  <a:pt x="22" y="43"/>
                  <a:pt x="22" y="43"/>
                </a:cubicBezTo>
                <a:cubicBezTo>
                  <a:pt x="23" y="43"/>
                  <a:pt x="23" y="43"/>
                  <a:pt x="24" y="43"/>
                </a:cubicBezTo>
                <a:cubicBezTo>
                  <a:pt x="25" y="43"/>
                  <a:pt x="25" y="43"/>
                  <a:pt x="26" y="43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23"/>
                  <a:pt x="46" y="22"/>
                  <a:pt x="46" y="22"/>
                </a:cubicBezTo>
                <a:cubicBezTo>
                  <a:pt x="46" y="21"/>
                  <a:pt x="45" y="20"/>
                  <a:pt x="45" y="20"/>
                </a:cubicBezTo>
                <a:close/>
              </a:path>
            </a:pathLst>
          </a:custGeom>
          <a:solidFill>
            <a:schemeClr val="accent3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PE" sz="2400" dirty="0"/>
          </a:p>
        </p:txBody>
      </p:sp>
      <p:sp>
        <p:nvSpPr>
          <p:cNvPr id="39" name="Freeform 45"/>
          <p:cNvSpPr>
            <a:spLocks noEditPoints="1"/>
          </p:cNvSpPr>
          <p:nvPr/>
        </p:nvSpPr>
        <p:spPr bwMode="auto">
          <a:xfrm>
            <a:off x="214581" y="5520507"/>
            <a:ext cx="414624" cy="414624"/>
          </a:xfrm>
          <a:custGeom>
            <a:avLst/>
            <a:gdLst/>
            <a:ahLst/>
            <a:cxnLst>
              <a:cxn ang="0">
                <a:pos x="27" y="55"/>
              </a:cxn>
              <a:cxn ang="0">
                <a:pos x="0" y="27"/>
              </a:cxn>
              <a:cxn ang="0">
                <a:pos x="27" y="0"/>
              </a:cxn>
              <a:cxn ang="0">
                <a:pos x="55" y="27"/>
              </a:cxn>
              <a:cxn ang="0">
                <a:pos x="27" y="55"/>
              </a:cxn>
              <a:cxn ang="0">
                <a:pos x="45" y="20"/>
              </a:cxn>
              <a:cxn ang="0">
                <a:pos x="42" y="17"/>
              </a:cxn>
              <a:cxn ang="0">
                <a:pos x="40" y="16"/>
              </a:cxn>
              <a:cxn ang="0">
                <a:pos x="38" y="17"/>
              </a:cxn>
              <a:cxn ang="0">
                <a:pos x="24" y="31"/>
              </a:cxn>
              <a:cxn ang="0">
                <a:pos x="16" y="23"/>
              </a:cxn>
              <a:cxn ang="0">
                <a:pos x="14" y="22"/>
              </a:cxn>
              <a:cxn ang="0">
                <a:pos x="13" y="23"/>
              </a:cxn>
              <a:cxn ang="0">
                <a:pos x="9" y="26"/>
              </a:cxn>
              <a:cxn ang="0">
                <a:pos x="9" y="28"/>
              </a:cxn>
              <a:cxn ang="0">
                <a:pos x="9" y="30"/>
              </a:cxn>
              <a:cxn ang="0">
                <a:pos x="22" y="43"/>
              </a:cxn>
              <a:cxn ang="0">
                <a:pos x="24" y="43"/>
              </a:cxn>
              <a:cxn ang="0">
                <a:pos x="26" y="43"/>
              </a:cxn>
              <a:cxn ang="0">
                <a:pos x="45" y="23"/>
              </a:cxn>
              <a:cxn ang="0">
                <a:pos x="46" y="22"/>
              </a:cxn>
              <a:cxn ang="0">
                <a:pos x="45" y="20"/>
              </a:cxn>
            </a:cxnLst>
            <a:rect l="0" t="0" r="r" b="b"/>
            <a:pathLst>
              <a:path w="55" h="55">
                <a:moveTo>
                  <a:pt x="27" y="55"/>
                </a:moveTo>
                <a:cubicBezTo>
                  <a:pt x="12" y="55"/>
                  <a:pt x="0" y="42"/>
                  <a:pt x="0" y="27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5" y="12"/>
                  <a:pt x="55" y="27"/>
                </a:cubicBezTo>
                <a:cubicBezTo>
                  <a:pt x="55" y="42"/>
                  <a:pt x="42" y="55"/>
                  <a:pt x="27" y="55"/>
                </a:cubicBezTo>
                <a:close/>
                <a:moveTo>
                  <a:pt x="45" y="20"/>
                </a:moveTo>
                <a:cubicBezTo>
                  <a:pt x="42" y="17"/>
                  <a:pt x="42" y="17"/>
                  <a:pt x="42" y="17"/>
                </a:cubicBezTo>
                <a:cubicBezTo>
                  <a:pt x="41" y="16"/>
                  <a:pt x="41" y="16"/>
                  <a:pt x="40" y="16"/>
                </a:cubicBezTo>
                <a:cubicBezTo>
                  <a:pt x="39" y="16"/>
                  <a:pt x="39" y="16"/>
                  <a:pt x="38" y="17"/>
                </a:cubicBezTo>
                <a:cubicBezTo>
                  <a:pt x="24" y="31"/>
                  <a:pt x="24" y="31"/>
                  <a:pt x="24" y="31"/>
                </a:cubicBezTo>
                <a:cubicBezTo>
                  <a:pt x="16" y="23"/>
                  <a:pt x="16" y="23"/>
                  <a:pt x="16" y="23"/>
                </a:cubicBezTo>
                <a:cubicBezTo>
                  <a:pt x="15" y="23"/>
                  <a:pt x="15" y="22"/>
                  <a:pt x="14" y="22"/>
                </a:cubicBezTo>
                <a:cubicBezTo>
                  <a:pt x="14" y="22"/>
                  <a:pt x="13" y="23"/>
                  <a:pt x="13" y="23"/>
                </a:cubicBezTo>
                <a:cubicBezTo>
                  <a:pt x="9" y="26"/>
                  <a:pt x="9" y="26"/>
                  <a:pt x="9" y="26"/>
                </a:cubicBezTo>
                <a:cubicBezTo>
                  <a:pt x="9" y="27"/>
                  <a:pt x="9" y="27"/>
                  <a:pt x="9" y="28"/>
                </a:cubicBezTo>
                <a:cubicBezTo>
                  <a:pt x="9" y="29"/>
                  <a:pt x="9" y="29"/>
                  <a:pt x="9" y="30"/>
                </a:cubicBezTo>
                <a:cubicBezTo>
                  <a:pt x="22" y="43"/>
                  <a:pt x="22" y="43"/>
                  <a:pt x="22" y="43"/>
                </a:cubicBezTo>
                <a:cubicBezTo>
                  <a:pt x="23" y="43"/>
                  <a:pt x="23" y="43"/>
                  <a:pt x="24" y="43"/>
                </a:cubicBezTo>
                <a:cubicBezTo>
                  <a:pt x="25" y="43"/>
                  <a:pt x="25" y="43"/>
                  <a:pt x="26" y="43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23"/>
                  <a:pt x="46" y="22"/>
                  <a:pt x="46" y="22"/>
                </a:cubicBezTo>
                <a:cubicBezTo>
                  <a:pt x="46" y="21"/>
                  <a:pt x="45" y="20"/>
                  <a:pt x="45" y="20"/>
                </a:cubicBezTo>
                <a:close/>
              </a:path>
            </a:pathLst>
          </a:custGeom>
          <a:solidFill>
            <a:schemeClr val="accent4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PE" sz="2400" dirty="0"/>
          </a:p>
        </p:txBody>
      </p:sp>
      <p:grpSp>
        <p:nvGrpSpPr>
          <p:cNvPr id="47" name="Group 46"/>
          <p:cNvGrpSpPr/>
          <p:nvPr/>
        </p:nvGrpSpPr>
        <p:grpSpPr>
          <a:xfrm>
            <a:off x="127357" y="-21594"/>
            <a:ext cx="3045334" cy="891469"/>
            <a:chOff x="127357" y="-6354"/>
            <a:chExt cx="2524868" cy="891469"/>
          </a:xfrm>
        </p:grpSpPr>
        <p:sp>
          <p:nvSpPr>
            <p:cNvPr id="48" name="Round Same Side Corner Rectangle 47"/>
            <p:cNvSpPr/>
            <p:nvPr/>
          </p:nvSpPr>
          <p:spPr bwMode="auto">
            <a:xfrm rot="10800000" flipH="1">
              <a:off x="127357" y="-6354"/>
              <a:ext cx="2524868" cy="613385"/>
            </a:xfrm>
            <a:prstGeom prst="round2SameRect">
              <a:avLst>
                <a:gd name="adj1" fmla="val 35205"/>
                <a:gd name="adj2" fmla="val 0"/>
              </a:avLst>
            </a:prstGeom>
            <a:solidFill>
              <a:schemeClr val="tx1">
                <a:alpha val="50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vert="horz" wrap="none" lIns="121920" tIns="60960" rIns="121920" bIns="6096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s-PE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127357" y="54118"/>
              <a:ext cx="252486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PE" sz="2400" dirty="0" smtClean="0">
                  <a:solidFill>
                    <a:schemeClr val="bg1"/>
                  </a:solidFill>
                </a:rPr>
                <a:t>Valores del candidato</a:t>
              </a:r>
              <a:endParaRPr lang="es-PE" sz="2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8" name="Group 16"/>
          <p:cNvGrpSpPr/>
          <p:nvPr/>
        </p:nvGrpSpPr>
        <p:grpSpPr>
          <a:xfrm>
            <a:off x="8598289" y="1401662"/>
            <a:ext cx="3480585" cy="553301"/>
            <a:chOff x="1270277" y="1165408"/>
            <a:chExt cx="2610439" cy="414976"/>
          </a:xfrm>
        </p:grpSpPr>
        <p:sp>
          <p:nvSpPr>
            <p:cNvPr id="32" name="Text Placeholder 3"/>
            <p:cNvSpPr txBox="1">
              <a:spLocks/>
            </p:cNvSpPr>
            <p:nvPr/>
          </p:nvSpPr>
          <p:spPr>
            <a:xfrm>
              <a:off x="1270277" y="1165408"/>
              <a:ext cx="457721" cy="215492"/>
            </a:xfrm>
            <a:prstGeom prst="rect">
              <a:avLst/>
            </a:prstGeom>
          </p:spPr>
          <p:txBody>
            <a:bodyPr wrap="none" lIns="0" tIns="0" rIns="0" bIns="0" anchor="t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l" defTabSz="1219170">
                <a:spcBef>
                  <a:spcPct val="20000"/>
                </a:spcBef>
                <a:defRPr/>
              </a:pPr>
              <a:r>
                <a:rPr lang="es-PE" sz="1867" b="1" dirty="0">
                  <a:solidFill>
                    <a:srgbClr val="00B0F0"/>
                  </a:solidFill>
                  <a:latin typeface="+mj-lt"/>
                </a:rPr>
                <a:t>Pasión</a:t>
              </a:r>
            </a:p>
          </p:txBody>
        </p:sp>
        <p:sp>
          <p:nvSpPr>
            <p:cNvPr id="33" name="Text Placeholder 3"/>
            <p:cNvSpPr txBox="1">
              <a:spLocks/>
            </p:cNvSpPr>
            <p:nvPr/>
          </p:nvSpPr>
          <p:spPr>
            <a:xfrm>
              <a:off x="1270278" y="1418801"/>
              <a:ext cx="2610438" cy="161583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l"/>
              <a:r>
                <a:rPr lang="es-ES" sz="1400" dirty="0" smtClean="0">
                  <a:solidFill>
                    <a:schemeClr val="bg1">
                      <a:lumMod val="75000"/>
                    </a:schemeClr>
                  </a:solidFill>
                </a:rPr>
                <a:t>Por </a:t>
              </a:r>
              <a:r>
                <a:rPr lang="es-ES" sz="1400" dirty="0">
                  <a:solidFill>
                    <a:schemeClr val="bg1">
                      <a:lumMod val="75000"/>
                    </a:schemeClr>
                  </a:solidFill>
                </a:rPr>
                <a:t>el desarrollo de una cultura positiva</a:t>
              </a:r>
              <a:endParaRPr lang="es-PE" sz="1400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  <p:grpSp>
        <p:nvGrpSpPr>
          <p:cNvPr id="40" name="Group 20"/>
          <p:cNvGrpSpPr/>
          <p:nvPr/>
        </p:nvGrpSpPr>
        <p:grpSpPr>
          <a:xfrm>
            <a:off x="8598289" y="2630612"/>
            <a:ext cx="3480585" cy="768744"/>
            <a:chOff x="1270277" y="2087120"/>
            <a:chExt cx="2610439" cy="576558"/>
          </a:xfrm>
        </p:grpSpPr>
        <p:sp>
          <p:nvSpPr>
            <p:cNvPr id="41" name="Text Placeholder 3"/>
            <p:cNvSpPr txBox="1">
              <a:spLocks/>
            </p:cNvSpPr>
            <p:nvPr/>
          </p:nvSpPr>
          <p:spPr>
            <a:xfrm>
              <a:off x="1270277" y="2087120"/>
              <a:ext cx="1241735" cy="215492"/>
            </a:xfrm>
            <a:prstGeom prst="rect">
              <a:avLst/>
            </a:prstGeom>
          </p:spPr>
          <p:txBody>
            <a:bodyPr wrap="none" lIns="0" tIns="0" rIns="0" bIns="0" anchor="t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l" defTabSz="1219170">
                <a:spcBef>
                  <a:spcPct val="20000"/>
                </a:spcBef>
                <a:defRPr/>
              </a:pPr>
              <a:r>
                <a:rPr lang="es-PE" sz="1867" b="1" dirty="0" smtClean="0">
                  <a:solidFill>
                    <a:srgbClr val="ED7D31"/>
                  </a:solidFill>
                  <a:latin typeface="+mj-lt"/>
                </a:rPr>
                <a:t>Abierto al diálogo</a:t>
              </a:r>
              <a:endParaRPr lang="es-PE" sz="1867" b="1" dirty="0">
                <a:solidFill>
                  <a:srgbClr val="ED7D31"/>
                </a:solidFill>
                <a:latin typeface="+mj-lt"/>
              </a:endParaRPr>
            </a:p>
          </p:txBody>
        </p:sp>
        <p:sp>
          <p:nvSpPr>
            <p:cNvPr id="42" name="Text Placeholder 3"/>
            <p:cNvSpPr txBox="1">
              <a:spLocks/>
            </p:cNvSpPr>
            <p:nvPr/>
          </p:nvSpPr>
          <p:spPr>
            <a:xfrm>
              <a:off x="1270277" y="2340513"/>
              <a:ext cx="2610439" cy="323165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l"/>
              <a:r>
                <a:rPr lang="es-ES" sz="1400" dirty="0" smtClean="0">
                  <a:solidFill>
                    <a:schemeClr val="bg1">
                      <a:lumMod val="75000"/>
                    </a:schemeClr>
                  </a:solidFill>
                </a:rPr>
                <a:t>Saber comunicarse y reconocer </a:t>
              </a:r>
              <a:r>
                <a:rPr lang="es-ES" sz="1400" dirty="0">
                  <a:solidFill>
                    <a:schemeClr val="bg1">
                      <a:lumMod val="75000"/>
                    </a:schemeClr>
                  </a:solidFill>
                </a:rPr>
                <a:t>sus errores abierta, honesta y saludablemente</a:t>
              </a:r>
              <a:endParaRPr lang="es-PE" sz="1400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  <p:grpSp>
        <p:nvGrpSpPr>
          <p:cNvPr id="43" name="Group 24"/>
          <p:cNvGrpSpPr/>
          <p:nvPr/>
        </p:nvGrpSpPr>
        <p:grpSpPr>
          <a:xfrm>
            <a:off x="8598289" y="3859561"/>
            <a:ext cx="3480585" cy="768744"/>
            <a:chOff x="1270277" y="3008832"/>
            <a:chExt cx="2610439" cy="576558"/>
          </a:xfrm>
        </p:grpSpPr>
        <p:sp>
          <p:nvSpPr>
            <p:cNvPr id="44" name="Text Placeholder 3"/>
            <p:cNvSpPr txBox="1">
              <a:spLocks/>
            </p:cNvSpPr>
            <p:nvPr/>
          </p:nvSpPr>
          <p:spPr>
            <a:xfrm>
              <a:off x="1270277" y="3008832"/>
              <a:ext cx="1506038" cy="215492"/>
            </a:xfrm>
            <a:prstGeom prst="rect">
              <a:avLst/>
            </a:prstGeom>
          </p:spPr>
          <p:txBody>
            <a:bodyPr wrap="none" lIns="0" tIns="0" rIns="0" bIns="0" anchor="t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l" defTabSz="1219170">
                <a:spcBef>
                  <a:spcPct val="20000"/>
                </a:spcBef>
                <a:defRPr/>
              </a:pPr>
              <a:r>
                <a:rPr lang="es-PE" sz="1867" b="1" dirty="0" smtClean="0">
                  <a:solidFill>
                    <a:schemeClr val="accent3"/>
                  </a:solidFill>
                  <a:latin typeface="+mj-lt"/>
                </a:rPr>
                <a:t>Identificado con Lima</a:t>
              </a:r>
              <a:endParaRPr lang="es-PE" sz="1867" b="1" dirty="0">
                <a:solidFill>
                  <a:schemeClr val="accent3"/>
                </a:solidFill>
                <a:latin typeface="+mj-lt"/>
              </a:endParaRPr>
            </a:p>
          </p:txBody>
        </p:sp>
        <p:sp>
          <p:nvSpPr>
            <p:cNvPr id="45" name="Text Placeholder 3"/>
            <p:cNvSpPr txBox="1">
              <a:spLocks/>
            </p:cNvSpPr>
            <p:nvPr/>
          </p:nvSpPr>
          <p:spPr>
            <a:xfrm>
              <a:off x="1270277" y="3262225"/>
              <a:ext cx="2610439" cy="323165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l"/>
              <a:r>
                <a:rPr lang="es-ES" sz="1400" dirty="0">
                  <a:solidFill>
                    <a:schemeClr val="bg1">
                      <a:lumMod val="75000"/>
                    </a:schemeClr>
                  </a:solidFill>
                </a:rPr>
                <a:t>Busca </a:t>
              </a:r>
              <a:r>
                <a:rPr lang="es-ES" sz="1400" dirty="0" smtClean="0">
                  <a:solidFill>
                    <a:schemeClr val="bg1">
                      <a:lumMod val="75000"/>
                    </a:schemeClr>
                  </a:solidFill>
                </a:rPr>
                <a:t>corresponder los </a:t>
              </a:r>
              <a:r>
                <a:rPr lang="es-ES" sz="1400" dirty="0">
                  <a:solidFill>
                    <a:schemeClr val="bg1">
                      <a:lumMod val="75000"/>
                    </a:schemeClr>
                  </a:solidFill>
                </a:rPr>
                <a:t>intereses de la población</a:t>
              </a:r>
              <a:endParaRPr lang="es-PE" sz="1400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  <p:grpSp>
        <p:nvGrpSpPr>
          <p:cNvPr id="46" name="Group 28"/>
          <p:cNvGrpSpPr/>
          <p:nvPr/>
        </p:nvGrpSpPr>
        <p:grpSpPr>
          <a:xfrm>
            <a:off x="8598289" y="5073245"/>
            <a:ext cx="3480585" cy="553301"/>
            <a:chOff x="1270277" y="3008832"/>
            <a:chExt cx="2610439" cy="414976"/>
          </a:xfrm>
        </p:grpSpPr>
        <p:sp>
          <p:nvSpPr>
            <p:cNvPr id="51" name="Text Placeholder 3"/>
            <p:cNvSpPr txBox="1">
              <a:spLocks/>
            </p:cNvSpPr>
            <p:nvPr/>
          </p:nvSpPr>
          <p:spPr>
            <a:xfrm>
              <a:off x="1270277" y="3008832"/>
              <a:ext cx="1564419" cy="215492"/>
            </a:xfrm>
            <a:prstGeom prst="rect">
              <a:avLst/>
            </a:prstGeom>
          </p:spPr>
          <p:txBody>
            <a:bodyPr wrap="none" lIns="0" tIns="0" rIns="0" bIns="0" anchor="t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l" defTabSz="1219170">
                <a:spcBef>
                  <a:spcPct val="20000"/>
                </a:spcBef>
                <a:defRPr/>
              </a:pPr>
              <a:r>
                <a:rPr lang="es-PE" sz="1867" b="1" dirty="0" smtClean="0">
                  <a:solidFill>
                    <a:schemeClr val="accent4"/>
                  </a:solidFill>
                  <a:latin typeface="+mj-lt"/>
                </a:rPr>
                <a:t>Reputación intachable</a:t>
              </a:r>
              <a:endParaRPr lang="es-PE" sz="1867" b="1" dirty="0">
                <a:solidFill>
                  <a:schemeClr val="accent4"/>
                </a:solidFill>
                <a:latin typeface="+mj-lt"/>
              </a:endParaRPr>
            </a:p>
          </p:txBody>
        </p:sp>
        <p:sp>
          <p:nvSpPr>
            <p:cNvPr id="52" name="Text Placeholder 3"/>
            <p:cNvSpPr txBox="1">
              <a:spLocks/>
            </p:cNvSpPr>
            <p:nvPr/>
          </p:nvSpPr>
          <p:spPr>
            <a:xfrm>
              <a:off x="1270277" y="3262225"/>
              <a:ext cx="2610439" cy="161583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l"/>
              <a:r>
                <a:rPr lang="es-ES" sz="1400" dirty="0">
                  <a:solidFill>
                    <a:schemeClr val="bg1">
                      <a:lumMod val="75000"/>
                    </a:schemeClr>
                  </a:solidFill>
                </a:rPr>
                <a:t>Integridad personal y reputación intachable</a:t>
              </a:r>
              <a:endParaRPr lang="es-PE" sz="1400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  <p:sp>
        <p:nvSpPr>
          <p:cNvPr id="53" name="Freeform 45"/>
          <p:cNvSpPr>
            <a:spLocks noEditPoints="1"/>
          </p:cNvSpPr>
          <p:nvPr/>
        </p:nvSpPr>
        <p:spPr bwMode="auto">
          <a:xfrm>
            <a:off x="8070091" y="1840248"/>
            <a:ext cx="414624" cy="414624"/>
          </a:xfrm>
          <a:custGeom>
            <a:avLst/>
            <a:gdLst/>
            <a:ahLst/>
            <a:cxnLst>
              <a:cxn ang="0">
                <a:pos x="27" y="55"/>
              </a:cxn>
              <a:cxn ang="0">
                <a:pos x="0" y="27"/>
              </a:cxn>
              <a:cxn ang="0">
                <a:pos x="27" y="0"/>
              </a:cxn>
              <a:cxn ang="0">
                <a:pos x="55" y="27"/>
              </a:cxn>
              <a:cxn ang="0">
                <a:pos x="27" y="55"/>
              </a:cxn>
              <a:cxn ang="0">
                <a:pos x="45" y="20"/>
              </a:cxn>
              <a:cxn ang="0">
                <a:pos x="42" y="17"/>
              </a:cxn>
              <a:cxn ang="0">
                <a:pos x="40" y="16"/>
              </a:cxn>
              <a:cxn ang="0">
                <a:pos x="38" y="17"/>
              </a:cxn>
              <a:cxn ang="0">
                <a:pos x="24" y="31"/>
              </a:cxn>
              <a:cxn ang="0">
                <a:pos x="16" y="23"/>
              </a:cxn>
              <a:cxn ang="0">
                <a:pos x="14" y="22"/>
              </a:cxn>
              <a:cxn ang="0">
                <a:pos x="13" y="23"/>
              </a:cxn>
              <a:cxn ang="0">
                <a:pos x="9" y="26"/>
              </a:cxn>
              <a:cxn ang="0">
                <a:pos x="9" y="28"/>
              </a:cxn>
              <a:cxn ang="0">
                <a:pos x="9" y="30"/>
              </a:cxn>
              <a:cxn ang="0">
                <a:pos x="22" y="43"/>
              </a:cxn>
              <a:cxn ang="0">
                <a:pos x="24" y="43"/>
              </a:cxn>
              <a:cxn ang="0">
                <a:pos x="26" y="43"/>
              </a:cxn>
              <a:cxn ang="0">
                <a:pos x="45" y="23"/>
              </a:cxn>
              <a:cxn ang="0">
                <a:pos x="46" y="22"/>
              </a:cxn>
              <a:cxn ang="0">
                <a:pos x="45" y="20"/>
              </a:cxn>
            </a:cxnLst>
            <a:rect l="0" t="0" r="r" b="b"/>
            <a:pathLst>
              <a:path w="55" h="55">
                <a:moveTo>
                  <a:pt x="27" y="55"/>
                </a:moveTo>
                <a:cubicBezTo>
                  <a:pt x="12" y="55"/>
                  <a:pt x="0" y="42"/>
                  <a:pt x="0" y="27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5" y="12"/>
                  <a:pt x="55" y="27"/>
                </a:cubicBezTo>
                <a:cubicBezTo>
                  <a:pt x="55" y="42"/>
                  <a:pt x="42" y="55"/>
                  <a:pt x="27" y="55"/>
                </a:cubicBezTo>
                <a:close/>
                <a:moveTo>
                  <a:pt x="45" y="20"/>
                </a:moveTo>
                <a:cubicBezTo>
                  <a:pt x="42" y="17"/>
                  <a:pt x="42" y="17"/>
                  <a:pt x="42" y="17"/>
                </a:cubicBezTo>
                <a:cubicBezTo>
                  <a:pt x="41" y="16"/>
                  <a:pt x="41" y="16"/>
                  <a:pt x="40" y="16"/>
                </a:cubicBezTo>
                <a:cubicBezTo>
                  <a:pt x="39" y="16"/>
                  <a:pt x="39" y="16"/>
                  <a:pt x="38" y="17"/>
                </a:cubicBezTo>
                <a:cubicBezTo>
                  <a:pt x="24" y="31"/>
                  <a:pt x="24" y="31"/>
                  <a:pt x="24" y="31"/>
                </a:cubicBezTo>
                <a:cubicBezTo>
                  <a:pt x="16" y="23"/>
                  <a:pt x="16" y="23"/>
                  <a:pt x="16" y="23"/>
                </a:cubicBezTo>
                <a:cubicBezTo>
                  <a:pt x="15" y="23"/>
                  <a:pt x="15" y="22"/>
                  <a:pt x="14" y="22"/>
                </a:cubicBezTo>
                <a:cubicBezTo>
                  <a:pt x="14" y="22"/>
                  <a:pt x="13" y="23"/>
                  <a:pt x="13" y="23"/>
                </a:cubicBezTo>
                <a:cubicBezTo>
                  <a:pt x="9" y="26"/>
                  <a:pt x="9" y="26"/>
                  <a:pt x="9" y="26"/>
                </a:cubicBezTo>
                <a:cubicBezTo>
                  <a:pt x="9" y="27"/>
                  <a:pt x="9" y="27"/>
                  <a:pt x="9" y="28"/>
                </a:cubicBezTo>
                <a:cubicBezTo>
                  <a:pt x="9" y="29"/>
                  <a:pt x="9" y="29"/>
                  <a:pt x="9" y="30"/>
                </a:cubicBezTo>
                <a:cubicBezTo>
                  <a:pt x="22" y="43"/>
                  <a:pt x="22" y="43"/>
                  <a:pt x="22" y="43"/>
                </a:cubicBezTo>
                <a:cubicBezTo>
                  <a:pt x="23" y="43"/>
                  <a:pt x="23" y="43"/>
                  <a:pt x="24" y="43"/>
                </a:cubicBezTo>
                <a:cubicBezTo>
                  <a:pt x="25" y="43"/>
                  <a:pt x="25" y="43"/>
                  <a:pt x="26" y="43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23"/>
                  <a:pt x="46" y="22"/>
                  <a:pt x="46" y="22"/>
                </a:cubicBezTo>
                <a:cubicBezTo>
                  <a:pt x="46" y="21"/>
                  <a:pt x="45" y="20"/>
                  <a:pt x="45" y="20"/>
                </a:cubicBezTo>
                <a:close/>
              </a:path>
            </a:pathLst>
          </a:custGeom>
          <a:solidFill>
            <a:srgbClr val="00B0F0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PE" sz="2400" dirty="0"/>
          </a:p>
        </p:txBody>
      </p:sp>
      <p:sp>
        <p:nvSpPr>
          <p:cNvPr id="54" name="Freeform 45"/>
          <p:cNvSpPr>
            <a:spLocks noEditPoints="1"/>
          </p:cNvSpPr>
          <p:nvPr/>
        </p:nvSpPr>
        <p:spPr bwMode="auto">
          <a:xfrm>
            <a:off x="8070091" y="3062381"/>
            <a:ext cx="414624" cy="414624"/>
          </a:xfrm>
          <a:custGeom>
            <a:avLst/>
            <a:gdLst/>
            <a:ahLst/>
            <a:cxnLst>
              <a:cxn ang="0">
                <a:pos x="27" y="55"/>
              </a:cxn>
              <a:cxn ang="0">
                <a:pos x="0" y="27"/>
              </a:cxn>
              <a:cxn ang="0">
                <a:pos x="27" y="0"/>
              </a:cxn>
              <a:cxn ang="0">
                <a:pos x="55" y="27"/>
              </a:cxn>
              <a:cxn ang="0">
                <a:pos x="27" y="55"/>
              </a:cxn>
              <a:cxn ang="0">
                <a:pos x="45" y="20"/>
              </a:cxn>
              <a:cxn ang="0">
                <a:pos x="42" y="17"/>
              </a:cxn>
              <a:cxn ang="0">
                <a:pos x="40" y="16"/>
              </a:cxn>
              <a:cxn ang="0">
                <a:pos x="38" y="17"/>
              </a:cxn>
              <a:cxn ang="0">
                <a:pos x="24" y="31"/>
              </a:cxn>
              <a:cxn ang="0">
                <a:pos x="16" y="23"/>
              </a:cxn>
              <a:cxn ang="0">
                <a:pos x="14" y="22"/>
              </a:cxn>
              <a:cxn ang="0">
                <a:pos x="13" y="23"/>
              </a:cxn>
              <a:cxn ang="0">
                <a:pos x="9" y="26"/>
              </a:cxn>
              <a:cxn ang="0">
                <a:pos x="9" y="28"/>
              </a:cxn>
              <a:cxn ang="0">
                <a:pos x="9" y="30"/>
              </a:cxn>
              <a:cxn ang="0">
                <a:pos x="22" y="43"/>
              </a:cxn>
              <a:cxn ang="0">
                <a:pos x="24" y="43"/>
              </a:cxn>
              <a:cxn ang="0">
                <a:pos x="26" y="43"/>
              </a:cxn>
              <a:cxn ang="0">
                <a:pos x="45" y="23"/>
              </a:cxn>
              <a:cxn ang="0">
                <a:pos x="46" y="22"/>
              </a:cxn>
              <a:cxn ang="0">
                <a:pos x="45" y="20"/>
              </a:cxn>
            </a:cxnLst>
            <a:rect l="0" t="0" r="r" b="b"/>
            <a:pathLst>
              <a:path w="55" h="55">
                <a:moveTo>
                  <a:pt x="27" y="55"/>
                </a:moveTo>
                <a:cubicBezTo>
                  <a:pt x="12" y="55"/>
                  <a:pt x="0" y="42"/>
                  <a:pt x="0" y="27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5" y="12"/>
                  <a:pt x="55" y="27"/>
                </a:cubicBezTo>
                <a:cubicBezTo>
                  <a:pt x="55" y="42"/>
                  <a:pt x="42" y="55"/>
                  <a:pt x="27" y="55"/>
                </a:cubicBezTo>
                <a:close/>
                <a:moveTo>
                  <a:pt x="45" y="20"/>
                </a:moveTo>
                <a:cubicBezTo>
                  <a:pt x="42" y="17"/>
                  <a:pt x="42" y="17"/>
                  <a:pt x="42" y="17"/>
                </a:cubicBezTo>
                <a:cubicBezTo>
                  <a:pt x="41" y="16"/>
                  <a:pt x="41" y="16"/>
                  <a:pt x="40" y="16"/>
                </a:cubicBezTo>
                <a:cubicBezTo>
                  <a:pt x="39" y="16"/>
                  <a:pt x="39" y="16"/>
                  <a:pt x="38" y="17"/>
                </a:cubicBezTo>
                <a:cubicBezTo>
                  <a:pt x="24" y="31"/>
                  <a:pt x="24" y="31"/>
                  <a:pt x="24" y="31"/>
                </a:cubicBezTo>
                <a:cubicBezTo>
                  <a:pt x="16" y="23"/>
                  <a:pt x="16" y="23"/>
                  <a:pt x="16" y="23"/>
                </a:cubicBezTo>
                <a:cubicBezTo>
                  <a:pt x="15" y="23"/>
                  <a:pt x="15" y="22"/>
                  <a:pt x="14" y="22"/>
                </a:cubicBezTo>
                <a:cubicBezTo>
                  <a:pt x="14" y="22"/>
                  <a:pt x="13" y="23"/>
                  <a:pt x="13" y="23"/>
                </a:cubicBezTo>
                <a:cubicBezTo>
                  <a:pt x="9" y="26"/>
                  <a:pt x="9" y="26"/>
                  <a:pt x="9" y="26"/>
                </a:cubicBezTo>
                <a:cubicBezTo>
                  <a:pt x="9" y="27"/>
                  <a:pt x="9" y="27"/>
                  <a:pt x="9" y="28"/>
                </a:cubicBezTo>
                <a:cubicBezTo>
                  <a:pt x="9" y="29"/>
                  <a:pt x="9" y="29"/>
                  <a:pt x="9" y="30"/>
                </a:cubicBezTo>
                <a:cubicBezTo>
                  <a:pt x="22" y="43"/>
                  <a:pt x="22" y="43"/>
                  <a:pt x="22" y="43"/>
                </a:cubicBezTo>
                <a:cubicBezTo>
                  <a:pt x="23" y="43"/>
                  <a:pt x="23" y="43"/>
                  <a:pt x="24" y="43"/>
                </a:cubicBezTo>
                <a:cubicBezTo>
                  <a:pt x="25" y="43"/>
                  <a:pt x="25" y="43"/>
                  <a:pt x="26" y="43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23"/>
                  <a:pt x="46" y="22"/>
                  <a:pt x="46" y="22"/>
                </a:cubicBezTo>
                <a:cubicBezTo>
                  <a:pt x="46" y="21"/>
                  <a:pt x="45" y="20"/>
                  <a:pt x="45" y="20"/>
                </a:cubicBezTo>
                <a:close/>
              </a:path>
            </a:pathLst>
          </a:custGeom>
          <a:solidFill>
            <a:srgbClr val="ED7D31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PE" sz="2400" dirty="0"/>
          </a:p>
        </p:txBody>
      </p:sp>
      <p:sp>
        <p:nvSpPr>
          <p:cNvPr id="55" name="Freeform 45"/>
          <p:cNvSpPr>
            <a:spLocks noEditPoints="1"/>
          </p:cNvSpPr>
          <p:nvPr/>
        </p:nvSpPr>
        <p:spPr bwMode="auto">
          <a:xfrm>
            <a:off x="8070091" y="4284515"/>
            <a:ext cx="414624" cy="414624"/>
          </a:xfrm>
          <a:custGeom>
            <a:avLst/>
            <a:gdLst/>
            <a:ahLst/>
            <a:cxnLst>
              <a:cxn ang="0">
                <a:pos x="27" y="55"/>
              </a:cxn>
              <a:cxn ang="0">
                <a:pos x="0" y="27"/>
              </a:cxn>
              <a:cxn ang="0">
                <a:pos x="27" y="0"/>
              </a:cxn>
              <a:cxn ang="0">
                <a:pos x="55" y="27"/>
              </a:cxn>
              <a:cxn ang="0">
                <a:pos x="27" y="55"/>
              </a:cxn>
              <a:cxn ang="0">
                <a:pos x="45" y="20"/>
              </a:cxn>
              <a:cxn ang="0">
                <a:pos x="42" y="17"/>
              </a:cxn>
              <a:cxn ang="0">
                <a:pos x="40" y="16"/>
              </a:cxn>
              <a:cxn ang="0">
                <a:pos x="38" y="17"/>
              </a:cxn>
              <a:cxn ang="0">
                <a:pos x="24" y="31"/>
              </a:cxn>
              <a:cxn ang="0">
                <a:pos x="16" y="23"/>
              </a:cxn>
              <a:cxn ang="0">
                <a:pos x="14" y="22"/>
              </a:cxn>
              <a:cxn ang="0">
                <a:pos x="13" y="23"/>
              </a:cxn>
              <a:cxn ang="0">
                <a:pos x="9" y="26"/>
              </a:cxn>
              <a:cxn ang="0">
                <a:pos x="9" y="28"/>
              </a:cxn>
              <a:cxn ang="0">
                <a:pos x="9" y="30"/>
              </a:cxn>
              <a:cxn ang="0">
                <a:pos x="22" y="43"/>
              </a:cxn>
              <a:cxn ang="0">
                <a:pos x="24" y="43"/>
              </a:cxn>
              <a:cxn ang="0">
                <a:pos x="26" y="43"/>
              </a:cxn>
              <a:cxn ang="0">
                <a:pos x="45" y="23"/>
              </a:cxn>
              <a:cxn ang="0">
                <a:pos x="46" y="22"/>
              </a:cxn>
              <a:cxn ang="0">
                <a:pos x="45" y="20"/>
              </a:cxn>
            </a:cxnLst>
            <a:rect l="0" t="0" r="r" b="b"/>
            <a:pathLst>
              <a:path w="55" h="55">
                <a:moveTo>
                  <a:pt x="27" y="55"/>
                </a:moveTo>
                <a:cubicBezTo>
                  <a:pt x="12" y="55"/>
                  <a:pt x="0" y="42"/>
                  <a:pt x="0" y="27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5" y="12"/>
                  <a:pt x="55" y="27"/>
                </a:cubicBezTo>
                <a:cubicBezTo>
                  <a:pt x="55" y="42"/>
                  <a:pt x="42" y="55"/>
                  <a:pt x="27" y="55"/>
                </a:cubicBezTo>
                <a:close/>
                <a:moveTo>
                  <a:pt x="45" y="20"/>
                </a:moveTo>
                <a:cubicBezTo>
                  <a:pt x="42" y="17"/>
                  <a:pt x="42" y="17"/>
                  <a:pt x="42" y="17"/>
                </a:cubicBezTo>
                <a:cubicBezTo>
                  <a:pt x="41" y="16"/>
                  <a:pt x="41" y="16"/>
                  <a:pt x="40" y="16"/>
                </a:cubicBezTo>
                <a:cubicBezTo>
                  <a:pt x="39" y="16"/>
                  <a:pt x="39" y="16"/>
                  <a:pt x="38" y="17"/>
                </a:cubicBezTo>
                <a:cubicBezTo>
                  <a:pt x="24" y="31"/>
                  <a:pt x="24" y="31"/>
                  <a:pt x="24" y="31"/>
                </a:cubicBezTo>
                <a:cubicBezTo>
                  <a:pt x="16" y="23"/>
                  <a:pt x="16" y="23"/>
                  <a:pt x="16" y="23"/>
                </a:cubicBezTo>
                <a:cubicBezTo>
                  <a:pt x="15" y="23"/>
                  <a:pt x="15" y="22"/>
                  <a:pt x="14" y="22"/>
                </a:cubicBezTo>
                <a:cubicBezTo>
                  <a:pt x="14" y="22"/>
                  <a:pt x="13" y="23"/>
                  <a:pt x="13" y="23"/>
                </a:cubicBezTo>
                <a:cubicBezTo>
                  <a:pt x="9" y="26"/>
                  <a:pt x="9" y="26"/>
                  <a:pt x="9" y="26"/>
                </a:cubicBezTo>
                <a:cubicBezTo>
                  <a:pt x="9" y="27"/>
                  <a:pt x="9" y="27"/>
                  <a:pt x="9" y="28"/>
                </a:cubicBezTo>
                <a:cubicBezTo>
                  <a:pt x="9" y="29"/>
                  <a:pt x="9" y="29"/>
                  <a:pt x="9" y="30"/>
                </a:cubicBezTo>
                <a:cubicBezTo>
                  <a:pt x="22" y="43"/>
                  <a:pt x="22" y="43"/>
                  <a:pt x="22" y="43"/>
                </a:cubicBezTo>
                <a:cubicBezTo>
                  <a:pt x="23" y="43"/>
                  <a:pt x="23" y="43"/>
                  <a:pt x="24" y="43"/>
                </a:cubicBezTo>
                <a:cubicBezTo>
                  <a:pt x="25" y="43"/>
                  <a:pt x="25" y="43"/>
                  <a:pt x="26" y="43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23"/>
                  <a:pt x="46" y="22"/>
                  <a:pt x="46" y="22"/>
                </a:cubicBezTo>
                <a:cubicBezTo>
                  <a:pt x="46" y="21"/>
                  <a:pt x="45" y="20"/>
                  <a:pt x="45" y="20"/>
                </a:cubicBezTo>
                <a:close/>
              </a:path>
            </a:pathLst>
          </a:custGeom>
          <a:solidFill>
            <a:schemeClr val="accent3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PE" sz="2400" dirty="0"/>
          </a:p>
        </p:txBody>
      </p:sp>
      <p:sp>
        <p:nvSpPr>
          <p:cNvPr id="57" name="Freeform 45"/>
          <p:cNvSpPr>
            <a:spLocks noEditPoints="1"/>
          </p:cNvSpPr>
          <p:nvPr/>
        </p:nvSpPr>
        <p:spPr bwMode="auto">
          <a:xfrm>
            <a:off x="8070091" y="5506647"/>
            <a:ext cx="414624" cy="414624"/>
          </a:xfrm>
          <a:custGeom>
            <a:avLst/>
            <a:gdLst/>
            <a:ahLst/>
            <a:cxnLst>
              <a:cxn ang="0">
                <a:pos x="27" y="55"/>
              </a:cxn>
              <a:cxn ang="0">
                <a:pos x="0" y="27"/>
              </a:cxn>
              <a:cxn ang="0">
                <a:pos x="27" y="0"/>
              </a:cxn>
              <a:cxn ang="0">
                <a:pos x="55" y="27"/>
              </a:cxn>
              <a:cxn ang="0">
                <a:pos x="27" y="55"/>
              </a:cxn>
              <a:cxn ang="0">
                <a:pos x="45" y="20"/>
              </a:cxn>
              <a:cxn ang="0">
                <a:pos x="42" y="17"/>
              </a:cxn>
              <a:cxn ang="0">
                <a:pos x="40" y="16"/>
              </a:cxn>
              <a:cxn ang="0">
                <a:pos x="38" y="17"/>
              </a:cxn>
              <a:cxn ang="0">
                <a:pos x="24" y="31"/>
              </a:cxn>
              <a:cxn ang="0">
                <a:pos x="16" y="23"/>
              </a:cxn>
              <a:cxn ang="0">
                <a:pos x="14" y="22"/>
              </a:cxn>
              <a:cxn ang="0">
                <a:pos x="13" y="23"/>
              </a:cxn>
              <a:cxn ang="0">
                <a:pos x="9" y="26"/>
              </a:cxn>
              <a:cxn ang="0">
                <a:pos x="9" y="28"/>
              </a:cxn>
              <a:cxn ang="0">
                <a:pos x="9" y="30"/>
              </a:cxn>
              <a:cxn ang="0">
                <a:pos x="22" y="43"/>
              </a:cxn>
              <a:cxn ang="0">
                <a:pos x="24" y="43"/>
              </a:cxn>
              <a:cxn ang="0">
                <a:pos x="26" y="43"/>
              </a:cxn>
              <a:cxn ang="0">
                <a:pos x="45" y="23"/>
              </a:cxn>
              <a:cxn ang="0">
                <a:pos x="46" y="22"/>
              </a:cxn>
              <a:cxn ang="0">
                <a:pos x="45" y="20"/>
              </a:cxn>
            </a:cxnLst>
            <a:rect l="0" t="0" r="r" b="b"/>
            <a:pathLst>
              <a:path w="55" h="55">
                <a:moveTo>
                  <a:pt x="27" y="55"/>
                </a:moveTo>
                <a:cubicBezTo>
                  <a:pt x="12" y="55"/>
                  <a:pt x="0" y="42"/>
                  <a:pt x="0" y="27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5" y="12"/>
                  <a:pt x="55" y="27"/>
                </a:cubicBezTo>
                <a:cubicBezTo>
                  <a:pt x="55" y="42"/>
                  <a:pt x="42" y="55"/>
                  <a:pt x="27" y="55"/>
                </a:cubicBezTo>
                <a:close/>
                <a:moveTo>
                  <a:pt x="45" y="20"/>
                </a:moveTo>
                <a:cubicBezTo>
                  <a:pt x="42" y="17"/>
                  <a:pt x="42" y="17"/>
                  <a:pt x="42" y="17"/>
                </a:cubicBezTo>
                <a:cubicBezTo>
                  <a:pt x="41" y="16"/>
                  <a:pt x="41" y="16"/>
                  <a:pt x="40" y="16"/>
                </a:cubicBezTo>
                <a:cubicBezTo>
                  <a:pt x="39" y="16"/>
                  <a:pt x="39" y="16"/>
                  <a:pt x="38" y="17"/>
                </a:cubicBezTo>
                <a:cubicBezTo>
                  <a:pt x="24" y="31"/>
                  <a:pt x="24" y="31"/>
                  <a:pt x="24" y="31"/>
                </a:cubicBezTo>
                <a:cubicBezTo>
                  <a:pt x="16" y="23"/>
                  <a:pt x="16" y="23"/>
                  <a:pt x="16" y="23"/>
                </a:cubicBezTo>
                <a:cubicBezTo>
                  <a:pt x="15" y="23"/>
                  <a:pt x="15" y="22"/>
                  <a:pt x="14" y="22"/>
                </a:cubicBezTo>
                <a:cubicBezTo>
                  <a:pt x="14" y="22"/>
                  <a:pt x="13" y="23"/>
                  <a:pt x="13" y="23"/>
                </a:cubicBezTo>
                <a:cubicBezTo>
                  <a:pt x="9" y="26"/>
                  <a:pt x="9" y="26"/>
                  <a:pt x="9" y="26"/>
                </a:cubicBezTo>
                <a:cubicBezTo>
                  <a:pt x="9" y="27"/>
                  <a:pt x="9" y="27"/>
                  <a:pt x="9" y="28"/>
                </a:cubicBezTo>
                <a:cubicBezTo>
                  <a:pt x="9" y="29"/>
                  <a:pt x="9" y="29"/>
                  <a:pt x="9" y="30"/>
                </a:cubicBezTo>
                <a:cubicBezTo>
                  <a:pt x="22" y="43"/>
                  <a:pt x="22" y="43"/>
                  <a:pt x="22" y="43"/>
                </a:cubicBezTo>
                <a:cubicBezTo>
                  <a:pt x="23" y="43"/>
                  <a:pt x="23" y="43"/>
                  <a:pt x="24" y="43"/>
                </a:cubicBezTo>
                <a:cubicBezTo>
                  <a:pt x="25" y="43"/>
                  <a:pt x="25" y="43"/>
                  <a:pt x="26" y="43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23"/>
                  <a:pt x="46" y="22"/>
                  <a:pt x="46" y="22"/>
                </a:cubicBezTo>
                <a:cubicBezTo>
                  <a:pt x="46" y="21"/>
                  <a:pt x="45" y="20"/>
                  <a:pt x="45" y="20"/>
                </a:cubicBezTo>
                <a:close/>
              </a:path>
            </a:pathLst>
          </a:custGeom>
          <a:solidFill>
            <a:schemeClr val="accent4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PE" sz="2400" dirty="0"/>
          </a:p>
        </p:txBody>
      </p:sp>
    </p:spTree>
    <p:extLst>
      <p:ext uri="{BB962C8B-B14F-4D97-AF65-F5344CB8AC3E}">
        <p14:creationId xmlns:p14="http://schemas.microsoft.com/office/powerpoint/2010/main" val="2937294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8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8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2" presetClass="entr" presetSubtype="8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500"/>
                            </p:stCondLst>
                            <p:childTnLst>
                              <p:par>
                                <p:cTn id="50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0"/>
                            </p:stCondLst>
                            <p:childTnLst>
                              <p:par>
                                <p:cTn id="55" presetID="2" presetClass="entr" presetSubtype="8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500"/>
                            </p:stCondLst>
                            <p:childTnLst>
                              <p:par>
                                <p:cTn id="60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000"/>
                            </p:stCondLst>
                            <p:childTnLst>
                              <p:par>
                                <p:cTn id="65" presetID="2" presetClass="entr" presetSubtype="8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6500"/>
                            </p:stCondLst>
                            <p:childTnLst>
                              <p:par>
                                <p:cTn id="70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7000"/>
                            </p:stCondLst>
                            <p:childTnLst>
                              <p:par>
                                <p:cTn id="75" presetID="2" presetClass="entr" presetSubtype="8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7500"/>
                            </p:stCondLst>
                            <p:childTnLst>
                              <p:par>
                                <p:cTn id="80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7" grpId="0" animBg="1"/>
      <p:bldP spid="38" grpId="0" animBg="1"/>
      <p:bldP spid="39" grpId="0" animBg="1"/>
      <p:bldP spid="53" grpId="0" animBg="1"/>
      <p:bldP spid="54" grpId="0" animBg="1"/>
      <p:bldP spid="55" grpId="0" animBg="1"/>
      <p:bldP spid="57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2">
            <a:lum/>
          </a:blip>
          <a:srcRect/>
          <a:stretch>
            <a:fillRect t="-16000" b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/>
          <p:cNvSpPr/>
          <p:nvPr/>
        </p:nvSpPr>
        <p:spPr bwMode="auto">
          <a:xfrm>
            <a:off x="5566" y="950557"/>
            <a:ext cx="12207240" cy="5569381"/>
          </a:xfrm>
          <a:prstGeom prst="rect">
            <a:avLst/>
          </a:prstGeom>
          <a:solidFill>
            <a:schemeClr val="tx1">
              <a:alpha val="75000"/>
            </a:schemeClr>
          </a:solidFill>
          <a:ln w="6350">
            <a:noFill/>
            <a:round/>
            <a:headEnd/>
            <a:tailEnd/>
          </a:ln>
        </p:spPr>
        <p:txBody>
          <a:bodyPr vert="horz" wrap="none" lIns="121920" tIns="60960" rIns="121920" bIns="60960" numCol="1" rtlCol="0" anchor="ctr" anchorCtr="1" compatLnSpc="1">
            <a:prstTxWarp prst="textNoShape">
              <a:avLst/>
            </a:prstTxWarp>
          </a:bodyPr>
          <a:lstStyle/>
          <a:p>
            <a:pPr algn="ctr"/>
            <a:endParaRPr lang="es-PE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7" name="Freeform 46"/>
          <p:cNvSpPr/>
          <p:nvPr/>
        </p:nvSpPr>
        <p:spPr bwMode="auto">
          <a:xfrm rot="10800000">
            <a:off x="8085281" y="3991528"/>
            <a:ext cx="3469533" cy="2351680"/>
          </a:xfrm>
          <a:custGeom>
            <a:avLst/>
            <a:gdLst>
              <a:gd name="connsiteX0" fmla="*/ 0 w 3469533"/>
              <a:gd name="connsiteY0" fmla="*/ 0 h 2351680"/>
              <a:gd name="connsiteX1" fmla="*/ 3469533 w 3469533"/>
              <a:gd name="connsiteY1" fmla="*/ 0 h 2351680"/>
              <a:gd name="connsiteX2" fmla="*/ 3469533 w 3469533"/>
              <a:gd name="connsiteY2" fmla="*/ 2185651 h 2351680"/>
              <a:gd name="connsiteX3" fmla="*/ 1920784 w 3469533"/>
              <a:gd name="connsiteY3" fmla="*/ 2185651 h 2351680"/>
              <a:gd name="connsiteX4" fmla="*/ 1734767 w 3469533"/>
              <a:gd name="connsiteY4" fmla="*/ 2351680 h 2351680"/>
              <a:gd name="connsiteX5" fmla="*/ 1548749 w 3469533"/>
              <a:gd name="connsiteY5" fmla="*/ 2185651 h 2351680"/>
              <a:gd name="connsiteX6" fmla="*/ 0 w 3469533"/>
              <a:gd name="connsiteY6" fmla="*/ 2185651 h 2351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69533" h="2351680">
                <a:moveTo>
                  <a:pt x="0" y="0"/>
                </a:moveTo>
                <a:lnTo>
                  <a:pt x="3469533" y="0"/>
                </a:lnTo>
                <a:lnTo>
                  <a:pt x="3469533" y="2185651"/>
                </a:lnTo>
                <a:lnTo>
                  <a:pt x="1920784" y="2185651"/>
                </a:lnTo>
                <a:lnTo>
                  <a:pt x="1734767" y="2351680"/>
                </a:lnTo>
                <a:lnTo>
                  <a:pt x="1548749" y="2185651"/>
                </a:lnTo>
                <a:lnTo>
                  <a:pt x="0" y="2185651"/>
                </a:lnTo>
                <a:close/>
              </a:path>
            </a:pathLst>
          </a:custGeom>
          <a:blipFill dpi="0" rotWithShape="0">
            <a:blip r:embed="rId3"/>
            <a:srcRect/>
            <a:stretch>
              <a:fillRect l="-4000" t="-2000" r="-4000" b="-2000"/>
            </a:stretch>
          </a:blipFill>
          <a:ln w="6350">
            <a:noFill/>
            <a:round/>
            <a:headEnd/>
            <a:tailEnd/>
          </a:ln>
        </p:spPr>
        <p:txBody>
          <a:bodyPr vert="horz" wrap="square" lIns="121920" tIns="60960" rIns="121920" bIns="60960" numCol="1" rtlCol="0" anchor="ctr" anchorCtr="1" compatLnSpc="1">
            <a:prstTxWarp prst="textNoShape">
              <a:avLst/>
            </a:prstTxWarp>
            <a:noAutofit/>
          </a:bodyPr>
          <a:lstStyle/>
          <a:p>
            <a:pPr algn="ctr"/>
            <a:endParaRPr lang="es-PE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5" name="Freeform 44"/>
          <p:cNvSpPr/>
          <p:nvPr/>
        </p:nvSpPr>
        <p:spPr bwMode="auto">
          <a:xfrm>
            <a:off x="4370683" y="1483720"/>
            <a:ext cx="3469533" cy="2351680"/>
          </a:xfrm>
          <a:custGeom>
            <a:avLst/>
            <a:gdLst>
              <a:gd name="connsiteX0" fmla="*/ 0 w 3469533"/>
              <a:gd name="connsiteY0" fmla="*/ 0 h 2351680"/>
              <a:gd name="connsiteX1" fmla="*/ 3469533 w 3469533"/>
              <a:gd name="connsiteY1" fmla="*/ 0 h 2351680"/>
              <a:gd name="connsiteX2" fmla="*/ 3469533 w 3469533"/>
              <a:gd name="connsiteY2" fmla="*/ 2185651 h 2351680"/>
              <a:gd name="connsiteX3" fmla="*/ 1920784 w 3469533"/>
              <a:gd name="connsiteY3" fmla="*/ 2185651 h 2351680"/>
              <a:gd name="connsiteX4" fmla="*/ 1734767 w 3469533"/>
              <a:gd name="connsiteY4" fmla="*/ 2351680 h 2351680"/>
              <a:gd name="connsiteX5" fmla="*/ 1548749 w 3469533"/>
              <a:gd name="connsiteY5" fmla="*/ 2185651 h 2351680"/>
              <a:gd name="connsiteX6" fmla="*/ 0 w 3469533"/>
              <a:gd name="connsiteY6" fmla="*/ 2185651 h 2351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69533" h="2351680">
                <a:moveTo>
                  <a:pt x="0" y="0"/>
                </a:moveTo>
                <a:lnTo>
                  <a:pt x="3469533" y="0"/>
                </a:lnTo>
                <a:lnTo>
                  <a:pt x="3469533" y="2185651"/>
                </a:lnTo>
                <a:lnTo>
                  <a:pt x="1920784" y="2185651"/>
                </a:lnTo>
                <a:lnTo>
                  <a:pt x="1734767" y="2351680"/>
                </a:lnTo>
                <a:lnTo>
                  <a:pt x="1548749" y="2185651"/>
                </a:lnTo>
                <a:lnTo>
                  <a:pt x="0" y="2185651"/>
                </a:lnTo>
                <a:close/>
              </a:path>
            </a:pathLst>
          </a:custGeom>
          <a:blipFill dpi="0" rotWithShape="0">
            <a:blip r:embed="rId4"/>
            <a:srcRect/>
            <a:stretch>
              <a:fillRect l="-4000" t="-2000" r="-4000" b="-2000"/>
            </a:stretch>
          </a:blipFill>
          <a:ln w="6350">
            <a:noFill/>
            <a:round/>
            <a:headEnd/>
            <a:tailEnd/>
          </a:ln>
        </p:spPr>
        <p:txBody>
          <a:bodyPr vert="horz" wrap="square" lIns="121920" tIns="60960" rIns="121920" bIns="60960" numCol="1" rtlCol="0" anchor="ctr" anchorCtr="1" compatLnSpc="1">
            <a:prstTxWarp prst="textNoShape">
              <a:avLst/>
            </a:prstTxWarp>
            <a:noAutofit/>
          </a:bodyPr>
          <a:lstStyle/>
          <a:p>
            <a:pPr algn="ctr"/>
            <a:endParaRPr lang="es-PE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6" name="Freeform 45"/>
          <p:cNvSpPr/>
          <p:nvPr/>
        </p:nvSpPr>
        <p:spPr bwMode="auto">
          <a:xfrm rot="10800000">
            <a:off x="594729" y="3998240"/>
            <a:ext cx="3469533" cy="2351680"/>
          </a:xfrm>
          <a:custGeom>
            <a:avLst/>
            <a:gdLst>
              <a:gd name="connsiteX0" fmla="*/ 0 w 3469533"/>
              <a:gd name="connsiteY0" fmla="*/ 0 h 2351680"/>
              <a:gd name="connsiteX1" fmla="*/ 3469533 w 3469533"/>
              <a:gd name="connsiteY1" fmla="*/ 0 h 2351680"/>
              <a:gd name="connsiteX2" fmla="*/ 3469533 w 3469533"/>
              <a:gd name="connsiteY2" fmla="*/ 2185651 h 2351680"/>
              <a:gd name="connsiteX3" fmla="*/ 1920784 w 3469533"/>
              <a:gd name="connsiteY3" fmla="*/ 2185651 h 2351680"/>
              <a:gd name="connsiteX4" fmla="*/ 1734767 w 3469533"/>
              <a:gd name="connsiteY4" fmla="*/ 2351680 h 2351680"/>
              <a:gd name="connsiteX5" fmla="*/ 1548749 w 3469533"/>
              <a:gd name="connsiteY5" fmla="*/ 2185651 h 2351680"/>
              <a:gd name="connsiteX6" fmla="*/ 0 w 3469533"/>
              <a:gd name="connsiteY6" fmla="*/ 2185651 h 2351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69533" h="2351680">
                <a:moveTo>
                  <a:pt x="0" y="0"/>
                </a:moveTo>
                <a:lnTo>
                  <a:pt x="3469533" y="0"/>
                </a:lnTo>
                <a:lnTo>
                  <a:pt x="3469533" y="2185651"/>
                </a:lnTo>
                <a:lnTo>
                  <a:pt x="1920784" y="2185651"/>
                </a:lnTo>
                <a:lnTo>
                  <a:pt x="1734767" y="2351680"/>
                </a:lnTo>
                <a:lnTo>
                  <a:pt x="1548749" y="2185651"/>
                </a:lnTo>
                <a:lnTo>
                  <a:pt x="0" y="2185651"/>
                </a:lnTo>
                <a:close/>
              </a:path>
            </a:pathLst>
          </a:custGeom>
          <a:blipFill dpi="0" rotWithShape="0">
            <a:blip r:embed="rId5"/>
            <a:srcRect/>
            <a:stretch>
              <a:fillRect l="-4000" t="-2000" r="-4000" b="-2000"/>
            </a:stretch>
          </a:blipFill>
          <a:ln w="6350">
            <a:noFill/>
            <a:round/>
            <a:headEnd/>
            <a:tailEnd/>
          </a:ln>
        </p:spPr>
        <p:txBody>
          <a:bodyPr vert="horz" wrap="square" lIns="121920" tIns="60960" rIns="121920" bIns="60960" numCol="1" rtlCol="0" anchor="ctr" anchorCtr="1" compatLnSpc="1">
            <a:prstTxWarp prst="textNoShape">
              <a:avLst/>
            </a:prstTxWarp>
            <a:noAutofit/>
          </a:bodyPr>
          <a:lstStyle/>
          <a:p>
            <a:pPr algn="ctr"/>
            <a:endParaRPr lang="es-PE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322201" y="3844575"/>
            <a:ext cx="545053" cy="545053"/>
            <a:chOff x="729898" y="2848255"/>
            <a:chExt cx="454211" cy="45421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9" name="Капля 18"/>
            <p:cNvSpPr/>
            <p:nvPr/>
          </p:nvSpPr>
          <p:spPr>
            <a:xfrm rot="5400000">
              <a:off x="729898" y="2848255"/>
              <a:ext cx="454211" cy="454211"/>
            </a:xfrm>
            <a:prstGeom prst="teardrop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PE" sz="1872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729899" y="2881779"/>
              <a:ext cx="454210" cy="3506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PE" sz="2134" dirty="0" smtClean="0">
                  <a:solidFill>
                    <a:schemeClr val="bg1"/>
                  </a:solidFill>
                  <a:latin typeface="+mj-lt"/>
                  <a:ea typeface="Roboto Light" panose="02000000000000000000" pitchFamily="2" charset="0"/>
                </a:rPr>
                <a:t>1</a:t>
              </a:r>
              <a:endParaRPr lang="es-PE" sz="2134" dirty="0">
                <a:solidFill>
                  <a:schemeClr val="bg1"/>
                </a:solidFill>
                <a:latin typeface="+mj-lt"/>
                <a:ea typeface="Roboto Light" panose="02000000000000000000" pitchFamily="2" charset="0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4124522" y="1135305"/>
            <a:ext cx="545053" cy="545053"/>
            <a:chOff x="3627257" y="1522972"/>
            <a:chExt cx="454211" cy="45421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6" name="Капля 25"/>
            <p:cNvSpPr/>
            <p:nvPr/>
          </p:nvSpPr>
          <p:spPr>
            <a:xfrm rot="5400000">
              <a:off x="3627257" y="1522972"/>
              <a:ext cx="454211" cy="454211"/>
            </a:xfrm>
            <a:prstGeom prst="teardrop">
              <a:avLst/>
            </a:prstGeom>
            <a:solidFill>
              <a:srgbClr val="ED7D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PE" sz="1872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627258" y="1556496"/>
              <a:ext cx="454210" cy="3506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PE" sz="2134" dirty="0" smtClean="0">
                  <a:solidFill>
                    <a:schemeClr val="bg1"/>
                  </a:solidFill>
                  <a:latin typeface="+mj-lt"/>
                  <a:ea typeface="Roboto Light" panose="02000000000000000000" pitchFamily="2" charset="0"/>
                </a:rPr>
                <a:t>2</a:t>
              </a:r>
              <a:endParaRPr lang="es-PE" sz="2134" dirty="0">
                <a:solidFill>
                  <a:schemeClr val="bg1"/>
                </a:solidFill>
                <a:latin typeface="+mj-lt"/>
                <a:ea typeface="Roboto Light" panose="02000000000000000000" pitchFamily="2" charset="0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7812754" y="3860310"/>
            <a:ext cx="545053" cy="545053"/>
            <a:chOff x="6524616" y="2848255"/>
            <a:chExt cx="454211" cy="45421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3" name="Капля 32"/>
            <p:cNvSpPr/>
            <p:nvPr/>
          </p:nvSpPr>
          <p:spPr>
            <a:xfrm rot="5400000">
              <a:off x="6524616" y="2848255"/>
              <a:ext cx="454211" cy="454211"/>
            </a:xfrm>
            <a:prstGeom prst="teardrop">
              <a:avLst/>
            </a:prstGeom>
            <a:solidFill>
              <a:srgbClr val="A5A5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PE" sz="1872" dirty="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6524617" y="2881779"/>
              <a:ext cx="454210" cy="3506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PE" sz="2134" dirty="0" smtClean="0">
                  <a:solidFill>
                    <a:schemeClr val="bg1"/>
                  </a:solidFill>
                  <a:latin typeface="+mj-lt"/>
                  <a:ea typeface="Roboto Light" panose="02000000000000000000" pitchFamily="2" charset="0"/>
                </a:rPr>
                <a:t>3</a:t>
              </a:r>
              <a:endParaRPr lang="es-PE" sz="2134" dirty="0">
                <a:solidFill>
                  <a:schemeClr val="bg1"/>
                </a:solidFill>
                <a:latin typeface="+mj-lt"/>
                <a:ea typeface="Roboto Light" panose="02000000000000000000" pitchFamily="2" charset="0"/>
              </a:endParaRP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127357" y="-21594"/>
            <a:ext cx="2524868" cy="613385"/>
            <a:chOff x="127357" y="-6354"/>
            <a:chExt cx="2524868" cy="613385"/>
          </a:xfrm>
        </p:grpSpPr>
        <p:sp>
          <p:nvSpPr>
            <p:cNvPr id="40" name="Round Same Side Corner Rectangle 39"/>
            <p:cNvSpPr/>
            <p:nvPr/>
          </p:nvSpPr>
          <p:spPr bwMode="auto">
            <a:xfrm rot="10800000" flipH="1">
              <a:off x="127357" y="-6354"/>
              <a:ext cx="2524868" cy="613385"/>
            </a:xfrm>
            <a:prstGeom prst="round2SameRect">
              <a:avLst>
                <a:gd name="adj1" fmla="val 35205"/>
                <a:gd name="adj2" fmla="val 0"/>
              </a:avLst>
            </a:prstGeom>
            <a:solidFill>
              <a:schemeClr val="tx1">
                <a:alpha val="50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vert="horz" wrap="none" lIns="121920" tIns="60960" rIns="121920" bIns="6096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s-PE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127357" y="54118"/>
              <a:ext cx="252486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PE" sz="2400" dirty="0" err="1" smtClean="0">
                  <a:solidFill>
                    <a:schemeClr val="bg1"/>
                  </a:solidFill>
                </a:rPr>
                <a:t>Slide</a:t>
              </a:r>
              <a:r>
                <a:rPr lang="es-PE" sz="2400" dirty="0" smtClean="0">
                  <a:solidFill>
                    <a:schemeClr val="bg1"/>
                  </a:solidFill>
                </a:rPr>
                <a:t> </a:t>
              </a:r>
              <a:r>
                <a:rPr lang="es-PE" sz="2400" dirty="0" err="1" smtClean="0">
                  <a:solidFill>
                    <a:schemeClr val="bg1"/>
                  </a:solidFill>
                </a:rPr>
                <a:t>Title</a:t>
              </a:r>
              <a:endParaRPr lang="es-PE" sz="2400" dirty="0">
                <a:solidFill>
                  <a:schemeClr val="bg1"/>
                </a:solidFill>
              </a:endParaRPr>
            </a:p>
          </p:txBody>
        </p:sp>
      </p:grpSp>
      <p:sp>
        <p:nvSpPr>
          <p:cNvPr id="48" name="Text Box 10"/>
          <p:cNvSpPr txBox="1">
            <a:spLocks noChangeArrowheads="1"/>
          </p:cNvSpPr>
          <p:nvPr/>
        </p:nvSpPr>
        <p:spPr bwMode="auto">
          <a:xfrm>
            <a:off x="829274" y="1823511"/>
            <a:ext cx="3000442" cy="18897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0960" tIns="30480" rIns="60960" bIns="30480">
            <a:spAutoFit/>
          </a:bodyPr>
          <a:lstStyle/>
          <a:p>
            <a:pPr algn="ctr" defTabSz="1219170">
              <a:spcBef>
                <a:spcPct val="20000"/>
              </a:spcBef>
              <a:defRPr/>
            </a:pPr>
            <a:r>
              <a:rPr lang="es-PE" b="1" dirty="0" err="1" smtClean="0">
                <a:solidFill>
                  <a:srgbClr val="00B0F0"/>
                </a:solidFill>
              </a:rPr>
              <a:t>Lorem</a:t>
            </a:r>
            <a:r>
              <a:rPr lang="es-PE" b="1" dirty="0" smtClean="0">
                <a:solidFill>
                  <a:srgbClr val="00B0F0"/>
                </a:solidFill>
              </a:rPr>
              <a:t> </a:t>
            </a:r>
            <a:r>
              <a:rPr lang="es-PE" b="1" dirty="0" err="1" smtClean="0">
                <a:solidFill>
                  <a:srgbClr val="00B0F0"/>
                </a:solidFill>
              </a:rPr>
              <a:t>Ipsum</a:t>
            </a:r>
            <a:endParaRPr lang="es-PE" b="1" dirty="0" smtClean="0">
              <a:solidFill>
                <a:srgbClr val="00B0F0"/>
              </a:solidFill>
            </a:endParaRPr>
          </a:p>
          <a:p>
            <a:pPr algn="ctr" defTabSz="1219170">
              <a:spcBef>
                <a:spcPct val="20000"/>
              </a:spcBef>
              <a:defRPr/>
            </a:pP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Lorem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ipsum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dolor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sit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amet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consectetur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adipiscing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elit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, sed do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eiusmod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tempor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incididunt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ut labore et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dolore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magna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aliqua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. Ut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enim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ad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minim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veniam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quis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nostrud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exercitation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ullamco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laboris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nisi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ut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aliquip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ex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ea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commodo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consequat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. </a:t>
            </a:r>
            <a:endParaRPr lang="es-PE" sz="14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9" name="Text Box 10"/>
          <p:cNvSpPr txBox="1">
            <a:spLocks noChangeArrowheads="1"/>
          </p:cNvSpPr>
          <p:nvPr/>
        </p:nvSpPr>
        <p:spPr bwMode="auto">
          <a:xfrm>
            <a:off x="4615746" y="4095182"/>
            <a:ext cx="3000442" cy="18897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0960" tIns="30480" rIns="60960" bIns="30480">
            <a:spAutoFit/>
          </a:bodyPr>
          <a:lstStyle/>
          <a:p>
            <a:pPr algn="ctr" defTabSz="1219170">
              <a:spcBef>
                <a:spcPct val="20000"/>
              </a:spcBef>
              <a:defRPr/>
            </a:pPr>
            <a:r>
              <a:rPr lang="es-PE" b="1" dirty="0" err="1" smtClean="0">
                <a:solidFill>
                  <a:srgbClr val="ED7D31"/>
                </a:solidFill>
              </a:rPr>
              <a:t>Lorem</a:t>
            </a:r>
            <a:r>
              <a:rPr lang="es-PE" b="1" dirty="0" smtClean="0">
                <a:solidFill>
                  <a:srgbClr val="ED7D31"/>
                </a:solidFill>
              </a:rPr>
              <a:t> </a:t>
            </a:r>
            <a:r>
              <a:rPr lang="es-PE" b="1" dirty="0" err="1" smtClean="0">
                <a:solidFill>
                  <a:srgbClr val="ED7D31"/>
                </a:solidFill>
              </a:rPr>
              <a:t>Ipsum</a:t>
            </a:r>
            <a:endParaRPr lang="es-PE" b="1" dirty="0" smtClean="0">
              <a:solidFill>
                <a:srgbClr val="ED7D31"/>
              </a:solidFill>
            </a:endParaRPr>
          </a:p>
          <a:p>
            <a:pPr algn="ctr" defTabSz="1219170">
              <a:spcBef>
                <a:spcPct val="20000"/>
              </a:spcBef>
              <a:defRPr/>
            </a:pP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Lorem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ipsum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dolor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sit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amet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consectetur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adipiscing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elit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, sed do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eiusmod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tempor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incididunt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ut labore et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dolore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magna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aliqua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. Ut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enim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ad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minim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veniam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quis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nostrud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exercitation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ullamco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laboris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nisi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ut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aliquip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ex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ea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commodo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consequat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. </a:t>
            </a:r>
            <a:endParaRPr lang="es-PE" sz="14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0" name="Text Box 10"/>
          <p:cNvSpPr txBox="1">
            <a:spLocks noChangeArrowheads="1"/>
          </p:cNvSpPr>
          <p:nvPr/>
        </p:nvSpPr>
        <p:spPr bwMode="auto">
          <a:xfrm>
            <a:off x="8316956" y="1823511"/>
            <a:ext cx="3000442" cy="18897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0960" tIns="30480" rIns="60960" bIns="30480">
            <a:spAutoFit/>
          </a:bodyPr>
          <a:lstStyle/>
          <a:p>
            <a:pPr algn="ctr" defTabSz="1219170">
              <a:spcBef>
                <a:spcPct val="20000"/>
              </a:spcBef>
              <a:defRPr/>
            </a:pPr>
            <a:r>
              <a:rPr lang="es-PE" b="1" dirty="0" err="1" smtClean="0">
                <a:solidFill>
                  <a:srgbClr val="A5A5A5"/>
                </a:solidFill>
              </a:rPr>
              <a:t>Lorem</a:t>
            </a:r>
            <a:r>
              <a:rPr lang="es-PE" b="1" dirty="0" smtClean="0">
                <a:solidFill>
                  <a:srgbClr val="A5A5A5"/>
                </a:solidFill>
              </a:rPr>
              <a:t> </a:t>
            </a:r>
            <a:r>
              <a:rPr lang="es-PE" b="1" dirty="0" err="1" smtClean="0">
                <a:solidFill>
                  <a:srgbClr val="A5A5A5"/>
                </a:solidFill>
              </a:rPr>
              <a:t>Ipsum</a:t>
            </a:r>
            <a:endParaRPr lang="es-PE" b="1" dirty="0" smtClean="0">
              <a:solidFill>
                <a:srgbClr val="A5A5A5"/>
              </a:solidFill>
            </a:endParaRPr>
          </a:p>
          <a:p>
            <a:pPr algn="ctr" defTabSz="1219170">
              <a:spcBef>
                <a:spcPct val="20000"/>
              </a:spcBef>
              <a:defRPr/>
            </a:pP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Lorem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ipsum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dolor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sit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amet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consectetur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adipiscing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elit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, sed do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eiusmod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tempor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incididunt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ut labore et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dolore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magna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aliqua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. Ut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enim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ad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minim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veniam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quis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nostrud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exercitation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ullamco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laboris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nisi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ut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aliquip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ex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ea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commodo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consequat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. </a:t>
            </a:r>
            <a:endParaRPr lang="es-PE" sz="14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9960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7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250"/>
                            </p:stCondLst>
                            <p:childTnLst>
                              <p:par>
                                <p:cTn id="2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750"/>
                            </p:stCondLst>
                            <p:childTnLst>
                              <p:par>
                                <p:cTn id="3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750"/>
                            </p:stCondLst>
                            <p:childTnLst>
                              <p:par>
                                <p:cTn id="3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7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500"/>
                            </p:stCondLst>
                            <p:childTnLst>
                              <p:par>
                                <p:cTn id="4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6000"/>
                            </p:stCondLst>
                            <p:childTnLst>
                              <p:par>
                                <p:cTn id="4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7000"/>
                            </p:stCondLst>
                            <p:childTnLst>
                              <p:par>
                                <p:cTn id="5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7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47" grpId="0" animBg="1"/>
      <p:bldP spid="45" grpId="0" animBg="1"/>
      <p:bldP spid="46" grpId="0" animBg="1"/>
      <p:bldP spid="48" grpId="0"/>
      <p:bldP spid="49" grpId="0"/>
      <p:bldP spid="50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2">
            <a:lum/>
          </a:blip>
          <a:srcRect/>
          <a:stretch>
            <a:fillRect t="-16000" b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Text Placeholder 178"/>
          <p:cNvSpPr>
            <a:spLocks noGrp="1"/>
          </p:cNvSpPr>
          <p:nvPr>
            <p:ph type="body" sz="half" idx="51"/>
          </p:nvPr>
        </p:nvSpPr>
        <p:spPr/>
        <p:txBody>
          <a:bodyPr/>
          <a:lstStyle/>
          <a:p>
            <a:pPr lvl="0"/>
            <a:r>
              <a:rPr lang="es-PE" dirty="0" err="1" smtClean="0">
                <a:solidFill>
                  <a:schemeClr val="bg1">
                    <a:lumMod val="75000"/>
                  </a:schemeClr>
                </a:solidFill>
              </a:rPr>
              <a:t>Lorem</a:t>
            </a:r>
            <a:r>
              <a:rPr lang="es-PE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PE" dirty="0" err="1" smtClean="0">
                <a:solidFill>
                  <a:schemeClr val="bg1">
                    <a:lumMod val="75000"/>
                  </a:schemeClr>
                </a:solidFill>
              </a:rPr>
              <a:t>Ipsum</a:t>
            </a:r>
            <a:endParaRPr lang="es-PE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26" name="TextBox 225"/>
          <p:cNvSpPr txBox="1"/>
          <p:nvPr/>
        </p:nvSpPr>
        <p:spPr>
          <a:xfrm flipH="1">
            <a:off x="2250035" y="2151908"/>
            <a:ext cx="12070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600" b="1" dirty="0" err="1" smtClean="0">
                <a:solidFill>
                  <a:schemeClr val="accent1"/>
                </a:solidFill>
              </a:rPr>
              <a:t>Option</a:t>
            </a:r>
            <a:r>
              <a:rPr lang="es-PE" sz="1600" b="1" dirty="0" smtClean="0">
                <a:solidFill>
                  <a:schemeClr val="accent1"/>
                </a:solidFill>
              </a:rPr>
              <a:t> 01</a:t>
            </a:r>
            <a:endParaRPr lang="es-PE" sz="1600" b="1" dirty="0">
              <a:solidFill>
                <a:schemeClr val="accent1"/>
              </a:solidFill>
            </a:endParaRPr>
          </a:p>
        </p:txBody>
      </p:sp>
      <p:sp>
        <p:nvSpPr>
          <p:cNvPr id="228" name="TextBox 227"/>
          <p:cNvSpPr txBox="1"/>
          <p:nvPr/>
        </p:nvSpPr>
        <p:spPr>
          <a:xfrm flipH="1">
            <a:off x="2250035" y="2657431"/>
            <a:ext cx="12027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600" b="1" dirty="0" err="1" smtClean="0">
                <a:solidFill>
                  <a:schemeClr val="accent2"/>
                </a:solidFill>
              </a:rPr>
              <a:t>Option</a:t>
            </a:r>
            <a:r>
              <a:rPr lang="es-PE" sz="1600" b="1" dirty="0" smtClean="0">
                <a:solidFill>
                  <a:schemeClr val="accent2"/>
                </a:solidFill>
              </a:rPr>
              <a:t> 02</a:t>
            </a:r>
            <a:endParaRPr lang="es-PE" sz="1600" b="1" dirty="0">
              <a:solidFill>
                <a:schemeClr val="accent2"/>
              </a:solidFill>
            </a:endParaRPr>
          </a:p>
        </p:txBody>
      </p:sp>
      <p:sp>
        <p:nvSpPr>
          <p:cNvPr id="230" name="TextBox 229"/>
          <p:cNvSpPr txBox="1"/>
          <p:nvPr/>
        </p:nvSpPr>
        <p:spPr>
          <a:xfrm flipH="1">
            <a:off x="2266242" y="3162954"/>
            <a:ext cx="11865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600" b="1" dirty="0" err="1" smtClean="0">
                <a:solidFill>
                  <a:srgbClr val="FFC000"/>
                </a:solidFill>
              </a:rPr>
              <a:t>Option</a:t>
            </a:r>
            <a:r>
              <a:rPr lang="es-PE" sz="1600" b="1" dirty="0" smtClean="0">
                <a:solidFill>
                  <a:srgbClr val="FFC000"/>
                </a:solidFill>
              </a:rPr>
              <a:t> 03</a:t>
            </a:r>
            <a:endParaRPr lang="es-PE" sz="1600" b="1" dirty="0">
              <a:solidFill>
                <a:srgbClr val="FFC000"/>
              </a:solidFill>
            </a:endParaRPr>
          </a:p>
        </p:txBody>
      </p:sp>
      <p:pic>
        <p:nvPicPr>
          <p:cNvPr id="16" name="Picture Placeholder 15"/>
          <p:cNvPicPr>
            <a:picLocks noGrp="1" noChangeAspect="1"/>
          </p:cNvPicPr>
          <p:nvPr>
            <p:ph type="pic" sz="quarter" idx="5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17" name="Picture Placeholder 16"/>
          <p:cNvPicPr>
            <a:picLocks noGrp="1" noChangeAspect="1"/>
          </p:cNvPicPr>
          <p:nvPr>
            <p:ph type="pic" sz="quarter" idx="58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18" name="Picture Placeholder 17"/>
          <p:cNvPicPr>
            <a:picLocks noGrp="1" noChangeAspect="1"/>
          </p:cNvPicPr>
          <p:nvPr>
            <p:ph type="pic" sz="quarter" idx="6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19" name="Picture Placeholder 18"/>
          <p:cNvPicPr>
            <a:picLocks noGrp="1" noChangeAspect="1"/>
          </p:cNvPicPr>
          <p:nvPr>
            <p:ph type="pic" sz="quarter" idx="62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grpSp>
        <p:nvGrpSpPr>
          <p:cNvPr id="169" name="Group 168"/>
          <p:cNvGrpSpPr/>
          <p:nvPr/>
        </p:nvGrpSpPr>
        <p:grpSpPr>
          <a:xfrm>
            <a:off x="127357" y="-21594"/>
            <a:ext cx="2524868" cy="613385"/>
            <a:chOff x="127357" y="-6354"/>
            <a:chExt cx="2524868" cy="613385"/>
          </a:xfrm>
        </p:grpSpPr>
        <p:sp>
          <p:nvSpPr>
            <p:cNvPr id="170" name="Round Same Side Corner Rectangle 169"/>
            <p:cNvSpPr/>
            <p:nvPr/>
          </p:nvSpPr>
          <p:spPr bwMode="auto">
            <a:xfrm rot="10800000" flipH="1">
              <a:off x="127357" y="-6354"/>
              <a:ext cx="2524868" cy="613385"/>
            </a:xfrm>
            <a:prstGeom prst="round2SameRect">
              <a:avLst>
                <a:gd name="adj1" fmla="val 35205"/>
                <a:gd name="adj2" fmla="val 0"/>
              </a:avLst>
            </a:prstGeom>
            <a:solidFill>
              <a:schemeClr val="tx1">
                <a:alpha val="50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vert="horz" wrap="none" lIns="121920" tIns="60960" rIns="121920" bIns="6096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s-PE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171" name="TextBox 170"/>
            <p:cNvSpPr txBox="1"/>
            <p:nvPr/>
          </p:nvSpPr>
          <p:spPr>
            <a:xfrm>
              <a:off x="127357" y="54118"/>
              <a:ext cx="252486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PE" sz="2400" dirty="0" err="1" smtClean="0">
                  <a:solidFill>
                    <a:schemeClr val="bg1"/>
                  </a:solidFill>
                </a:rPr>
                <a:t>Slide</a:t>
              </a:r>
              <a:r>
                <a:rPr lang="es-PE" sz="2400" dirty="0" smtClean="0">
                  <a:solidFill>
                    <a:schemeClr val="bg1"/>
                  </a:solidFill>
                </a:rPr>
                <a:t> </a:t>
              </a:r>
              <a:r>
                <a:rPr lang="es-PE" sz="2400" dirty="0" err="1" smtClean="0">
                  <a:solidFill>
                    <a:schemeClr val="bg1"/>
                  </a:solidFill>
                </a:rPr>
                <a:t>Title</a:t>
              </a:r>
              <a:endParaRPr lang="es-PE" sz="2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73" name="Group 172"/>
          <p:cNvGrpSpPr>
            <a:grpSpLocks noChangeAspect="1"/>
          </p:cNvGrpSpPr>
          <p:nvPr/>
        </p:nvGrpSpPr>
        <p:grpSpPr>
          <a:xfrm>
            <a:off x="622300" y="2427659"/>
            <a:ext cx="2743200" cy="317326"/>
            <a:chOff x="1041007" y="2030581"/>
            <a:chExt cx="5873749" cy="679451"/>
          </a:xfrm>
          <a:solidFill>
            <a:schemeClr val="bg1">
              <a:lumMod val="85000"/>
            </a:schemeClr>
          </a:solidFill>
        </p:grpSpPr>
        <p:sp>
          <p:nvSpPr>
            <p:cNvPr id="174" name="Freeform 5"/>
            <p:cNvSpPr>
              <a:spLocks noEditPoints="1"/>
            </p:cNvSpPr>
            <p:nvPr/>
          </p:nvSpPr>
          <p:spPr bwMode="auto">
            <a:xfrm>
              <a:off x="1041007" y="2030581"/>
              <a:ext cx="277284" cy="679451"/>
            </a:xfrm>
            <a:custGeom>
              <a:avLst/>
              <a:gdLst>
                <a:gd name="T0" fmla="*/ 67 w 95"/>
                <a:gd name="T1" fmla="*/ 19 h 234"/>
                <a:gd name="T2" fmla="*/ 61 w 95"/>
                <a:gd name="T3" fmla="*/ 34 h 234"/>
                <a:gd name="T4" fmla="*/ 47 w 95"/>
                <a:gd name="T5" fmla="*/ 40 h 234"/>
                <a:gd name="T6" fmla="*/ 33 w 95"/>
                <a:gd name="T7" fmla="*/ 34 h 234"/>
                <a:gd name="T8" fmla="*/ 28 w 95"/>
                <a:gd name="T9" fmla="*/ 19 h 234"/>
                <a:gd name="T10" fmla="*/ 33 w 95"/>
                <a:gd name="T11" fmla="*/ 6 h 234"/>
                <a:gd name="T12" fmla="*/ 47 w 95"/>
                <a:gd name="T13" fmla="*/ 0 h 234"/>
                <a:gd name="T14" fmla="*/ 61 w 95"/>
                <a:gd name="T15" fmla="*/ 6 h 234"/>
                <a:gd name="T16" fmla="*/ 67 w 95"/>
                <a:gd name="T17" fmla="*/ 19 h 234"/>
                <a:gd name="T18" fmla="*/ 95 w 95"/>
                <a:gd name="T19" fmla="*/ 134 h 234"/>
                <a:gd name="T20" fmla="*/ 86 w 95"/>
                <a:gd name="T21" fmla="*/ 143 h 234"/>
                <a:gd name="T22" fmla="*/ 77 w 95"/>
                <a:gd name="T23" fmla="*/ 134 h 234"/>
                <a:gd name="T24" fmla="*/ 77 w 95"/>
                <a:gd name="T25" fmla="*/ 69 h 234"/>
                <a:gd name="T26" fmla="*/ 73 w 95"/>
                <a:gd name="T27" fmla="*/ 69 h 234"/>
                <a:gd name="T28" fmla="*/ 73 w 95"/>
                <a:gd name="T29" fmla="*/ 224 h 234"/>
                <a:gd name="T30" fmla="*/ 62 w 95"/>
                <a:gd name="T31" fmla="*/ 234 h 234"/>
                <a:gd name="T32" fmla="*/ 50 w 95"/>
                <a:gd name="T33" fmla="*/ 224 h 234"/>
                <a:gd name="T34" fmla="*/ 50 w 95"/>
                <a:gd name="T35" fmla="*/ 133 h 234"/>
                <a:gd name="T36" fmla="*/ 45 w 95"/>
                <a:gd name="T37" fmla="*/ 133 h 234"/>
                <a:gd name="T38" fmla="*/ 45 w 95"/>
                <a:gd name="T39" fmla="*/ 224 h 234"/>
                <a:gd name="T40" fmla="*/ 33 w 95"/>
                <a:gd name="T41" fmla="*/ 234 h 234"/>
                <a:gd name="T42" fmla="*/ 22 w 95"/>
                <a:gd name="T43" fmla="*/ 224 h 234"/>
                <a:gd name="T44" fmla="*/ 22 w 95"/>
                <a:gd name="T45" fmla="*/ 69 h 234"/>
                <a:gd name="T46" fmla="*/ 18 w 95"/>
                <a:gd name="T47" fmla="*/ 69 h 234"/>
                <a:gd name="T48" fmla="*/ 18 w 95"/>
                <a:gd name="T49" fmla="*/ 134 h 234"/>
                <a:gd name="T50" fmla="*/ 9 w 95"/>
                <a:gd name="T51" fmla="*/ 143 h 234"/>
                <a:gd name="T52" fmla="*/ 0 w 95"/>
                <a:gd name="T53" fmla="*/ 134 h 234"/>
                <a:gd name="T54" fmla="*/ 0 w 95"/>
                <a:gd name="T55" fmla="*/ 60 h 234"/>
                <a:gd name="T56" fmla="*/ 24 w 95"/>
                <a:gd name="T57" fmla="*/ 42 h 234"/>
                <a:gd name="T58" fmla="*/ 71 w 95"/>
                <a:gd name="T59" fmla="*/ 42 h 234"/>
                <a:gd name="T60" fmla="*/ 95 w 95"/>
                <a:gd name="T61" fmla="*/ 60 h 234"/>
                <a:gd name="T62" fmla="*/ 95 w 95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5" h="234">
                  <a:moveTo>
                    <a:pt x="67" y="19"/>
                  </a:moveTo>
                  <a:cubicBezTo>
                    <a:pt x="67" y="25"/>
                    <a:pt x="65" y="29"/>
                    <a:pt x="61" y="34"/>
                  </a:cubicBezTo>
                  <a:cubicBezTo>
                    <a:pt x="57" y="38"/>
                    <a:pt x="53" y="40"/>
                    <a:pt x="47" y="40"/>
                  </a:cubicBezTo>
                  <a:cubicBezTo>
                    <a:pt x="42" y="40"/>
                    <a:pt x="37" y="38"/>
                    <a:pt x="33" y="34"/>
                  </a:cubicBezTo>
                  <a:cubicBezTo>
                    <a:pt x="29" y="29"/>
                    <a:pt x="28" y="25"/>
                    <a:pt x="28" y="19"/>
                  </a:cubicBezTo>
                  <a:cubicBezTo>
                    <a:pt x="28" y="14"/>
                    <a:pt x="29" y="9"/>
                    <a:pt x="33" y="6"/>
                  </a:cubicBezTo>
                  <a:cubicBezTo>
                    <a:pt x="37" y="2"/>
                    <a:pt x="42" y="0"/>
                    <a:pt x="47" y="0"/>
                  </a:cubicBezTo>
                  <a:cubicBezTo>
                    <a:pt x="53" y="0"/>
                    <a:pt x="57" y="2"/>
                    <a:pt x="61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5" y="134"/>
                  </a:moveTo>
                  <a:cubicBezTo>
                    <a:pt x="95" y="140"/>
                    <a:pt x="92" y="143"/>
                    <a:pt x="86" y="143"/>
                  </a:cubicBezTo>
                  <a:cubicBezTo>
                    <a:pt x="80" y="143"/>
                    <a:pt x="77" y="140"/>
                    <a:pt x="77" y="134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2" y="234"/>
                  </a:cubicBezTo>
                  <a:cubicBezTo>
                    <a:pt x="54" y="234"/>
                    <a:pt x="50" y="231"/>
                    <a:pt x="50" y="224"/>
                  </a:cubicBezTo>
                  <a:cubicBezTo>
                    <a:pt x="50" y="133"/>
                    <a:pt x="50" y="133"/>
                    <a:pt x="50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3" y="234"/>
                  </a:cubicBezTo>
                  <a:cubicBezTo>
                    <a:pt x="26" y="234"/>
                    <a:pt x="22" y="231"/>
                    <a:pt x="22" y="224"/>
                  </a:cubicBezTo>
                  <a:cubicBezTo>
                    <a:pt x="22" y="69"/>
                    <a:pt x="22" y="69"/>
                    <a:pt x="22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4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5" y="48"/>
                    <a:pt x="95" y="60"/>
                  </a:cubicBezTo>
                  <a:lnTo>
                    <a:pt x="95" y="13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175" name="Freeform 6"/>
            <p:cNvSpPr>
              <a:spLocks noEditPoints="1"/>
            </p:cNvSpPr>
            <p:nvPr/>
          </p:nvSpPr>
          <p:spPr bwMode="auto">
            <a:xfrm>
              <a:off x="3972590" y="2030581"/>
              <a:ext cx="275167" cy="679451"/>
            </a:xfrm>
            <a:custGeom>
              <a:avLst/>
              <a:gdLst>
                <a:gd name="T0" fmla="*/ 67 w 95"/>
                <a:gd name="T1" fmla="*/ 19 h 234"/>
                <a:gd name="T2" fmla="*/ 61 w 95"/>
                <a:gd name="T3" fmla="*/ 34 h 234"/>
                <a:gd name="T4" fmla="*/ 47 w 95"/>
                <a:gd name="T5" fmla="*/ 40 h 234"/>
                <a:gd name="T6" fmla="*/ 33 w 95"/>
                <a:gd name="T7" fmla="*/ 34 h 234"/>
                <a:gd name="T8" fmla="*/ 28 w 95"/>
                <a:gd name="T9" fmla="*/ 19 h 234"/>
                <a:gd name="T10" fmla="*/ 33 w 95"/>
                <a:gd name="T11" fmla="*/ 6 h 234"/>
                <a:gd name="T12" fmla="*/ 47 w 95"/>
                <a:gd name="T13" fmla="*/ 0 h 234"/>
                <a:gd name="T14" fmla="*/ 61 w 95"/>
                <a:gd name="T15" fmla="*/ 6 h 234"/>
                <a:gd name="T16" fmla="*/ 67 w 95"/>
                <a:gd name="T17" fmla="*/ 19 h 234"/>
                <a:gd name="T18" fmla="*/ 95 w 95"/>
                <a:gd name="T19" fmla="*/ 134 h 234"/>
                <a:gd name="T20" fmla="*/ 86 w 95"/>
                <a:gd name="T21" fmla="*/ 143 h 234"/>
                <a:gd name="T22" fmla="*/ 77 w 95"/>
                <a:gd name="T23" fmla="*/ 134 h 234"/>
                <a:gd name="T24" fmla="*/ 77 w 95"/>
                <a:gd name="T25" fmla="*/ 69 h 234"/>
                <a:gd name="T26" fmla="*/ 73 w 95"/>
                <a:gd name="T27" fmla="*/ 69 h 234"/>
                <a:gd name="T28" fmla="*/ 73 w 95"/>
                <a:gd name="T29" fmla="*/ 224 h 234"/>
                <a:gd name="T30" fmla="*/ 61 w 95"/>
                <a:gd name="T31" fmla="*/ 234 h 234"/>
                <a:gd name="T32" fmla="*/ 50 w 95"/>
                <a:gd name="T33" fmla="*/ 224 h 234"/>
                <a:gd name="T34" fmla="*/ 50 w 95"/>
                <a:gd name="T35" fmla="*/ 133 h 234"/>
                <a:gd name="T36" fmla="*/ 45 w 95"/>
                <a:gd name="T37" fmla="*/ 133 h 234"/>
                <a:gd name="T38" fmla="*/ 45 w 95"/>
                <a:gd name="T39" fmla="*/ 224 h 234"/>
                <a:gd name="T40" fmla="*/ 33 w 95"/>
                <a:gd name="T41" fmla="*/ 234 h 234"/>
                <a:gd name="T42" fmla="*/ 22 w 95"/>
                <a:gd name="T43" fmla="*/ 224 h 234"/>
                <a:gd name="T44" fmla="*/ 22 w 95"/>
                <a:gd name="T45" fmla="*/ 69 h 234"/>
                <a:gd name="T46" fmla="*/ 18 w 95"/>
                <a:gd name="T47" fmla="*/ 69 h 234"/>
                <a:gd name="T48" fmla="*/ 18 w 95"/>
                <a:gd name="T49" fmla="*/ 134 h 234"/>
                <a:gd name="T50" fmla="*/ 9 w 95"/>
                <a:gd name="T51" fmla="*/ 143 h 234"/>
                <a:gd name="T52" fmla="*/ 0 w 95"/>
                <a:gd name="T53" fmla="*/ 134 h 234"/>
                <a:gd name="T54" fmla="*/ 0 w 95"/>
                <a:gd name="T55" fmla="*/ 60 h 234"/>
                <a:gd name="T56" fmla="*/ 24 w 95"/>
                <a:gd name="T57" fmla="*/ 42 h 234"/>
                <a:gd name="T58" fmla="*/ 71 w 95"/>
                <a:gd name="T59" fmla="*/ 42 h 234"/>
                <a:gd name="T60" fmla="*/ 95 w 95"/>
                <a:gd name="T61" fmla="*/ 60 h 234"/>
                <a:gd name="T62" fmla="*/ 95 w 95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5" h="234">
                  <a:moveTo>
                    <a:pt x="67" y="19"/>
                  </a:moveTo>
                  <a:cubicBezTo>
                    <a:pt x="67" y="25"/>
                    <a:pt x="65" y="29"/>
                    <a:pt x="61" y="34"/>
                  </a:cubicBezTo>
                  <a:cubicBezTo>
                    <a:pt x="57" y="38"/>
                    <a:pt x="53" y="40"/>
                    <a:pt x="47" y="40"/>
                  </a:cubicBezTo>
                  <a:cubicBezTo>
                    <a:pt x="42" y="40"/>
                    <a:pt x="37" y="38"/>
                    <a:pt x="33" y="34"/>
                  </a:cubicBezTo>
                  <a:cubicBezTo>
                    <a:pt x="29" y="29"/>
                    <a:pt x="28" y="25"/>
                    <a:pt x="28" y="19"/>
                  </a:cubicBezTo>
                  <a:cubicBezTo>
                    <a:pt x="28" y="14"/>
                    <a:pt x="29" y="9"/>
                    <a:pt x="33" y="6"/>
                  </a:cubicBezTo>
                  <a:cubicBezTo>
                    <a:pt x="37" y="2"/>
                    <a:pt x="42" y="0"/>
                    <a:pt x="47" y="0"/>
                  </a:cubicBezTo>
                  <a:cubicBezTo>
                    <a:pt x="53" y="0"/>
                    <a:pt x="57" y="2"/>
                    <a:pt x="61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5" y="134"/>
                  </a:moveTo>
                  <a:cubicBezTo>
                    <a:pt x="95" y="140"/>
                    <a:pt x="92" y="143"/>
                    <a:pt x="86" y="143"/>
                  </a:cubicBezTo>
                  <a:cubicBezTo>
                    <a:pt x="80" y="143"/>
                    <a:pt x="77" y="140"/>
                    <a:pt x="77" y="134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1" y="234"/>
                  </a:cubicBezTo>
                  <a:cubicBezTo>
                    <a:pt x="54" y="234"/>
                    <a:pt x="50" y="231"/>
                    <a:pt x="50" y="224"/>
                  </a:cubicBezTo>
                  <a:cubicBezTo>
                    <a:pt x="50" y="133"/>
                    <a:pt x="50" y="133"/>
                    <a:pt x="50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3" y="234"/>
                  </a:cubicBezTo>
                  <a:cubicBezTo>
                    <a:pt x="26" y="234"/>
                    <a:pt x="22" y="231"/>
                    <a:pt x="22" y="224"/>
                  </a:cubicBezTo>
                  <a:cubicBezTo>
                    <a:pt x="22" y="69"/>
                    <a:pt x="22" y="69"/>
                    <a:pt x="22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4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5" y="48"/>
                    <a:pt x="95" y="60"/>
                  </a:cubicBezTo>
                  <a:lnTo>
                    <a:pt x="95" y="13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176" name="Freeform 7"/>
            <p:cNvSpPr>
              <a:spLocks noEditPoints="1"/>
            </p:cNvSpPr>
            <p:nvPr/>
          </p:nvSpPr>
          <p:spPr bwMode="auto">
            <a:xfrm>
              <a:off x="2211523" y="2030581"/>
              <a:ext cx="277284" cy="679451"/>
            </a:xfrm>
            <a:custGeom>
              <a:avLst/>
              <a:gdLst>
                <a:gd name="T0" fmla="*/ 68 w 96"/>
                <a:gd name="T1" fmla="*/ 19 h 234"/>
                <a:gd name="T2" fmla="*/ 62 w 96"/>
                <a:gd name="T3" fmla="*/ 34 h 234"/>
                <a:gd name="T4" fmla="*/ 48 w 96"/>
                <a:gd name="T5" fmla="*/ 40 h 234"/>
                <a:gd name="T6" fmla="*/ 34 w 96"/>
                <a:gd name="T7" fmla="*/ 34 h 234"/>
                <a:gd name="T8" fmla="*/ 28 w 96"/>
                <a:gd name="T9" fmla="*/ 19 h 234"/>
                <a:gd name="T10" fmla="*/ 34 w 96"/>
                <a:gd name="T11" fmla="*/ 6 h 234"/>
                <a:gd name="T12" fmla="*/ 48 w 96"/>
                <a:gd name="T13" fmla="*/ 0 h 234"/>
                <a:gd name="T14" fmla="*/ 62 w 96"/>
                <a:gd name="T15" fmla="*/ 6 h 234"/>
                <a:gd name="T16" fmla="*/ 68 w 96"/>
                <a:gd name="T17" fmla="*/ 19 h 234"/>
                <a:gd name="T18" fmla="*/ 96 w 96"/>
                <a:gd name="T19" fmla="*/ 134 h 234"/>
                <a:gd name="T20" fmla="*/ 87 w 96"/>
                <a:gd name="T21" fmla="*/ 143 h 234"/>
                <a:gd name="T22" fmla="*/ 78 w 96"/>
                <a:gd name="T23" fmla="*/ 134 h 234"/>
                <a:gd name="T24" fmla="*/ 78 w 96"/>
                <a:gd name="T25" fmla="*/ 69 h 234"/>
                <a:gd name="T26" fmla="*/ 73 w 96"/>
                <a:gd name="T27" fmla="*/ 69 h 234"/>
                <a:gd name="T28" fmla="*/ 73 w 96"/>
                <a:gd name="T29" fmla="*/ 224 h 234"/>
                <a:gd name="T30" fmla="*/ 62 w 96"/>
                <a:gd name="T31" fmla="*/ 234 h 234"/>
                <a:gd name="T32" fmla="*/ 51 w 96"/>
                <a:gd name="T33" fmla="*/ 224 h 234"/>
                <a:gd name="T34" fmla="*/ 51 w 96"/>
                <a:gd name="T35" fmla="*/ 133 h 234"/>
                <a:gd name="T36" fmla="*/ 45 w 96"/>
                <a:gd name="T37" fmla="*/ 133 h 234"/>
                <a:gd name="T38" fmla="*/ 45 w 96"/>
                <a:gd name="T39" fmla="*/ 224 h 234"/>
                <a:gd name="T40" fmla="*/ 34 w 96"/>
                <a:gd name="T41" fmla="*/ 234 h 234"/>
                <a:gd name="T42" fmla="*/ 23 w 96"/>
                <a:gd name="T43" fmla="*/ 224 h 234"/>
                <a:gd name="T44" fmla="*/ 23 w 96"/>
                <a:gd name="T45" fmla="*/ 69 h 234"/>
                <a:gd name="T46" fmla="*/ 19 w 96"/>
                <a:gd name="T47" fmla="*/ 69 h 234"/>
                <a:gd name="T48" fmla="*/ 19 w 96"/>
                <a:gd name="T49" fmla="*/ 134 h 234"/>
                <a:gd name="T50" fmla="*/ 9 w 96"/>
                <a:gd name="T51" fmla="*/ 143 h 234"/>
                <a:gd name="T52" fmla="*/ 0 w 96"/>
                <a:gd name="T53" fmla="*/ 134 h 234"/>
                <a:gd name="T54" fmla="*/ 0 w 96"/>
                <a:gd name="T55" fmla="*/ 60 h 234"/>
                <a:gd name="T56" fmla="*/ 25 w 96"/>
                <a:gd name="T57" fmla="*/ 42 h 234"/>
                <a:gd name="T58" fmla="*/ 71 w 96"/>
                <a:gd name="T59" fmla="*/ 42 h 234"/>
                <a:gd name="T60" fmla="*/ 96 w 96"/>
                <a:gd name="T61" fmla="*/ 60 h 234"/>
                <a:gd name="T62" fmla="*/ 96 w 96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6" h="234">
                  <a:moveTo>
                    <a:pt x="68" y="19"/>
                  </a:moveTo>
                  <a:cubicBezTo>
                    <a:pt x="68" y="25"/>
                    <a:pt x="66" y="29"/>
                    <a:pt x="62" y="34"/>
                  </a:cubicBezTo>
                  <a:cubicBezTo>
                    <a:pt x="58" y="38"/>
                    <a:pt x="53" y="40"/>
                    <a:pt x="48" y="40"/>
                  </a:cubicBezTo>
                  <a:cubicBezTo>
                    <a:pt x="43" y="40"/>
                    <a:pt x="38" y="38"/>
                    <a:pt x="34" y="34"/>
                  </a:cubicBezTo>
                  <a:cubicBezTo>
                    <a:pt x="30" y="29"/>
                    <a:pt x="28" y="25"/>
                    <a:pt x="28" y="19"/>
                  </a:cubicBezTo>
                  <a:cubicBezTo>
                    <a:pt x="28" y="14"/>
                    <a:pt x="30" y="9"/>
                    <a:pt x="34" y="6"/>
                  </a:cubicBezTo>
                  <a:cubicBezTo>
                    <a:pt x="38" y="2"/>
                    <a:pt x="43" y="0"/>
                    <a:pt x="48" y="0"/>
                  </a:cubicBezTo>
                  <a:cubicBezTo>
                    <a:pt x="53" y="0"/>
                    <a:pt x="58" y="2"/>
                    <a:pt x="62" y="6"/>
                  </a:cubicBezTo>
                  <a:cubicBezTo>
                    <a:pt x="66" y="9"/>
                    <a:pt x="68" y="14"/>
                    <a:pt x="68" y="19"/>
                  </a:cubicBezTo>
                  <a:close/>
                  <a:moveTo>
                    <a:pt x="96" y="134"/>
                  </a:moveTo>
                  <a:cubicBezTo>
                    <a:pt x="96" y="140"/>
                    <a:pt x="93" y="143"/>
                    <a:pt x="87" y="143"/>
                  </a:cubicBezTo>
                  <a:cubicBezTo>
                    <a:pt x="81" y="143"/>
                    <a:pt x="78" y="140"/>
                    <a:pt x="78" y="134"/>
                  </a:cubicBezTo>
                  <a:cubicBezTo>
                    <a:pt x="78" y="69"/>
                    <a:pt x="78" y="69"/>
                    <a:pt x="78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70" y="234"/>
                    <a:pt x="62" y="234"/>
                  </a:cubicBezTo>
                  <a:cubicBezTo>
                    <a:pt x="55" y="234"/>
                    <a:pt x="51" y="231"/>
                    <a:pt x="51" y="224"/>
                  </a:cubicBezTo>
                  <a:cubicBezTo>
                    <a:pt x="51" y="133"/>
                    <a:pt x="51" y="133"/>
                    <a:pt x="51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2" y="234"/>
                    <a:pt x="34" y="234"/>
                  </a:cubicBezTo>
                  <a:cubicBezTo>
                    <a:pt x="27" y="234"/>
                    <a:pt x="23" y="231"/>
                    <a:pt x="23" y="224"/>
                  </a:cubicBezTo>
                  <a:cubicBezTo>
                    <a:pt x="23" y="69"/>
                    <a:pt x="23" y="69"/>
                    <a:pt x="23" y="69"/>
                  </a:cubicBezTo>
                  <a:cubicBezTo>
                    <a:pt x="19" y="69"/>
                    <a:pt x="19" y="69"/>
                    <a:pt x="19" y="69"/>
                  </a:cubicBezTo>
                  <a:cubicBezTo>
                    <a:pt x="19" y="134"/>
                    <a:pt x="19" y="134"/>
                    <a:pt x="19" y="134"/>
                  </a:cubicBezTo>
                  <a:cubicBezTo>
                    <a:pt x="19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9" y="42"/>
                    <a:pt x="25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8" y="42"/>
                    <a:pt x="96" y="48"/>
                    <a:pt x="96" y="60"/>
                  </a:cubicBezTo>
                  <a:lnTo>
                    <a:pt x="96" y="13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177" name="Freeform 9"/>
            <p:cNvSpPr>
              <a:spLocks noEditPoints="1"/>
            </p:cNvSpPr>
            <p:nvPr/>
          </p:nvSpPr>
          <p:spPr bwMode="auto">
            <a:xfrm>
              <a:off x="1629440" y="2030581"/>
              <a:ext cx="275167" cy="679451"/>
            </a:xfrm>
            <a:custGeom>
              <a:avLst/>
              <a:gdLst>
                <a:gd name="T0" fmla="*/ 67 w 95"/>
                <a:gd name="T1" fmla="*/ 19 h 234"/>
                <a:gd name="T2" fmla="*/ 61 w 95"/>
                <a:gd name="T3" fmla="*/ 34 h 234"/>
                <a:gd name="T4" fmla="*/ 47 w 95"/>
                <a:gd name="T5" fmla="*/ 40 h 234"/>
                <a:gd name="T6" fmla="*/ 33 w 95"/>
                <a:gd name="T7" fmla="*/ 34 h 234"/>
                <a:gd name="T8" fmla="*/ 27 w 95"/>
                <a:gd name="T9" fmla="*/ 19 h 234"/>
                <a:gd name="T10" fmla="*/ 33 w 95"/>
                <a:gd name="T11" fmla="*/ 6 h 234"/>
                <a:gd name="T12" fmla="*/ 47 w 95"/>
                <a:gd name="T13" fmla="*/ 0 h 234"/>
                <a:gd name="T14" fmla="*/ 61 w 95"/>
                <a:gd name="T15" fmla="*/ 6 h 234"/>
                <a:gd name="T16" fmla="*/ 67 w 95"/>
                <a:gd name="T17" fmla="*/ 19 h 234"/>
                <a:gd name="T18" fmla="*/ 95 w 95"/>
                <a:gd name="T19" fmla="*/ 134 h 234"/>
                <a:gd name="T20" fmla="*/ 86 w 95"/>
                <a:gd name="T21" fmla="*/ 143 h 234"/>
                <a:gd name="T22" fmla="*/ 77 w 95"/>
                <a:gd name="T23" fmla="*/ 134 h 234"/>
                <a:gd name="T24" fmla="*/ 77 w 95"/>
                <a:gd name="T25" fmla="*/ 69 h 234"/>
                <a:gd name="T26" fmla="*/ 73 w 95"/>
                <a:gd name="T27" fmla="*/ 69 h 234"/>
                <a:gd name="T28" fmla="*/ 73 w 95"/>
                <a:gd name="T29" fmla="*/ 224 h 234"/>
                <a:gd name="T30" fmla="*/ 61 w 95"/>
                <a:gd name="T31" fmla="*/ 234 h 234"/>
                <a:gd name="T32" fmla="*/ 50 w 95"/>
                <a:gd name="T33" fmla="*/ 224 h 234"/>
                <a:gd name="T34" fmla="*/ 50 w 95"/>
                <a:gd name="T35" fmla="*/ 133 h 234"/>
                <a:gd name="T36" fmla="*/ 45 w 95"/>
                <a:gd name="T37" fmla="*/ 133 h 234"/>
                <a:gd name="T38" fmla="*/ 45 w 95"/>
                <a:gd name="T39" fmla="*/ 224 h 234"/>
                <a:gd name="T40" fmla="*/ 33 w 95"/>
                <a:gd name="T41" fmla="*/ 234 h 234"/>
                <a:gd name="T42" fmla="*/ 22 w 95"/>
                <a:gd name="T43" fmla="*/ 224 h 234"/>
                <a:gd name="T44" fmla="*/ 22 w 95"/>
                <a:gd name="T45" fmla="*/ 69 h 234"/>
                <a:gd name="T46" fmla="*/ 18 w 95"/>
                <a:gd name="T47" fmla="*/ 69 h 234"/>
                <a:gd name="T48" fmla="*/ 18 w 95"/>
                <a:gd name="T49" fmla="*/ 134 h 234"/>
                <a:gd name="T50" fmla="*/ 9 w 95"/>
                <a:gd name="T51" fmla="*/ 143 h 234"/>
                <a:gd name="T52" fmla="*/ 0 w 95"/>
                <a:gd name="T53" fmla="*/ 134 h 234"/>
                <a:gd name="T54" fmla="*/ 0 w 95"/>
                <a:gd name="T55" fmla="*/ 60 h 234"/>
                <a:gd name="T56" fmla="*/ 24 w 95"/>
                <a:gd name="T57" fmla="*/ 42 h 234"/>
                <a:gd name="T58" fmla="*/ 71 w 95"/>
                <a:gd name="T59" fmla="*/ 42 h 234"/>
                <a:gd name="T60" fmla="*/ 95 w 95"/>
                <a:gd name="T61" fmla="*/ 60 h 234"/>
                <a:gd name="T62" fmla="*/ 95 w 95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5" h="234">
                  <a:moveTo>
                    <a:pt x="67" y="19"/>
                  </a:moveTo>
                  <a:cubicBezTo>
                    <a:pt x="67" y="25"/>
                    <a:pt x="65" y="29"/>
                    <a:pt x="61" y="34"/>
                  </a:cubicBezTo>
                  <a:cubicBezTo>
                    <a:pt x="57" y="38"/>
                    <a:pt x="53" y="40"/>
                    <a:pt x="47" y="40"/>
                  </a:cubicBezTo>
                  <a:cubicBezTo>
                    <a:pt x="42" y="40"/>
                    <a:pt x="37" y="38"/>
                    <a:pt x="33" y="34"/>
                  </a:cubicBezTo>
                  <a:cubicBezTo>
                    <a:pt x="29" y="29"/>
                    <a:pt x="27" y="25"/>
                    <a:pt x="27" y="19"/>
                  </a:cubicBezTo>
                  <a:cubicBezTo>
                    <a:pt x="27" y="14"/>
                    <a:pt x="29" y="9"/>
                    <a:pt x="33" y="6"/>
                  </a:cubicBezTo>
                  <a:cubicBezTo>
                    <a:pt x="37" y="2"/>
                    <a:pt x="42" y="0"/>
                    <a:pt x="47" y="0"/>
                  </a:cubicBezTo>
                  <a:cubicBezTo>
                    <a:pt x="53" y="0"/>
                    <a:pt x="57" y="2"/>
                    <a:pt x="61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5" y="134"/>
                  </a:moveTo>
                  <a:cubicBezTo>
                    <a:pt x="95" y="140"/>
                    <a:pt x="92" y="143"/>
                    <a:pt x="86" y="143"/>
                  </a:cubicBezTo>
                  <a:cubicBezTo>
                    <a:pt x="80" y="143"/>
                    <a:pt x="77" y="140"/>
                    <a:pt x="77" y="134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1" y="234"/>
                  </a:cubicBezTo>
                  <a:cubicBezTo>
                    <a:pt x="54" y="234"/>
                    <a:pt x="50" y="231"/>
                    <a:pt x="50" y="224"/>
                  </a:cubicBezTo>
                  <a:cubicBezTo>
                    <a:pt x="50" y="133"/>
                    <a:pt x="50" y="133"/>
                    <a:pt x="50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3" y="234"/>
                  </a:cubicBezTo>
                  <a:cubicBezTo>
                    <a:pt x="26" y="234"/>
                    <a:pt x="22" y="231"/>
                    <a:pt x="22" y="224"/>
                  </a:cubicBezTo>
                  <a:cubicBezTo>
                    <a:pt x="22" y="69"/>
                    <a:pt x="22" y="69"/>
                    <a:pt x="22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4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5" y="48"/>
                    <a:pt x="95" y="60"/>
                  </a:cubicBezTo>
                  <a:lnTo>
                    <a:pt x="95" y="13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178" name="Freeform 10"/>
            <p:cNvSpPr>
              <a:spLocks noEditPoints="1"/>
            </p:cNvSpPr>
            <p:nvPr/>
          </p:nvSpPr>
          <p:spPr bwMode="auto">
            <a:xfrm>
              <a:off x="4558907" y="2030581"/>
              <a:ext cx="277284" cy="679451"/>
            </a:xfrm>
            <a:custGeom>
              <a:avLst/>
              <a:gdLst>
                <a:gd name="T0" fmla="*/ 67 w 95"/>
                <a:gd name="T1" fmla="*/ 19 h 234"/>
                <a:gd name="T2" fmla="*/ 61 w 95"/>
                <a:gd name="T3" fmla="*/ 34 h 234"/>
                <a:gd name="T4" fmla="*/ 47 w 95"/>
                <a:gd name="T5" fmla="*/ 40 h 234"/>
                <a:gd name="T6" fmla="*/ 33 w 95"/>
                <a:gd name="T7" fmla="*/ 34 h 234"/>
                <a:gd name="T8" fmla="*/ 27 w 95"/>
                <a:gd name="T9" fmla="*/ 19 h 234"/>
                <a:gd name="T10" fmla="*/ 33 w 95"/>
                <a:gd name="T11" fmla="*/ 6 h 234"/>
                <a:gd name="T12" fmla="*/ 47 w 95"/>
                <a:gd name="T13" fmla="*/ 0 h 234"/>
                <a:gd name="T14" fmla="*/ 61 w 95"/>
                <a:gd name="T15" fmla="*/ 6 h 234"/>
                <a:gd name="T16" fmla="*/ 67 w 95"/>
                <a:gd name="T17" fmla="*/ 19 h 234"/>
                <a:gd name="T18" fmla="*/ 95 w 95"/>
                <a:gd name="T19" fmla="*/ 134 h 234"/>
                <a:gd name="T20" fmla="*/ 86 w 95"/>
                <a:gd name="T21" fmla="*/ 143 h 234"/>
                <a:gd name="T22" fmla="*/ 77 w 95"/>
                <a:gd name="T23" fmla="*/ 134 h 234"/>
                <a:gd name="T24" fmla="*/ 77 w 95"/>
                <a:gd name="T25" fmla="*/ 69 h 234"/>
                <a:gd name="T26" fmla="*/ 73 w 95"/>
                <a:gd name="T27" fmla="*/ 69 h 234"/>
                <a:gd name="T28" fmla="*/ 73 w 95"/>
                <a:gd name="T29" fmla="*/ 224 h 234"/>
                <a:gd name="T30" fmla="*/ 61 w 95"/>
                <a:gd name="T31" fmla="*/ 234 h 234"/>
                <a:gd name="T32" fmla="*/ 50 w 95"/>
                <a:gd name="T33" fmla="*/ 224 h 234"/>
                <a:gd name="T34" fmla="*/ 50 w 95"/>
                <a:gd name="T35" fmla="*/ 133 h 234"/>
                <a:gd name="T36" fmla="*/ 44 w 95"/>
                <a:gd name="T37" fmla="*/ 133 h 234"/>
                <a:gd name="T38" fmla="*/ 44 w 95"/>
                <a:gd name="T39" fmla="*/ 224 h 234"/>
                <a:gd name="T40" fmla="*/ 33 w 95"/>
                <a:gd name="T41" fmla="*/ 234 h 234"/>
                <a:gd name="T42" fmla="*/ 22 w 95"/>
                <a:gd name="T43" fmla="*/ 224 h 234"/>
                <a:gd name="T44" fmla="*/ 22 w 95"/>
                <a:gd name="T45" fmla="*/ 69 h 234"/>
                <a:gd name="T46" fmla="*/ 18 w 95"/>
                <a:gd name="T47" fmla="*/ 69 h 234"/>
                <a:gd name="T48" fmla="*/ 18 w 95"/>
                <a:gd name="T49" fmla="*/ 134 h 234"/>
                <a:gd name="T50" fmla="*/ 9 w 95"/>
                <a:gd name="T51" fmla="*/ 143 h 234"/>
                <a:gd name="T52" fmla="*/ 0 w 95"/>
                <a:gd name="T53" fmla="*/ 134 h 234"/>
                <a:gd name="T54" fmla="*/ 0 w 95"/>
                <a:gd name="T55" fmla="*/ 60 h 234"/>
                <a:gd name="T56" fmla="*/ 24 w 95"/>
                <a:gd name="T57" fmla="*/ 42 h 234"/>
                <a:gd name="T58" fmla="*/ 71 w 95"/>
                <a:gd name="T59" fmla="*/ 42 h 234"/>
                <a:gd name="T60" fmla="*/ 95 w 95"/>
                <a:gd name="T61" fmla="*/ 60 h 234"/>
                <a:gd name="T62" fmla="*/ 95 w 95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5" h="234">
                  <a:moveTo>
                    <a:pt x="67" y="19"/>
                  </a:moveTo>
                  <a:cubicBezTo>
                    <a:pt x="67" y="25"/>
                    <a:pt x="65" y="29"/>
                    <a:pt x="61" y="34"/>
                  </a:cubicBezTo>
                  <a:cubicBezTo>
                    <a:pt x="57" y="38"/>
                    <a:pt x="53" y="40"/>
                    <a:pt x="47" y="40"/>
                  </a:cubicBezTo>
                  <a:cubicBezTo>
                    <a:pt x="42" y="40"/>
                    <a:pt x="37" y="38"/>
                    <a:pt x="33" y="34"/>
                  </a:cubicBezTo>
                  <a:cubicBezTo>
                    <a:pt x="29" y="29"/>
                    <a:pt x="27" y="25"/>
                    <a:pt x="27" y="19"/>
                  </a:cubicBezTo>
                  <a:cubicBezTo>
                    <a:pt x="27" y="14"/>
                    <a:pt x="29" y="9"/>
                    <a:pt x="33" y="6"/>
                  </a:cubicBezTo>
                  <a:cubicBezTo>
                    <a:pt x="37" y="2"/>
                    <a:pt x="42" y="0"/>
                    <a:pt x="47" y="0"/>
                  </a:cubicBezTo>
                  <a:cubicBezTo>
                    <a:pt x="53" y="0"/>
                    <a:pt x="57" y="2"/>
                    <a:pt x="61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5" y="134"/>
                  </a:moveTo>
                  <a:cubicBezTo>
                    <a:pt x="95" y="140"/>
                    <a:pt x="92" y="143"/>
                    <a:pt x="86" y="143"/>
                  </a:cubicBezTo>
                  <a:cubicBezTo>
                    <a:pt x="80" y="143"/>
                    <a:pt x="77" y="140"/>
                    <a:pt x="77" y="134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1" y="234"/>
                  </a:cubicBezTo>
                  <a:cubicBezTo>
                    <a:pt x="54" y="234"/>
                    <a:pt x="50" y="231"/>
                    <a:pt x="50" y="224"/>
                  </a:cubicBezTo>
                  <a:cubicBezTo>
                    <a:pt x="50" y="133"/>
                    <a:pt x="50" y="133"/>
                    <a:pt x="50" y="133"/>
                  </a:cubicBezTo>
                  <a:cubicBezTo>
                    <a:pt x="44" y="133"/>
                    <a:pt x="44" y="133"/>
                    <a:pt x="44" y="133"/>
                  </a:cubicBezTo>
                  <a:cubicBezTo>
                    <a:pt x="44" y="224"/>
                    <a:pt x="44" y="224"/>
                    <a:pt x="44" y="224"/>
                  </a:cubicBezTo>
                  <a:cubicBezTo>
                    <a:pt x="44" y="231"/>
                    <a:pt x="41" y="234"/>
                    <a:pt x="33" y="234"/>
                  </a:cubicBezTo>
                  <a:cubicBezTo>
                    <a:pt x="26" y="234"/>
                    <a:pt x="22" y="231"/>
                    <a:pt x="22" y="224"/>
                  </a:cubicBezTo>
                  <a:cubicBezTo>
                    <a:pt x="22" y="69"/>
                    <a:pt x="22" y="69"/>
                    <a:pt x="22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4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5" y="48"/>
                    <a:pt x="95" y="60"/>
                  </a:cubicBezTo>
                  <a:lnTo>
                    <a:pt x="95" y="134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180" name="Freeform 11"/>
            <p:cNvSpPr>
              <a:spLocks noEditPoints="1"/>
            </p:cNvSpPr>
            <p:nvPr/>
          </p:nvSpPr>
          <p:spPr bwMode="auto">
            <a:xfrm>
              <a:off x="2797840" y="2030581"/>
              <a:ext cx="279400" cy="679451"/>
            </a:xfrm>
            <a:custGeom>
              <a:avLst/>
              <a:gdLst>
                <a:gd name="T0" fmla="*/ 68 w 96"/>
                <a:gd name="T1" fmla="*/ 19 h 234"/>
                <a:gd name="T2" fmla="*/ 62 w 96"/>
                <a:gd name="T3" fmla="*/ 34 h 234"/>
                <a:gd name="T4" fmla="*/ 48 w 96"/>
                <a:gd name="T5" fmla="*/ 40 h 234"/>
                <a:gd name="T6" fmla="*/ 34 w 96"/>
                <a:gd name="T7" fmla="*/ 34 h 234"/>
                <a:gd name="T8" fmla="*/ 28 w 96"/>
                <a:gd name="T9" fmla="*/ 19 h 234"/>
                <a:gd name="T10" fmla="*/ 34 w 96"/>
                <a:gd name="T11" fmla="*/ 6 h 234"/>
                <a:gd name="T12" fmla="*/ 48 w 96"/>
                <a:gd name="T13" fmla="*/ 0 h 234"/>
                <a:gd name="T14" fmla="*/ 62 w 96"/>
                <a:gd name="T15" fmla="*/ 6 h 234"/>
                <a:gd name="T16" fmla="*/ 68 w 96"/>
                <a:gd name="T17" fmla="*/ 19 h 234"/>
                <a:gd name="T18" fmla="*/ 96 w 96"/>
                <a:gd name="T19" fmla="*/ 134 h 234"/>
                <a:gd name="T20" fmla="*/ 87 w 96"/>
                <a:gd name="T21" fmla="*/ 143 h 234"/>
                <a:gd name="T22" fmla="*/ 78 w 96"/>
                <a:gd name="T23" fmla="*/ 134 h 234"/>
                <a:gd name="T24" fmla="*/ 78 w 96"/>
                <a:gd name="T25" fmla="*/ 69 h 234"/>
                <a:gd name="T26" fmla="*/ 73 w 96"/>
                <a:gd name="T27" fmla="*/ 69 h 234"/>
                <a:gd name="T28" fmla="*/ 73 w 96"/>
                <a:gd name="T29" fmla="*/ 224 h 234"/>
                <a:gd name="T30" fmla="*/ 62 w 96"/>
                <a:gd name="T31" fmla="*/ 234 h 234"/>
                <a:gd name="T32" fmla="*/ 51 w 96"/>
                <a:gd name="T33" fmla="*/ 224 h 234"/>
                <a:gd name="T34" fmla="*/ 51 w 96"/>
                <a:gd name="T35" fmla="*/ 133 h 234"/>
                <a:gd name="T36" fmla="*/ 45 w 96"/>
                <a:gd name="T37" fmla="*/ 133 h 234"/>
                <a:gd name="T38" fmla="*/ 45 w 96"/>
                <a:gd name="T39" fmla="*/ 224 h 234"/>
                <a:gd name="T40" fmla="*/ 34 w 96"/>
                <a:gd name="T41" fmla="*/ 234 h 234"/>
                <a:gd name="T42" fmla="*/ 23 w 96"/>
                <a:gd name="T43" fmla="*/ 224 h 234"/>
                <a:gd name="T44" fmla="*/ 23 w 96"/>
                <a:gd name="T45" fmla="*/ 69 h 234"/>
                <a:gd name="T46" fmla="*/ 18 w 96"/>
                <a:gd name="T47" fmla="*/ 69 h 234"/>
                <a:gd name="T48" fmla="*/ 18 w 96"/>
                <a:gd name="T49" fmla="*/ 134 h 234"/>
                <a:gd name="T50" fmla="*/ 9 w 96"/>
                <a:gd name="T51" fmla="*/ 143 h 234"/>
                <a:gd name="T52" fmla="*/ 0 w 96"/>
                <a:gd name="T53" fmla="*/ 134 h 234"/>
                <a:gd name="T54" fmla="*/ 0 w 96"/>
                <a:gd name="T55" fmla="*/ 60 h 234"/>
                <a:gd name="T56" fmla="*/ 25 w 96"/>
                <a:gd name="T57" fmla="*/ 42 h 234"/>
                <a:gd name="T58" fmla="*/ 71 w 96"/>
                <a:gd name="T59" fmla="*/ 42 h 234"/>
                <a:gd name="T60" fmla="*/ 96 w 96"/>
                <a:gd name="T61" fmla="*/ 60 h 234"/>
                <a:gd name="T62" fmla="*/ 96 w 96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6" h="234">
                  <a:moveTo>
                    <a:pt x="68" y="19"/>
                  </a:moveTo>
                  <a:cubicBezTo>
                    <a:pt x="68" y="25"/>
                    <a:pt x="66" y="29"/>
                    <a:pt x="62" y="34"/>
                  </a:cubicBezTo>
                  <a:cubicBezTo>
                    <a:pt x="58" y="38"/>
                    <a:pt x="53" y="40"/>
                    <a:pt x="48" y="40"/>
                  </a:cubicBezTo>
                  <a:cubicBezTo>
                    <a:pt x="43" y="40"/>
                    <a:pt x="38" y="38"/>
                    <a:pt x="34" y="34"/>
                  </a:cubicBezTo>
                  <a:cubicBezTo>
                    <a:pt x="30" y="29"/>
                    <a:pt x="28" y="25"/>
                    <a:pt x="28" y="19"/>
                  </a:cubicBezTo>
                  <a:cubicBezTo>
                    <a:pt x="28" y="14"/>
                    <a:pt x="30" y="9"/>
                    <a:pt x="34" y="6"/>
                  </a:cubicBezTo>
                  <a:cubicBezTo>
                    <a:pt x="38" y="2"/>
                    <a:pt x="42" y="0"/>
                    <a:pt x="48" y="0"/>
                  </a:cubicBezTo>
                  <a:cubicBezTo>
                    <a:pt x="53" y="0"/>
                    <a:pt x="58" y="2"/>
                    <a:pt x="62" y="6"/>
                  </a:cubicBezTo>
                  <a:cubicBezTo>
                    <a:pt x="66" y="9"/>
                    <a:pt x="68" y="14"/>
                    <a:pt x="68" y="19"/>
                  </a:cubicBezTo>
                  <a:close/>
                  <a:moveTo>
                    <a:pt x="96" y="134"/>
                  </a:moveTo>
                  <a:cubicBezTo>
                    <a:pt x="96" y="140"/>
                    <a:pt x="93" y="143"/>
                    <a:pt x="87" y="143"/>
                  </a:cubicBezTo>
                  <a:cubicBezTo>
                    <a:pt x="81" y="143"/>
                    <a:pt x="78" y="140"/>
                    <a:pt x="78" y="134"/>
                  </a:cubicBezTo>
                  <a:cubicBezTo>
                    <a:pt x="78" y="69"/>
                    <a:pt x="78" y="69"/>
                    <a:pt x="78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70" y="234"/>
                    <a:pt x="62" y="234"/>
                  </a:cubicBezTo>
                  <a:cubicBezTo>
                    <a:pt x="55" y="234"/>
                    <a:pt x="51" y="231"/>
                    <a:pt x="51" y="224"/>
                  </a:cubicBezTo>
                  <a:cubicBezTo>
                    <a:pt x="51" y="133"/>
                    <a:pt x="51" y="133"/>
                    <a:pt x="51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2" y="234"/>
                    <a:pt x="34" y="234"/>
                  </a:cubicBezTo>
                  <a:cubicBezTo>
                    <a:pt x="27" y="234"/>
                    <a:pt x="23" y="231"/>
                    <a:pt x="23" y="224"/>
                  </a:cubicBezTo>
                  <a:cubicBezTo>
                    <a:pt x="23" y="69"/>
                    <a:pt x="23" y="69"/>
                    <a:pt x="23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9" y="42"/>
                    <a:pt x="25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8" y="42"/>
                    <a:pt x="96" y="48"/>
                    <a:pt x="96" y="60"/>
                  </a:cubicBezTo>
                  <a:lnTo>
                    <a:pt x="96" y="13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182" name="Freeform 13"/>
            <p:cNvSpPr>
              <a:spLocks noEditPoints="1"/>
            </p:cNvSpPr>
            <p:nvPr/>
          </p:nvSpPr>
          <p:spPr bwMode="auto">
            <a:xfrm>
              <a:off x="3384156" y="2030581"/>
              <a:ext cx="277284" cy="679451"/>
            </a:xfrm>
            <a:custGeom>
              <a:avLst/>
              <a:gdLst>
                <a:gd name="T0" fmla="*/ 67 w 95"/>
                <a:gd name="T1" fmla="*/ 19 h 234"/>
                <a:gd name="T2" fmla="*/ 61 w 95"/>
                <a:gd name="T3" fmla="*/ 34 h 234"/>
                <a:gd name="T4" fmla="*/ 47 w 95"/>
                <a:gd name="T5" fmla="*/ 40 h 234"/>
                <a:gd name="T6" fmla="*/ 33 w 95"/>
                <a:gd name="T7" fmla="*/ 34 h 234"/>
                <a:gd name="T8" fmla="*/ 28 w 95"/>
                <a:gd name="T9" fmla="*/ 19 h 234"/>
                <a:gd name="T10" fmla="*/ 33 w 95"/>
                <a:gd name="T11" fmla="*/ 6 h 234"/>
                <a:gd name="T12" fmla="*/ 47 w 95"/>
                <a:gd name="T13" fmla="*/ 0 h 234"/>
                <a:gd name="T14" fmla="*/ 61 w 95"/>
                <a:gd name="T15" fmla="*/ 6 h 234"/>
                <a:gd name="T16" fmla="*/ 67 w 95"/>
                <a:gd name="T17" fmla="*/ 19 h 234"/>
                <a:gd name="T18" fmla="*/ 95 w 95"/>
                <a:gd name="T19" fmla="*/ 134 h 234"/>
                <a:gd name="T20" fmla="*/ 86 w 95"/>
                <a:gd name="T21" fmla="*/ 143 h 234"/>
                <a:gd name="T22" fmla="*/ 77 w 95"/>
                <a:gd name="T23" fmla="*/ 134 h 234"/>
                <a:gd name="T24" fmla="*/ 77 w 95"/>
                <a:gd name="T25" fmla="*/ 69 h 234"/>
                <a:gd name="T26" fmla="*/ 73 w 95"/>
                <a:gd name="T27" fmla="*/ 69 h 234"/>
                <a:gd name="T28" fmla="*/ 73 w 95"/>
                <a:gd name="T29" fmla="*/ 224 h 234"/>
                <a:gd name="T30" fmla="*/ 62 w 95"/>
                <a:gd name="T31" fmla="*/ 234 h 234"/>
                <a:gd name="T32" fmla="*/ 50 w 95"/>
                <a:gd name="T33" fmla="*/ 224 h 234"/>
                <a:gd name="T34" fmla="*/ 50 w 95"/>
                <a:gd name="T35" fmla="*/ 133 h 234"/>
                <a:gd name="T36" fmla="*/ 45 w 95"/>
                <a:gd name="T37" fmla="*/ 133 h 234"/>
                <a:gd name="T38" fmla="*/ 45 w 95"/>
                <a:gd name="T39" fmla="*/ 224 h 234"/>
                <a:gd name="T40" fmla="*/ 33 w 95"/>
                <a:gd name="T41" fmla="*/ 234 h 234"/>
                <a:gd name="T42" fmla="*/ 22 w 95"/>
                <a:gd name="T43" fmla="*/ 224 h 234"/>
                <a:gd name="T44" fmla="*/ 22 w 95"/>
                <a:gd name="T45" fmla="*/ 69 h 234"/>
                <a:gd name="T46" fmla="*/ 18 w 95"/>
                <a:gd name="T47" fmla="*/ 69 h 234"/>
                <a:gd name="T48" fmla="*/ 18 w 95"/>
                <a:gd name="T49" fmla="*/ 134 h 234"/>
                <a:gd name="T50" fmla="*/ 9 w 95"/>
                <a:gd name="T51" fmla="*/ 143 h 234"/>
                <a:gd name="T52" fmla="*/ 0 w 95"/>
                <a:gd name="T53" fmla="*/ 134 h 234"/>
                <a:gd name="T54" fmla="*/ 0 w 95"/>
                <a:gd name="T55" fmla="*/ 60 h 234"/>
                <a:gd name="T56" fmla="*/ 24 w 95"/>
                <a:gd name="T57" fmla="*/ 42 h 234"/>
                <a:gd name="T58" fmla="*/ 71 w 95"/>
                <a:gd name="T59" fmla="*/ 42 h 234"/>
                <a:gd name="T60" fmla="*/ 95 w 95"/>
                <a:gd name="T61" fmla="*/ 60 h 234"/>
                <a:gd name="T62" fmla="*/ 95 w 95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5" h="234">
                  <a:moveTo>
                    <a:pt x="67" y="19"/>
                  </a:moveTo>
                  <a:cubicBezTo>
                    <a:pt x="67" y="25"/>
                    <a:pt x="65" y="29"/>
                    <a:pt x="61" y="34"/>
                  </a:cubicBezTo>
                  <a:cubicBezTo>
                    <a:pt x="57" y="38"/>
                    <a:pt x="53" y="40"/>
                    <a:pt x="47" y="40"/>
                  </a:cubicBezTo>
                  <a:cubicBezTo>
                    <a:pt x="42" y="40"/>
                    <a:pt x="37" y="38"/>
                    <a:pt x="33" y="34"/>
                  </a:cubicBezTo>
                  <a:cubicBezTo>
                    <a:pt x="30" y="29"/>
                    <a:pt x="28" y="25"/>
                    <a:pt x="28" y="19"/>
                  </a:cubicBezTo>
                  <a:cubicBezTo>
                    <a:pt x="28" y="14"/>
                    <a:pt x="30" y="9"/>
                    <a:pt x="33" y="6"/>
                  </a:cubicBezTo>
                  <a:cubicBezTo>
                    <a:pt x="37" y="2"/>
                    <a:pt x="42" y="0"/>
                    <a:pt x="47" y="0"/>
                  </a:cubicBezTo>
                  <a:cubicBezTo>
                    <a:pt x="53" y="0"/>
                    <a:pt x="57" y="2"/>
                    <a:pt x="61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5" y="134"/>
                  </a:moveTo>
                  <a:cubicBezTo>
                    <a:pt x="95" y="140"/>
                    <a:pt x="92" y="143"/>
                    <a:pt x="86" y="143"/>
                  </a:cubicBezTo>
                  <a:cubicBezTo>
                    <a:pt x="80" y="143"/>
                    <a:pt x="77" y="140"/>
                    <a:pt x="77" y="134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2" y="234"/>
                  </a:cubicBezTo>
                  <a:cubicBezTo>
                    <a:pt x="54" y="234"/>
                    <a:pt x="50" y="231"/>
                    <a:pt x="50" y="224"/>
                  </a:cubicBezTo>
                  <a:cubicBezTo>
                    <a:pt x="50" y="133"/>
                    <a:pt x="50" y="133"/>
                    <a:pt x="50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3" y="234"/>
                  </a:cubicBezTo>
                  <a:cubicBezTo>
                    <a:pt x="26" y="234"/>
                    <a:pt x="22" y="231"/>
                    <a:pt x="22" y="224"/>
                  </a:cubicBezTo>
                  <a:cubicBezTo>
                    <a:pt x="22" y="69"/>
                    <a:pt x="22" y="69"/>
                    <a:pt x="22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4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5" y="48"/>
                    <a:pt x="95" y="60"/>
                  </a:cubicBezTo>
                  <a:lnTo>
                    <a:pt x="95" y="13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185" name="Freeform 15"/>
            <p:cNvSpPr>
              <a:spLocks noEditPoints="1"/>
            </p:cNvSpPr>
            <p:nvPr/>
          </p:nvSpPr>
          <p:spPr bwMode="auto">
            <a:xfrm>
              <a:off x="1337340" y="2030581"/>
              <a:ext cx="279400" cy="679451"/>
            </a:xfrm>
            <a:custGeom>
              <a:avLst/>
              <a:gdLst>
                <a:gd name="T0" fmla="*/ 67 w 96"/>
                <a:gd name="T1" fmla="*/ 19 h 234"/>
                <a:gd name="T2" fmla="*/ 62 w 96"/>
                <a:gd name="T3" fmla="*/ 34 h 234"/>
                <a:gd name="T4" fmla="*/ 48 w 96"/>
                <a:gd name="T5" fmla="*/ 40 h 234"/>
                <a:gd name="T6" fmla="*/ 34 w 96"/>
                <a:gd name="T7" fmla="*/ 34 h 234"/>
                <a:gd name="T8" fmla="*/ 28 w 96"/>
                <a:gd name="T9" fmla="*/ 19 h 234"/>
                <a:gd name="T10" fmla="*/ 34 w 96"/>
                <a:gd name="T11" fmla="*/ 6 h 234"/>
                <a:gd name="T12" fmla="*/ 48 w 96"/>
                <a:gd name="T13" fmla="*/ 0 h 234"/>
                <a:gd name="T14" fmla="*/ 62 w 96"/>
                <a:gd name="T15" fmla="*/ 6 h 234"/>
                <a:gd name="T16" fmla="*/ 67 w 96"/>
                <a:gd name="T17" fmla="*/ 19 h 234"/>
                <a:gd name="T18" fmla="*/ 96 w 96"/>
                <a:gd name="T19" fmla="*/ 134 h 234"/>
                <a:gd name="T20" fmla="*/ 87 w 96"/>
                <a:gd name="T21" fmla="*/ 143 h 234"/>
                <a:gd name="T22" fmla="*/ 78 w 96"/>
                <a:gd name="T23" fmla="*/ 134 h 234"/>
                <a:gd name="T24" fmla="*/ 78 w 96"/>
                <a:gd name="T25" fmla="*/ 69 h 234"/>
                <a:gd name="T26" fmla="*/ 73 w 96"/>
                <a:gd name="T27" fmla="*/ 69 h 234"/>
                <a:gd name="T28" fmla="*/ 73 w 96"/>
                <a:gd name="T29" fmla="*/ 224 h 234"/>
                <a:gd name="T30" fmla="*/ 62 w 96"/>
                <a:gd name="T31" fmla="*/ 234 h 234"/>
                <a:gd name="T32" fmla="*/ 51 w 96"/>
                <a:gd name="T33" fmla="*/ 224 h 234"/>
                <a:gd name="T34" fmla="*/ 51 w 96"/>
                <a:gd name="T35" fmla="*/ 133 h 234"/>
                <a:gd name="T36" fmla="*/ 45 w 96"/>
                <a:gd name="T37" fmla="*/ 133 h 234"/>
                <a:gd name="T38" fmla="*/ 45 w 96"/>
                <a:gd name="T39" fmla="*/ 224 h 234"/>
                <a:gd name="T40" fmla="*/ 34 w 96"/>
                <a:gd name="T41" fmla="*/ 234 h 234"/>
                <a:gd name="T42" fmla="*/ 23 w 96"/>
                <a:gd name="T43" fmla="*/ 224 h 234"/>
                <a:gd name="T44" fmla="*/ 23 w 96"/>
                <a:gd name="T45" fmla="*/ 69 h 234"/>
                <a:gd name="T46" fmla="*/ 18 w 96"/>
                <a:gd name="T47" fmla="*/ 69 h 234"/>
                <a:gd name="T48" fmla="*/ 18 w 96"/>
                <a:gd name="T49" fmla="*/ 134 h 234"/>
                <a:gd name="T50" fmla="*/ 9 w 96"/>
                <a:gd name="T51" fmla="*/ 143 h 234"/>
                <a:gd name="T52" fmla="*/ 0 w 96"/>
                <a:gd name="T53" fmla="*/ 134 h 234"/>
                <a:gd name="T54" fmla="*/ 0 w 96"/>
                <a:gd name="T55" fmla="*/ 60 h 234"/>
                <a:gd name="T56" fmla="*/ 25 w 96"/>
                <a:gd name="T57" fmla="*/ 42 h 234"/>
                <a:gd name="T58" fmla="*/ 71 w 96"/>
                <a:gd name="T59" fmla="*/ 42 h 234"/>
                <a:gd name="T60" fmla="*/ 96 w 96"/>
                <a:gd name="T61" fmla="*/ 60 h 234"/>
                <a:gd name="T62" fmla="*/ 96 w 96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6" h="234">
                  <a:moveTo>
                    <a:pt x="67" y="19"/>
                  </a:moveTo>
                  <a:cubicBezTo>
                    <a:pt x="67" y="25"/>
                    <a:pt x="65" y="29"/>
                    <a:pt x="62" y="34"/>
                  </a:cubicBezTo>
                  <a:cubicBezTo>
                    <a:pt x="58" y="38"/>
                    <a:pt x="53" y="40"/>
                    <a:pt x="48" y="40"/>
                  </a:cubicBezTo>
                  <a:cubicBezTo>
                    <a:pt x="42" y="40"/>
                    <a:pt x="38" y="38"/>
                    <a:pt x="34" y="34"/>
                  </a:cubicBezTo>
                  <a:cubicBezTo>
                    <a:pt x="30" y="29"/>
                    <a:pt x="28" y="25"/>
                    <a:pt x="28" y="19"/>
                  </a:cubicBezTo>
                  <a:cubicBezTo>
                    <a:pt x="28" y="14"/>
                    <a:pt x="30" y="9"/>
                    <a:pt x="34" y="6"/>
                  </a:cubicBezTo>
                  <a:cubicBezTo>
                    <a:pt x="38" y="2"/>
                    <a:pt x="42" y="0"/>
                    <a:pt x="48" y="0"/>
                  </a:cubicBezTo>
                  <a:cubicBezTo>
                    <a:pt x="53" y="0"/>
                    <a:pt x="58" y="2"/>
                    <a:pt x="62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6" y="134"/>
                  </a:moveTo>
                  <a:cubicBezTo>
                    <a:pt x="96" y="140"/>
                    <a:pt x="93" y="143"/>
                    <a:pt x="87" y="143"/>
                  </a:cubicBezTo>
                  <a:cubicBezTo>
                    <a:pt x="81" y="143"/>
                    <a:pt x="78" y="140"/>
                    <a:pt x="78" y="134"/>
                  </a:cubicBezTo>
                  <a:cubicBezTo>
                    <a:pt x="78" y="69"/>
                    <a:pt x="78" y="69"/>
                    <a:pt x="78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2" y="234"/>
                  </a:cubicBezTo>
                  <a:cubicBezTo>
                    <a:pt x="54" y="234"/>
                    <a:pt x="51" y="231"/>
                    <a:pt x="51" y="224"/>
                  </a:cubicBezTo>
                  <a:cubicBezTo>
                    <a:pt x="51" y="133"/>
                    <a:pt x="51" y="133"/>
                    <a:pt x="51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4" y="234"/>
                  </a:cubicBezTo>
                  <a:cubicBezTo>
                    <a:pt x="26" y="234"/>
                    <a:pt x="23" y="231"/>
                    <a:pt x="23" y="224"/>
                  </a:cubicBezTo>
                  <a:cubicBezTo>
                    <a:pt x="23" y="69"/>
                    <a:pt x="23" y="69"/>
                    <a:pt x="23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5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6" y="48"/>
                    <a:pt x="96" y="60"/>
                  </a:cubicBezTo>
                  <a:lnTo>
                    <a:pt x="96" y="13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186" name="Freeform 16"/>
            <p:cNvSpPr>
              <a:spLocks noEditPoints="1"/>
            </p:cNvSpPr>
            <p:nvPr/>
          </p:nvSpPr>
          <p:spPr bwMode="auto">
            <a:xfrm>
              <a:off x="4268923" y="2030581"/>
              <a:ext cx="279400" cy="679451"/>
            </a:xfrm>
            <a:custGeom>
              <a:avLst/>
              <a:gdLst>
                <a:gd name="T0" fmla="*/ 67 w 96"/>
                <a:gd name="T1" fmla="*/ 19 h 234"/>
                <a:gd name="T2" fmla="*/ 62 w 96"/>
                <a:gd name="T3" fmla="*/ 34 h 234"/>
                <a:gd name="T4" fmla="*/ 48 w 96"/>
                <a:gd name="T5" fmla="*/ 40 h 234"/>
                <a:gd name="T6" fmla="*/ 34 w 96"/>
                <a:gd name="T7" fmla="*/ 34 h 234"/>
                <a:gd name="T8" fmla="*/ 28 w 96"/>
                <a:gd name="T9" fmla="*/ 19 h 234"/>
                <a:gd name="T10" fmla="*/ 34 w 96"/>
                <a:gd name="T11" fmla="*/ 6 h 234"/>
                <a:gd name="T12" fmla="*/ 48 w 96"/>
                <a:gd name="T13" fmla="*/ 0 h 234"/>
                <a:gd name="T14" fmla="*/ 62 w 96"/>
                <a:gd name="T15" fmla="*/ 6 h 234"/>
                <a:gd name="T16" fmla="*/ 67 w 96"/>
                <a:gd name="T17" fmla="*/ 19 h 234"/>
                <a:gd name="T18" fmla="*/ 96 w 96"/>
                <a:gd name="T19" fmla="*/ 134 h 234"/>
                <a:gd name="T20" fmla="*/ 87 w 96"/>
                <a:gd name="T21" fmla="*/ 143 h 234"/>
                <a:gd name="T22" fmla="*/ 77 w 96"/>
                <a:gd name="T23" fmla="*/ 134 h 234"/>
                <a:gd name="T24" fmla="*/ 77 w 96"/>
                <a:gd name="T25" fmla="*/ 69 h 234"/>
                <a:gd name="T26" fmla="*/ 73 w 96"/>
                <a:gd name="T27" fmla="*/ 69 h 234"/>
                <a:gd name="T28" fmla="*/ 73 w 96"/>
                <a:gd name="T29" fmla="*/ 224 h 234"/>
                <a:gd name="T30" fmla="*/ 62 w 96"/>
                <a:gd name="T31" fmla="*/ 234 h 234"/>
                <a:gd name="T32" fmla="*/ 51 w 96"/>
                <a:gd name="T33" fmla="*/ 224 h 234"/>
                <a:gd name="T34" fmla="*/ 51 w 96"/>
                <a:gd name="T35" fmla="*/ 133 h 234"/>
                <a:gd name="T36" fmla="*/ 45 w 96"/>
                <a:gd name="T37" fmla="*/ 133 h 234"/>
                <a:gd name="T38" fmla="*/ 45 w 96"/>
                <a:gd name="T39" fmla="*/ 224 h 234"/>
                <a:gd name="T40" fmla="*/ 34 w 96"/>
                <a:gd name="T41" fmla="*/ 234 h 234"/>
                <a:gd name="T42" fmla="*/ 23 w 96"/>
                <a:gd name="T43" fmla="*/ 224 h 234"/>
                <a:gd name="T44" fmla="*/ 23 w 96"/>
                <a:gd name="T45" fmla="*/ 69 h 234"/>
                <a:gd name="T46" fmla="*/ 18 w 96"/>
                <a:gd name="T47" fmla="*/ 69 h 234"/>
                <a:gd name="T48" fmla="*/ 18 w 96"/>
                <a:gd name="T49" fmla="*/ 134 h 234"/>
                <a:gd name="T50" fmla="*/ 9 w 96"/>
                <a:gd name="T51" fmla="*/ 143 h 234"/>
                <a:gd name="T52" fmla="*/ 0 w 96"/>
                <a:gd name="T53" fmla="*/ 134 h 234"/>
                <a:gd name="T54" fmla="*/ 0 w 96"/>
                <a:gd name="T55" fmla="*/ 60 h 234"/>
                <a:gd name="T56" fmla="*/ 25 w 96"/>
                <a:gd name="T57" fmla="*/ 42 h 234"/>
                <a:gd name="T58" fmla="*/ 71 w 96"/>
                <a:gd name="T59" fmla="*/ 42 h 234"/>
                <a:gd name="T60" fmla="*/ 96 w 96"/>
                <a:gd name="T61" fmla="*/ 60 h 234"/>
                <a:gd name="T62" fmla="*/ 96 w 96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6" h="234">
                  <a:moveTo>
                    <a:pt x="67" y="19"/>
                  </a:moveTo>
                  <a:cubicBezTo>
                    <a:pt x="67" y="25"/>
                    <a:pt x="65" y="29"/>
                    <a:pt x="62" y="34"/>
                  </a:cubicBezTo>
                  <a:cubicBezTo>
                    <a:pt x="58" y="38"/>
                    <a:pt x="53" y="40"/>
                    <a:pt x="48" y="40"/>
                  </a:cubicBezTo>
                  <a:cubicBezTo>
                    <a:pt x="42" y="40"/>
                    <a:pt x="38" y="38"/>
                    <a:pt x="34" y="34"/>
                  </a:cubicBezTo>
                  <a:cubicBezTo>
                    <a:pt x="30" y="29"/>
                    <a:pt x="28" y="25"/>
                    <a:pt x="28" y="19"/>
                  </a:cubicBezTo>
                  <a:cubicBezTo>
                    <a:pt x="28" y="14"/>
                    <a:pt x="30" y="9"/>
                    <a:pt x="34" y="6"/>
                  </a:cubicBezTo>
                  <a:cubicBezTo>
                    <a:pt x="38" y="2"/>
                    <a:pt x="42" y="0"/>
                    <a:pt x="48" y="0"/>
                  </a:cubicBezTo>
                  <a:cubicBezTo>
                    <a:pt x="53" y="0"/>
                    <a:pt x="58" y="2"/>
                    <a:pt x="62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6" y="134"/>
                  </a:moveTo>
                  <a:cubicBezTo>
                    <a:pt x="96" y="140"/>
                    <a:pt x="93" y="143"/>
                    <a:pt x="87" y="143"/>
                  </a:cubicBezTo>
                  <a:cubicBezTo>
                    <a:pt x="81" y="143"/>
                    <a:pt x="77" y="140"/>
                    <a:pt x="77" y="134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2" y="234"/>
                  </a:cubicBezTo>
                  <a:cubicBezTo>
                    <a:pt x="54" y="234"/>
                    <a:pt x="51" y="231"/>
                    <a:pt x="51" y="224"/>
                  </a:cubicBezTo>
                  <a:cubicBezTo>
                    <a:pt x="51" y="133"/>
                    <a:pt x="51" y="133"/>
                    <a:pt x="51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4" y="234"/>
                  </a:cubicBezTo>
                  <a:cubicBezTo>
                    <a:pt x="26" y="234"/>
                    <a:pt x="23" y="231"/>
                    <a:pt x="23" y="224"/>
                  </a:cubicBezTo>
                  <a:cubicBezTo>
                    <a:pt x="23" y="69"/>
                    <a:pt x="23" y="69"/>
                    <a:pt x="23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5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6" y="48"/>
                    <a:pt x="96" y="60"/>
                  </a:cubicBezTo>
                  <a:lnTo>
                    <a:pt x="96" y="13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187" name="Freeform 17"/>
            <p:cNvSpPr>
              <a:spLocks noEditPoints="1"/>
            </p:cNvSpPr>
            <p:nvPr/>
          </p:nvSpPr>
          <p:spPr bwMode="auto">
            <a:xfrm>
              <a:off x="2509974" y="2030581"/>
              <a:ext cx="275167" cy="679451"/>
            </a:xfrm>
            <a:custGeom>
              <a:avLst/>
              <a:gdLst>
                <a:gd name="T0" fmla="*/ 67 w 95"/>
                <a:gd name="T1" fmla="*/ 19 h 234"/>
                <a:gd name="T2" fmla="*/ 61 w 95"/>
                <a:gd name="T3" fmla="*/ 34 h 234"/>
                <a:gd name="T4" fmla="*/ 47 w 95"/>
                <a:gd name="T5" fmla="*/ 40 h 234"/>
                <a:gd name="T6" fmla="*/ 34 w 95"/>
                <a:gd name="T7" fmla="*/ 34 h 234"/>
                <a:gd name="T8" fmla="*/ 28 w 95"/>
                <a:gd name="T9" fmla="*/ 19 h 234"/>
                <a:gd name="T10" fmla="*/ 33 w 95"/>
                <a:gd name="T11" fmla="*/ 6 h 234"/>
                <a:gd name="T12" fmla="*/ 47 w 95"/>
                <a:gd name="T13" fmla="*/ 0 h 234"/>
                <a:gd name="T14" fmla="*/ 61 w 95"/>
                <a:gd name="T15" fmla="*/ 6 h 234"/>
                <a:gd name="T16" fmla="*/ 67 w 95"/>
                <a:gd name="T17" fmla="*/ 19 h 234"/>
                <a:gd name="T18" fmla="*/ 95 w 95"/>
                <a:gd name="T19" fmla="*/ 134 h 234"/>
                <a:gd name="T20" fmla="*/ 86 w 95"/>
                <a:gd name="T21" fmla="*/ 143 h 234"/>
                <a:gd name="T22" fmla="*/ 77 w 95"/>
                <a:gd name="T23" fmla="*/ 134 h 234"/>
                <a:gd name="T24" fmla="*/ 77 w 95"/>
                <a:gd name="T25" fmla="*/ 69 h 234"/>
                <a:gd name="T26" fmla="*/ 73 w 95"/>
                <a:gd name="T27" fmla="*/ 69 h 234"/>
                <a:gd name="T28" fmla="*/ 73 w 95"/>
                <a:gd name="T29" fmla="*/ 224 h 234"/>
                <a:gd name="T30" fmla="*/ 62 w 95"/>
                <a:gd name="T31" fmla="*/ 234 h 234"/>
                <a:gd name="T32" fmla="*/ 51 w 95"/>
                <a:gd name="T33" fmla="*/ 224 h 234"/>
                <a:gd name="T34" fmla="*/ 51 w 95"/>
                <a:gd name="T35" fmla="*/ 133 h 234"/>
                <a:gd name="T36" fmla="*/ 45 w 95"/>
                <a:gd name="T37" fmla="*/ 133 h 234"/>
                <a:gd name="T38" fmla="*/ 45 w 95"/>
                <a:gd name="T39" fmla="*/ 224 h 234"/>
                <a:gd name="T40" fmla="*/ 34 w 95"/>
                <a:gd name="T41" fmla="*/ 234 h 234"/>
                <a:gd name="T42" fmla="*/ 22 w 95"/>
                <a:gd name="T43" fmla="*/ 224 h 234"/>
                <a:gd name="T44" fmla="*/ 22 w 95"/>
                <a:gd name="T45" fmla="*/ 69 h 234"/>
                <a:gd name="T46" fmla="*/ 18 w 95"/>
                <a:gd name="T47" fmla="*/ 69 h 234"/>
                <a:gd name="T48" fmla="*/ 18 w 95"/>
                <a:gd name="T49" fmla="*/ 134 h 234"/>
                <a:gd name="T50" fmla="*/ 9 w 95"/>
                <a:gd name="T51" fmla="*/ 143 h 234"/>
                <a:gd name="T52" fmla="*/ 0 w 95"/>
                <a:gd name="T53" fmla="*/ 134 h 234"/>
                <a:gd name="T54" fmla="*/ 0 w 95"/>
                <a:gd name="T55" fmla="*/ 60 h 234"/>
                <a:gd name="T56" fmla="*/ 25 w 95"/>
                <a:gd name="T57" fmla="*/ 42 h 234"/>
                <a:gd name="T58" fmla="*/ 71 w 95"/>
                <a:gd name="T59" fmla="*/ 42 h 234"/>
                <a:gd name="T60" fmla="*/ 95 w 95"/>
                <a:gd name="T61" fmla="*/ 60 h 234"/>
                <a:gd name="T62" fmla="*/ 95 w 95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5" h="234">
                  <a:moveTo>
                    <a:pt x="67" y="19"/>
                  </a:moveTo>
                  <a:cubicBezTo>
                    <a:pt x="67" y="25"/>
                    <a:pt x="65" y="29"/>
                    <a:pt x="61" y="34"/>
                  </a:cubicBezTo>
                  <a:cubicBezTo>
                    <a:pt x="57" y="38"/>
                    <a:pt x="53" y="40"/>
                    <a:pt x="47" y="40"/>
                  </a:cubicBezTo>
                  <a:cubicBezTo>
                    <a:pt x="42" y="40"/>
                    <a:pt x="37" y="38"/>
                    <a:pt x="34" y="34"/>
                  </a:cubicBezTo>
                  <a:cubicBezTo>
                    <a:pt x="30" y="29"/>
                    <a:pt x="28" y="25"/>
                    <a:pt x="28" y="19"/>
                  </a:cubicBezTo>
                  <a:cubicBezTo>
                    <a:pt x="28" y="14"/>
                    <a:pt x="30" y="9"/>
                    <a:pt x="33" y="6"/>
                  </a:cubicBezTo>
                  <a:cubicBezTo>
                    <a:pt x="37" y="2"/>
                    <a:pt x="42" y="0"/>
                    <a:pt x="47" y="0"/>
                  </a:cubicBezTo>
                  <a:cubicBezTo>
                    <a:pt x="53" y="0"/>
                    <a:pt x="57" y="2"/>
                    <a:pt x="61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5" y="134"/>
                  </a:moveTo>
                  <a:cubicBezTo>
                    <a:pt x="95" y="140"/>
                    <a:pt x="92" y="143"/>
                    <a:pt x="86" y="143"/>
                  </a:cubicBezTo>
                  <a:cubicBezTo>
                    <a:pt x="80" y="143"/>
                    <a:pt x="77" y="140"/>
                    <a:pt x="77" y="134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2" y="234"/>
                  </a:cubicBezTo>
                  <a:cubicBezTo>
                    <a:pt x="54" y="234"/>
                    <a:pt x="51" y="231"/>
                    <a:pt x="51" y="224"/>
                  </a:cubicBezTo>
                  <a:cubicBezTo>
                    <a:pt x="51" y="133"/>
                    <a:pt x="51" y="133"/>
                    <a:pt x="51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4" y="234"/>
                  </a:cubicBezTo>
                  <a:cubicBezTo>
                    <a:pt x="26" y="234"/>
                    <a:pt x="22" y="231"/>
                    <a:pt x="22" y="224"/>
                  </a:cubicBezTo>
                  <a:cubicBezTo>
                    <a:pt x="22" y="69"/>
                    <a:pt x="22" y="69"/>
                    <a:pt x="22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5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5" y="48"/>
                    <a:pt x="95" y="60"/>
                  </a:cubicBezTo>
                  <a:lnTo>
                    <a:pt x="95" y="13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188" name="Freeform 19"/>
            <p:cNvSpPr>
              <a:spLocks noEditPoints="1"/>
            </p:cNvSpPr>
            <p:nvPr/>
          </p:nvSpPr>
          <p:spPr bwMode="auto">
            <a:xfrm>
              <a:off x="1925774" y="2030581"/>
              <a:ext cx="279400" cy="679451"/>
            </a:xfrm>
            <a:custGeom>
              <a:avLst/>
              <a:gdLst>
                <a:gd name="T0" fmla="*/ 67 w 96"/>
                <a:gd name="T1" fmla="*/ 19 h 234"/>
                <a:gd name="T2" fmla="*/ 61 w 96"/>
                <a:gd name="T3" fmla="*/ 34 h 234"/>
                <a:gd name="T4" fmla="*/ 48 w 96"/>
                <a:gd name="T5" fmla="*/ 40 h 234"/>
                <a:gd name="T6" fmla="*/ 34 w 96"/>
                <a:gd name="T7" fmla="*/ 34 h 234"/>
                <a:gd name="T8" fmla="*/ 28 w 96"/>
                <a:gd name="T9" fmla="*/ 19 h 234"/>
                <a:gd name="T10" fmla="*/ 34 w 96"/>
                <a:gd name="T11" fmla="*/ 6 h 234"/>
                <a:gd name="T12" fmla="*/ 48 w 96"/>
                <a:gd name="T13" fmla="*/ 0 h 234"/>
                <a:gd name="T14" fmla="*/ 61 w 96"/>
                <a:gd name="T15" fmla="*/ 6 h 234"/>
                <a:gd name="T16" fmla="*/ 67 w 96"/>
                <a:gd name="T17" fmla="*/ 19 h 234"/>
                <a:gd name="T18" fmla="*/ 96 w 96"/>
                <a:gd name="T19" fmla="*/ 134 h 234"/>
                <a:gd name="T20" fmla="*/ 87 w 96"/>
                <a:gd name="T21" fmla="*/ 143 h 234"/>
                <a:gd name="T22" fmla="*/ 77 w 96"/>
                <a:gd name="T23" fmla="*/ 134 h 234"/>
                <a:gd name="T24" fmla="*/ 77 w 96"/>
                <a:gd name="T25" fmla="*/ 69 h 234"/>
                <a:gd name="T26" fmla="*/ 73 w 96"/>
                <a:gd name="T27" fmla="*/ 69 h 234"/>
                <a:gd name="T28" fmla="*/ 73 w 96"/>
                <a:gd name="T29" fmla="*/ 224 h 234"/>
                <a:gd name="T30" fmla="*/ 62 w 96"/>
                <a:gd name="T31" fmla="*/ 234 h 234"/>
                <a:gd name="T32" fmla="*/ 51 w 96"/>
                <a:gd name="T33" fmla="*/ 224 h 234"/>
                <a:gd name="T34" fmla="*/ 51 w 96"/>
                <a:gd name="T35" fmla="*/ 133 h 234"/>
                <a:gd name="T36" fmla="*/ 45 w 96"/>
                <a:gd name="T37" fmla="*/ 133 h 234"/>
                <a:gd name="T38" fmla="*/ 45 w 96"/>
                <a:gd name="T39" fmla="*/ 224 h 234"/>
                <a:gd name="T40" fmla="*/ 34 w 96"/>
                <a:gd name="T41" fmla="*/ 234 h 234"/>
                <a:gd name="T42" fmla="*/ 23 w 96"/>
                <a:gd name="T43" fmla="*/ 224 h 234"/>
                <a:gd name="T44" fmla="*/ 23 w 96"/>
                <a:gd name="T45" fmla="*/ 69 h 234"/>
                <a:gd name="T46" fmla="*/ 18 w 96"/>
                <a:gd name="T47" fmla="*/ 69 h 234"/>
                <a:gd name="T48" fmla="*/ 18 w 96"/>
                <a:gd name="T49" fmla="*/ 134 h 234"/>
                <a:gd name="T50" fmla="*/ 9 w 96"/>
                <a:gd name="T51" fmla="*/ 143 h 234"/>
                <a:gd name="T52" fmla="*/ 0 w 96"/>
                <a:gd name="T53" fmla="*/ 134 h 234"/>
                <a:gd name="T54" fmla="*/ 0 w 96"/>
                <a:gd name="T55" fmla="*/ 60 h 234"/>
                <a:gd name="T56" fmla="*/ 25 w 96"/>
                <a:gd name="T57" fmla="*/ 42 h 234"/>
                <a:gd name="T58" fmla="*/ 71 w 96"/>
                <a:gd name="T59" fmla="*/ 42 h 234"/>
                <a:gd name="T60" fmla="*/ 96 w 96"/>
                <a:gd name="T61" fmla="*/ 60 h 234"/>
                <a:gd name="T62" fmla="*/ 96 w 96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6" h="234">
                  <a:moveTo>
                    <a:pt x="67" y="19"/>
                  </a:moveTo>
                  <a:cubicBezTo>
                    <a:pt x="67" y="25"/>
                    <a:pt x="65" y="29"/>
                    <a:pt x="61" y="34"/>
                  </a:cubicBezTo>
                  <a:cubicBezTo>
                    <a:pt x="58" y="38"/>
                    <a:pt x="53" y="40"/>
                    <a:pt x="48" y="40"/>
                  </a:cubicBezTo>
                  <a:cubicBezTo>
                    <a:pt x="42" y="40"/>
                    <a:pt x="38" y="38"/>
                    <a:pt x="34" y="34"/>
                  </a:cubicBezTo>
                  <a:cubicBezTo>
                    <a:pt x="30" y="29"/>
                    <a:pt x="28" y="25"/>
                    <a:pt x="28" y="19"/>
                  </a:cubicBezTo>
                  <a:cubicBezTo>
                    <a:pt x="28" y="14"/>
                    <a:pt x="30" y="9"/>
                    <a:pt x="34" y="6"/>
                  </a:cubicBezTo>
                  <a:cubicBezTo>
                    <a:pt x="37" y="2"/>
                    <a:pt x="42" y="0"/>
                    <a:pt x="48" y="0"/>
                  </a:cubicBezTo>
                  <a:cubicBezTo>
                    <a:pt x="53" y="0"/>
                    <a:pt x="58" y="2"/>
                    <a:pt x="61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6" y="134"/>
                  </a:moveTo>
                  <a:cubicBezTo>
                    <a:pt x="96" y="140"/>
                    <a:pt x="93" y="143"/>
                    <a:pt x="87" y="143"/>
                  </a:cubicBezTo>
                  <a:cubicBezTo>
                    <a:pt x="81" y="143"/>
                    <a:pt x="77" y="140"/>
                    <a:pt x="77" y="134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2" y="234"/>
                  </a:cubicBezTo>
                  <a:cubicBezTo>
                    <a:pt x="54" y="234"/>
                    <a:pt x="51" y="231"/>
                    <a:pt x="51" y="224"/>
                  </a:cubicBezTo>
                  <a:cubicBezTo>
                    <a:pt x="51" y="133"/>
                    <a:pt x="51" y="133"/>
                    <a:pt x="51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4" y="234"/>
                  </a:cubicBezTo>
                  <a:cubicBezTo>
                    <a:pt x="26" y="234"/>
                    <a:pt x="23" y="231"/>
                    <a:pt x="23" y="224"/>
                  </a:cubicBezTo>
                  <a:cubicBezTo>
                    <a:pt x="23" y="69"/>
                    <a:pt x="23" y="69"/>
                    <a:pt x="23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5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6" y="48"/>
                    <a:pt x="96" y="60"/>
                  </a:cubicBezTo>
                  <a:lnTo>
                    <a:pt x="96" y="13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190" name="Freeform 20"/>
            <p:cNvSpPr>
              <a:spLocks noEditPoints="1"/>
            </p:cNvSpPr>
            <p:nvPr/>
          </p:nvSpPr>
          <p:spPr bwMode="auto">
            <a:xfrm>
              <a:off x="4855240" y="2030581"/>
              <a:ext cx="279400" cy="679451"/>
            </a:xfrm>
            <a:custGeom>
              <a:avLst/>
              <a:gdLst>
                <a:gd name="T0" fmla="*/ 67 w 96"/>
                <a:gd name="T1" fmla="*/ 19 h 234"/>
                <a:gd name="T2" fmla="*/ 61 w 96"/>
                <a:gd name="T3" fmla="*/ 34 h 234"/>
                <a:gd name="T4" fmla="*/ 48 w 96"/>
                <a:gd name="T5" fmla="*/ 40 h 234"/>
                <a:gd name="T6" fmla="*/ 34 w 96"/>
                <a:gd name="T7" fmla="*/ 34 h 234"/>
                <a:gd name="T8" fmla="*/ 28 w 96"/>
                <a:gd name="T9" fmla="*/ 19 h 234"/>
                <a:gd name="T10" fmla="*/ 34 w 96"/>
                <a:gd name="T11" fmla="*/ 6 h 234"/>
                <a:gd name="T12" fmla="*/ 48 w 96"/>
                <a:gd name="T13" fmla="*/ 0 h 234"/>
                <a:gd name="T14" fmla="*/ 61 w 96"/>
                <a:gd name="T15" fmla="*/ 6 h 234"/>
                <a:gd name="T16" fmla="*/ 67 w 96"/>
                <a:gd name="T17" fmla="*/ 19 h 234"/>
                <a:gd name="T18" fmla="*/ 96 w 96"/>
                <a:gd name="T19" fmla="*/ 134 h 234"/>
                <a:gd name="T20" fmla="*/ 86 w 96"/>
                <a:gd name="T21" fmla="*/ 143 h 234"/>
                <a:gd name="T22" fmla="*/ 77 w 96"/>
                <a:gd name="T23" fmla="*/ 134 h 234"/>
                <a:gd name="T24" fmla="*/ 77 w 96"/>
                <a:gd name="T25" fmla="*/ 69 h 234"/>
                <a:gd name="T26" fmla="*/ 73 w 96"/>
                <a:gd name="T27" fmla="*/ 69 h 234"/>
                <a:gd name="T28" fmla="*/ 73 w 96"/>
                <a:gd name="T29" fmla="*/ 224 h 234"/>
                <a:gd name="T30" fmla="*/ 62 w 96"/>
                <a:gd name="T31" fmla="*/ 234 h 234"/>
                <a:gd name="T32" fmla="*/ 51 w 96"/>
                <a:gd name="T33" fmla="*/ 224 h 234"/>
                <a:gd name="T34" fmla="*/ 51 w 96"/>
                <a:gd name="T35" fmla="*/ 133 h 234"/>
                <a:gd name="T36" fmla="*/ 45 w 96"/>
                <a:gd name="T37" fmla="*/ 133 h 234"/>
                <a:gd name="T38" fmla="*/ 45 w 96"/>
                <a:gd name="T39" fmla="*/ 224 h 234"/>
                <a:gd name="T40" fmla="*/ 34 w 96"/>
                <a:gd name="T41" fmla="*/ 234 h 234"/>
                <a:gd name="T42" fmla="*/ 23 w 96"/>
                <a:gd name="T43" fmla="*/ 224 h 234"/>
                <a:gd name="T44" fmla="*/ 23 w 96"/>
                <a:gd name="T45" fmla="*/ 69 h 234"/>
                <a:gd name="T46" fmla="*/ 18 w 96"/>
                <a:gd name="T47" fmla="*/ 69 h 234"/>
                <a:gd name="T48" fmla="*/ 18 w 96"/>
                <a:gd name="T49" fmla="*/ 134 h 234"/>
                <a:gd name="T50" fmla="*/ 9 w 96"/>
                <a:gd name="T51" fmla="*/ 143 h 234"/>
                <a:gd name="T52" fmla="*/ 0 w 96"/>
                <a:gd name="T53" fmla="*/ 134 h 234"/>
                <a:gd name="T54" fmla="*/ 0 w 96"/>
                <a:gd name="T55" fmla="*/ 60 h 234"/>
                <a:gd name="T56" fmla="*/ 25 w 96"/>
                <a:gd name="T57" fmla="*/ 42 h 234"/>
                <a:gd name="T58" fmla="*/ 71 w 96"/>
                <a:gd name="T59" fmla="*/ 42 h 234"/>
                <a:gd name="T60" fmla="*/ 96 w 96"/>
                <a:gd name="T61" fmla="*/ 60 h 234"/>
                <a:gd name="T62" fmla="*/ 96 w 96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6" h="234">
                  <a:moveTo>
                    <a:pt x="67" y="19"/>
                  </a:moveTo>
                  <a:cubicBezTo>
                    <a:pt x="67" y="25"/>
                    <a:pt x="65" y="29"/>
                    <a:pt x="61" y="34"/>
                  </a:cubicBezTo>
                  <a:cubicBezTo>
                    <a:pt x="58" y="38"/>
                    <a:pt x="53" y="40"/>
                    <a:pt x="48" y="40"/>
                  </a:cubicBezTo>
                  <a:cubicBezTo>
                    <a:pt x="42" y="40"/>
                    <a:pt x="38" y="38"/>
                    <a:pt x="34" y="34"/>
                  </a:cubicBezTo>
                  <a:cubicBezTo>
                    <a:pt x="30" y="29"/>
                    <a:pt x="28" y="25"/>
                    <a:pt x="28" y="19"/>
                  </a:cubicBezTo>
                  <a:cubicBezTo>
                    <a:pt x="28" y="14"/>
                    <a:pt x="30" y="9"/>
                    <a:pt x="34" y="6"/>
                  </a:cubicBezTo>
                  <a:cubicBezTo>
                    <a:pt x="37" y="2"/>
                    <a:pt x="42" y="0"/>
                    <a:pt x="48" y="0"/>
                  </a:cubicBezTo>
                  <a:cubicBezTo>
                    <a:pt x="53" y="0"/>
                    <a:pt x="58" y="2"/>
                    <a:pt x="61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6" y="134"/>
                  </a:moveTo>
                  <a:cubicBezTo>
                    <a:pt x="96" y="140"/>
                    <a:pt x="93" y="143"/>
                    <a:pt x="86" y="143"/>
                  </a:cubicBezTo>
                  <a:cubicBezTo>
                    <a:pt x="80" y="143"/>
                    <a:pt x="77" y="140"/>
                    <a:pt x="77" y="134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2" y="234"/>
                  </a:cubicBezTo>
                  <a:cubicBezTo>
                    <a:pt x="54" y="234"/>
                    <a:pt x="51" y="231"/>
                    <a:pt x="51" y="224"/>
                  </a:cubicBezTo>
                  <a:cubicBezTo>
                    <a:pt x="51" y="133"/>
                    <a:pt x="51" y="133"/>
                    <a:pt x="51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4" y="234"/>
                  </a:cubicBezTo>
                  <a:cubicBezTo>
                    <a:pt x="26" y="234"/>
                    <a:pt x="23" y="231"/>
                    <a:pt x="23" y="224"/>
                  </a:cubicBezTo>
                  <a:cubicBezTo>
                    <a:pt x="23" y="69"/>
                    <a:pt x="23" y="69"/>
                    <a:pt x="23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5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6" y="48"/>
                    <a:pt x="96" y="60"/>
                  </a:cubicBezTo>
                  <a:lnTo>
                    <a:pt x="96" y="134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192" name="Freeform 21"/>
            <p:cNvSpPr>
              <a:spLocks noEditPoints="1"/>
            </p:cNvSpPr>
            <p:nvPr/>
          </p:nvSpPr>
          <p:spPr bwMode="auto">
            <a:xfrm>
              <a:off x="3096290" y="2030581"/>
              <a:ext cx="277284" cy="679451"/>
            </a:xfrm>
            <a:custGeom>
              <a:avLst/>
              <a:gdLst>
                <a:gd name="T0" fmla="*/ 67 w 95"/>
                <a:gd name="T1" fmla="*/ 19 h 234"/>
                <a:gd name="T2" fmla="*/ 61 w 95"/>
                <a:gd name="T3" fmla="*/ 34 h 234"/>
                <a:gd name="T4" fmla="*/ 47 w 95"/>
                <a:gd name="T5" fmla="*/ 40 h 234"/>
                <a:gd name="T6" fmla="*/ 33 w 95"/>
                <a:gd name="T7" fmla="*/ 34 h 234"/>
                <a:gd name="T8" fmla="*/ 28 w 95"/>
                <a:gd name="T9" fmla="*/ 19 h 234"/>
                <a:gd name="T10" fmla="*/ 33 w 95"/>
                <a:gd name="T11" fmla="*/ 6 h 234"/>
                <a:gd name="T12" fmla="*/ 47 w 95"/>
                <a:gd name="T13" fmla="*/ 0 h 234"/>
                <a:gd name="T14" fmla="*/ 61 w 95"/>
                <a:gd name="T15" fmla="*/ 6 h 234"/>
                <a:gd name="T16" fmla="*/ 67 w 95"/>
                <a:gd name="T17" fmla="*/ 19 h 234"/>
                <a:gd name="T18" fmla="*/ 95 w 95"/>
                <a:gd name="T19" fmla="*/ 134 h 234"/>
                <a:gd name="T20" fmla="*/ 86 w 95"/>
                <a:gd name="T21" fmla="*/ 143 h 234"/>
                <a:gd name="T22" fmla="*/ 77 w 95"/>
                <a:gd name="T23" fmla="*/ 134 h 234"/>
                <a:gd name="T24" fmla="*/ 77 w 95"/>
                <a:gd name="T25" fmla="*/ 69 h 234"/>
                <a:gd name="T26" fmla="*/ 73 w 95"/>
                <a:gd name="T27" fmla="*/ 69 h 234"/>
                <a:gd name="T28" fmla="*/ 73 w 95"/>
                <a:gd name="T29" fmla="*/ 224 h 234"/>
                <a:gd name="T30" fmla="*/ 62 w 95"/>
                <a:gd name="T31" fmla="*/ 234 h 234"/>
                <a:gd name="T32" fmla="*/ 50 w 95"/>
                <a:gd name="T33" fmla="*/ 224 h 234"/>
                <a:gd name="T34" fmla="*/ 50 w 95"/>
                <a:gd name="T35" fmla="*/ 133 h 234"/>
                <a:gd name="T36" fmla="*/ 45 w 95"/>
                <a:gd name="T37" fmla="*/ 133 h 234"/>
                <a:gd name="T38" fmla="*/ 45 w 95"/>
                <a:gd name="T39" fmla="*/ 224 h 234"/>
                <a:gd name="T40" fmla="*/ 33 w 95"/>
                <a:gd name="T41" fmla="*/ 234 h 234"/>
                <a:gd name="T42" fmla="*/ 22 w 95"/>
                <a:gd name="T43" fmla="*/ 224 h 234"/>
                <a:gd name="T44" fmla="*/ 22 w 95"/>
                <a:gd name="T45" fmla="*/ 69 h 234"/>
                <a:gd name="T46" fmla="*/ 18 w 95"/>
                <a:gd name="T47" fmla="*/ 69 h 234"/>
                <a:gd name="T48" fmla="*/ 18 w 95"/>
                <a:gd name="T49" fmla="*/ 134 h 234"/>
                <a:gd name="T50" fmla="*/ 9 w 95"/>
                <a:gd name="T51" fmla="*/ 143 h 234"/>
                <a:gd name="T52" fmla="*/ 0 w 95"/>
                <a:gd name="T53" fmla="*/ 134 h 234"/>
                <a:gd name="T54" fmla="*/ 0 w 95"/>
                <a:gd name="T55" fmla="*/ 60 h 234"/>
                <a:gd name="T56" fmla="*/ 25 w 95"/>
                <a:gd name="T57" fmla="*/ 42 h 234"/>
                <a:gd name="T58" fmla="*/ 71 w 95"/>
                <a:gd name="T59" fmla="*/ 42 h 234"/>
                <a:gd name="T60" fmla="*/ 95 w 95"/>
                <a:gd name="T61" fmla="*/ 60 h 234"/>
                <a:gd name="T62" fmla="*/ 95 w 95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5" h="234">
                  <a:moveTo>
                    <a:pt x="67" y="19"/>
                  </a:moveTo>
                  <a:cubicBezTo>
                    <a:pt x="67" y="25"/>
                    <a:pt x="65" y="29"/>
                    <a:pt x="61" y="34"/>
                  </a:cubicBezTo>
                  <a:cubicBezTo>
                    <a:pt x="57" y="38"/>
                    <a:pt x="53" y="40"/>
                    <a:pt x="47" y="40"/>
                  </a:cubicBezTo>
                  <a:cubicBezTo>
                    <a:pt x="42" y="40"/>
                    <a:pt x="37" y="38"/>
                    <a:pt x="33" y="34"/>
                  </a:cubicBezTo>
                  <a:cubicBezTo>
                    <a:pt x="30" y="29"/>
                    <a:pt x="28" y="25"/>
                    <a:pt x="28" y="19"/>
                  </a:cubicBezTo>
                  <a:cubicBezTo>
                    <a:pt x="28" y="14"/>
                    <a:pt x="30" y="9"/>
                    <a:pt x="33" y="6"/>
                  </a:cubicBezTo>
                  <a:cubicBezTo>
                    <a:pt x="37" y="2"/>
                    <a:pt x="42" y="0"/>
                    <a:pt x="47" y="0"/>
                  </a:cubicBezTo>
                  <a:cubicBezTo>
                    <a:pt x="53" y="0"/>
                    <a:pt x="57" y="2"/>
                    <a:pt x="61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5" y="134"/>
                  </a:moveTo>
                  <a:cubicBezTo>
                    <a:pt x="95" y="140"/>
                    <a:pt x="92" y="143"/>
                    <a:pt x="86" y="143"/>
                  </a:cubicBezTo>
                  <a:cubicBezTo>
                    <a:pt x="80" y="143"/>
                    <a:pt x="77" y="140"/>
                    <a:pt x="77" y="134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2" y="234"/>
                  </a:cubicBezTo>
                  <a:cubicBezTo>
                    <a:pt x="54" y="234"/>
                    <a:pt x="50" y="231"/>
                    <a:pt x="50" y="224"/>
                  </a:cubicBezTo>
                  <a:cubicBezTo>
                    <a:pt x="50" y="133"/>
                    <a:pt x="50" y="133"/>
                    <a:pt x="50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3" y="234"/>
                  </a:cubicBezTo>
                  <a:cubicBezTo>
                    <a:pt x="26" y="234"/>
                    <a:pt x="22" y="231"/>
                    <a:pt x="22" y="224"/>
                  </a:cubicBezTo>
                  <a:cubicBezTo>
                    <a:pt x="22" y="69"/>
                    <a:pt x="22" y="69"/>
                    <a:pt x="22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5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5" y="48"/>
                    <a:pt x="95" y="60"/>
                  </a:cubicBezTo>
                  <a:lnTo>
                    <a:pt x="95" y="13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224" name="Freeform 23"/>
            <p:cNvSpPr>
              <a:spLocks noEditPoints="1"/>
            </p:cNvSpPr>
            <p:nvPr/>
          </p:nvSpPr>
          <p:spPr bwMode="auto">
            <a:xfrm>
              <a:off x="3682607" y="2030581"/>
              <a:ext cx="277284" cy="679451"/>
            </a:xfrm>
            <a:custGeom>
              <a:avLst/>
              <a:gdLst>
                <a:gd name="T0" fmla="*/ 67 w 96"/>
                <a:gd name="T1" fmla="*/ 19 h 234"/>
                <a:gd name="T2" fmla="*/ 62 w 96"/>
                <a:gd name="T3" fmla="*/ 34 h 234"/>
                <a:gd name="T4" fmla="*/ 48 w 96"/>
                <a:gd name="T5" fmla="*/ 40 h 234"/>
                <a:gd name="T6" fmla="*/ 34 w 96"/>
                <a:gd name="T7" fmla="*/ 34 h 234"/>
                <a:gd name="T8" fmla="*/ 28 w 96"/>
                <a:gd name="T9" fmla="*/ 19 h 234"/>
                <a:gd name="T10" fmla="*/ 34 w 96"/>
                <a:gd name="T11" fmla="*/ 6 h 234"/>
                <a:gd name="T12" fmla="*/ 48 w 96"/>
                <a:gd name="T13" fmla="*/ 0 h 234"/>
                <a:gd name="T14" fmla="*/ 62 w 96"/>
                <a:gd name="T15" fmla="*/ 6 h 234"/>
                <a:gd name="T16" fmla="*/ 67 w 96"/>
                <a:gd name="T17" fmla="*/ 19 h 234"/>
                <a:gd name="T18" fmla="*/ 96 w 96"/>
                <a:gd name="T19" fmla="*/ 134 h 234"/>
                <a:gd name="T20" fmla="*/ 87 w 96"/>
                <a:gd name="T21" fmla="*/ 143 h 234"/>
                <a:gd name="T22" fmla="*/ 78 w 96"/>
                <a:gd name="T23" fmla="*/ 134 h 234"/>
                <a:gd name="T24" fmla="*/ 78 w 96"/>
                <a:gd name="T25" fmla="*/ 69 h 234"/>
                <a:gd name="T26" fmla="*/ 73 w 96"/>
                <a:gd name="T27" fmla="*/ 69 h 234"/>
                <a:gd name="T28" fmla="*/ 73 w 96"/>
                <a:gd name="T29" fmla="*/ 224 h 234"/>
                <a:gd name="T30" fmla="*/ 62 w 96"/>
                <a:gd name="T31" fmla="*/ 234 h 234"/>
                <a:gd name="T32" fmla="*/ 51 w 96"/>
                <a:gd name="T33" fmla="*/ 224 h 234"/>
                <a:gd name="T34" fmla="*/ 51 w 96"/>
                <a:gd name="T35" fmla="*/ 133 h 234"/>
                <a:gd name="T36" fmla="*/ 45 w 96"/>
                <a:gd name="T37" fmla="*/ 133 h 234"/>
                <a:gd name="T38" fmla="*/ 45 w 96"/>
                <a:gd name="T39" fmla="*/ 224 h 234"/>
                <a:gd name="T40" fmla="*/ 34 w 96"/>
                <a:gd name="T41" fmla="*/ 234 h 234"/>
                <a:gd name="T42" fmla="*/ 23 w 96"/>
                <a:gd name="T43" fmla="*/ 224 h 234"/>
                <a:gd name="T44" fmla="*/ 23 w 96"/>
                <a:gd name="T45" fmla="*/ 69 h 234"/>
                <a:gd name="T46" fmla="*/ 18 w 96"/>
                <a:gd name="T47" fmla="*/ 69 h 234"/>
                <a:gd name="T48" fmla="*/ 18 w 96"/>
                <a:gd name="T49" fmla="*/ 134 h 234"/>
                <a:gd name="T50" fmla="*/ 9 w 96"/>
                <a:gd name="T51" fmla="*/ 143 h 234"/>
                <a:gd name="T52" fmla="*/ 0 w 96"/>
                <a:gd name="T53" fmla="*/ 134 h 234"/>
                <a:gd name="T54" fmla="*/ 0 w 96"/>
                <a:gd name="T55" fmla="*/ 60 h 234"/>
                <a:gd name="T56" fmla="*/ 25 w 96"/>
                <a:gd name="T57" fmla="*/ 42 h 234"/>
                <a:gd name="T58" fmla="*/ 71 w 96"/>
                <a:gd name="T59" fmla="*/ 42 h 234"/>
                <a:gd name="T60" fmla="*/ 96 w 96"/>
                <a:gd name="T61" fmla="*/ 60 h 234"/>
                <a:gd name="T62" fmla="*/ 96 w 96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6" h="234">
                  <a:moveTo>
                    <a:pt x="67" y="19"/>
                  </a:moveTo>
                  <a:cubicBezTo>
                    <a:pt x="67" y="25"/>
                    <a:pt x="66" y="29"/>
                    <a:pt x="62" y="34"/>
                  </a:cubicBezTo>
                  <a:cubicBezTo>
                    <a:pt x="58" y="38"/>
                    <a:pt x="53" y="40"/>
                    <a:pt x="48" y="40"/>
                  </a:cubicBezTo>
                  <a:cubicBezTo>
                    <a:pt x="42" y="40"/>
                    <a:pt x="38" y="38"/>
                    <a:pt x="34" y="34"/>
                  </a:cubicBezTo>
                  <a:cubicBezTo>
                    <a:pt x="30" y="29"/>
                    <a:pt x="28" y="25"/>
                    <a:pt x="28" y="19"/>
                  </a:cubicBezTo>
                  <a:cubicBezTo>
                    <a:pt x="28" y="14"/>
                    <a:pt x="30" y="9"/>
                    <a:pt x="34" y="6"/>
                  </a:cubicBezTo>
                  <a:cubicBezTo>
                    <a:pt x="38" y="2"/>
                    <a:pt x="42" y="0"/>
                    <a:pt x="48" y="0"/>
                  </a:cubicBezTo>
                  <a:cubicBezTo>
                    <a:pt x="53" y="0"/>
                    <a:pt x="58" y="2"/>
                    <a:pt x="62" y="6"/>
                  </a:cubicBezTo>
                  <a:cubicBezTo>
                    <a:pt x="66" y="9"/>
                    <a:pt x="67" y="14"/>
                    <a:pt x="67" y="19"/>
                  </a:cubicBezTo>
                  <a:close/>
                  <a:moveTo>
                    <a:pt x="96" y="134"/>
                  </a:moveTo>
                  <a:cubicBezTo>
                    <a:pt x="96" y="140"/>
                    <a:pt x="93" y="143"/>
                    <a:pt x="87" y="143"/>
                  </a:cubicBezTo>
                  <a:cubicBezTo>
                    <a:pt x="81" y="143"/>
                    <a:pt x="78" y="140"/>
                    <a:pt x="78" y="134"/>
                  </a:cubicBezTo>
                  <a:cubicBezTo>
                    <a:pt x="78" y="69"/>
                    <a:pt x="78" y="69"/>
                    <a:pt x="78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2" y="234"/>
                  </a:cubicBezTo>
                  <a:cubicBezTo>
                    <a:pt x="54" y="234"/>
                    <a:pt x="51" y="231"/>
                    <a:pt x="51" y="224"/>
                  </a:cubicBezTo>
                  <a:cubicBezTo>
                    <a:pt x="51" y="133"/>
                    <a:pt x="51" y="133"/>
                    <a:pt x="51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4" y="234"/>
                  </a:cubicBezTo>
                  <a:cubicBezTo>
                    <a:pt x="26" y="234"/>
                    <a:pt x="23" y="231"/>
                    <a:pt x="23" y="224"/>
                  </a:cubicBezTo>
                  <a:cubicBezTo>
                    <a:pt x="23" y="69"/>
                    <a:pt x="23" y="69"/>
                    <a:pt x="23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5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6" y="48"/>
                    <a:pt x="96" y="60"/>
                  </a:cubicBezTo>
                  <a:lnTo>
                    <a:pt x="96" y="13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225" name="Freeform 5"/>
            <p:cNvSpPr>
              <a:spLocks noEditPoints="1"/>
            </p:cNvSpPr>
            <p:nvPr/>
          </p:nvSpPr>
          <p:spPr bwMode="auto">
            <a:xfrm>
              <a:off x="5170623" y="2030581"/>
              <a:ext cx="277284" cy="679451"/>
            </a:xfrm>
            <a:custGeom>
              <a:avLst/>
              <a:gdLst>
                <a:gd name="T0" fmla="*/ 67 w 95"/>
                <a:gd name="T1" fmla="*/ 19 h 234"/>
                <a:gd name="T2" fmla="*/ 61 w 95"/>
                <a:gd name="T3" fmla="*/ 34 h 234"/>
                <a:gd name="T4" fmla="*/ 47 w 95"/>
                <a:gd name="T5" fmla="*/ 40 h 234"/>
                <a:gd name="T6" fmla="*/ 33 w 95"/>
                <a:gd name="T7" fmla="*/ 34 h 234"/>
                <a:gd name="T8" fmla="*/ 28 w 95"/>
                <a:gd name="T9" fmla="*/ 19 h 234"/>
                <a:gd name="T10" fmla="*/ 33 w 95"/>
                <a:gd name="T11" fmla="*/ 6 h 234"/>
                <a:gd name="T12" fmla="*/ 47 w 95"/>
                <a:gd name="T13" fmla="*/ 0 h 234"/>
                <a:gd name="T14" fmla="*/ 61 w 95"/>
                <a:gd name="T15" fmla="*/ 6 h 234"/>
                <a:gd name="T16" fmla="*/ 67 w 95"/>
                <a:gd name="T17" fmla="*/ 19 h 234"/>
                <a:gd name="T18" fmla="*/ 95 w 95"/>
                <a:gd name="T19" fmla="*/ 134 h 234"/>
                <a:gd name="T20" fmla="*/ 86 w 95"/>
                <a:gd name="T21" fmla="*/ 143 h 234"/>
                <a:gd name="T22" fmla="*/ 77 w 95"/>
                <a:gd name="T23" fmla="*/ 134 h 234"/>
                <a:gd name="T24" fmla="*/ 77 w 95"/>
                <a:gd name="T25" fmla="*/ 69 h 234"/>
                <a:gd name="T26" fmla="*/ 73 w 95"/>
                <a:gd name="T27" fmla="*/ 69 h 234"/>
                <a:gd name="T28" fmla="*/ 73 w 95"/>
                <a:gd name="T29" fmla="*/ 224 h 234"/>
                <a:gd name="T30" fmla="*/ 62 w 95"/>
                <a:gd name="T31" fmla="*/ 234 h 234"/>
                <a:gd name="T32" fmla="*/ 50 w 95"/>
                <a:gd name="T33" fmla="*/ 224 h 234"/>
                <a:gd name="T34" fmla="*/ 50 w 95"/>
                <a:gd name="T35" fmla="*/ 133 h 234"/>
                <a:gd name="T36" fmla="*/ 45 w 95"/>
                <a:gd name="T37" fmla="*/ 133 h 234"/>
                <a:gd name="T38" fmla="*/ 45 w 95"/>
                <a:gd name="T39" fmla="*/ 224 h 234"/>
                <a:gd name="T40" fmla="*/ 33 w 95"/>
                <a:gd name="T41" fmla="*/ 234 h 234"/>
                <a:gd name="T42" fmla="*/ 22 w 95"/>
                <a:gd name="T43" fmla="*/ 224 h 234"/>
                <a:gd name="T44" fmla="*/ 22 w 95"/>
                <a:gd name="T45" fmla="*/ 69 h 234"/>
                <a:gd name="T46" fmla="*/ 18 w 95"/>
                <a:gd name="T47" fmla="*/ 69 h 234"/>
                <a:gd name="T48" fmla="*/ 18 w 95"/>
                <a:gd name="T49" fmla="*/ 134 h 234"/>
                <a:gd name="T50" fmla="*/ 9 w 95"/>
                <a:gd name="T51" fmla="*/ 143 h 234"/>
                <a:gd name="T52" fmla="*/ 0 w 95"/>
                <a:gd name="T53" fmla="*/ 134 h 234"/>
                <a:gd name="T54" fmla="*/ 0 w 95"/>
                <a:gd name="T55" fmla="*/ 60 h 234"/>
                <a:gd name="T56" fmla="*/ 24 w 95"/>
                <a:gd name="T57" fmla="*/ 42 h 234"/>
                <a:gd name="T58" fmla="*/ 71 w 95"/>
                <a:gd name="T59" fmla="*/ 42 h 234"/>
                <a:gd name="T60" fmla="*/ 95 w 95"/>
                <a:gd name="T61" fmla="*/ 60 h 234"/>
                <a:gd name="T62" fmla="*/ 95 w 95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5" h="234">
                  <a:moveTo>
                    <a:pt x="67" y="19"/>
                  </a:moveTo>
                  <a:cubicBezTo>
                    <a:pt x="67" y="25"/>
                    <a:pt x="65" y="29"/>
                    <a:pt x="61" y="34"/>
                  </a:cubicBezTo>
                  <a:cubicBezTo>
                    <a:pt x="57" y="38"/>
                    <a:pt x="53" y="40"/>
                    <a:pt x="47" y="40"/>
                  </a:cubicBezTo>
                  <a:cubicBezTo>
                    <a:pt x="42" y="40"/>
                    <a:pt x="37" y="38"/>
                    <a:pt x="33" y="34"/>
                  </a:cubicBezTo>
                  <a:cubicBezTo>
                    <a:pt x="29" y="29"/>
                    <a:pt x="28" y="25"/>
                    <a:pt x="28" y="19"/>
                  </a:cubicBezTo>
                  <a:cubicBezTo>
                    <a:pt x="28" y="14"/>
                    <a:pt x="29" y="9"/>
                    <a:pt x="33" y="6"/>
                  </a:cubicBezTo>
                  <a:cubicBezTo>
                    <a:pt x="37" y="2"/>
                    <a:pt x="42" y="0"/>
                    <a:pt x="47" y="0"/>
                  </a:cubicBezTo>
                  <a:cubicBezTo>
                    <a:pt x="53" y="0"/>
                    <a:pt x="57" y="2"/>
                    <a:pt x="61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5" y="134"/>
                  </a:moveTo>
                  <a:cubicBezTo>
                    <a:pt x="95" y="140"/>
                    <a:pt x="92" y="143"/>
                    <a:pt x="86" y="143"/>
                  </a:cubicBezTo>
                  <a:cubicBezTo>
                    <a:pt x="80" y="143"/>
                    <a:pt x="77" y="140"/>
                    <a:pt x="77" y="134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2" y="234"/>
                  </a:cubicBezTo>
                  <a:cubicBezTo>
                    <a:pt x="54" y="234"/>
                    <a:pt x="50" y="231"/>
                    <a:pt x="50" y="224"/>
                  </a:cubicBezTo>
                  <a:cubicBezTo>
                    <a:pt x="50" y="133"/>
                    <a:pt x="50" y="133"/>
                    <a:pt x="50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3" y="234"/>
                  </a:cubicBezTo>
                  <a:cubicBezTo>
                    <a:pt x="26" y="234"/>
                    <a:pt x="22" y="231"/>
                    <a:pt x="22" y="224"/>
                  </a:cubicBezTo>
                  <a:cubicBezTo>
                    <a:pt x="22" y="69"/>
                    <a:pt x="22" y="69"/>
                    <a:pt x="22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4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5" y="48"/>
                    <a:pt x="95" y="60"/>
                  </a:cubicBezTo>
                  <a:lnTo>
                    <a:pt x="95" y="134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227" name="Freeform 7"/>
            <p:cNvSpPr>
              <a:spLocks noEditPoints="1"/>
            </p:cNvSpPr>
            <p:nvPr/>
          </p:nvSpPr>
          <p:spPr bwMode="auto">
            <a:xfrm>
              <a:off x="6341139" y="2030581"/>
              <a:ext cx="277284" cy="679451"/>
            </a:xfrm>
            <a:custGeom>
              <a:avLst/>
              <a:gdLst>
                <a:gd name="T0" fmla="*/ 68 w 96"/>
                <a:gd name="T1" fmla="*/ 19 h 234"/>
                <a:gd name="T2" fmla="*/ 62 w 96"/>
                <a:gd name="T3" fmla="*/ 34 h 234"/>
                <a:gd name="T4" fmla="*/ 48 w 96"/>
                <a:gd name="T5" fmla="*/ 40 h 234"/>
                <a:gd name="T6" fmla="*/ 34 w 96"/>
                <a:gd name="T7" fmla="*/ 34 h 234"/>
                <a:gd name="T8" fmla="*/ 28 w 96"/>
                <a:gd name="T9" fmla="*/ 19 h 234"/>
                <a:gd name="T10" fmla="*/ 34 w 96"/>
                <a:gd name="T11" fmla="*/ 6 h 234"/>
                <a:gd name="T12" fmla="*/ 48 w 96"/>
                <a:gd name="T13" fmla="*/ 0 h 234"/>
                <a:gd name="T14" fmla="*/ 62 w 96"/>
                <a:gd name="T15" fmla="*/ 6 h 234"/>
                <a:gd name="T16" fmla="*/ 68 w 96"/>
                <a:gd name="T17" fmla="*/ 19 h 234"/>
                <a:gd name="T18" fmla="*/ 96 w 96"/>
                <a:gd name="T19" fmla="*/ 134 h 234"/>
                <a:gd name="T20" fmla="*/ 87 w 96"/>
                <a:gd name="T21" fmla="*/ 143 h 234"/>
                <a:gd name="T22" fmla="*/ 78 w 96"/>
                <a:gd name="T23" fmla="*/ 134 h 234"/>
                <a:gd name="T24" fmla="*/ 78 w 96"/>
                <a:gd name="T25" fmla="*/ 69 h 234"/>
                <a:gd name="T26" fmla="*/ 73 w 96"/>
                <a:gd name="T27" fmla="*/ 69 h 234"/>
                <a:gd name="T28" fmla="*/ 73 w 96"/>
                <a:gd name="T29" fmla="*/ 224 h 234"/>
                <a:gd name="T30" fmla="*/ 62 w 96"/>
                <a:gd name="T31" fmla="*/ 234 h 234"/>
                <a:gd name="T32" fmla="*/ 51 w 96"/>
                <a:gd name="T33" fmla="*/ 224 h 234"/>
                <a:gd name="T34" fmla="*/ 51 w 96"/>
                <a:gd name="T35" fmla="*/ 133 h 234"/>
                <a:gd name="T36" fmla="*/ 45 w 96"/>
                <a:gd name="T37" fmla="*/ 133 h 234"/>
                <a:gd name="T38" fmla="*/ 45 w 96"/>
                <a:gd name="T39" fmla="*/ 224 h 234"/>
                <a:gd name="T40" fmla="*/ 34 w 96"/>
                <a:gd name="T41" fmla="*/ 234 h 234"/>
                <a:gd name="T42" fmla="*/ 23 w 96"/>
                <a:gd name="T43" fmla="*/ 224 h 234"/>
                <a:gd name="T44" fmla="*/ 23 w 96"/>
                <a:gd name="T45" fmla="*/ 69 h 234"/>
                <a:gd name="T46" fmla="*/ 19 w 96"/>
                <a:gd name="T47" fmla="*/ 69 h 234"/>
                <a:gd name="T48" fmla="*/ 19 w 96"/>
                <a:gd name="T49" fmla="*/ 134 h 234"/>
                <a:gd name="T50" fmla="*/ 9 w 96"/>
                <a:gd name="T51" fmla="*/ 143 h 234"/>
                <a:gd name="T52" fmla="*/ 0 w 96"/>
                <a:gd name="T53" fmla="*/ 134 h 234"/>
                <a:gd name="T54" fmla="*/ 0 w 96"/>
                <a:gd name="T55" fmla="*/ 60 h 234"/>
                <a:gd name="T56" fmla="*/ 25 w 96"/>
                <a:gd name="T57" fmla="*/ 42 h 234"/>
                <a:gd name="T58" fmla="*/ 71 w 96"/>
                <a:gd name="T59" fmla="*/ 42 h 234"/>
                <a:gd name="T60" fmla="*/ 96 w 96"/>
                <a:gd name="T61" fmla="*/ 60 h 234"/>
                <a:gd name="T62" fmla="*/ 96 w 96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6" h="234">
                  <a:moveTo>
                    <a:pt x="68" y="19"/>
                  </a:moveTo>
                  <a:cubicBezTo>
                    <a:pt x="68" y="25"/>
                    <a:pt x="66" y="29"/>
                    <a:pt x="62" y="34"/>
                  </a:cubicBezTo>
                  <a:cubicBezTo>
                    <a:pt x="58" y="38"/>
                    <a:pt x="53" y="40"/>
                    <a:pt x="48" y="40"/>
                  </a:cubicBezTo>
                  <a:cubicBezTo>
                    <a:pt x="43" y="40"/>
                    <a:pt x="38" y="38"/>
                    <a:pt x="34" y="34"/>
                  </a:cubicBezTo>
                  <a:cubicBezTo>
                    <a:pt x="30" y="29"/>
                    <a:pt x="28" y="25"/>
                    <a:pt x="28" y="19"/>
                  </a:cubicBezTo>
                  <a:cubicBezTo>
                    <a:pt x="28" y="14"/>
                    <a:pt x="30" y="9"/>
                    <a:pt x="34" y="6"/>
                  </a:cubicBezTo>
                  <a:cubicBezTo>
                    <a:pt x="38" y="2"/>
                    <a:pt x="43" y="0"/>
                    <a:pt x="48" y="0"/>
                  </a:cubicBezTo>
                  <a:cubicBezTo>
                    <a:pt x="53" y="0"/>
                    <a:pt x="58" y="2"/>
                    <a:pt x="62" y="6"/>
                  </a:cubicBezTo>
                  <a:cubicBezTo>
                    <a:pt x="66" y="9"/>
                    <a:pt x="68" y="14"/>
                    <a:pt x="68" y="19"/>
                  </a:cubicBezTo>
                  <a:close/>
                  <a:moveTo>
                    <a:pt x="96" y="134"/>
                  </a:moveTo>
                  <a:cubicBezTo>
                    <a:pt x="96" y="140"/>
                    <a:pt x="93" y="143"/>
                    <a:pt x="87" y="143"/>
                  </a:cubicBezTo>
                  <a:cubicBezTo>
                    <a:pt x="81" y="143"/>
                    <a:pt x="78" y="140"/>
                    <a:pt x="78" y="134"/>
                  </a:cubicBezTo>
                  <a:cubicBezTo>
                    <a:pt x="78" y="69"/>
                    <a:pt x="78" y="69"/>
                    <a:pt x="78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70" y="234"/>
                    <a:pt x="62" y="234"/>
                  </a:cubicBezTo>
                  <a:cubicBezTo>
                    <a:pt x="55" y="234"/>
                    <a:pt x="51" y="231"/>
                    <a:pt x="51" y="224"/>
                  </a:cubicBezTo>
                  <a:cubicBezTo>
                    <a:pt x="51" y="133"/>
                    <a:pt x="51" y="133"/>
                    <a:pt x="51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2" y="234"/>
                    <a:pt x="34" y="234"/>
                  </a:cubicBezTo>
                  <a:cubicBezTo>
                    <a:pt x="27" y="234"/>
                    <a:pt x="23" y="231"/>
                    <a:pt x="23" y="224"/>
                  </a:cubicBezTo>
                  <a:cubicBezTo>
                    <a:pt x="23" y="69"/>
                    <a:pt x="23" y="69"/>
                    <a:pt x="23" y="69"/>
                  </a:cubicBezTo>
                  <a:cubicBezTo>
                    <a:pt x="19" y="69"/>
                    <a:pt x="19" y="69"/>
                    <a:pt x="19" y="69"/>
                  </a:cubicBezTo>
                  <a:cubicBezTo>
                    <a:pt x="19" y="134"/>
                    <a:pt x="19" y="134"/>
                    <a:pt x="19" y="134"/>
                  </a:cubicBezTo>
                  <a:cubicBezTo>
                    <a:pt x="19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9" y="42"/>
                    <a:pt x="25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8" y="42"/>
                    <a:pt x="96" y="48"/>
                    <a:pt x="96" y="60"/>
                  </a:cubicBezTo>
                  <a:lnTo>
                    <a:pt x="96" y="134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229" name="Freeform 9"/>
            <p:cNvSpPr>
              <a:spLocks noEditPoints="1"/>
            </p:cNvSpPr>
            <p:nvPr/>
          </p:nvSpPr>
          <p:spPr bwMode="auto">
            <a:xfrm>
              <a:off x="5759056" y="2030581"/>
              <a:ext cx="275167" cy="679451"/>
            </a:xfrm>
            <a:custGeom>
              <a:avLst/>
              <a:gdLst>
                <a:gd name="T0" fmla="*/ 67 w 95"/>
                <a:gd name="T1" fmla="*/ 19 h 234"/>
                <a:gd name="T2" fmla="*/ 61 w 95"/>
                <a:gd name="T3" fmla="*/ 34 h 234"/>
                <a:gd name="T4" fmla="*/ 47 w 95"/>
                <a:gd name="T5" fmla="*/ 40 h 234"/>
                <a:gd name="T6" fmla="*/ 33 w 95"/>
                <a:gd name="T7" fmla="*/ 34 h 234"/>
                <a:gd name="T8" fmla="*/ 27 w 95"/>
                <a:gd name="T9" fmla="*/ 19 h 234"/>
                <a:gd name="T10" fmla="*/ 33 w 95"/>
                <a:gd name="T11" fmla="*/ 6 h 234"/>
                <a:gd name="T12" fmla="*/ 47 w 95"/>
                <a:gd name="T13" fmla="*/ 0 h 234"/>
                <a:gd name="T14" fmla="*/ 61 w 95"/>
                <a:gd name="T15" fmla="*/ 6 h 234"/>
                <a:gd name="T16" fmla="*/ 67 w 95"/>
                <a:gd name="T17" fmla="*/ 19 h 234"/>
                <a:gd name="T18" fmla="*/ 95 w 95"/>
                <a:gd name="T19" fmla="*/ 134 h 234"/>
                <a:gd name="T20" fmla="*/ 86 w 95"/>
                <a:gd name="T21" fmla="*/ 143 h 234"/>
                <a:gd name="T22" fmla="*/ 77 w 95"/>
                <a:gd name="T23" fmla="*/ 134 h 234"/>
                <a:gd name="T24" fmla="*/ 77 w 95"/>
                <a:gd name="T25" fmla="*/ 69 h 234"/>
                <a:gd name="T26" fmla="*/ 73 w 95"/>
                <a:gd name="T27" fmla="*/ 69 h 234"/>
                <a:gd name="T28" fmla="*/ 73 w 95"/>
                <a:gd name="T29" fmla="*/ 224 h 234"/>
                <a:gd name="T30" fmla="*/ 61 w 95"/>
                <a:gd name="T31" fmla="*/ 234 h 234"/>
                <a:gd name="T32" fmla="*/ 50 w 95"/>
                <a:gd name="T33" fmla="*/ 224 h 234"/>
                <a:gd name="T34" fmla="*/ 50 w 95"/>
                <a:gd name="T35" fmla="*/ 133 h 234"/>
                <a:gd name="T36" fmla="*/ 45 w 95"/>
                <a:gd name="T37" fmla="*/ 133 h 234"/>
                <a:gd name="T38" fmla="*/ 45 w 95"/>
                <a:gd name="T39" fmla="*/ 224 h 234"/>
                <a:gd name="T40" fmla="*/ 33 w 95"/>
                <a:gd name="T41" fmla="*/ 234 h 234"/>
                <a:gd name="T42" fmla="*/ 22 w 95"/>
                <a:gd name="T43" fmla="*/ 224 h 234"/>
                <a:gd name="T44" fmla="*/ 22 w 95"/>
                <a:gd name="T45" fmla="*/ 69 h 234"/>
                <a:gd name="T46" fmla="*/ 18 w 95"/>
                <a:gd name="T47" fmla="*/ 69 h 234"/>
                <a:gd name="T48" fmla="*/ 18 w 95"/>
                <a:gd name="T49" fmla="*/ 134 h 234"/>
                <a:gd name="T50" fmla="*/ 9 w 95"/>
                <a:gd name="T51" fmla="*/ 143 h 234"/>
                <a:gd name="T52" fmla="*/ 0 w 95"/>
                <a:gd name="T53" fmla="*/ 134 h 234"/>
                <a:gd name="T54" fmla="*/ 0 w 95"/>
                <a:gd name="T55" fmla="*/ 60 h 234"/>
                <a:gd name="T56" fmla="*/ 24 w 95"/>
                <a:gd name="T57" fmla="*/ 42 h 234"/>
                <a:gd name="T58" fmla="*/ 71 w 95"/>
                <a:gd name="T59" fmla="*/ 42 h 234"/>
                <a:gd name="T60" fmla="*/ 95 w 95"/>
                <a:gd name="T61" fmla="*/ 60 h 234"/>
                <a:gd name="T62" fmla="*/ 95 w 95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5" h="234">
                  <a:moveTo>
                    <a:pt x="67" y="19"/>
                  </a:moveTo>
                  <a:cubicBezTo>
                    <a:pt x="67" y="25"/>
                    <a:pt x="65" y="29"/>
                    <a:pt x="61" y="34"/>
                  </a:cubicBezTo>
                  <a:cubicBezTo>
                    <a:pt x="57" y="38"/>
                    <a:pt x="53" y="40"/>
                    <a:pt x="47" y="40"/>
                  </a:cubicBezTo>
                  <a:cubicBezTo>
                    <a:pt x="42" y="40"/>
                    <a:pt x="37" y="38"/>
                    <a:pt x="33" y="34"/>
                  </a:cubicBezTo>
                  <a:cubicBezTo>
                    <a:pt x="29" y="29"/>
                    <a:pt x="27" y="25"/>
                    <a:pt x="27" y="19"/>
                  </a:cubicBezTo>
                  <a:cubicBezTo>
                    <a:pt x="27" y="14"/>
                    <a:pt x="29" y="9"/>
                    <a:pt x="33" y="6"/>
                  </a:cubicBezTo>
                  <a:cubicBezTo>
                    <a:pt x="37" y="2"/>
                    <a:pt x="42" y="0"/>
                    <a:pt x="47" y="0"/>
                  </a:cubicBezTo>
                  <a:cubicBezTo>
                    <a:pt x="53" y="0"/>
                    <a:pt x="57" y="2"/>
                    <a:pt x="61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5" y="134"/>
                  </a:moveTo>
                  <a:cubicBezTo>
                    <a:pt x="95" y="140"/>
                    <a:pt x="92" y="143"/>
                    <a:pt x="86" y="143"/>
                  </a:cubicBezTo>
                  <a:cubicBezTo>
                    <a:pt x="80" y="143"/>
                    <a:pt x="77" y="140"/>
                    <a:pt x="77" y="134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1" y="234"/>
                  </a:cubicBezTo>
                  <a:cubicBezTo>
                    <a:pt x="54" y="234"/>
                    <a:pt x="50" y="231"/>
                    <a:pt x="50" y="224"/>
                  </a:cubicBezTo>
                  <a:cubicBezTo>
                    <a:pt x="50" y="133"/>
                    <a:pt x="50" y="133"/>
                    <a:pt x="50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3" y="234"/>
                  </a:cubicBezTo>
                  <a:cubicBezTo>
                    <a:pt x="26" y="234"/>
                    <a:pt x="22" y="231"/>
                    <a:pt x="22" y="224"/>
                  </a:cubicBezTo>
                  <a:cubicBezTo>
                    <a:pt x="22" y="69"/>
                    <a:pt x="22" y="69"/>
                    <a:pt x="22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4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5" y="48"/>
                    <a:pt x="95" y="60"/>
                  </a:cubicBezTo>
                  <a:lnTo>
                    <a:pt x="95" y="134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261" name="Freeform 15"/>
            <p:cNvSpPr>
              <a:spLocks noEditPoints="1"/>
            </p:cNvSpPr>
            <p:nvPr/>
          </p:nvSpPr>
          <p:spPr bwMode="auto">
            <a:xfrm>
              <a:off x="5466956" y="2030581"/>
              <a:ext cx="279400" cy="679451"/>
            </a:xfrm>
            <a:custGeom>
              <a:avLst/>
              <a:gdLst>
                <a:gd name="T0" fmla="*/ 67 w 96"/>
                <a:gd name="T1" fmla="*/ 19 h 234"/>
                <a:gd name="T2" fmla="*/ 62 w 96"/>
                <a:gd name="T3" fmla="*/ 34 h 234"/>
                <a:gd name="T4" fmla="*/ 48 w 96"/>
                <a:gd name="T5" fmla="*/ 40 h 234"/>
                <a:gd name="T6" fmla="*/ 34 w 96"/>
                <a:gd name="T7" fmla="*/ 34 h 234"/>
                <a:gd name="T8" fmla="*/ 28 w 96"/>
                <a:gd name="T9" fmla="*/ 19 h 234"/>
                <a:gd name="T10" fmla="*/ 34 w 96"/>
                <a:gd name="T11" fmla="*/ 6 h 234"/>
                <a:gd name="T12" fmla="*/ 48 w 96"/>
                <a:gd name="T13" fmla="*/ 0 h 234"/>
                <a:gd name="T14" fmla="*/ 62 w 96"/>
                <a:gd name="T15" fmla="*/ 6 h 234"/>
                <a:gd name="T16" fmla="*/ 67 w 96"/>
                <a:gd name="T17" fmla="*/ 19 h 234"/>
                <a:gd name="T18" fmla="*/ 96 w 96"/>
                <a:gd name="T19" fmla="*/ 134 h 234"/>
                <a:gd name="T20" fmla="*/ 87 w 96"/>
                <a:gd name="T21" fmla="*/ 143 h 234"/>
                <a:gd name="T22" fmla="*/ 78 w 96"/>
                <a:gd name="T23" fmla="*/ 134 h 234"/>
                <a:gd name="T24" fmla="*/ 78 w 96"/>
                <a:gd name="T25" fmla="*/ 69 h 234"/>
                <a:gd name="T26" fmla="*/ 73 w 96"/>
                <a:gd name="T27" fmla="*/ 69 h 234"/>
                <a:gd name="T28" fmla="*/ 73 w 96"/>
                <a:gd name="T29" fmla="*/ 224 h 234"/>
                <a:gd name="T30" fmla="*/ 62 w 96"/>
                <a:gd name="T31" fmla="*/ 234 h 234"/>
                <a:gd name="T32" fmla="*/ 51 w 96"/>
                <a:gd name="T33" fmla="*/ 224 h 234"/>
                <a:gd name="T34" fmla="*/ 51 w 96"/>
                <a:gd name="T35" fmla="*/ 133 h 234"/>
                <a:gd name="T36" fmla="*/ 45 w 96"/>
                <a:gd name="T37" fmla="*/ 133 h 234"/>
                <a:gd name="T38" fmla="*/ 45 w 96"/>
                <a:gd name="T39" fmla="*/ 224 h 234"/>
                <a:gd name="T40" fmla="*/ 34 w 96"/>
                <a:gd name="T41" fmla="*/ 234 h 234"/>
                <a:gd name="T42" fmla="*/ 23 w 96"/>
                <a:gd name="T43" fmla="*/ 224 h 234"/>
                <a:gd name="T44" fmla="*/ 23 w 96"/>
                <a:gd name="T45" fmla="*/ 69 h 234"/>
                <a:gd name="T46" fmla="*/ 18 w 96"/>
                <a:gd name="T47" fmla="*/ 69 h 234"/>
                <a:gd name="T48" fmla="*/ 18 w 96"/>
                <a:gd name="T49" fmla="*/ 134 h 234"/>
                <a:gd name="T50" fmla="*/ 9 w 96"/>
                <a:gd name="T51" fmla="*/ 143 h 234"/>
                <a:gd name="T52" fmla="*/ 0 w 96"/>
                <a:gd name="T53" fmla="*/ 134 h 234"/>
                <a:gd name="T54" fmla="*/ 0 w 96"/>
                <a:gd name="T55" fmla="*/ 60 h 234"/>
                <a:gd name="T56" fmla="*/ 25 w 96"/>
                <a:gd name="T57" fmla="*/ 42 h 234"/>
                <a:gd name="T58" fmla="*/ 71 w 96"/>
                <a:gd name="T59" fmla="*/ 42 h 234"/>
                <a:gd name="T60" fmla="*/ 96 w 96"/>
                <a:gd name="T61" fmla="*/ 60 h 234"/>
                <a:gd name="T62" fmla="*/ 96 w 96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6" h="234">
                  <a:moveTo>
                    <a:pt x="67" y="19"/>
                  </a:moveTo>
                  <a:cubicBezTo>
                    <a:pt x="67" y="25"/>
                    <a:pt x="65" y="29"/>
                    <a:pt x="62" y="34"/>
                  </a:cubicBezTo>
                  <a:cubicBezTo>
                    <a:pt x="58" y="38"/>
                    <a:pt x="53" y="40"/>
                    <a:pt x="48" y="40"/>
                  </a:cubicBezTo>
                  <a:cubicBezTo>
                    <a:pt x="42" y="40"/>
                    <a:pt x="38" y="38"/>
                    <a:pt x="34" y="34"/>
                  </a:cubicBezTo>
                  <a:cubicBezTo>
                    <a:pt x="30" y="29"/>
                    <a:pt x="28" y="25"/>
                    <a:pt x="28" y="19"/>
                  </a:cubicBezTo>
                  <a:cubicBezTo>
                    <a:pt x="28" y="14"/>
                    <a:pt x="30" y="9"/>
                    <a:pt x="34" y="6"/>
                  </a:cubicBezTo>
                  <a:cubicBezTo>
                    <a:pt x="38" y="2"/>
                    <a:pt x="42" y="0"/>
                    <a:pt x="48" y="0"/>
                  </a:cubicBezTo>
                  <a:cubicBezTo>
                    <a:pt x="53" y="0"/>
                    <a:pt x="58" y="2"/>
                    <a:pt x="62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6" y="134"/>
                  </a:moveTo>
                  <a:cubicBezTo>
                    <a:pt x="96" y="140"/>
                    <a:pt x="93" y="143"/>
                    <a:pt x="87" y="143"/>
                  </a:cubicBezTo>
                  <a:cubicBezTo>
                    <a:pt x="81" y="143"/>
                    <a:pt x="78" y="140"/>
                    <a:pt x="78" y="134"/>
                  </a:cubicBezTo>
                  <a:cubicBezTo>
                    <a:pt x="78" y="69"/>
                    <a:pt x="78" y="69"/>
                    <a:pt x="78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2" y="234"/>
                  </a:cubicBezTo>
                  <a:cubicBezTo>
                    <a:pt x="54" y="234"/>
                    <a:pt x="51" y="231"/>
                    <a:pt x="51" y="224"/>
                  </a:cubicBezTo>
                  <a:cubicBezTo>
                    <a:pt x="51" y="133"/>
                    <a:pt x="51" y="133"/>
                    <a:pt x="51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4" y="234"/>
                  </a:cubicBezTo>
                  <a:cubicBezTo>
                    <a:pt x="26" y="234"/>
                    <a:pt x="23" y="231"/>
                    <a:pt x="23" y="224"/>
                  </a:cubicBezTo>
                  <a:cubicBezTo>
                    <a:pt x="23" y="69"/>
                    <a:pt x="23" y="69"/>
                    <a:pt x="23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5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6" y="48"/>
                    <a:pt x="96" y="60"/>
                  </a:cubicBezTo>
                  <a:lnTo>
                    <a:pt x="96" y="134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262" name="Freeform 17"/>
            <p:cNvSpPr>
              <a:spLocks noEditPoints="1"/>
            </p:cNvSpPr>
            <p:nvPr/>
          </p:nvSpPr>
          <p:spPr bwMode="auto">
            <a:xfrm>
              <a:off x="6639589" y="2030581"/>
              <a:ext cx="275167" cy="679451"/>
            </a:xfrm>
            <a:custGeom>
              <a:avLst/>
              <a:gdLst>
                <a:gd name="T0" fmla="*/ 67 w 95"/>
                <a:gd name="T1" fmla="*/ 19 h 234"/>
                <a:gd name="T2" fmla="*/ 61 w 95"/>
                <a:gd name="T3" fmla="*/ 34 h 234"/>
                <a:gd name="T4" fmla="*/ 47 w 95"/>
                <a:gd name="T5" fmla="*/ 40 h 234"/>
                <a:gd name="T6" fmla="*/ 34 w 95"/>
                <a:gd name="T7" fmla="*/ 34 h 234"/>
                <a:gd name="T8" fmla="*/ 28 w 95"/>
                <a:gd name="T9" fmla="*/ 19 h 234"/>
                <a:gd name="T10" fmla="*/ 33 w 95"/>
                <a:gd name="T11" fmla="*/ 6 h 234"/>
                <a:gd name="T12" fmla="*/ 47 w 95"/>
                <a:gd name="T13" fmla="*/ 0 h 234"/>
                <a:gd name="T14" fmla="*/ 61 w 95"/>
                <a:gd name="T15" fmla="*/ 6 h 234"/>
                <a:gd name="T16" fmla="*/ 67 w 95"/>
                <a:gd name="T17" fmla="*/ 19 h 234"/>
                <a:gd name="T18" fmla="*/ 95 w 95"/>
                <a:gd name="T19" fmla="*/ 134 h 234"/>
                <a:gd name="T20" fmla="*/ 86 w 95"/>
                <a:gd name="T21" fmla="*/ 143 h 234"/>
                <a:gd name="T22" fmla="*/ 77 w 95"/>
                <a:gd name="T23" fmla="*/ 134 h 234"/>
                <a:gd name="T24" fmla="*/ 77 w 95"/>
                <a:gd name="T25" fmla="*/ 69 h 234"/>
                <a:gd name="T26" fmla="*/ 73 w 95"/>
                <a:gd name="T27" fmla="*/ 69 h 234"/>
                <a:gd name="T28" fmla="*/ 73 w 95"/>
                <a:gd name="T29" fmla="*/ 224 h 234"/>
                <a:gd name="T30" fmla="*/ 62 w 95"/>
                <a:gd name="T31" fmla="*/ 234 h 234"/>
                <a:gd name="T32" fmla="*/ 51 w 95"/>
                <a:gd name="T33" fmla="*/ 224 h 234"/>
                <a:gd name="T34" fmla="*/ 51 w 95"/>
                <a:gd name="T35" fmla="*/ 133 h 234"/>
                <a:gd name="T36" fmla="*/ 45 w 95"/>
                <a:gd name="T37" fmla="*/ 133 h 234"/>
                <a:gd name="T38" fmla="*/ 45 w 95"/>
                <a:gd name="T39" fmla="*/ 224 h 234"/>
                <a:gd name="T40" fmla="*/ 34 w 95"/>
                <a:gd name="T41" fmla="*/ 234 h 234"/>
                <a:gd name="T42" fmla="*/ 22 w 95"/>
                <a:gd name="T43" fmla="*/ 224 h 234"/>
                <a:gd name="T44" fmla="*/ 22 w 95"/>
                <a:gd name="T45" fmla="*/ 69 h 234"/>
                <a:gd name="T46" fmla="*/ 18 w 95"/>
                <a:gd name="T47" fmla="*/ 69 h 234"/>
                <a:gd name="T48" fmla="*/ 18 w 95"/>
                <a:gd name="T49" fmla="*/ 134 h 234"/>
                <a:gd name="T50" fmla="*/ 9 w 95"/>
                <a:gd name="T51" fmla="*/ 143 h 234"/>
                <a:gd name="T52" fmla="*/ 0 w 95"/>
                <a:gd name="T53" fmla="*/ 134 h 234"/>
                <a:gd name="T54" fmla="*/ 0 w 95"/>
                <a:gd name="T55" fmla="*/ 60 h 234"/>
                <a:gd name="T56" fmla="*/ 25 w 95"/>
                <a:gd name="T57" fmla="*/ 42 h 234"/>
                <a:gd name="T58" fmla="*/ 71 w 95"/>
                <a:gd name="T59" fmla="*/ 42 h 234"/>
                <a:gd name="T60" fmla="*/ 95 w 95"/>
                <a:gd name="T61" fmla="*/ 60 h 234"/>
                <a:gd name="T62" fmla="*/ 95 w 95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5" h="234">
                  <a:moveTo>
                    <a:pt x="67" y="19"/>
                  </a:moveTo>
                  <a:cubicBezTo>
                    <a:pt x="67" y="25"/>
                    <a:pt x="65" y="29"/>
                    <a:pt x="61" y="34"/>
                  </a:cubicBezTo>
                  <a:cubicBezTo>
                    <a:pt x="57" y="38"/>
                    <a:pt x="53" y="40"/>
                    <a:pt x="47" y="40"/>
                  </a:cubicBezTo>
                  <a:cubicBezTo>
                    <a:pt x="42" y="40"/>
                    <a:pt x="37" y="38"/>
                    <a:pt x="34" y="34"/>
                  </a:cubicBezTo>
                  <a:cubicBezTo>
                    <a:pt x="30" y="29"/>
                    <a:pt x="28" y="25"/>
                    <a:pt x="28" y="19"/>
                  </a:cubicBezTo>
                  <a:cubicBezTo>
                    <a:pt x="28" y="14"/>
                    <a:pt x="30" y="9"/>
                    <a:pt x="33" y="6"/>
                  </a:cubicBezTo>
                  <a:cubicBezTo>
                    <a:pt x="37" y="2"/>
                    <a:pt x="42" y="0"/>
                    <a:pt x="47" y="0"/>
                  </a:cubicBezTo>
                  <a:cubicBezTo>
                    <a:pt x="53" y="0"/>
                    <a:pt x="57" y="2"/>
                    <a:pt x="61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5" y="134"/>
                  </a:moveTo>
                  <a:cubicBezTo>
                    <a:pt x="95" y="140"/>
                    <a:pt x="92" y="143"/>
                    <a:pt x="86" y="143"/>
                  </a:cubicBezTo>
                  <a:cubicBezTo>
                    <a:pt x="80" y="143"/>
                    <a:pt x="77" y="140"/>
                    <a:pt x="77" y="134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2" y="234"/>
                  </a:cubicBezTo>
                  <a:cubicBezTo>
                    <a:pt x="54" y="234"/>
                    <a:pt x="51" y="231"/>
                    <a:pt x="51" y="224"/>
                  </a:cubicBezTo>
                  <a:cubicBezTo>
                    <a:pt x="51" y="133"/>
                    <a:pt x="51" y="133"/>
                    <a:pt x="51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4" y="234"/>
                  </a:cubicBezTo>
                  <a:cubicBezTo>
                    <a:pt x="26" y="234"/>
                    <a:pt x="22" y="231"/>
                    <a:pt x="22" y="224"/>
                  </a:cubicBezTo>
                  <a:cubicBezTo>
                    <a:pt x="22" y="69"/>
                    <a:pt x="22" y="69"/>
                    <a:pt x="22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5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5" y="48"/>
                    <a:pt x="95" y="60"/>
                  </a:cubicBezTo>
                  <a:lnTo>
                    <a:pt x="95" y="134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264" name="Freeform 19"/>
            <p:cNvSpPr>
              <a:spLocks noEditPoints="1"/>
            </p:cNvSpPr>
            <p:nvPr/>
          </p:nvSpPr>
          <p:spPr bwMode="auto">
            <a:xfrm>
              <a:off x="6055389" y="2030581"/>
              <a:ext cx="279400" cy="679451"/>
            </a:xfrm>
            <a:custGeom>
              <a:avLst/>
              <a:gdLst>
                <a:gd name="T0" fmla="*/ 67 w 96"/>
                <a:gd name="T1" fmla="*/ 19 h 234"/>
                <a:gd name="T2" fmla="*/ 61 w 96"/>
                <a:gd name="T3" fmla="*/ 34 h 234"/>
                <a:gd name="T4" fmla="*/ 48 w 96"/>
                <a:gd name="T5" fmla="*/ 40 h 234"/>
                <a:gd name="T6" fmla="*/ 34 w 96"/>
                <a:gd name="T7" fmla="*/ 34 h 234"/>
                <a:gd name="T8" fmla="*/ 28 w 96"/>
                <a:gd name="T9" fmla="*/ 19 h 234"/>
                <a:gd name="T10" fmla="*/ 34 w 96"/>
                <a:gd name="T11" fmla="*/ 6 h 234"/>
                <a:gd name="T12" fmla="*/ 48 w 96"/>
                <a:gd name="T13" fmla="*/ 0 h 234"/>
                <a:gd name="T14" fmla="*/ 61 w 96"/>
                <a:gd name="T15" fmla="*/ 6 h 234"/>
                <a:gd name="T16" fmla="*/ 67 w 96"/>
                <a:gd name="T17" fmla="*/ 19 h 234"/>
                <a:gd name="T18" fmla="*/ 96 w 96"/>
                <a:gd name="T19" fmla="*/ 134 h 234"/>
                <a:gd name="T20" fmla="*/ 87 w 96"/>
                <a:gd name="T21" fmla="*/ 143 h 234"/>
                <a:gd name="T22" fmla="*/ 77 w 96"/>
                <a:gd name="T23" fmla="*/ 134 h 234"/>
                <a:gd name="T24" fmla="*/ 77 w 96"/>
                <a:gd name="T25" fmla="*/ 69 h 234"/>
                <a:gd name="T26" fmla="*/ 73 w 96"/>
                <a:gd name="T27" fmla="*/ 69 h 234"/>
                <a:gd name="T28" fmla="*/ 73 w 96"/>
                <a:gd name="T29" fmla="*/ 224 h 234"/>
                <a:gd name="T30" fmla="*/ 62 w 96"/>
                <a:gd name="T31" fmla="*/ 234 h 234"/>
                <a:gd name="T32" fmla="*/ 51 w 96"/>
                <a:gd name="T33" fmla="*/ 224 h 234"/>
                <a:gd name="T34" fmla="*/ 51 w 96"/>
                <a:gd name="T35" fmla="*/ 133 h 234"/>
                <a:gd name="T36" fmla="*/ 45 w 96"/>
                <a:gd name="T37" fmla="*/ 133 h 234"/>
                <a:gd name="T38" fmla="*/ 45 w 96"/>
                <a:gd name="T39" fmla="*/ 224 h 234"/>
                <a:gd name="T40" fmla="*/ 34 w 96"/>
                <a:gd name="T41" fmla="*/ 234 h 234"/>
                <a:gd name="T42" fmla="*/ 23 w 96"/>
                <a:gd name="T43" fmla="*/ 224 h 234"/>
                <a:gd name="T44" fmla="*/ 23 w 96"/>
                <a:gd name="T45" fmla="*/ 69 h 234"/>
                <a:gd name="T46" fmla="*/ 18 w 96"/>
                <a:gd name="T47" fmla="*/ 69 h 234"/>
                <a:gd name="T48" fmla="*/ 18 w 96"/>
                <a:gd name="T49" fmla="*/ 134 h 234"/>
                <a:gd name="T50" fmla="*/ 9 w 96"/>
                <a:gd name="T51" fmla="*/ 143 h 234"/>
                <a:gd name="T52" fmla="*/ 0 w 96"/>
                <a:gd name="T53" fmla="*/ 134 h 234"/>
                <a:gd name="T54" fmla="*/ 0 w 96"/>
                <a:gd name="T55" fmla="*/ 60 h 234"/>
                <a:gd name="T56" fmla="*/ 25 w 96"/>
                <a:gd name="T57" fmla="*/ 42 h 234"/>
                <a:gd name="T58" fmla="*/ 71 w 96"/>
                <a:gd name="T59" fmla="*/ 42 h 234"/>
                <a:gd name="T60" fmla="*/ 96 w 96"/>
                <a:gd name="T61" fmla="*/ 60 h 234"/>
                <a:gd name="T62" fmla="*/ 96 w 96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6" h="234">
                  <a:moveTo>
                    <a:pt x="67" y="19"/>
                  </a:moveTo>
                  <a:cubicBezTo>
                    <a:pt x="67" y="25"/>
                    <a:pt x="65" y="29"/>
                    <a:pt x="61" y="34"/>
                  </a:cubicBezTo>
                  <a:cubicBezTo>
                    <a:pt x="58" y="38"/>
                    <a:pt x="53" y="40"/>
                    <a:pt x="48" y="40"/>
                  </a:cubicBezTo>
                  <a:cubicBezTo>
                    <a:pt x="42" y="40"/>
                    <a:pt x="38" y="38"/>
                    <a:pt x="34" y="34"/>
                  </a:cubicBezTo>
                  <a:cubicBezTo>
                    <a:pt x="30" y="29"/>
                    <a:pt x="28" y="25"/>
                    <a:pt x="28" y="19"/>
                  </a:cubicBezTo>
                  <a:cubicBezTo>
                    <a:pt x="28" y="14"/>
                    <a:pt x="30" y="9"/>
                    <a:pt x="34" y="6"/>
                  </a:cubicBezTo>
                  <a:cubicBezTo>
                    <a:pt x="37" y="2"/>
                    <a:pt x="42" y="0"/>
                    <a:pt x="48" y="0"/>
                  </a:cubicBezTo>
                  <a:cubicBezTo>
                    <a:pt x="53" y="0"/>
                    <a:pt x="58" y="2"/>
                    <a:pt x="61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6" y="134"/>
                  </a:moveTo>
                  <a:cubicBezTo>
                    <a:pt x="96" y="140"/>
                    <a:pt x="93" y="143"/>
                    <a:pt x="87" y="143"/>
                  </a:cubicBezTo>
                  <a:cubicBezTo>
                    <a:pt x="81" y="143"/>
                    <a:pt x="77" y="140"/>
                    <a:pt x="77" y="134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2" y="234"/>
                  </a:cubicBezTo>
                  <a:cubicBezTo>
                    <a:pt x="54" y="234"/>
                    <a:pt x="51" y="231"/>
                    <a:pt x="51" y="224"/>
                  </a:cubicBezTo>
                  <a:cubicBezTo>
                    <a:pt x="51" y="133"/>
                    <a:pt x="51" y="133"/>
                    <a:pt x="51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4" y="234"/>
                  </a:cubicBezTo>
                  <a:cubicBezTo>
                    <a:pt x="26" y="234"/>
                    <a:pt x="23" y="231"/>
                    <a:pt x="23" y="224"/>
                  </a:cubicBezTo>
                  <a:cubicBezTo>
                    <a:pt x="23" y="69"/>
                    <a:pt x="23" y="69"/>
                    <a:pt x="23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5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6" y="48"/>
                    <a:pt x="96" y="60"/>
                  </a:cubicBezTo>
                  <a:lnTo>
                    <a:pt x="96" y="134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41" name="Group 340"/>
          <p:cNvGrpSpPr>
            <a:grpSpLocks noChangeAspect="1"/>
          </p:cNvGrpSpPr>
          <p:nvPr/>
        </p:nvGrpSpPr>
        <p:grpSpPr>
          <a:xfrm>
            <a:off x="622300" y="2922079"/>
            <a:ext cx="2743200" cy="317326"/>
            <a:chOff x="1041007" y="2030581"/>
            <a:chExt cx="5873749" cy="679451"/>
          </a:xfrm>
          <a:solidFill>
            <a:schemeClr val="bg1">
              <a:lumMod val="85000"/>
            </a:schemeClr>
          </a:solidFill>
        </p:grpSpPr>
        <p:sp>
          <p:nvSpPr>
            <p:cNvPr id="342" name="Freeform 5"/>
            <p:cNvSpPr>
              <a:spLocks noEditPoints="1"/>
            </p:cNvSpPr>
            <p:nvPr/>
          </p:nvSpPr>
          <p:spPr bwMode="auto">
            <a:xfrm>
              <a:off x="1041007" y="2030581"/>
              <a:ext cx="277284" cy="679451"/>
            </a:xfrm>
            <a:custGeom>
              <a:avLst/>
              <a:gdLst>
                <a:gd name="T0" fmla="*/ 67 w 95"/>
                <a:gd name="T1" fmla="*/ 19 h 234"/>
                <a:gd name="T2" fmla="*/ 61 w 95"/>
                <a:gd name="T3" fmla="*/ 34 h 234"/>
                <a:gd name="T4" fmla="*/ 47 w 95"/>
                <a:gd name="T5" fmla="*/ 40 h 234"/>
                <a:gd name="T6" fmla="*/ 33 w 95"/>
                <a:gd name="T7" fmla="*/ 34 h 234"/>
                <a:gd name="T8" fmla="*/ 28 w 95"/>
                <a:gd name="T9" fmla="*/ 19 h 234"/>
                <a:gd name="T10" fmla="*/ 33 w 95"/>
                <a:gd name="T11" fmla="*/ 6 h 234"/>
                <a:gd name="T12" fmla="*/ 47 w 95"/>
                <a:gd name="T13" fmla="*/ 0 h 234"/>
                <a:gd name="T14" fmla="*/ 61 w 95"/>
                <a:gd name="T15" fmla="*/ 6 h 234"/>
                <a:gd name="T16" fmla="*/ 67 w 95"/>
                <a:gd name="T17" fmla="*/ 19 h 234"/>
                <a:gd name="T18" fmla="*/ 95 w 95"/>
                <a:gd name="T19" fmla="*/ 134 h 234"/>
                <a:gd name="T20" fmla="*/ 86 w 95"/>
                <a:gd name="T21" fmla="*/ 143 h 234"/>
                <a:gd name="T22" fmla="*/ 77 w 95"/>
                <a:gd name="T23" fmla="*/ 134 h 234"/>
                <a:gd name="T24" fmla="*/ 77 w 95"/>
                <a:gd name="T25" fmla="*/ 69 h 234"/>
                <a:gd name="T26" fmla="*/ 73 w 95"/>
                <a:gd name="T27" fmla="*/ 69 h 234"/>
                <a:gd name="T28" fmla="*/ 73 w 95"/>
                <a:gd name="T29" fmla="*/ 224 h 234"/>
                <a:gd name="T30" fmla="*/ 62 w 95"/>
                <a:gd name="T31" fmla="*/ 234 h 234"/>
                <a:gd name="T32" fmla="*/ 50 w 95"/>
                <a:gd name="T33" fmla="*/ 224 h 234"/>
                <a:gd name="T34" fmla="*/ 50 w 95"/>
                <a:gd name="T35" fmla="*/ 133 h 234"/>
                <a:gd name="T36" fmla="*/ 45 w 95"/>
                <a:gd name="T37" fmla="*/ 133 h 234"/>
                <a:gd name="T38" fmla="*/ 45 w 95"/>
                <a:gd name="T39" fmla="*/ 224 h 234"/>
                <a:gd name="T40" fmla="*/ 33 w 95"/>
                <a:gd name="T41" fmla="*/ 234 h 234"/>
                <a:gd name="T42" fmla="*/ 22 w 95"/>
                <a:gd name="T43" fmla="*/ 224 h 234"/>
                <a:gd name="T44" fmla="*/ 22 w 95"/>
                <a:gd name="T45" fmla="*/ 69 h 234"/>
                <a:gd name="T46" fmla="*/ 18 w 95"/>
                <a:gd name="T47" fmla="*/ 69 h 234"/>
                <a:gd name="T48" fmla="*/ 18 w 95"/>
                <a:gd name="T49" fmla="*/ 134 h 234"/>
                <a:gd name="T50" fmla="*/ 9 w 95"/>
                <a:gd name="T51" fmla="*/ 143 h 234"/>
                <a:gd name="T52" fmla="*/ 0 w 95"/>
                <a:gd name="T53" fmla="*/ 134 h 234"/>
                <a:gd name="T54" fmla="*/ 0 w 95"/>
                <a:gd name="T55" fmla="*/ 60 h 234"/>
                <a:gd name="T56" fmla="*/ 24 w 95"/>
                <a:gd name="T57" fmla="*/ 42 h 234"/>
                <a:gd name="T58" fmla="*/ 71 w 95"/>
                <a:gd name="T59" fmla="*/ 42 h 234"/>
                <a:gd name="T60" fmla="*/ 95 w 95"/>
                <a:gd name="T61" fmla="*/ 60 h 234"/>
                <a:gd name="T62" fmla="*/ 95 w 95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5" h="234">
                  <a:moveTo>
                    <a:pt x="67" y="19"/>
                  </a:moveTo>
                  <a:cubicBezTo>
                    <a:pt x="67" y="25"/>
                    <a:pt x="65" y="29"/>
                    <a:pt x="61" y="34"/>
                  </a:cubicBezTo>
                  <a:cubicBezTo>
                    <a:pt x="57" y="38"/>
                    <a:pt x="53" y="40"/>
                    <a:pt x="47" y="40"/>
                  </a:cubicBezTo>
                  <a:cubicBezTo>
                    <a:pt x="42" y="40"/>
                    <a:pt x="37" y="38"/>
                    <a:pt x="33" y="34"/>
                  </a:cubicBezTo>
                  <a:cubicBezTo>
                    <a:pt x="29" y="29"/>
                    <a:pt x="28" y="25"/>
                    <a:pt x="28" y="19"/>
                  </a:cubicBezTo>
                  <a:cubicBezTo>
                    <a:pt x="28" y="14"/>
                    <a:pt x="29" y="9"/>
                    <a:pt x="33" y="6"/>
                  </a:cubicBezTo>
                  <a:cubicBezTo>
                    <a:pt x="37" y="2"/>
                    <a:pt x="42" y="0"/>
                    <a:pt x="47" y="0"/>
                  </a:cubicBezTo>
                  <a:cubicBezTo>
                    <a:pt x="53" y="0"/>
                    <a:pt x="57" y="2"/>
                    <a:pt x="61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5" y="134"/>
                  </a:moveTo>
                  <a:cubicBezTo>
                    <a:pt x="95" y="140"/>
                    <a:pt x="92" y="143"/>
                    <a:pt x="86" y="143"/>
                  </a:cubicBezTo>
                  <a:cubicBezTo>
                    <a:pt x="80" y="143"/>
                    <a:pt x="77" y="140"/>
                    <a:pt x="77" y="134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2" y="234"/>
                  </a:cubicBezTo>
                  <a:cubicBezTo>
                    <a:pt x="54" y="234"/>
                    <a:pt x="50" y="231"/>
                    <a:pt x="50" y="224"/>
                  </a:cubicBezTo>
                  <a:cubicBezTo>
                    <a:pt x="50" y="133"/>
                    <a:pt x="50" y="133"/>
                    <a:pt x="50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3" y="234"/>
                  </a:cubicBezTo>
                  <a:cubicBezTo>
                    <a:pt x="26" y="234"/>
                    <a:pt x="22" y="231"/>
                    <a:pt x="22" y="224"/>
                  </a:cubicBezTo>
                  <a:cubicBezTo>
                    <a:pt x="22" y="69"/>
                    <a:pt x="22" y="69"/>
                    <a:pt x="22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4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5" y="48"/>
                    <a:pt x="95" y="60"/>
                  </a:cubicBezTo>
                  <a:lnTo>
                    <a:pt x="95" y="13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343" name="Freeform 6"/>
            <p:cNvSpPr>
              <a:spLocks noEditPoints="1"/>
            </p:cNvSpPr>
            <p:nvPr/>
          </p:nvSpPr>
          <p:spPr bwMode="auto">
            <a:xfrm>
              <a:off x="3972590" y="2030581"/>
              <a:ext cx="275167" cy="679451"/>
            </a:xfrm>
            <a:custGeom>
              <a:avLst/>
              <a:gdLst>
                <a:gd name="T0" fmla="*/ 67 w 95"/>
                <a:gd name="T1" fmla="*/ 19 h 234"/>
                <a:gd name="T2" fmla="*/ 61 w 95"/>
                <a:gd name="T3" fmla="*/ 34 h 234"/>
                <a:gd name="T4" fmla="*/ 47 w 95"/>
                <a:gd name="T5" fmla="*/ 40 h 234"/>
                <a:gd name="T6" fmla="*/ 33 w 95"/>
                <a:gd name="T7" fmla="*/ 34 h 234"/>
                <a:gd name="T8" fmla="*/ 28 w 95"/>
                <a:gd name="T9" fmla="*/ 19 h 234"/>
                <a:gd name="T10" fmla="*/ 33 w 95"/>
                <a:gd name="T11" fmla="*/ 6 h 234"/>
                <a:gd name="T12" fmla="*/ 47 w 95"/>
                <a:gd name="T13" fmla="*/ 0 h 234"/>
                <a:gd name="T14" fmla="*/ 61 w 95"/>
                <a:gd name="T15" fmla="*/ 6 h 234"/>
                <a:gd name="T16" fmla="*/ 67 w 95"/>
                <a:gd name="T17" fmla="*/ 19 h 234"/>
                <a:gd name="T18" fmla="*/ 95 w 95"/>
                <a:gd name="T19" fmla="*/ 134 h 234"/>
                <a:gd name="T20" fmla="*/ 86 w 95"/>
                <a:gd name="T21" fmla="*/ 143 h 234"/>
                <a:gd name="T22" fmla="*/ 77 w 95"/>
                <a:gd name="T23" fmla="*/ 134 h 234"/>
                <a:gd name="T24" fmla="*/ 77 w 95"/>
                <a:gd name="T25" fmla="*/ 69 h 234"/>
                <a:gd name="T26" fmla="*/ 73 w 95"/>
                <a:gd name="T27" fmla="*/ 69 h 234"/>
                <a:gd name="T28" fmla="*/ 73 w 95"/>
                <a:gd name="T29" fmla="*/ 224 h 234"/>
                <a:gd name="T30" fmla="*/ 61 w 95"/>
                <a:gd name="T31" fmla="*/ 234 h 234"/>
                <a:gd name="T32" fmla="*/ 50 w 95"/>
                <a:gd name="T33" fmla="*/ 224 h 234"/>
                <a:gd name="T34" fmla="*/ 50 w 95"/>
                <a:gd name="T35" fmla="*/ 133 h 234"/>
                <a:gd name="T36" fmla="*/ 45 w 95"/>
                <a:gd name="T37" fmla="*/ 133 h 234"/>
                <a:gd name="T38" fmla="*/ 45 w 95"/>
                <a:gd name="T39" fmla="*/ 224 h 234"/>
                <a:gd name="T40" fmla="*/ 33 w 95"/>
                <a:gd name="T41" fmla="*/ 234 h 234"/>
                <a:gd name="T42" fmla="*/ 22 w 95"/>
                <a:gd name="T43" fmla="*/ 224 h 234"/>
                <a:gd name="T44" fmla="*/ 22 w 95"/>
                <a:gd name="T45" fmla="*/ 69 h 234"/>
                <a:gd name="T46" fmla="*/ 18 w 95"/>
                <a:gd name="T47" fmla="*/ 69 h 234"/>
                <a:gd name="T48" fmla="*/ 18 w 95"/>
                <a:gd name="T49" fmla="*/ 134 h 234"/>
                <a:gd name="T50" fmla="*/ 9 w 95"/>
                <a:gd name="T51" fmla="*/ 143 h 234"/>
                <a:gd name="T52" fmla="*/ 0 w 95"/>
                <a:gd name="T53" fmla="*/ 134 h 234"/>
                <a:gd name="T54" fmla="*/ 0 w 95"/>
                <a:gd name="T55" fmla="*/ 60 h 234"/>
                <a:gd name="T56" fmla="*/ 24 w 95"/>
                <a:gd name="T57" fmla="*/ 42 h 234"/>
                <a:gd name="T58" fmla="*/ 71 w 95"/>
                <a:gd name="T59" fmla="*/ 42 h 234"/>
                <a:gd name="T60" fmla="*/ 95 w 95"/>
                <a:gd name="T61" fmla="*/ 60 h 234"/>
                <a:gd name="T62" fmla="*/ 95 w 95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5" h="234">
                  <a:moveTo>
                    <a:pt x="67" y="19"/>
                  </a:moveTo>
                  <a:cubicBezTo>
                    <a:pt x="67" y="25"/>
                    <a:pt x="65" y="29"/>
                    <a:pt x="61" y="34"/>
                  </a:cubicBezTo>
                  <a:cubicBezTo>
                    <a:pt x="57" y="38"/>
                    <a:pt x="53" y="40"/>
                    <a:pt x="47" y="40"/>
                  </a:cubicBezTo>
                  <a:cubicBezTo>
                    <a:pt x="42" y="40"/>
                    <a:pt x="37" y="38"/>
                    <a:pt x="33" y="34"/>
                  </a:cubicBezTo>
                  <a:cubicBezTo>
                    <a:pt x="29" y="29"/>
                    <a:pt x="28" y="25"/>
                    <a:pt x="28" y="19"/>
                  </a:cubicBezTo>
                  <a:cubicBezTo>
                    <a:pt x="28" y="14"/>
                    <a:pt x="29" y="9"/>
                    <a:pt x="33" y="6"/>
                  </a:cubicBezTo>
                  <a:cubicBezTo>
                    <a:pt x="37" y="2"/>
                    <a:pt x="42" y="0"/>
                    <a:pt x="47" y="0"/>
                  </a:cubicBezTo>
                  <a:cubicBezTo>
                    <a:pt x="53" y="0"/>
                    <a:pt x="57" y="2"/>
                    <a:pt x="61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5" y="134"/>
                  </a:moveTo>
                  <a:cubicBezTo>
                    <a:pt x="95" y="140"/>
                    <a:pt x="92" y="143"/>
                    <a:pt x="86" y="143"/>
                  </a:cubicBezTo>
                  <a:cubicBezTo>
                    <a:pt x="80" y="143"/>
                    <a:pt x="77" y="140"/>
                    <a:pt x="77" y="134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1" y="234"/>
                  </a:cubicBezTo>
                  <a:cubicBezTo>
                    <a:pt x="54" y="234"/>
                    <a:pt x="50" y="231"/>
                    <a:pt x="50" y="224"/>
                  </a:cubicBezTo>
                  <a:cubicBezTo>
                    <a:pt x="50" y="133"/>
                    <a:pt x="50" y="133"/>
                    <a:pt x="50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3" y="234"/>
                  </a:cubicBezTo>
                  <a:cubicBezTo>
                    <a:pt x="26" y="234"/>
                    <a:pt x="22" y="231"/>
                    <a:pt x="22" y="224"/>
                  </a:cubicBezTo>
                  <a:cubicBezTo>
                    <a:pt x="22" y="69"/>
                    <a:pt x="22" y="69"/>
                    <a:pt x="22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4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5" y="48"/>
                    <a:pt x="95" y="60"/>
                  </a:cubicBezTo>
                  <a:lnTo>
                    <a:pt x="95" y="134"/>
                  </a:lnTo>
                  <a:close/>
                </a:path>
              </a:pathLst>
            </a:custGeom>
            <a:solidFill>
              <a:srgbClr val="ED7D3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344" name="Freeform 7"/>
            <p:cNvSpPr>
              <a:spLocks noEditPoints="1"/>
            </p:cNvSpPr>
            <p:nvPr/>
          </p:nvSpPr>
          <p:spPr bwMode="auto">
            <a:xfrm>
              <a:off x="2211523" y="2030581"/>
              <a:ext cx="277284" cy="679451"/>
            </a:xfrm>
            <a:custGeom>
              <a:avLst/>
              <a:gdLst>
                <a:gd name="T0" fmla="*/ 68 w 96"/>
                <a:gd name="T1" fmla="*/ 19 h 234"/>
                <a:gd name="T2" fmla="*/ 62 w 96"/>
                <a:gd name="T3" fmla="*/ 34 h 234"/>
                <a:gd name="T4" fmla="*/ 48 w 96"/>
                <a:gd name="T5" fmla="*/ 40 h 234"/>
                <a:gd name="T6" fmla="*/ 34 w 96"/>
                <a:gd name="T7" fmla="*/ 34 h 234"/>
                <a:gd name="T8" fmla="*/ 28 w 96"/>
                <a:gd name="T9" fmla="*/ 19 h 234"/>
                <a:gd name="T10" fmla="*/ 34 w 96"/>
                <a:gd name="T11" fmla="*/ 6 h 234"/>
                <a:gd name="T12" fmla="*/ 48 w 96"/>
                <a:gd name="T13" fmla="*/ 0 h 234"/>
                <a:gd name="T14" fmla="*/ 62 w 96"/>
                <a:gd name="T15" fmla="*/ 6 h 234"/>
                <a:gd name="T16" fmla="*/ 68 w 96"/>
                <a:gd name="T17" fmla="*/ 19 h 234"/>
                <a:gd name="T18" fmla="*/ 96 w 96"/>
                <a:gd name="T19" fmla="*/ 134 h 234"/>
                <a:gd name="T20" fmla="*/ 87 w 96"/>
                <a:gd name="T21" fmla="*/ 143 h 234"/>
                <a:gd name="T22" fmla="*/ 78 w 96"/>
                <a:gd name="T23" fmla="*/ 134 h 234"/>
                <a:gd name="T24" fmla="*/ 78 w 96"/>
                <a:gd name="T25" fmla="*/ 69 h 234"/>
                <a:gd name="T26" fmla="*/ 73 w 96"/>
                <a:gd name="T27" fmla="*/ 69 h 234"/>
                <a:gd name="T28" fmla="*/ 73 w 96"/>
                <a:gd name="T29" fmla="*/ 224 h 234"/>
                <a:gd name="T30" fmla="*/ 62 w 96"/>
                <a:gd name="T31" fmla="*/ 234 h 234"/>
                <a:gd name="T32" fmla="*/ 51 w 96"/>
                <a:gd name="T33" fmla="*/ 224 h 234"/>
                <a:gd name="T34" fmla="*/ 51 w 96"/>
                <a:gd name="T35" fmla="*/ 133 h 234"/>
                <a:gd name="T36" fmla="*/ 45 w 96"/>
                <a:gd name="T37" fmla="*/ 133 h 234"/>
                <a:gd name="T38" fmla="*/ 45 w 96"/>
                <a:gd name="T39" fmla="*/ 224 h 234"/>
                <a:gd name="T40" fmla="*/ 34 w 96"/>
                <a:gd name="T41" fmla="*/ 234 h 234"/>
                <a:gd name="T42" fmla="*/ 23 w 96"/>
                <a:gd name="T43" fmla="*/ 224 h 234"/>
                <a:gd name="T44" fmla="*/ 23 w 96"/>
                <a:gd name="T45" fmla="*/ 69 h 234"/>
                <a:gd name="T46" fmla="*/ 19 w 96"/>
                <a:gd name="T47" fmla="*/ 69 h 234"/>
                <a:gd name="T48" fmla="*/ 19 w 96"/>
                <a:gd name="T49" fmla="*/ 134 h 234"/>
                <a:gd name="T50" fmla="*/ 9 w 96"/>
                <a:gd name="T51" fmla="*/ 143 h 234"/>
                <a:gd name="T52" fmla="*/ 0 w 96"/>
                <a:gd name="T53" fmla="*/ 134 h 234"/>
                <a:gd name="T54" fmla="*/ 0 w 96"/>
                <a:gd name="T55" fmla="*/ 60 h 234"/>
                <a:gd name="T56" fmla="*/ 25 w 96"/>
                <a:gd name="T57" fmla="*/ 42 h 234"/>
                <a:gd name="T58" fmla="*/ 71 w 96"/>
                <a:gd name="T59" fmla="*/ 42 h 234"/>
                <a:gd name="T60" fmla="*/ 96 w 96"/>
                <a:gd name="T61" fmla="*/ 60 h 234"/>
                <a:gd name="T62" fmla="*/ 96 w 96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6" h="234">
                  <a:moveTo>
                    <a:pt x="68" y="19"/>
                  </a:moveTo>
                  <a:cubicBezTo>
                    <a:pt x="68" y="25"/>
                    <a:pt x="66" y="29"/>
                    <a:pt x="62" y="34"/>
                  </a:cubicBezTo>
                  <a:cubicBezTo>
                    <a:pt x="58" y="38"/>
                    <a:pt x="53" y="40"/>
                    <a:pt x="48" y="40"/>
                  </a:cubicBezTo>
                  <a:cubicBezTo>
                    <a:pt x="43" y="40"/>
                    <a:pt x="38" y="38"/>
                    <a:pt x="34" y="34"/>
                  </a:cubicBezTo>
                  <a:cubicBezTo>
                    <a:pt x="30" y="29"/>
                    <a:pt x="28" y="25"/>
                    <a:pt x="28" y="19"/>
                  </a:cubicBezTo>
                  <a:cubicBezTo>
                    <a:pt x="28" y="14"/>
                    <a:pt x="30" y="9"/>
                    <a:pt x="34" y="6"/>
                  </a:cubicBezTo>
                  <a:cubicBezTo>
                    <a:pt x="38" y="2"/>
                    <a:pt x="43" y="0"/>
                    <a:pt x="48" y="0"/>
                  </a:cubicBezTo>
                  <a:cubicBezTo>
                    <a:pt x="53" y="0"/>
                    <a:pt x="58" y="2"/>
                    <a:pt x="62" y="6"/>
                  </a:cubicBezTo>
                  <a:cubicBezTo>
                    <a:pt x="66" y="9"/>
                    <a:pt x="68" y="14"/>
                    <a:pt x="68" y="19"/>
                  </a:cubicBezTo>
                  <a:close/>
                  <a:moveTo>
                    <a:pt x="96" y="134"/>
                  </a:moveTo>
                  <a:cubicBezTo>
                    <a:pt x="96" y="140"/>
                    <a:pt x="93" y="143"/>
                    <a:pt x="87" y="143"/>
                  </a:cubicBezTo>
                  <a:cubicBezTo>
                    <a:pt x="81" y="143"/>
                    <a:pt x="78" y="140"/>
                    <a:pt x="78" y="134"/>
                  </a:cubicBezTo>
                  <a:cubicBezTo>
                    <a:pt x="78" y="69"/>
                    <a:pt x="78" y="69"/>
                    <a:pt x="78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70" y="234"/>
                    <a:pt x="62" y="234"/>
                  </a:cubicBezTo>
                  <a:cubicBezTo>
                    <a:pt x="55" y="234"/>
                    <a:pt x="51" y="231"/>
                    <a:pt x="51" y="224"/>
                  </a:cubicBezTo>
                  <a:cubicBezTo>
                    <a:pt x="51" y="133"/>
                    <a:pt x="51" y="133"/>
                    <a:pt x="51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2" y="234"/>
                    <a:pt x="34" y="234"/>
                  </a:cubicBezTo>
                  <a:cubicBezTo>
                    <a:pt x="27" y="234"/>
                    <a:pt x="23" y="231"/>
                    <a:pt x="23" y="224"/>
                  </a:cubicBezTo>
                  <a:cubicBezTo>
                    <a:pt x="23" y="69"/>
                    <a:pt x="23" y="69"/>
                    <a:pt x="23" y="69"/>
                  </a:cubicBezTo>
                  <a:cubicBezTo>
                    <a:pt x="19" y="69"/>
                    <a:pt x="19" y="69"/>
                    <a:pt x="19" y="69"/>
                  </a:cubicBezTo>
                  <a:cubicBezTo>
                    <a:pt x="19" y="134"/>
                    <a:pt x="19" y="134"/>
                    <a:pt x="19" y="134"/>
                  </a:cubicBezTo>
                  <a:cubicBezTo>
                    <a:pt x="19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9" y="42"/>
                    <a:pt x="25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8" y="42"/>
                    <a:pt x="96" y="48"/>
                    <a:pt x="96" y="60"/>
                  </a:cubicBezTo>
                  <a:lnTo>
                    <a:pt x="96" y="13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345" name="Freeform 9"/>
            <p:cNvSpPr>
              <a:spLocks noEditPoints="1"/>
            </p:cNvSpPr>
            <p:nvPr/>
          </p:nvSpPr>
          <p:spPr bwMode="auto">
            <a:xfrm>
              <a:off x="1629440" y="2030581"/>
              <a:ext cx="275167" cy="679451"/>
            </a:xfrm>
            <a:custGeom>
              <a:avLst/>
              <a:gdLst>
                <a:gd name="T0" fmla="*/ 67 w 95"/>
                <a:gd name="T1" fmla="*/ 19 h 234"/>
                <a:gd name="T2" fmla="*/ 61 w 95"/>
                <a:gd name="T3" fmla="*/ 34 h 234"/>
                <a:gd name="T4" fmla="*/ 47 w 95"/>
                <a:gd name="T5" fmla="*/ 40 h 234"/>
                <a:gd name="T6" fmla="*/ 33 w 95"/>
                <a:gd name="T7" fmla="*/ 34 h 234"/>
                <a:gd name="T8" fmla="*/ 27 w 95"/>
                <a:gd name="T9" fmla="*/ 19 h 234"/>
                <a:gd name="T10" fmla="*/ 33 w 95"/>
                <a:gd name="T11" fmla="*/ 6 h 234"/>
                <a:gd name="T12" fmla="*/ 47 w 95"/>
                <a:gd name="T13" fmla="*/ 0 h 234"/>
                <a:gd name="T14" fmla="*/ 61 w 95"/>
                <a:gd name="T15" fmla="*/ 6 h 234"/>
                <a:gd name="T16" fmla="*/ 67 w 95"/>
                <a:gd name="T17" fmla="*/ 19 h 234"/>
                <a:gd name="T18" fmla="*/ 95 w 95"/>
                <a:gd name="T19" fmla="*/ 134 h 234"/>
                <a:gd name="T20" fmla="*/ 86 w 95"/>
                <a:gd name="T21" fmla="*/ 143 h 234"/>
                <a:gd name="T22" fmla="*/ 77 w 95"/>
                <a:gd name="T23" fmla="*/ 134 h 234"/>
                <a:gd name="T24" fmla="*/ 77 w 95"/>
                <a:gd name="T25" fmla="*/ 69 h 234"/>
                <a:gd name="T26" fmla="*/ 73 w 95"/>
                <a:gd name="T27" fmla="*/ 69 h 234"/>
                <a:gd name="T28" fmla="*/ 73 w 95"/>
                <a:gd name="T29" fmla="*/ 224 h 234"/>
                <a:gd name="T30" fmla="*/ 61 w 95"/>
                <a:gd name="T31" fmla="*/ 234 h 234"/>
                <a:gd name="T32" fmla="*/ 50 w 95"/>
                <a:gd name="T33" fmla="*/ 224 h 234"/>
                <a:gd name="T34" fmla="*/ 50 w 95"/>
                <a:gd name="T35" fmla="*/ 133 h 234"/>
                <a:gd name="T36" fmla="*/ 45 w 95"/>
                <a:gd name="T37" fmla="*/ 133 h 234"/>
                <a:gd name="T38" fmla="*/ 45 w 95"/>
                <a:gd name="T39" fmla="*/ 224 h 234"/>
                <a:gd name="T40" fmla="*/ 33 w 95"/>
                <a:gd name="T41" fmla="*/ 234 h 234"/>
                <a:gd name="T42" fmla="*/ 22 w 95"/>
                <a:gd name="T43" fmla="*/ 224 h 234"/>
                <a:gd name="T44" fmla="*/ 22 w 95"/>
                <a:gd name="T45" fmla="*/ 69 h 234"/>
                <a:gd name="T46" fmla="*/ 18 w 95"/>
                <a:gd name="T47" fmla="*/ 69 h 234"/>
                <a:gd name="T48" fmla="*/ 18 w 95"/>
                <a:gd name="T49" fmla="*/ 134 h 234"/>
                <a:gd name="T50" fmla="*/ 9 w 95"/>
                <a:gd name="T51" fmla="*/ 143 h 234"/>
                <a:gd name="T52" fmla="*/ 0 w 95"/>
                <a:gd name="T53" fmla="*/ 134 h 234"/>
                <a:gd name="T54" fmla="*/ 0 w 95"/>
                <a:gd name="T55" fmla="*/ 60 h 234"/>
                <a:gd name="T56" fmla="*/ 24 w 95"/>
                <a:gd name="T57" fmla="*/ 42 h 234"/>
                <a:gd name="T58" fmla="*/ 71 w 95"/>
                <a:gd name="T59" fmla="*/ 42 h 234"/>
                <a:gd name="T60" fmla="*/ 95 w 95"/>
                <a:gd name="T61" fmla="*/ 60 h 234"/>
                <a:gd name="T62" fmla="*/ 95 w 95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5" h="234">
                  <a:moveTo>
                    <a:pt x="67" y="19"/>
                  </a:moveTo>
                  <a:cubicBezTo>
                    <a:pt x="67" y="25"/>
                    <a:pt x="65" y="29"/>
                    <a:pt x="61" y="34"/>
                  </a:cubicBezTo>
                  <a:cubicBezTo>
                    <a:pt x="57" y="38"/>
                    <a:pt x="53" y="40"/>
                    <a:pt x="47" y="40"/>
                  </a:cubicBezTo>
                  <a:cubicBezTo>
                    <a:pt x="42" y="40"/>
                    <a:pt x="37" y="38"/>
                    <a:pt x="33" y="34"/>
                  </a:cubicBezTo>
                  <a:cubicBezTo>
                    <a:pt x="29" y="29"/>
                    <a:pt x="27" y="25"/>
                    <a:pt x="27" y="19"/>
                  </a:cubicBezTo>
                  <a:cubicBezTo>
                    <a:pt x="27" y="14"/>
                    <a:pt x="29" y="9"/>
                    <a:pt x="33" y="6"/>
                  </a:cubicBezTo>
                  <a:cubicBezTo>
                    <a:pt x="37" y="2"/>
                    <a:pt x="42" y="0"/>
                    <a:pt x="47" y="0"/>
                  </a:cubicBezTo>
                  <a:cubicBezTo>
                    <a:pt x="53" y="0"/>
                    <a:pt x="57" y="2"/>
                    <a:pt x="61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5" y="134"/>
                  </a:moveTo>
                  <a:cubicBezTo>
                    <a:pt x="95" y="140"/>
                    <a:pt x="92" y="143"/>
                    <a:pt x="86" y="143"/>
                  </a:cubicBezTo>
                  <a:cubicBezTo>
                    <a:pt x="80" y="143"/>
                    <a:pt x="77" y="140"/>
                    <a:pt x="77" y="134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1" y="234"/>
                  </a:cubicBezTo>
                  <a:cubicBezTo>
                    <a:pt x="54" y="234"/>
                    <a:pt x="50" y="231"/>
                    <a:pt x="50" y="224"/>
                  </a:cubicBezTo>
                  <a:cubicBezTo>
                    <a:pt x="50" y="133"/>
                    <a:pt x="50" y="133"/>
                    <a:pt x="50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3" y="234"/>
                  </a:cubicBezTo>
                  <a:cubicBezTo>
                    <a:pt x="26" y="234"/>
                    <a:pt x="22" y="231"/>
                    <a:pt x="22" y="224"/>
                  </a:cubicBezTo>
                  <a:cubicBezTo>
                    <a:pt x="22" y="69"/>
                    <a:pt x="22" y="69"/>
                    <a:pt x="22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4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5" y="48"/>
                    <a:pt x="95" y="60"/>
                  </a:cubicBezTo>
                  <a:lnTo>
                    <a:pt x="95" y="13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346" name="Freeform 10"/>
            <p:cNvSpPr>
              <a:spLocks noEditPoints="1"/>
            </p:cNvSpPr>
            <p:nvPr/>
          </p:nvSpPr>
          <p:spPr bwMode="auto">
            <a:xfrm>
              <a:off x="4558907" y="2030581"/>
              <a:ext cx="277284" cy="679451"/>
            </a:xfrm>
            <a:custGeom>
              <a:avLst/>
              <a:gdLst>
                <a:gd name="T0" fmla="*/ 67 w 95"/>
                <a:gd name="T1" fmla="*/ 19 h 234"/>
                <a:gd name="T2" fmla="*/ 61 w 95"/>
                <a:gd name="T3" fmla="*/ 34 h 234"/>
                <a:gd name="T4" fmla="*/ 47 w 95"/>
                <a:gd name="T5" fmla="*/ 40 h 234"/>
                <a:gd name="T6" fmla="*/ 33 w 95"/>
                <a:gd name="T7" fmla="*/ 34 h 234"/>
                <a:gd name="T8" fmla="*/ 27 w 95"/>
                <a:gd name="T9" fmla="*/ 19 h 234"/>
                <a:gd name="T10" fmla="*/ 33 w 95"/>
                <a:gd name="T11" fmla="*/ 6 h 234"/>
                <a:gd name="T12" fmla="*/ 47 w 95"/>
                <a:gd name="T13" fmla="*/ 0 h 234"/>
                <a:gd name="T14" fmla="*/ 61 w 95"/>
                <a:gd name="T15" fmla="*/ 6 h 234"/>
                <a:gd name="T16" fmla="*/ 67 w 95"/>
                <a:gd name="T17" fmla="*/ 19 h 234"/>
                <a:gd name="T18" fmla="*/ 95 w 95"/>
                <a:gd name="T19" fmla="*/ 134 h 234"/>
                <a:gd name="T20" fmla="*/ 86 w 95"/>
                <a:gd name="T21" fmla="*/ 143 h 234"/>
                <a:gd name="T22" fmla="*/ 77 w 95"/>
                <a:gd name="T23" fmla="*/ 134 h 234"/>
                <a:gd name="T24" fmla="*/ 77 w 95"/>
                <a:gd name="T25" fmla="*/ 69 h 234"/>
                <a:gd name="T26" fmla="*/ 73 w 95"/>
                <a:gd name="T27" fmla="*/ 69 h 234"/>
                <a:gd name="T28" fmla="*/ 73 w 95"/>
                <a:gd name="T29" fmla="*/ 224 h 234"/>
                <a:gd name="T30" fmla="*/ 61 w 95"/>
                <a:gd name="T31" fmla="*/ 234 h 234"/>
                <a:gd name="T32" fmla="*/ 50 w 95"/>
                <a:gd name="T33" fmla="*/ 224 h 234"/>
                <a:gd name="T34" fmla="*/ 50 w 95"/>
                <a:gd name="T35" fmla="*/ 133 h 234"/>
                <a:gd name="T36" fmla="*/ 44 w 95"/>
                <a:gd name="T37" fmla="*/ 133 h 234"/>
                <a:gd name="T38" fmla="*/ 44 w 95"/>
                <a:gd name="T39" fmla="*/ 224 h 234"/>
                <a:gd name="T40" fmla="*/ 33 w 95"/>
                <a:gd name="T41" fmla="*/ 234 h 234"/>
                <a:gd name="T42" fmla="*/ 22 w 95"/>
                <a:gd name="T43" fmla="*/ 224 h 234"/>
                <a:gd name="T44" fmla="*/ 22 w 95"/>
                <a:gd name="T45" fmla="*/ 69 h 234"/>
                <a:gd name="T46" fmla="*/ 18 w 95"/>
                <a:gd name="T47" fmla="*/ 69 h 234"/>
                <a:gd name="T48" fmla="*/ 18 w 95"/>
                <a:gd name="T49" fmla="*/ 134 h 234"/>
                <a:gd name="T50" fmla="*/ 9 w 95"/>
                <a:gd name="T51" fmla="*/ 143 h 234"/>
                <a:gd name="T52" fmla="*/ 0 w 95"/>
                <a:gd name="T53" fmla="*/ 134 h 234"/>
                <a:gd name="T54" fmla="*/ 0 w 95"/>
                <a:gd name="T55" fmla="*/ 60 h 234"/>
                <a:gd name="T56" fmla="*/ 24 w 95"/>
                <a:gd name="T57" fmla="*/ 42 h 234"/>
                <a:gd name="T58" fmla="*/ 71 w 95"/>
                <a:gd name="T59" fmla="*/ 42 h 234"/>
                <a:gd name="T60" fmla="*/ 95 w 95"/>
                <a:gd name="T61" fmla="*/ 60 h 234"/>
                <a:gd name="T62" fmla="*/ 95 w 95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5" h="234">
                  <a:moveTo>
                    <a:pt x="67" y="19"/>
                  </a:moveTo>
                  <a:cubicBezTo>
                    <a:pt x="67" y="25"/>
                    <a:pt x="65" y="29"/>
                    <a:pt x="61" y="34"/>
                  </a:cubicBezTo>
                  <a:cubicBezTo>
                    <a:pt x="57" y="38"/>
                    <a:pt x="53" y="40"/>
                    <a:pt x="47" y="40"/>
                  </a:cubicBezTo>
                  <a:cubicBezTo>
                    <a:pt x="42" y="40"/>
                    <a:pt x="37" y="38"/>
                    <a:pt x="33" y="34"/>
                  </a:cubicBezTo>
                  <a:cubicBezTo>
                    <a:pt x="29" y="29"/>
                    <a:pt x="27" y="25"/>
                    <a:pt x="27" y="19"/>
                  </a:cubicBezTo>
                  <a:cubicBezTo>
                    <a:pt x="27" y="14"/>
                    <a:pt x="29" y="9"/>
                    <a:pt x="33" y="6"/>
                  </a:cubicBezTo>
                  <a:cubicBezTo>
                    <a:pt x="37" y="2"/>
                    <a:pt x="42" y="0"/>
                    <a:pt x="47" y="0"/>
                  </a:cubicBezTo>
                  <a:cubicBezTo>
                    <a:pt x="53" y="0"/>
                    <a:pt x="57" y="2"/>
                    <a:pt x="61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5" y="134"/>
                  </a:moveTo>
                  <a:cubicBezTo>
                    <a:pt x="95" y="140"/>
                    <a:pt x="92" y="143"/>
                    <a:pt x="86" y="143"/>
                  </a:cubicBezTo>
                  <a:cubicBezTo>
                    <a:pt x="80" y="143"/>
                    <a:pt x="77" y="140"/>
                    <a:pt x="77" y="134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1" y="234"/>
                  </a:cubicBezTo>
                  <a:cubicBezTo>
                    <a:pt x="54" y="234"/>
                    <a:pt x="50" y="231"/>
                    <a:pt x="50" y="224"/>
                  </a:cubicBezTo>
                  <a:cubicBezTo>
                    <a:pt x="50" y="133"/>
                    <a:pt x="50" y="133"/>
                    <a:pt x="50" y="133"/>
                  </a:cubicBezTo>
                  <a:cubicBezTo>
                    <a:pt x="44" y="133"/>
                    <a:pt x="44" y="133"/>
                    <a:pt x="44" y="133"/>
                  </a:cubicBezTo>
                  <a:cubicBezTo>
                    <a:pt x="44" y="224"/>
                    <a:pt x="44" y="224"/>
                    <a:pt x="44" y="224"/>
                  </a:cubicBezTo>
                  <a:cubicBezTo>
                    <a:pt x="44" y="231"/>
                    <a:pt x="41" y="234"/>
                    <a:pt x="33" y="234"/>
                  </a:cubicBezTo>
                  <a:cubicBezTo>
                    <a:pt x="26" y="234"/>
                    <a:pt x="22" y="231"/>
                    <a:pt x="22" y="224"/>
                  </a:cubicBezTo>
                  <a:cubicBezTo>
                    <a:pt x="22" y="69"/>
                    <a:pt x="22" y="69"/>
                    <a:pt x="22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4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5" y="48"/>
                    <a:pt x="95" y="60"/>
                  </a:cubicBezTo>
                  <a:lnTo>
                    <a:pt x="95" y="134"/>
                  </a:lnTo>
                  <a:close/>
                </a:path>
              </a:pathLst>
            </a:custGeom>
            <a:solidFill>
              <a:srgbClr val="ED7D3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347" name="Freeform 11"/>
            <p:cNvSpPr>
              <a:spLocks noEditPoints="1"/>
            </p:cNvSpPr>
            <p:nvPr/>
          </p:nvSpPr>
          <p:spPr bwMode="auto">
            <a:xfrm>
              <a:off x="2797840" y="2030581"/>
              <a:ext cx="279400" cy="679451"/>
            </a:xfrm>
            <a:custGeom>
              <a:avLst/>
              <a:gdLst>
                <a:gd name="T0" fmla="*/ 68 w 96"/>
                <a:gd name="T1" fmla="*/ 19 h 234"/>
                <a:gd name="T2" fmla="*/ 62 w 96"/>
                <a:gd name="T3" fmla="*/ 34 h 234"/>
                <a:gd name="T4" fmla="*/ 48 w 96"/>
                <a:gd name="T5" fmla="*/ 40 h 234"/>
                <a:gd name="T6" fmla="*/ 34 w 96"/>
                <a:gd name="T7" fmla="*/ 34 h 234"/>
                <a:gd name="T8" fmla="*/ 28 w 96"/>
                <a:gd name="T9" fmla="*/ 19 h 234"/>
                <a:gd name="T10" fmla="*/ 34 w 96"/>
                <a:gd name="T11" fmla="*/ 6 h 234"/>
                <a:gd name="T12" fmla="*/ 48 w 96"/>
                <a:gd name="T13" fmla="*/ 0 h 234"/>
                <a:gd name="T14" fmla="*/ 62 w 96"/>
                <a:gd name="T15" fmla="*/ 6 h 234"/>
                <a:gd name="T16" fmla="*/ 68 w 96"/>
                <a:gd name="T17" fmla="*/ 19 h 234"/>
                <a:gd name="T18" fmla="*/ 96 w 96"/>
                <a:gd name="T19" fmla="*/ 134 h 234"/>
                <a:gd name="T20" fmla="*/ 87 w 96"/>
                <a:gd name="T21" fmla="*/ 143 h 234"/>
                <a:gd name="T22" fmla="*/ 78 w 96"/>
                <a:gd name="T23" fmla="*/ 134 h 234"/>
                <a:gd name="T24" fmla="*/ 78 w 96"/>
                <a:gd name="T25" fmla="*/ 69 h 234"/>
                <a:gd name="T26" fmla="*/ 73 w 96"/>
                <a:gd name="T27" fmla="*/ 69 h 234"/>
                <a:gd name="T28" fmla="*/ 73 w 96"/>
                <a:gd name="T29" fmla="*/ 224 h 234"/>
                <a:gd name="T30" fmla="*/ 62 w 96"/>
                <a:gd name="T31" fmla="*/ 234 h 234"/>
                <a:gd name="T32" fmla="*/ 51 w 96"/>
                <a:gd name="T33" fmla="*/ 224 h 234"/>
                <a:gd name="T34" fmla="*/ 51 w 96"/>
                <a:gd name="T35" fmla="*/ 133 h 234"/>
                <a:gd name="T36" fmla="*/ 45 w 96"/>
                <a:gd name="T37" fmla="*/ 133 h 234"/>
                <a:gd name="T38" fmla="*/ 45 w 96"/>
                <a:gd name="T39" fmla="*/ 224 h 234"/>
                <a:gd name="T40" fmla="*/ 34 w 96"/>
                <a:gd name="T41" fmla="*/ 234 h 234"/>
                <a:gd name="T42" fmla="*/ 23 w 96"/>
                <a:gd name="T43" fmla="*/ 224 h 234"/>
                <a:gd name="T44" fmla="*/ 23 w 96"/>
                <a:gd name="T45" fmla="*/ 69 h 234"/>
                <a:gd name="T46" fmla="*/ 18 w 96"/>
                <a:gd name="T47" fmla="*/ 69 h 234"/>
                <a:gd name="T48" fmla="*/ 18 w 96"/>
                <a:gd name="T49" fmla="*/ 134 h 234"/>
                <a:gd name="T50" fmla="*/ 9 w 96"/>
                <a:gd name="T51" fmla="*/ 143 h 234"/>
                <a:gd name="T52" fmla="*/ 0 w 96"/>
                <a:gd name="T53" fmla="*/ 134 h 234"/>
                <a:gd name="T54" fmla="*/ 0 w 96"/>
                <a:gd name="T55" fmla="*/ 60 h 234"/>
                <a:gd name="T56" fmla="*/ 25 w 96"/>
                <a:gd name="T57" fmla="*/ 42 h 234"/>
                <a:gd name="T58" fmla="*/ 71 w 96"/>
                <a:gd name="T59" fmla="*/ 42 h 234"/>
                <a:gd name="T60" fmla="*/ 96 w 96"/>
                <a:gd name="T61" fmla="*/ 60 h 234"/>
                <a:gd name="T62" fmla="*/ 96 w 96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6" h="234">
                  <a:moveTo>
                    <a:pt x="68" y="19"/>
                  </a:moveTo>
                  <a:cubicBezTo>
                    <a:pt x="68" y="25"/>
                    <a:pt x="66" y="29"/>
                    <a:pt x="62" y="34"/>
                  </a:cubicBezTo>
                  <a:cubicBezTo>
                    <a:pt x="58" y="38"/>
                    <a:pt x="53" y="40"/>
                    <a:pt x="48" y="40"/>
                  </a:cubicBezTo>
                  <a:cubicBezTo>
                    <a:pt x="43" y="40"/>
                    <a:pt x="38" y="38"/>
                    <a:pt x="34" y="34"/>
                  </a:cubicBezTo>
                  <a:cubicBezTo>
                    <a:pt x="30" y="29"/>
                    <a:pt x="28" y="25"/>
                    <a:pt x="28" y="19"/>
                  </a:cubicBezTo>
                  <a:cubicBezTo>
                    <a:pt x="28" y="14"/>
                    <a:pt x="30" y="9"/>
                    <a:pt x="34" y="6"/>
                  </a:cubicBezTo>
                  <a:cubicBezTo>
                    <a:pt x="38" y="2"/>
                    <a:pt x="42" y="0"/>
                    <a:pt x="48" y="0"/>
                  </a:cubicBezTo>
                  <a:cubicBezTo>
                    <a:pt x="53" y="0"/>
                    <a:pt x="58" y="2"/>
                    <a:pt x="62" y="6"/>
                  </a:cubicBezTo>
                  <a:cubicBezTo>
                    <a:pt x="66" y="9"/>
                    <a:pt x="68" y="14"/>
                    <a:pt x="68" y="19"/>
                  </a:cubicBezTo>
                  <a:close/>
                  <a:moveTo>
                    <a:pt x="96" y="134"/>
                  </a:moveTo>
                  <a:cubicBezTo>
                    <a:pt x="96" y="140"/>
                    <a:pt x="93" y="143"/>
                    <a:pt x="87" y="143"/>
                  </a:cubicBezTo>
                  <a:cubicBezTo>
                    <a:pt x="81" y="143"/>
                    <a:pt x="78" y="140"/>
                    <a:pt x="78" y="134"/>
                  </a:cubicBezTo>
                  <a:cubicBezTo>
                    <a:pt x="78" y="69"/>
                    <a:pt x="78" y="69"/>
                    <a:pt x="78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70" y="234"/>
                    <a:pt x="62" y="234"/>
                  </a:cubicBezTo>
                  <a:cubicBezTo>
                    <a:pt x="55" y="234"/>
                    <a:pt x="51" y="231"/>
                    <a:pt x="51" y="224"/>
                  </a:cubicBezTo>
                  <a:cubicBezTo>
                    <a:pt x="51" y="133"/>
                    <a:pt x="51" y="133"/>
                    <a:pt x="51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2" y="234"/>
                    <a:pt x="34" y="234"/>
                  </a:cubicBezTo>
                  <a:cubicBezTo>
                    <a:pt x="27" y="234"/>
                    <a:pt x="23" y="231"/>
                    <a:pt x="23" y="224"/>
                  </a:cubicBezTo>
                  <a:cubicBezTo>
                    <a:pt x="23" y="69"/>
                    <a:pt x="23" y="69"/>
                    <a:pt x="23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9" y="42"/>
                    <a:pt x="25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8" y="42"/>
                    <a:pt x="96" y="48"/>
                    <a:pt x="96" y="60"/>
                  </a:cubicBezTo>
                  <a:lnTo>
                    <a:pt x="96" y="13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348" name="Freeform 13"/>
            <p:cNvSpPr>
              <a:spLocks noEditPoints="1"/>
            </p:cNvSpPr>
            <p:nvPr/>
          </p:nvSpPr>
          <p:spPr bwMode="auto">
            <a:xfrm>
              <a:off x="3384156" y="2030581"/>
              <a:ext cx="277284" cy="679451"/>
            </a:xfrm>
            <a:custGeom>
              <a:avLst/>
              <a:gdLst>
                <a:gd name="T0" fmla="*/ 67 w 95"/>
                <a:gd name="T1" fmla="*/ 19 h 234"/>
                <a:gd name="T2" fmla="*/ 61 w 95"/>
                <a:gd name="T3" fmla="*/ 34 h 234"/>
                <a:gd name="T4" fmla="*/ 47 w 95"/>
                <a:gd name="T5" fmla="*/ 40 h 234"/>
                <a:gd name="T6" fmla="*/ 33 w 95"/>
                <a:gd name="T7" fmla="*/ 34 h 234"/>
                <a:gd name="T8" fmla="*/ 28 w 95"/>
                <a:gd name="T9" fmla="*/ 19 h 234"/>
                <a:gd name="T10" fmla="*/ 33 w 95"/>
                <a:gd name="T11" fmla="*/ 6 h 234"/>
                <a:gd name="T12" fmla="*/ 47 w 95"/>
                <a:gd name="T13" fmla="*/ 0 h 234"/>
                <a:gd name="T14" fmla="*/ 61 w 95"/>
                <a:gd name="T15" fmla="*/ 6 h 234"/>
                <a:gd name="T16" fmla="*/ 67 w 95"/>
                <a:gd name="T17" fmla="*/ 19 h 234"/>
                <a:gd name="T18" fmla="*/ 95 w 95"/>
                <a:gd name="T19" fmla="*/ 134 h 234"/>
                <a:gd name="T20" fmla="*/ 86 w 95"/>
                <a:gd name="T21" fmla="*/ 143 h 234"/>
                <a:gd name="T22" fmla="*/ 77 w 95"/>
                <a:gd name="T23" fmla="*/ 134 h 234"/>
                <a:gd name="T24" fmla="*/ 77 w 95"/>
                <a:gd name="T25" fmla="*/ 69 h 234"/>
                <a:gd name="T26" fmla="*/ 73 w 95"/>
                <a:gd name="T27" fmla="*/ 69 h 234"/>
                <a:gd name="T28" fmla="*/ 73 w 95"/>
                <a:gd name="T29" fmla="*/ 224 h 234"/>
                <a:gd name="T30" fmla="*/ 62 w 95"/>
                <a:gd name="T31" fmla="*/ 234 h 234"/>
                <a:gd name="T32" fmla="*/ 50 w 95"/>
                <a:gd name="T33" fmla="*/ 224 h 234"/>
                <a:gd name="T34" fmla="*/ 50 w 95"/>
                <a:gd name="T35" fmla="*/ 133 h 234"/>
                <a:gd name="T36" fmla="*/ 45 w 95"/>
                <a:gd name="T37" fmla="*/ 133 h 234"/>
                <a:gd name="T38" fmla="*/ 45 w 95"/>
                <a:gd name="T39" fmla="*/ 224 h 234"/>
                <a:gd name="T40" fmla="*/ 33 w 95"/>
                <a:gd name="T41" fmla="*/ 234 h 234"/>
                <a:gd name="T42" fmla="*/ 22 w 95"/>
                <a:gd name="T43" fmla="*/ 224 h 234"/>
                <a:gd name="T44" fmla="*/ 22 w 95"/>
                <a:gd name="T45" fmla="*/ 69 h 234"/>
                <a:gd name="T46" fmla="*/ 18 w 95"/>
                <a:gd name="T47" fmla="*/ 69 h 234"/>
                <a:gd name="T48" fmla="*/ 18 w 95"/>
                <a:gd name="T49" fmla="*/ 134 h 234"/>
                <a:gd name="T50" fmla="*/ 9 w 95"/>
                <a:gd name="T51" fmla="*/ 143 h 234"/>
                <a:gd name="T52" fmla="*/ 0 w 95"/>
                <a:gd name="T53" fmla="*/ 134 h 234"/>
                <a:gd name="T54" fmla="*/ 0 w 95"/>
                <a:gd name="T55" fmla="*/ 60 h 234"/>
                <a:gd name="T56" fmla="*/ 24 w 95"/>
                <a:gd name="T57" fmla="*/ 42 h 234"/>
                <a:gd name="T58" fmla="*/ 71 w 95"/>
                <a:gd name="T59" fmla="*/ 42 h 234"/>
                <a:gd name="T60" fmla="*/ 95 w 95"/>
                <a:gd name="T61" fmla="*/ 60 h 234"/>
                <a:gd name="T62" fmla="*/ 95 w 95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5" h="234">
                  <a:moveTo>
                    <a:pt x="67" y="19"/>
                  </a:moveTo>
                  <a:cubicBezTo>
                    <a:pt x="67" y="25"/>
                    <a:pt x="65" y="29"/>
                    <a:pt x="61" y="34"/>
                  </a:cubicBezTo>
                  <a:cubicBezTo>
                    <a:pt x="57" y="38"/>
                    <a:pt x="53" y="40"/>
                    <a:pt x="47" y="40"/>
                  </a:cubicBezTo>
                  <a:cubicBezTo>
                    <a:pt x="42" y="40"/>
                    <a:pt x="37" y="38"/>
                    <a:pt x="33" y="34"/>
                  </a:cubicBezTo>
                  <a:cubicBezTo>
                    <a:pt x="30" y="29"/>
                    <a:pt x="28" y="25"/>
                    <a:pt x="28" y="19"/>
                  </a:cubicBezTo>
                  <a:cubicBezTo>
                    <a:pt x="28" y="14"/>
                    <a:pt x="30" y="9"/>
                    <a:pt x="33" y="6"/>
                  </a:cubicBezTo>
                  <a:cubicBezTo>
                    <a:pt x="37" y="2"/>
                    <a:pt x="42" y="0"/>
                    <a:pt x="47" y="0"/>
                  </a:cubicBezTo>
                  <a:cubicBezTo>
                    <a:pt x="53" y="0"/>
                    <a:pt x="57" y="2"/>
                    <a:pt x="61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5" y="134"/>
                  </a:moveTo>
                  <a:cubicBezTo>
                    <a:pt x="95" y="140"/>
                    <a:pt x="92" y="143"/>
                    <a:pt x="86" y="143"/>
                  </a:cubicBezTo>
                  <a:cubicBezTo>
                    <a:pt x="80" y="143"/>
                    <a:pt x="77" y="140"/>
                    <a:pt x="77" y="134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2" y="234"/>
                  </a:cubicBezTo>
                  <a:cubicBezTo>
                    <a:pt x="54" y="234"/>
                    <a:pt x="50" y="231"/>
                    <a:pt x="50" y="224"/>
                  </a:cubicBezTo>
                  <a:cubicBezTo>
                    <a:pt x="50" y="133"/>
                    <a:pt x="50" y="133"/>
                    <a:pt x="50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3" y="234"/>
                  </a:cubicBezTo>
                  <a:cubicBezTo>
                    <a:pt x="26" y="234"/>
                    <a:pt x="22" y="231"/>
                    <a:pt x="22" y="224"/>
                  </a:cubicBezTo>
                  <a:cubicBezTo>
                    <a:pt x="22" y="69"/>
                    <a:pt x="22" y="69"/>
                    <a:pt x="22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4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5" y="48"/>
                    <a:pt x="95" y="60"/>
                  </a:cubicBezTo>
                  <a:lnTo>
                    <a:pt x="95" y="134"/>
                  </a:lnTo>
                  <a:close/>
                </a:path>
              </a:pathLst>
            </a:custGeom>
            <a:solidFill>
              <a:srgbClr val="ED7D3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349" name="Freeform 15"/>
            <p:cNvSpPr>
              <a:spLocks noEditPoints="1"/>
            </p:cNvSpPr>
            <p:nvPr/>
          </p:nvSpPr>
          <p:spPr bwMode="auto">
            <a:xfrm>
              <a:off x="1337340" y="2030581"/>
              <a:ext cx="279400" cy="679451"/>
            </a:xfrm>
            <a:custGeom>
              <a:avLst/>
              <a:gdLst>
                <a:gd name="T0" fmla="*/ 67 w 96"/>
                <a:gd name="T1" fmla="*/ 19 h 234"/>
                <a:gd name="T2" fmla="*/ 62 w 96"/>
                <a:gd name="T3" fmla="*/ 34 h 234"/>
                <a:gd name="T4" fmla="*/ 48 w 96"/>
                <a:gd name="T5" fmla="*/ 40 h 234"/>
                <a:gd name="T6" fmla="*/ 34 w 96"/>
                <a:gd name="T7" fmla="*/ 34 h 234"/>
                <a:gd name="T8" fmla="*/ 28 w 96"/>
                <a:gd name="T9" fmla="*/ 19 h 234"/>
                <a:gd name="T10" fmla="*/ 34 w 96"/>
                <a:gd name="T11" fmla="*/ 6 h 234"/>
                <a:gd name="T12" fmla="*/ 48 w 96"/>
                <a:gd name="T13" fmla="*/ 0 h 234"/>
                <a:gd name="T14" fmla="*/ 62 w 96"/>
                <a:gd name="T15" fmla="*/ 6 h 234"/>
                <a:gd name="T16" fmla="*/ 67 w 96"/>
                <a:gd name="T17" fmla="*/ 19 h 234"/>
                <a:gd name="T18" fmla="*/ 96 w 96"/>
                <a:gd name="T19" fmla="*/ 134 h 234"/>
                <a:gd name="T20" fmla="*/ 87 w 96"/>
                <a:gd name="T21" fmla="*/ 143 h 234"/>
                <a:gd name="T22" fmla="*/ 78 w 96"/>
                <a:gd name="T23" fmla="*/ 134 h 234"/>
                <a:gd name="T24" fmla="*/ 78 w 96"/>
                <a:gd name="T25" fmla="*/ 69 h 234"/>
                <a:gd name="T26" fmla="*/ 73 w 96"/>
                <a:gd name="T27" fmla="*/ 69 h 234"/>
                <a:gd name="T28" fmla="*/ 73 w 96"/>
                <a:gd name="T29" fmla="*/ 224 h 234"/>
                <a:gd name="T30" fmla="*/ 62 w 96"/>
                <a:gd name="T31" fmla="*/ 234 h 234"/>
                <a:gd name="T32" fmla="*/ 51 w 96"/>
                <a:gd name="T33" fmla="*/ 224 h 234"/>
                <a:gd name="T34" fmla="*/ 51 w 96"/>
                <a:gd name="T35" fmla="*/ 133 h 234"/>
                <a:gd name="T36" fmla="*/ 45 w 96"/>
                <a:gd name="T37" fmla="*/ 133 h 234"/>
                <a:gd name="T38" fmla="*/ 45 w 96"/>
                <a:gd name="T39" fmla="*/ 224 h 234"/>
                <a:gd name="T40" fmla="*/ 34 w 96"/>
                <a:gd name="T41" fmla="*/ 234 h 234"/>
                <a:gd name="T42" fmla="*/ 23 w 96"/>
                <a:gd name="T43" fmla="*/ 224 h 234"/>
                <a:gd name="T44" fmla="*/ 23 w 96"/>
                <a:gd name="T45" fmla="*/ 69 h 234"/>
                <a:gd name="T46" fmla="*/ 18 w 96"/>
                <a:gd name="T47" fmla="*/ 69 h 234"/>
                <a:gd name="T48" fmla="*/ 18 w 96"/>
                <a:gd name="T49" fmla="*/ 134 h 234"/>
                <a:gd name="T50" fmla="*/ 9 w 96"/>
                <a:gd name="T51" fmla="*/ 143 h 234"/>
                <a:gd name="T52" fmla="*/ 0 w 96"/>
                <a:gd name="T53" fmla="*/ 134 h 234"/>
                <a:gd name="T54" fmla="*/ 0 w 96"/>
                <a:gd name="T55" fmla="*/ 60 h 234"/>
                <a:gd name="T56" fmla="*/ 25 w 96"/>
                <a:gd name="T57" fmla="*/ 42 h 234"/>
                <a:gd name="T58" fmla="*/ 71 w 96"/>
                <a:gd name="T59" fmla="*/ 42 h 234"/>
                <a:gd name="T60" fmla="*/ 96 w 96"/>
                <a:gd name="T61" fmla="*/ 60 h 234"/>
                <a:gd name="T62" fmla="*/ 96 w 96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6" h="234">
                  <a:moveTo>
                    <a:pt x="67" y="19"/>
                  </a:moveTo>
                  <a:cubicBezTo>
                    <a:pt x="67" y="25"/>
                    <a:pt x="65" y="29"/>
                    <a:pt x="62" y="34"/>
                  </a:cubicBezTo>
                  <a:cubicBezTo>
                    <a:pt x="58" y="38"/>
                    <a:pt x="53" y="40"/>
                    <a:pt x="48" y="40"/>
                  </a:cubicBezTo>
                  <a:cubicBezTo>
                    <a:pt x="42" y="40"/>
                    <a:pt x="38" y="38"/>
                    <a:pt x="34" y="34"/>
                  </a:cubicBezTo>
                  <a:cubicBezTo>
                    <a:pt x="30" y="29"/>
                    <a:pt x="28" y="25"/>
                    <a:pt x="28" y="19"/>
                  </a:cubicBezTo>
                  <a:cubicBezTo>
                    <a:pt x="28" y="14"/>
                    <a:pt x="30" y="9"/>
                    <a:pt x="34" y="6"/>
                  </a:cubicBezTo>
                  <a:cubicBezTo>
                    <a:pt x="38" y="2"/>
                    <a:pt x="42" y="0"/>
                    <a:pt x="48" y="0"/>
                  </a:cubicBezTo>
                  <a:cubicBezTo>
                    <a:pt x="53" y="0"/>
                    <a:pt x="58" y="2"/>
                    <a:pt x="62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6" y="134"/>
                  </a:moveTo>
                  <a:cubicBezTo>
                    <a:pt x="96" y="140"/>
                    <a:pt x="93" y="143"/>
                    <a:pt x="87" y="143"/>
                  </a:cubicBezTo>
                  <a:cubicBezTo>
                    <a:pt x="81" y="143"/>
                    <a:pt x="78" y="140"/>
                    <a:pt x="78" y="134"/>
                  </a:cubicBezTo>
                  <a:cubicBezTo>
                    <a:pt x="78" y="69"/>
                    <a:pt x="78" y="69"/>
                    <a:pt x="78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2" y="234"/>
                  </a:cubicBezTo>
                  <a:cubicBezTo>
                    <a:pt x="54" y="234"/>
                    <a:pt x="51" y="231"/>
                    <a:pt x="51" y="224"/>
                  </a:cubicBezTo>
                  <a:cubicBezTo>
                    <a:pt x="51" y="133"/>
                    <a:pt x="51" y="133"/>
                    <a:pt x="51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4" y="234"/>
                  </a:cubicBezTo>
                  <a:cubicBezTo>
                    <a:pt x="26" y="234"/>
                    <a:pt x="23" y="231"/>
                    <a:pt x="23" y="224"/>
                  </a:cubicBezTo>
                  <a:cubicBezTo>
                    <a:pt x="23" y="69"/>
                    <a:pt x="23" y="69"/>
                    <a:pt x="23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5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6" y="48"/>
                    <a:pt x="96" y="60"/>
                  </a:cubicBezTo>
                  <a:lnTo>
                    <a:pt x="96" y="13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350" name="Freeform 16"/>
            <p:cNvSpPr>
              <a:spLocks noEditPoints="1"/>
            </p:cNvSpPr>
            <p:nvPr/>
          </p:nvSpPr>
          <p:spPr bwMode="auto">
            <a:xfrm>
              <a:off x="4268923" y="2030581"/>
              <a:ext cx="279400" cy="679451"/>
            </a:xfrm>
            <a:custGeom>
              <a:avLst/>
              <a:gdLst>
                <a:gd name="T0" fmla="*/ 67 w 96"/>
                <a:gd name="T1" fmla="*/ 19 h 234"/>
                <a:gd name="T2" fmla="*/ 62 w 96"/>
                <a:gd name="T3" fmla="*/ 34 h 234"/>
                <a:gd name="T4" fmla="*/ 48 w 96"/>
                <a:gd name="T5" fmla="*/ 40 h 234"/>
                <a:gd name="T6" fmla="*/ 34 w 96"/>
                <a:gd name="T7" fmla="*/ 34 h 234"/>
                <a:gd name="T8" fmla="*/ 28 w 96"/>
                <a:gd name="T9" fmla="*/ 19 h 234"/>
                <a:gd name="T10" fmla="*/ 34 w 96"/>
                <a:gd name="T11" fmla="*/ 6 h 234"/>
                <a:gd name="T12" fmla="*/ 48 w 96"/>
                <a:gd name="T13" fmla="*/ 0 h 234"/>
                <a:gd name="T14" fmla="*/ 62 w 96"/>
                <a:gd name="T15" fmla="*/ 6 h 234"/>
                <a:gd name="T16" fmla="*/ 67 w 96"/>
                <a:gd name="T17" fmla="*/ 19 h 234"/>
                <a:gd name="T18" fmla="*/ 96 w 96"/>
                <a:gd name="T19" fmla="*/ 134 h 234"/>
                <a:gd name="T20" fmla="*/ 87 w 96"/>
                <a:gd name="T21" fmla="*/ 143 h 234"/>
                <a:gd name="T22" fmla="*/ 77 w 96"/>
                <a:gd name="T23" fmla="*/ 134 h 234"/>
                <a:gd name="T24" fmla="*/ 77 w 96"/>
                <a:gd name="T25" fmla="*/ 69 h 234"/>
                <a:gd name="T26" fmla="*/ 73 w 96"/>
                <a:gd name="T27" fmla="*/ 69 h 234"/>
                <a:gd name="T28" fmla="*/ 73 w 96"/>
                <a:gd name="T29" fmla="*/ 224 h 234"/>
                <a:gd name="T30" fmla="*/ 62 w 96"/>
                <a:gd name="T31" fmla="*/ 234 h 234"/>
                <a:gd name="T32" fmla="*/ 51 w 96"/>
                <a:gd name="T33" fmla="*/ 224 h 234"/>
                <a:gd name="T34" fmla="*/ 51 w 96"/>
                <a:gd name="T35" fmla="*/ 133 h 234"/>
                <a:gd name="T36" fmla="*/ 45 w 96"/>
                <a:gd name="T37" fmla="*/ 133 h 234"/>
                <a:gd name="T38" fmla="*/ 45 w 96"/>
                <a:gd name="T39" fmla="*/ 224 h 234"/>
                <a:gd name="T40" fmla="*/ 34 w 96"/>
                <a:gd name="T41" fmla="*/ 234 h 234"/>
                <a:gd name="T42" fmla="*/ 23 w 96"/>
                <a:gd name="T43" fmla="*/ 224 h 234"/>
                <a:gd name="T44" fmla="*/ 23 w 96"/>
                <a:gd name="T45" fmla="*/ 69 h 234"/>
                <a:gd name="T46" fmla="*/ 18 w 96"/>
                <a:gd name="T47" fmla="*/ 69 h 234"/>
                <a:gd name="T48" fmla="*/ 18 w 96"/>
                <a:gd name="T49" fmla="*/ 134 h 234"/>
                <a:gd name="T50" fmla="*/ 9 w 96"/>
                <a:gd name="T51" fmla="*/ 143 h 234"/>
                <a:gd name="T52" fmla="*/ 0 w 96"/>
                <a:gd name="T53" fmla="*/ 134 h 234"/>
                <a:gd name="T54" fmla="*/ 0 w 96"/>
                <a:gd name="T55" fmla="*/ 60 h 234"/>
                <a:gd name="T56" fmla="*/ 25 w 96"/>
                <a:gd name="T57" fmla="*/ 42 h 234"/>
                <a:gd name="T58" fmla="*/ 71 w 96"/>
                <a:gd name="T59" fmla="*/ 42 h 234"/>
                <a:gd name="T60" fmla="*/ 96 w 96"/>
                <a:gd name="T61" fmla="*/ 60 h 234"/>
                <a:gd name="T62" fmla="*/ 96 w 96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6" h="234">
                  <a:moveTo>
                    <a:pt x="67" y="19"/>
                  </a:moveTo>
                  <a:cubicBezTo>
                    <a:pt x="67" y="25"/>
                    <a:pt x="65" y="29"/>
                    <a:pt x="62" y="34"/>
                  </a:cubicBezTo>
                  <a:cubicBezTo>
                    <a:pt x="58" y="38"/>
                    <a:pt x="53" y="40"/>
                    <a:pt x="48" y="40"/>
                  </a:cubicBezTo>
                  <a:cubicBezTo>
                    <a:pt x="42" y="40"/>
                    <a:pt x="38" y="38"/>
                    <a:pt x="34" y="34"/>
                  </a:cubicBezTo>
                  <a:cubicBezTo>
                    <a:pt x="30" y="29"/>
                    <a:pt x="28" y="25"/>
                    <a:pt x="28" y="19"/>
                  </a:cubicBezTo>
                  <a:cubicBezTo>
                    <a:pt x="28" y="14"/>
                    <a:pt x="30" y="9"/>
                    <a:pt x="34" y="6"/>
                  </a:cubicBezTo>
                  <a:cubicBezTo>
                    <a:pt x="38" y="2"/>
                    <a:pt x="42" y="0"/>
                    <a:pt x="48" y="0"/>
                  </a:cubicBezTo>
                  <a:cubicBezTo>
                    <a:pt x="53" y="0"/>
                    <a:pt x="58" y="2"/>
                    <a:pt x="62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6" y="134"/>
                  </a:moveTo>
                  <a:cubicBezTo>
                    <a:pt x="96" y="140"/>
                    <a:pt x="93" y="143"/>
                    <a:pt x="87" y="143"/>
                  </a:cubicBezTo>
                  <a:cubicBezTo>
                    <a:pt x="81" y="143"/>
                    <a:pt x="77" y="140"/>
                    <a:pt x="77" y="134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2" y="234"/>
                  </a:cubicBezTo>
                  <a:cubicBezTo>
                    <a:pt x="54" y="234"/>
                    <a:pt x="51" y="231"/>
                    <a:pt x="51" y="224"/>
                  </a:cubicBezTo>
                  <a:cubicBezTo>
                    <a:pt x="51" y="133"/>
                    <a:pt x="51" y="133"/>
                    <a:pt x="51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4" y="234"/>
                  </a:cubicBezTo>
                  <a:cubicBezTo>
                    <a:pt x="26" y="234"/>
                    <a:pt x="23" y="231"/>
                    <a:pt x="23" y="224"/>
                  </a:cubicBezTo>
                  <a:cubicBezTo>
                    <a:pt x="23" y="69"/>
                    <a:pt x="23" y="69"/>
                    <a:pt x="23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5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6" y="48"/>
                    <a:pt x="96" y="60"/>
                  </a:cubicBezTo>
                  <a:lnTo>
                    <a:pt x="96" y="134"/>
                  </a:lnTo>
                  <a:close/>
                </a:path>
              </a:pathLst>
            </a:custGeom>
            <a:solidFill>
              <a:srgbClr val="ED7D3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351" name="Freeform 17"/>
            <p:cNvSpPr>
              <a:spLocks noEditPoints="1"/>
            </p:cNvSpPr>
            <p:nvPr/>
          </p:nvSpPr>
          <p:spPr bwMode="auto">
            <a:xfrm>
              <a:off x="2509974" y="2030581"/>
              <a:ext cx="275167" cy="679451"/>
            </a:xfrm>
            <a:custGeom>
              <a:avLst/>
              <a:gdLst>
                <a:gd name="T0" fmla="*/ 67 w 95"/>
                <a:gd name="T1" fmla="*/ 19 h 234"/>
                <a:gd name="T2" fmla="*/ 61 w 95"/>
                <a:gd name="T3" fmla="*/ 34 h 234"/>
                <a:gd name="T4" fmla="*/ 47 w 95"/>
                <a:gd name="T5" fmla="*/ 40 h 234"/>
                <a:gd name="T6" fmla="*/ 34 w 95"/>
                <a:gd name="T7" fmla="*/ 34 h 234"/>
                <a:gd name="T8" fmla="*/ 28 w 95"/>
                <a:gd name="T9" fmla="*/ 19 h 234"/>
                <a:gd name="T10" fmla="*/ 33 w 95"/>
                <a:gd name="T11" fmla="*/ 6 h 234"/>
                <a:gd name="T12" fmla="*/ 47 w 95"/>
                <a:gd name="T13" fmla="*/ 0 h 234"/>
                <a:gd name="T14" fmla="*/ 61 w 95"/>
                <a:gd name="T15" fmla="*/ 6 h 234"/>
                <a:gd name="T16" fmla="*/ 67 w 95"/>
                <a:gd name="T17" fmla="*/ 19 h 234"/>
                <a:gd name="T18" fmla="*/ 95 w 95"/>
                <a:gd name="T19" fmla="*/ 134 h 234"/>
                <a:gd name="T20" fmla="*/ 86 w 95"/>
                <a:gd name="T21" fmla="*/ 143 h 234"/>
                <a:gd name="T22" fmla="*/ 77 w 95"/>
                <a:gd name="T23" fmla="*/ 134 h 234"/>
                <a:gd name="T24" fmla="*/ 77 w 95"/>
                <a:gd name="T25" fmla="*/ 69 h 234"/>
                <a:gd name="T26" fmla="*/ 73 w 95"/>
                <a:gd name="T27" fmla="*/ 69 h 234"/>
                <a:gd name="T28" fmla="*/ 73 w 95"/>
                <a:gd name="T29" fmla="*/ 224 h 234"/>
                <a:gd name="T30" fmla="*/ 62 w 95"/>
                <a:gd name="T31" fmla="*/ 234 h 234"/>
                <a:gd name="T32" fmla="*/ 51 w 95"/>
                <a:gd name="T33" fmla="*/ 224 h 234"/>
                <a:gd name="T34" fmla="*/ 51 w 95"/>
                <a:gd name="T35" fmla="*/ 133 h 234"/>
                <a:gd name="T36" fmla="*/ 45 w 95"/>
                <a:gd name="T37" fmla="*/ 133 h 234"/>
                <a:gd name="T38" fmla="*/ 45 w 95"/>
                <a:gd name="T39" fmla="*/ 224 h 234"/>
                <a:gd name="T40" fmla="*/ 34 w 95"/>
                <a:gd name="T41" fmla="*/ 234 h 234"/>
                <a:gd name="T42" fmla="*/ 22 w 95"/>
                <a:gd name="T43" fmla="*/ 224 h 234"/>
                <a:gd name="T44" fmla="*/ 22 w 95"/>
                <a:gd name="T45" fmla="*/ 69 h 234"/>
                <a:gd name="T46" fmla="*/ 18 w 95"/>
                <a:gd name="T47" fmla="*/ 69 h 234"/>
                <a:gd name="T48" fmla="*/ 18 w 95"/>
                <a:gd name="T49" fmla="*/ 134 h 234"/>
                <a:gd name="T50" fmla="*/ 9 w 95"/>
                <a:gd name="T51" fmla="*/ 143 h 234"/>
                <a:gd name="T52" fmla="*/ 0 w 95"/>
                <a:gd name="T53" fmla="*/ 134 h 234"/>
                <a:gd name="T54" fmla="*/ 0 w 95"/>
                <a:gd name="T55" fmla="*/ 60 h 234"/>
                <a:gd name="T56" fmla="*/ 25 w 95"/>
                <a:gd name="T57" fmla="*/ 42 h 234"/>
                <a:gd name="T58" fmla="*/ 71 w 95"/>
                <a:gd name="T59" fmla="*/ 42 h 234"/>
                <a:gd name="T60" fmla="*/ 95 w 95"/>
                <a:gd name="T61" fmla="*/ 60 h 234"/>
                <a:gd name="T62" fmla="*/ 95 w 95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5" h="234">
                  <a:moveTo>
                    <a:pt x="67" y="19"/>
                  </a:moveTo>
                  <a:cubicBezTo>
                    <a:pt x="67" y="25"/>
                    <a:pt x="65" y="29"/>
                    <a:pt x="61" y="34"/>
                  </a:cubicBezTo>
                  <a:cubicBezTo>
                    <a:pt x="57" y="38"/>
                    <a:pt x="53" y="40"/>
                    <a:pt x="47" y="40"/>
                  </a:cubicBezTo>
                  <a:cubicBezTo>
                    <a:pt x="42" y="40"/>
                    <a:pt x="37" y="38"/>
                    <a:pt x="34" y="34"/>
                  </a:cubicBezTo>
                  <a:cubicBezTo>
                    <a:pt x="30" y="29"/>
                    <a:pt x="28" y="25"/>
                    <a:pt x="28" y="19"/>
                  </a:cubicBezTo>
                  <a:cubicBezTo>
                    <a:pt x="28" y="14"/>
                    <a:pt x="30" y="9"/>
                    <a:pt x="33" y="6"/>
                  </a:cubicBezTo>
                  <a:cubicBezTo>
                    <a:pt x="37" y="2"/>
                    <a:pt x="42" y="0"/>
                    <a:pt x="47" y="0"/>
                  </a:cubicBezTo>
                  <a:cubicBezTo>
                    <a:pt x="53" y="0"/>
                    <a:pt x="57" y="2"/>
                    <a:pt x="61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5" y="134"/>
                  </a:moveTo>
                  <a:cubicBezTo>
                    <a:pt x="95" y="140"/>
                    <a:pt x="92" y="143"/>
                    <a:pt x="86" y="143"/>
                  </a:cubicBezTo>
                  <a:cubicBezTo>
                    <a:pt x="80" y="143"/>
                    <a:pt x="77" y="140"/>
                    <a:pt x="77" y="134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2" y="234"/>
                  </a:cubicBezTo>
                  <a:cubicBezTo>
                    <a:pt x="54" y="234"/>
                    <a:pt x="51" y="231"/>
                    <a:pt x="51" y="224"/>
                  </a:cubicBezTo>
                  <a:cubicBezTo>
                    <a:pt x="51" y="133"/>
                    <a:pt x="51" y="133"/>
                    <a:pt x="51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4" y="234"/>
                  </a:cubicBezTo>
                  <a:cubicBezTo>
                    <a:pt x="26" y="234"/>
                    <a:pt x="22" y="231"/>
                    <a:pt x="22" y="224"/>
                  </a:cubicBezTo>
                  <a:cubicBezTo>
                    <a:pt x="22" y="69"/>
                    <a:pt x="22" y="69"/>
                    <a:pt x="22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5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5" y="48"/>
                    <a:pt x="95" y="60"/>
                  </a:cubicBezTo>
                  <a:lnTo>
                    <a:pt x="95" y="13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352" name="Freeform 19"/>
            <p:cNvSpPr>
              <a:spLocks noEditPoints="1"/>
            </p:cNvSpPr>
            <p:nvPr/>
          </p:nvSpPr>
          <p:spPr bwMode="auto">
            <a:xfrm>
              <a:off x="1925774" y="2030581"/>
              <a:ext cx="279400" cy="679451"/>
            </a:xfrm>
            <a:custGeom>
              <a:avLst/>
              <a:gdLst>
                <a:gd name="T0" fmla="*/ 67 w 96"/>
                <a:gd name="T1" fmla="*/ 19 h 234"/>
                <a:gd name="T2" fmla="*/ 61 w 96"/>
                <a:gd name="T3" fmla="*/ 34 h 234"/>
                <a:gd name="T4" fmla="*/ 48 w 96"/>
                <a:gd name="T5" fmla="*/ 40 h 234"/>
                <a:gd name="T6" fmla="*/ 34 w 96"/>
                <a:gd name="T7" fmla="*/ 34 h 234"/>
                <a:gd name="T8" fmla="*/ 28 w 96"/>
                <a:gd name="T9" fmla="*/ 19 h 234"/>
                <a:gd name="T10" fmla="*/ 34 w 96"/>
                <a:gd name="T11" fmla="*/ 6 h 234"/>
                <a:gd name="T12" fmla="*/ 48 w 96"/>
                <a:gd name="T13" fmla="*/ 0 h 234"/>
                <a:gd name="T14" fmla="*/ 61 w 96"/>
                <a:gd name="T15" fmla="*/ 6 h 234"/>
                <a:gd name="T16" fmla="*/ 67 w 96"/>
                <a:gd name="T17" fmla="*/ 19 h 234"/>
                <a:gd name="T18" fmla="*/ 96 w 96"/>
                <a:gd name="T19" fmla="*/ 134 h 234"/>
                <a:gd name="T20" fmla="*/ 87 w 96"/>
                <a:gd name="T21" fmla="*/ 143 h 234"/>
                <a:gd name="T22" fmla="*/ 77 w 96"/>
                <a:gd name="T23" fmla="*/ 134 h 234"/>
                <a:gd name="T24" fmla="*/ 77 w 96"/>
                <a:gd name="T25" fmla="*/ 69 h 234"/>
                <a:gd name="T26" fmla="*/ 73 w 96"/>
                <a:gd name="T27" fmla="*/ 69 h 234"/>
                <a:gd name="T28" fmla="*/ 73 w 96"/>
                <a:gd name="T29" fmla="*/ 224 h 234"/>
                <a:gd name="T30" fmla="*/ 62 w 96"/>
                <a:gd name="T31" fmla="*/ 234 h 234"/>
                <a:gd name="T32" fmla="*/ 51 w 96"/>
                <a:gd name="T33" fmla="*/ 224 h 234"/>
                <a:gd name="T34" fmla="*/ 51 w 96"/>
                <a:gd name="T35" fmla="*/ 133 h 234"/>
                <a:gd name="T36" fmla="*/ 45 w 96"/>
                <a:gd name="T37" fmla="*/ 133 h 234"/>
                <a:gd name="T38" fmla="*/ 45 w 96"/>
                <a:gd name="T39" fmla="*/ 224 h 234"/>
                <a:gd name="T40" fmla="*/ 34 w 96"/>
                <a:gd name="T41" fmla="*/ 234 h 234"/>
                <a:gd name="T42" fmla="*/ 23 w 96"/>
                <a:gd name="T43" fmla="*/ 224 h 234"/>
                <a:gd name="T44" fmla="*/ 23 w 96"/>
                <a:gd name="T45" fmla="*/ 69 h 234"/>
                <a:gd name="T46" fmla="*/ 18 w 96"/>
                <a:gd name="T47" fmla="*/ 69 h 234"/>
                <a:gd name="T48" fmla="*/ 18 w 96"/>
                <a:gd name="T49" fmla="*/ 134 h 234"/>
                <a:gd name="T50" fmla="*/ 9 w 96"/>
                <a:gd name="T51" fmla="*/ 143 h 234"/>
                <a:gd name="T52" fmla="*/ 0 w 96"/>
                <a:gd name="T53" fmla="*/ 134 h 234"/>
                <a:gd name="T54" fmla="*/ 0 w 96"/>
                <a:gd name="T55" fmla="*/ 60 h 234"/>
                <a:gd name="T56" fmla="*/ 25 w 96"/>
                <a:gd name="T57" fmla="*/ 42 h 234"/>
                <a:gd name="T58" fmla="*/ 71 w 96"/>
                <a:gd name="T59" fmla="*/ 42 h 234"/>
                <a:gd name="T60" fmla="*/ 96 w 96"/>
                <a:gd name="T61" fmla="*/ 60 h 234"/>
                <a:gd name="T62" fmla="*/ 96 w 96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6" h="234">
                  <a:moveTo>
                    <a:pt x="67" y="19"/>
                  </a:moveTo>
                  <a:cubicBezTo>
                    <a:pt x="67" y="25"/>
                    <a:pt x="65" y="29"/>
                    <a:pt x="61" y="34"/>
                  </a:cubicBezTo>
                  <a:cubicBezTo>
                    <a:pt x="58" y="38"/>
                    <a:pt x="53" y="40"/>
                    <a:pt x="48" y="40"/>
                  </a:cubicBezTo>
                  <a:cubicBezTo>
                    <a:pt x="42" y="40"/>
                    <a:pt x="38" y="38"/>
                    <a:pt x="34" y="34"/>
                  </a:cubicBezTo>
                  <a:cubicBezTo>
                    <a:pt x="30" y="29"/>
                    <a:pt x="28" y="25"/>
                    <a:pt x="28" y="19"/>
                  </a:cubicBezTo>
                  <a:cubicBezTo>
                    <a:pt x="28" y="14"/>
                    <a:pt x="30" y="9"/>
                    <a:pt x="34" y="6"/>
                  </a:cubicBezTo>
                  <a:cubicBezTo>
                    <a:pt x="37" y="2"/>
                    <a:pt x="42" y="0"/>
                    <a:pt x="48" y="0"/>
                  </a:cubicBezTo>
                  <a:cubicBezTo>
                    <a:pt x="53" y="0"/>
                    <a:pt x="58" y="2"/>
                    <a:pt x="61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6" y="134"/>
                  </a:moveTo>
                  <a:cubicBezTo>
                    <a:pt x="96" y="140"/>
                    <a:pt x="93" y="143"/>
                    <a:pt x="87" y="143"/>
                  </a:cubicBezTo>
                  <a:cubicBezTo>
                    <a:pt x="81" y="143"/>
                    <a:pt x="77" y="140"/>
                    <a:pt x="77" y="134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2" y="234"/>
                  </a:cubicBezTo>
                  <a:cubicBezTo>
                    <a:pt x="54" y="234"/>
                    <a:pt x="51" y="231"/>
                    <a:pt x="51" y="224"/>
                  </a:cubicBezTo>
                  <a:cubicBezTo>
                    <a:pt x="51" y="133"/>
                    <a:pt x="51" y="133"/>
                    <a:pt x="51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4" y="234"/>
                  </a:cubicBezTo>
                  <a:cubicBezTo>
                    <a:pt x="26" y="234"/>
                    <a:pt x="23" y="231"/>
                    <a:pt x="23" y="224"/>
                  </a:cubicBezTo>
                  <a:cubicBezTo>
                    <a:pt x="23" y="69"/>
                    <a:pt x="23" y="69"/>
                    <a:pt x="23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5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6" y="48"/>
                    <a:pt x="96" y="60"/>
                  </a:cubicBezTo>
                  <a:lnTo>
                    <a:pt x="96" y="13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353" name="Freeform 20"/>
            <p:cNvSpPr>
              <a:spLocks noEditPoints="1"/>
            </p:cNvSpPr>
            <p:nvPr/>
          </p:nvSpPr>
          <p:spPr bwMode="auto">
            <a:xfrm>
              <a:off x="4855240" y="2030581"/>
              <a:ext cx="279400" cy="679451"/>
            </a:xfrm>
            <a:custGeom>
              <a:avLst/>
              <a:gdLst>
                <a:gd name="T0" fmla="*/ 67 w 96"/>
                <a:gd name="T1" fmla="*/ 19 h 234"/>
                <a:gd name="T2" fmla="*/ 61 w 96"/>
                <a:gd name="T3" fmla="*/ 34 h 234"/>
                <a:gd name="T4" fmla="*/ 48 w 96"/>
                <a:gd name="T5" fmla="*/ 40 h 234"/>
                <a:gd name="T6" fmla="*/ 34 w 96"/>
                <a:gd name="T7" fmla="*/ 34 h 234"/>
                <a:gd name="T8" fmla="*/ 28 w 96"/>
                <a:gd name="T9" fmla="*/ 19 h 234"/>
                <a:gd name="T10" fmla="*/ 34 w 96"/>
                <a:gd name="T11" fmla="*/ 6 h 234"/>
                <a:gd name="T12" fmla="*/ 48 w 96"/>
                <a:gd name="T13" fmla="*/ 0 h 234"/>
                <a:gd name="T14" fmla="*/ 61 w 96"/>
                <a:gd name="T15" fmla="*/ 6 h 234"/>
                <a:gd name="T16" fmla="*/ 67 w 96"/>
                <a:gd name="T17" fmla="*/ 19 h 234"/>
                <a:gd name="T18" fmla="*/ 96 w 96"/>
                <a:gd name="T19" fmla="*/ 134 h 234"/>
                <a:gd name="T20" fmla="*/ 86 w 96"/>
                <a:gd name="T21" fmla="*/ 143 h 234"/>
                <a:gd name="T22" fmla="*/ 77 w 96"/>
                <a:gd name="T23" fmla="*/ 134 h 234"/>
                <a:gd name="T24" fmla="*/ 77 w 96"/>
                <a:gd name="T25" fmla="*/ 69 h 234"/>
                <a:gd name="T26" fmla="*/ 73 w 96"/>
                <a:gd name="T27" fmla="*/ 69 h 234"/>
                <a:gd name="T28" fmla="*/ 73 w 96"/>
                <a:gd name="T29" fmla="*/ 224 h 234"/>
                <a:gd name="T30" fmla="*/ 62 w 96"/>
                <a:gd name="T31" fmla="*/ 234 h 234"/>
                <a:gd name="T32" fmla="*/ 51 w 96"/>
                <a:gd name="T33" fmla="*/ 224 h 234"/>
                <a:gd name="T34" fmla="*/ 51 w 96"/>
                <a:gd name="T35" fmla="*/ 133 h 234"/>
                <a:gd name="T36" fmla="*/ 45 w 96"/>
                <a:gd name="T37" fmla="*/ 133 h 234"/>
                <a:gd name="T38" fmla="*/ 45 w 96"/>
                <a:gd name="T39" fmla="*/ 224 h 234"/>
                <a:gd name="T40" fmla="*/ 34 w 96"/>
                <a:gd name="T41" fmla="*/ 234 h 234"/>
                <a:gd name="T42" fmla="*/ 23 w 96"/>
                <a:gd name="T43" fmla="*/ 224 h 234"/>
                <a:gd name="T44" fmla="*/ 23 w 96"/>
                <a:gd name="T45" fmla="*/ 69 h 234"/>
                <a:gd name="T46" fmla="*/ 18 w 96"/>
                <a:gd name="T47" fmla="*/ 69 h 234"/>
                <a:gd name="T48" fmla="*/ 18 w 96"/>
                <a:gd name="T49" fmla="*/ 134 h 234"/>
                <a:gd name="T50" fmla="*/ 9 w 96"/>
                <a:gd name="T51" fmla="*/ 143 h 234"/>
                <a:gd name="T52" fmla="*/ 0 w 96"/>
                <a:gd name="T53" fmla="*/ 134 h 234"/>
                <a:gd name="T54" fmla="*/ 0 w 96"/>
                <a:gd name="T55" fmla="*/ 60 h 234"/>
                <a:gd name="T56" fmla="*/ 25 w 96"/>
                <a:gd name="T57" fmla="*/ 42 h 234"/>
                <a:gd name="T58" fmla="*/ 71 w 96"/>
                <a:gd name="T59" fmla="*/ 42 h 234"/>
                <a:gd name="T60" fmla="*/ 96 w 96"/>
                <a:gd name="T61" fmla="*/ 60 h 234"/>
                <a:gd name="T62" fmla="*/ 96 w 96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6" h="234">
                  <a:moveTo>
                    <a:pt x="67" y="19"/>
                  </a:moveTo>
                  <a:cubicBezTo>
                    <a:pt x="67" y="25"/>
                    <a:pt x="65" y="29"/>
                    <a:pt x="61" y="34"/>
                  </a:cubicBezTo>
                  <a:cubicBezTo>
                    <a:pt x="58" y="38"/>
                    <a:pt x="53" y="40"/>
                    <a:pt x="48" y="40"/>
                  </a:cubicBezTo>
                  <a:cubicBezTo>
                    <a:pt x="42" y="40"/>
                    <a:pt x="38" y="38"/>
                    <a:pt x="34" y="34"/>
                  </a:cubicBezTo>
                  <a:cubicBezTo>
                    <a:pt x="30" y="29"/>
                    <a:pt x="28" y="25"/>
                    <a:pt x="28" y="19"/>
                  </a:cubicBezTo>
                  <a:cubicBezTo>
                    <a:pt x="28" y="14"/>
                    <a:pt x="30" y="9"/>
                    <a:pt x="34" y="6"/>
                  </a:cubicBezTo>
                  <a:cubicBezTo>
                    <a:pt x="37" y="2"/>
                    <a:pt x="42" y="0"/>
                    <a:pt x="48" y="0"/>
                  </a:cubicBezTo>
                  <a:cubicBezTo>
                    <a:pt x="53" y="0"/>
                    <a:pt x="58" y="2"/>
                    <a:pt x="61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6" y="134"/>
                  </a:moveTo>
                  <a:cubicBezTo>
                    <a:pt x="96" y="140"/>
                    <a:pt x="93" y="143"/>
                    <a:pt x="86" y="143"/>
                  </a:cubicBezTo>
                  <a:cubicBezTo>
                    <a:pt x="80" y="143"/>
                    <a:pt x="77" y="140"/>
                    <a:pt x="77" y="134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2" y="234"/>
                  </a:cubicBezTo>
                  <a:cubicBezTo>
                    <a:pt x="54" y="234"/>
                    <a:pt x="51" y="231"/>
                    <a:pt x="51" y="224"/>
                  </a:cubicBezTo>
                  <a:cubicBezTo>
                    <a:pt x="51" y="133"/>
                    <a:pt x="51" y="133"/>
                    <a:pt x="51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4" y="234"/>
                  </a:cubicBezTo>
                  <a:cubicBezTo>
                    <a:pt x="26" y="234"/>
                    <a:pt x="23" y="231"/>
                    <a:pt x="23" y="224"/>
                  </a:cubicBezTo>
                  <a:cubicBezTo>
                    <a:pt x="23" y="69"/>
                    <a:pt x="23" y="69"/>
                    <a:pt x="23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5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6" y="48"/>
                    <a:pt x="96" y="60"/>
                  </a:cubicBezTo>
                  <a:lnTo>
                    <a:pt x="96" y="134"/>
                  </a:lnTo>
                  <a:close/>
                </a:path>
              </a:pathLst>
            </a:custGeom>
            <a:solidFill>
              <a:srgbClr val="ED7D3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354" name="Freeform 21"/>
            <p:cNvSpPr>
              <a:spLocks noEditPoints="1"/>
            </p:cNvSpPr>
            <p:nvPr/>
          </p:nvSpPr>
          <p:spPr bwMode="auto">
            <a:xfrm>
              <a:off x="3096290" y="2030581"/>
              <a:ext cx="277284" cy="679451"/>
            </a:xfrm>
            <a:custGeom>
              <a:avLst/>
              <a:gdLst>
                <a:gd name="T0" fmla="*/ 67 w 95"/>
                <a:gd name="T1" fmla="*/ 19 h 234"/>
                <a:gd name="T2" fmla="*/ 61 w 95"/>
                <a:gd name="T3" fmla="*/ 34 h 234"/>
                <a:gd name="T4" fmla="*/ 47 w 95"/>
                <a:gd name="T5" fmla="*/ 40 h 234"/>
                <a:gd name="T6" fmla="*/ 33 w 95"/>
                <a:gd name="T7" fmla="*/ 34 h 234"/>
                <a:gd name="T8" fmla="*/ 28 w 95"/>
                <a:gd name="T9" fmla="*/ 19 h 234"/>
                <a:gd name="T10" fmla="*/ 33 w 95"/>
                <a:gd name="T11" fmla="*/ 6 h 234"/>
                <a:gd name="T12" fmla="*/ 47 w 95"/>
                <a:gd name="T13" fmla="*/ 0 h 234"/>
                <a:gd name="T14" fmla="*/ 61 w 95"/>
                <a:gd name="T15" fmla="*/ 6 h 234"/>
                <a:gd name="T16" fmla="*/ 67 w 95"/>
                <a:gd name="T17" fmla="*/ 19 h 234"/>
                <a:gd name="T18" fmla="*/ 95 w 95"/>
                <a:gd name="T19" fmla="*/ 134 h 234"/>
                <a:gd name="T20" fmla="*/ 86 w 95"/>
                <a:gd name="T21" fmla="*/ 143 h 234"/>
                <a:gd name="T22" fmla="*/ 77 w 95"/>
                <a:gd name="T23" fmla="*/ 134 h 234"/>
                <a:gd name="T24" fmla="*/ 77 w 95"/>
                <a:gd name="T25" fmla="*/ 69 h 234"/>
                <a:gd name="T26" fmla="*/ 73 w 95"/>
                <a:gd name="T27" fmla="*/ 69 h 234"/>
                <a:gd name="T28" fmla="*/ 73 w 95"/>
                <a:gd name="T29" fmla="*/ 224 h 234"/>
                <a:gd name="T30" fmla="*/ 62 w 95"/>
                <a:gd name="T31" fmla="*/ 234 h 234"/>
                <a:gd name="T32" fmla="*/ 50 w 95"/>
                <a:gd name="T33" fmla="*/ 224 h 234"/>
                <a:gd name="T34" fmla="*/ 50 w 95"/>
                <a:gd name="T35" fmla="*/ 133 h 234"/>
                <a:gd name="T36" fmla="*/ 45 w 95"/>
                <a:gd name="T37" fmla="*/ 133 h 234"/>
                <a:gd name="T38" fmla="*/ 45 w 95"/>
                <a:gd name="T39" fmla="*/ 224 h 234"/>
                <a:gd name="T40" fmla="*/ 33 w 95"/>
                <a:gd name="T41" fmla="*/ 234 h 234"/>
                <a:gd name="T42" fmla="*/ 22 w 95"/>
                <a:gd name="T43" fmla="*/ 224 h 234"/>
                <a:gd name="T44" fmla="*/ 22 w 95"/>
                <a:gd name="T45" fmla="*/ 69 h 234"/>
                <a:gd name="T46" fmla="*/ 18 w 95"/>
                <a:gd name="T47" fmla="*/ 69 h 234"/>
                <a:gd name="T48" fmla="*/ 18 w 95"/>
                <a:gd name="T49" fmla="*/ 134 h 234"/>
                <a:gd name="T50" fmla="*/ 9 w 95"/>
                <a:gd name="T51" fmla="*/ 143 h 234"/>
                <a:gd name="T52" fmla="*/ 0 w 95"/>
                <a:gd name="T53" fmla="*/ 134 h 234"/>
                <a:gd name="T54" fmla="*/ 0 w 95"/>
                <a:gd name="T55" fmla="*/ 60 h 234"/>
                <a:gd name="T56" fmla="*/ 25 w 95"/>
                <a:gd name="T57" fmla="*/ 42 h 234"/>
                <a:gd name="T58" fmla="*/ 71 w 95"/>
                <a:gd name="T59" fmla="*/ 42 h 234"/>
                <a:gd name="T60" fmla="*/ 95 w 95"/>
                <a:gd name="T61" fmla="*/ 60 h 234"/>
                <a:gd name="T62" fmla="*/ 95 w 95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5" h="234">
                  <a:moveTo>
                    <a:pt x="67" y="19"/>
                  </a:moveTo>
                  <a:cubicBezTo>
                    <a:pt x="67" y="25"/>
                    <a:pt x="65" y="29"/>
                    <a:pt x="61" y="34"/>
                  </a:cubicBezTo>
                  <a:cubicBezTo>
                    <a:pt x="57" y="38"/>
                    <a:pt x="53" y="40"/>
                    <a:pt x="47" y="40"/>
                  </a:cubicBezTo>
                  <a:cubicBezTo>
                    <a:pt x="42" y="40"/>
                    <a:pt x="37" y="38"/>
                    <a:pt x="33" y="34"/>
                  </a:cubicBezTo>
                  <a:cubicBezTo>
                    <a:pt x="30" y="29"/>
                    <a:pt x="28" y="25"/>
                    <a:pt x="28" y="19"/>
                  </a:cubicBezTo>
                  <a:cubicBezTo>
                    <a:pt x="28" y="14"/>
                    <a:pt x="30" y="9"/>
                    <a:pt x="33" y="6"/>
                  </a:cubicBezTo>
                  <a:cubicBezTo>
                    <a:pt x="37" y="2"/>
                    <a:pt x="42" y="0"/>
                    <a:pt x="47" y="0"/>
                  </a:cubicBezTo>
                  <a:cubicBezTo>
                    <a:pt x="53" y="0"/>
                    <a:pt x="57" y="2"/>
                    <a:pt x="61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5" y="134"/>
                  </a:moveTo>
                  <a:cubicBezTo>
                    <a:pt x="95" y="140"/>
                    <a:pt x="92" y="143"/>
                    <a:pt x="86" y="143"/>
                  </a:cubicBezTo>
                  <a:cubicBezTo>
                    <a:pt x="80" y="143"/>
                    <a:pt x="77" y="140"/>
                    <a:pt x="77" y="134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2" y="234"/>
                  </a:cubicBezTo>
                  <a:cubicBezTo>
                    <a:pt x="54" y="234"/>
                    <a:pt x="50" y="231"/>
                    <a:pt x="50" y="224"/>
                  </a:cubicBezTo>
                  <a:cubicBezTo>
                    <a:pt x="50" y="133"/>
                    <a:pt x="50" y="133"/>
                    <a:pt x="50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3" y="234"/>
                  </a:cubicBezTo>
                  <a:cubicBezTo>
                    <a:pt x="26" y="234"/>
                    <a:pt x="22" y="231"/>
                    <a:pt x="22" y="224"/>
                  </a:cubicBezTo>
                  <a:cubicBezTo>
                    <a:pt x="22" y="69"/>
                    <a:pt x="22" y="69"/>
                    <a:pt x="22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5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5" y="48"/>
                    <a:pt x="95" y="60"/>
                  </a:cubicBezTo>
                  <a:lnTo>
                    <a:pt x="95" y="134"/>
                  </a:lnTo>
                  <a:close/>
                </a:path>
              </a:pathLst>
            </a:custGeom>
            <a:solidFill>
              <a:srgbClr val="ED7D3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355" name="Freeform 23"/>
            <p:cNvSpPr>
              <a:spLocks noEditPoints="1"/>
            </p:cNvSpPr>
            <p:nvPr/>
          </p:nvSpPr>
          <p:spPr bwMode="auto">
            <a:xfrm>
              <a:off x="3682607" y="2030581"/>
              <a:ext cx="277284" cy="679451"/>
            </a:xfrm>
            <a:custGeom>
              <a:avLst/>
              <a:gdLst>
                <a:gd name="T0" fmla="*/ 67 w 96"/>
                <a:gd name="T1" fmla="*/ 19 h 234"/>
                <a:gd name="T2" fmla="*/ 62 w 96"/>
                <a:gd name="T3" fmla="*/ 34 h 234"/>
                <a:gd name="T4" fmla="*/ 48 w 96"/>
                <a:gd name="T5" fmla="*/ 40 h 234"/>
                <a:gd name="T6" fmla="*/ 34 w 96"/>
                <a:gd name="T7" fmla="*/ 34 h 234"/>
                <a:gd name="T8" fmla="*/ 28 w 96"/>
                <a:gd name="T9" fmla="*/ 19 h 234"/>
                <a:gd name="T10" fmla="*/ 34 w 96"/>
                <a:gd name="T11" fmla="*/ 6 h 234"/>
                <a:gd name="T12" fmla="*/ 48 w 96"/>
                <a:gd name="T13" fmla="*/ 0 h 234"/>
                <a:gd name="T14" fmla="*/ 62 w 96"/>
                <a:gd name="T15" fmla="*/ 6 h 234"/>
                <a:gd name="T16" fmla="*/ 67 w 96"/>
                <a:gd name="T17" fmla="*/ 19 h 234"/>
                <a:gd name="T18" fmla="*/ 96 w 96"/>
                <a:gd name="T19" fmla="*/ 134 h 234"/>
                <a:gd name="T20" fmla="*/ 87 w 96"/>
                <a:gd name="T21" fmla="*/ 143 h 234"/>
                <a:gd name="T22" fmla="*/ 78 w 96"/>
                <a:gd name="T23" fmla="*/ 134 h 234"/>
                <a:gd name="T24" fmla="*/ 78 w 96"/>
                <a:gd name="T25" fmla="*/ 69 h 234"/>
                <a:gd name="T26" fmla="*/ 73 w 96"/>
                <a:gd name="T27" fmla="*/ 69 h 234"/>
                <a:gd name="T28" fmla="*/ 73 w 96"/>
                <a:gd name="T29" fmla="*/ 224 h 234"/>
                <a:gd name="T30" fmla="*/ 62 w 96"/>
                <a:gd name="T31" fmla="*/ 234 h 234"/>
                <a:gd name="T32" fmla="*/ 51 w 96"/>
                <a:gd name="T33" fmla="*/ 224 h 234"/>
                <a:gd name="T34" fmla="*/ 51 w 96"/>
                <a:gd name="T35" fmla="*/ 133 h 234"/>
                <a:gd name="T36" fmla="*/ 45 w 96"/>
                <a:gd name="T37" fmla="*/ 133 h 234"/>
                <a:gd name="T38" fmla="*/ 45 w 96"/>
                <a:gd name="T39" fmla="*/ 224 h 234"/>
                <a:gd name="T40" fmla="*/ 34 w 96"/>
                <a:gd name="T41" fmla="*/ 234 h 234"/>
                <a:gd name="T42" fmla="*/ 23 w 96"/>
                <a:gd name="T43" fmla="*/ 224 h 234"/>
                <a:gd name="T44" fmla="*/ 23 w 96"/>
                <a:gd name="T45" fmla="*/ 69 h 234"/>
                <a:gd name="T46" fmla="*/ 18 w 96"/>
                <a:gd name="T47" fmla="*/ 69 h 234"/>
                <a:gd name="T48" fmla="*/ 18 w 96"/>
                <a:gd name="T49" fmla="*/ 134 h 234"/>
                <a:gd name="T50" fmla="*/ 9 w 96"/>
                <a:gd name="T51" fmla="*/ 143 h 234"/>
                <a:gd name="T52" fmla="*/ 0 w 96"/>
                <a:gd name="T53" fmla="*/ 134 h 234"/>
                <a:gd name="T54" fmla="*/ 0 w 96"/>
                <a:gd name="T55" fmla="*/ 60 h 234"/>
                <a:gd name="T56" fmla="*/ 25 w 96"/>
                <a:gd name="T57" fmla="*/ 42 h 234"/>
                <a:gd name="T58" fmla="*/ 71 w 96"/>
                <a:gd name="T59" fmla="*/ 42 h 234"/>
                <a:gd name="T60" fmla="*/ 96 w 96"/>
                <a:gd name="T61" fmla="*/ 60 h 234"/>
                <a:gd name="T62" fmla="*/ 96 w 96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6" h="234">
                  <a:moveTo>
                    <a:pt x="67" y="19"/>
                  </a:moveTo>
                  <a:cubicBezTo>
                    <a:pt x="67" y="25"/>
                    <a:pt x="66" y="29"/>
                    <a:pt x="62" y="34"/>
                  </a:cubicBezTo>
                  <a:cubicBezTo>
                    <a:pt x="58" y="38"/>
                    <a:pt x="53" y="40"/>
                    <a:pt x="48" y="40"/>
                  </a:cubicBezTo>
                  <a:cubicBezTo>
                    <a:pt x="42" y="40"/>
                    <a:pt x="38" y="38"/>
                    <a:pt x="34" y="34"/>
                  </a:cubicBezTo>
                  <a:cubicBezTo>
                    <a:pt x="30" y="29"/>
                    <a:pt x="28" y="25"/>
                    <a:pt x="28" y="19"/>
                  </a:cubicBezTo>
                  <a:cubicBezTo>
                    <a:pt x="28" y="14"/>
                    <a:pt x="30" y="9"/>
                    <a:pt x="34" y="6"/>
                  </a:cubicBezTo>
                  <a:cubicBezTo>
                    <a:pt x="38" y="2"/>
                    <a:pt x="42" y="0"/>
                    <a:pt x="48" y="0"/>
                  </a:cubicBezTo>
                  <a:cubicBezTo>
                    <a:pt x="53" y="0"/>
                    <a:pt x="58" y="2"/>
                    <a:pt x="62" y="6"/>
                  </a:cubicBezTo>
                  <a:cubicBezTo>
                    <a:pt x="66" y="9"/>
                    <a:pt x="67" y="14"/>
                    <a:pt x="67" y="19"/>
                  </a:cubicBezTo>
                  <a:close/>
                  <a:moveTo>
                    <a:pt x="96" y="134"/>
                  </a:moveTo>
                  <a:cubicBezTo>
                    <a:pt x="96" y="140"/>
                    <a:pt x="93" y="143"/>
                    <a:pt x="87" y="143"/>
                  </a:cubicBezTo>
                  <a:cubicBezTo>
                    <a:pt x="81" y="143"/>
                    <a:pt x="78" y="140"/>
                    <a:pt x="78" y="134"/>
                  </a:cubicBezTo>
                  <a:cubicBezTo>
                    <a:pt x="78" y="69"/>
                    <a:pt x="78" y="69"/>
                    <a:pt x="78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2" y="234"/>
                  </a:cubicBezTo>
                  <a:cubicBezTo>
                    <a:pt x="54" y="234"/>
                    <a:pt x="51" y="231"/>
                    <a:pt x="51" y="224"/>
                  </a:cubicBezTo>
                  <a:cubicBezTo>
                    <a:pt x="51" y="133"/>
                    <a:pt x="51" y="133"/>
                    <a:pt x="51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4" y="234"/>
                  </a:cubicBezTo>
                  <a:cubicBezTo>
                    <a:pt x="26" y="234"/>
                    <a:pt x="23" y="231"/>
                    <a:pt x="23" y="224"/>
                  </a:cubicBezTo>
                  <a:cubicBezTo>
                    <a:pt x="23" y="69"/>
                    <a:pt x="23" y="69"/>
                    <a:pt x="23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5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6" y="48"/>
                    <a:pt x="96" y="60"/>
                  </a:cubicBezTo>
                  <a:lnTo>
                    <a:pt x="96" y="134"/>
                  </a:lnTo>
                  <a:close/>
                </a:path>
              </a:pathLst>
            </a:custGeom>
            <a:solidFill>
              <a:srgbClr val="ED7D3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356" name="Freeform 5"/>
            <p:cNvSpPr>
              <a:spLocks noEditPoints="1"/>
            </p:cNvSpPr>
            <p:nvPr/>
          </p:nvSpPr>
          <p:spPr bwMode="auto">
            <a:xfrm>
              <a:off x="5170623" y="2030581"/>
              <a:ext cx="277284" cy="679451"/>
            </a:xfrm>
            <a:custGeom>
              <a:avLst/>
              <a:gdLst>
                <a:gd name="T0" fmla="*/ 67 w 95"/>
                <a:gd name="T1" fmla="*/ 19 h 234"/>
                <a:gd name="T2" fmla="*/ 61 w 95"/>
                <a:gd name="T3" fmla="*/ 34 h 234"/>
                <a:gd name="T4" fmla="*/ 47 w 95"/>
                <a:gd name="T5" fmla="*/ 40 h 234"/>
                <a:gd name="T6" fmla="*/ 33 w 95"/>
                <a:gd name="T7" fmla="*/ 34 h 234"/>
                <a:gd name="T8" fmla="*/ 28 w 95"/>
                <a:gd name="T9" fmla="*/ 19 h 234"/>
                <a:gd name="T10" fmla="*/ 33 w 95"/>
                <a:gd name="T11" fmla="*/ 6 h 234"/>
                <a:gd name="T12" fmla="*/ 47 w 95"/>
                <a:gd name="T13" fmla="*/ 0 h 234"/>
                <a:gd name="T14" fmla="*/ 61 w 95"/>
                <a:gd name="T15" fmla="*/ 6 h 234"/>
                <a:gd name="T16" fmla="*/ 67 w 95"/>
                <a:gd name="T17" fmla="*/ 19 h 234"/>
                <a:gd name="T18" fmla="*/ 95 w 95"/>
                <a:gd name="T19" fmla="*/ 134 h 234"/>
                <a:gd name="T20" fmla="*/ 86 w 95"/>
                <a:gd name="T21" fmla="*/ 143 h 234"/>
                <a:gd name="T22" fmla="*/ 77 w 95"/>
                <a:gd name="T23" fmla="*/ 134 h 234"/>
                <a:gd name="T24" fmla="*/ 77 w 95"/>
                <a:gd name="T25" fmla="*/ 69 h 234"/>
                <a:gd name="T26" fmla="*/ 73 w 95"/>
                <a:gd name="T27" fmla="*/ 69 h 234"/>
                <a:gd name="T28" fmla="*/ 73 w 95"/>
                <a:gd name="T29" fmla="*/ 224 h 234"/>
                <a:gd name="T30" fmla="*/ 62 w 95"/>
                <a:gd name="T31" fmla="*/ 234 h 234"/>
                <a:gd name="T32" fmla="*/ 50 w 95"/>
                <a:gd name="T33" fmla="*/ 224 h 234"/>
                <a:gd name="T34" fmla="*/ 50 w 95"/>
                <a:gd name="T35" fmla="*/ 133 h 234"/>
                <a:gd name="T36" fmla="*/ 45 w 95"/>
                <a:gd name="T37" fmla="*/ 133 h 234"/>
                <a:gd name="T38" fmla="*/ 45 w 95"/>
                <a:gd name="T39" fmla="*/ 224 h 234"/>
                <a:gd name="T40" fmla="*/ 33 w 95"/>
                <a:gd name="T41" fmla="*/ 234 h 234"/>
                <a:gd name="T42" fmla="*/ 22 w 95"/>
                <a:gd name="T43" fmla="*/ 224 h 234"/>
                <a:gd name="T44" fmla="*/ 22 w 95"/>
                <a:gd name="T45" fmla="*/ 69 h 234"/>
                <a:gd name="T46" fmla="*/ 18 w 95"/>
                <a:gd name="T47" fmla="*/ 69 h 234"/>
                <a:gd name="T48" fmla="*/ 18 w 95"/>
                <a:gd name="T49" fmla="*/ 134 h 234"/>
                <a:gd name="T50" fmla="*/ 9 w 95"/>
                <a:gd name="T51" fmla="*/ 143 h 234"/>
                <a:gd name="T52" fmla="*/ 0 w 95"/>
                <a:gd name="T53" fmla="*/ 134 h 234"/>
                <a:gd name="T54" fmla="*/ 0 w 95"/>
                <a:gd name="T55" fmla="*/ 60 h 234"/>
                <a:gd name="T56" fmla="*/ 24 w 95"/>
                <a:gd name="T57" fmla="*/ 42 h 234"/>
                <a:gd name="T58" fmla="*/ 71 w 95"/>
                <a:gd name="T59" fmla="*/ 42 h 234"/>
                <a:gd name="T60" fmla="*/ 95 w 95"/>
                <a:gd name="T61" fmla="*/ 60 h 234"/>
                <a:gd name="T62" fmla="*/ 95 w 95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5" h="234">
                  <a:moveTo>
                    <a:pt x="67" y="19"/>
                  </a:moveTo>
                  <a:cubicBezTo>
                    <a:pt x="67" y="25"/>
                    <a:pt x="65" y="29"/>
                    <a:pt x="61" y="34"/>
                  </a:cubicBezTo>
                  <a:cubicBezTo>
                    <a:pt x="57" y="38"/>
                    <a:pt x="53" y="40"/>
                    <a:pt x="47" y="40"/>
                  </a:cubicBezTo>
                  <a:cubicBezTo>
                    <a:pt x="42" y="40"/>
                    <a:pt x="37" y="38"/>
                    <a:pt x="33" y="34"/>
                  </a:cubicBezTo>
                  <a:cubicBezTo>
                    <a:pt x="29" y="29"/>
                    <a:pt x="28" y="25"/>
                    <a:pt x="28" y="19"/>
                  </a:cubicBezTo>
                  <a:cubicBezTo>
                    <a:pt x="28" y="14"/>
                    <a:pt x="29" y="9"/>
                    <a:pt x="33" y="6"/>
                  </a:cubicBezTo>
                  <a:cubicBezTo>
                    <a:pt x="37" y="2"/>
                    <a:pt x="42" y="0"/>
                    <a:pt x="47" y="0"/>
                  </a:cubicBezTo>
                  <a:cubicBezTo>
                    <a:pt x="53" y="0"/>
                    <a:pt x="57" y="2"/>
                    <a:pt x="61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5" y="134"/>
                  </a:moveTo>
                  <a:cubicBezTo>
                    <a:pt x="95" y="140"/>
                    <a:pt x="92" y="143"/>
                    <a:pt x="86" y="143"/>
                  </a:cubicBezTo>
                  <a:cubicBezTo>
                    <a:pt x="80" y="143"/>
                    <a:pt x="77" y="140"/>
                    <a:pt x="77" y="134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2" y="234"/>
                  </a:cubicBezTo>
                  <a:cubicBezTo>
                    <a:pt x="54" y="234"/>
                    <a:pt x="50" y="231"/>
                    <a:pt x="50" y="224"/>
                  </a:cubicBezTo>
                  <a:cubicBezTo>
                    <a:pt x="50" y="133"/>
                    <a:pt x="50" y="133"/>
                    <a:pt x="50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3" y="234"/>
                  </a:cubicBezTo>
                  <a:cubicBezTo>
                    <a:pt x="26" y="234"/>
                    <a:pt x="22" y="231"/>
                    <a:pt x="22" y="224"/>
                  </a:cubicBezTo>
                  <a:cubicBezTo>
                    <a:pt x="22" y="69"/>
                    <a:pt x="22" y="69"/>
                    <a:pt x="22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4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5" y="48"/>
                    <a:pt x="95" y="60"/>
                  </a:cubicBezTo>
                  <a:lnTo>
                    <a:pt x="95" y="134"/>
                  </a:lnTo>
                  <a:close/>
                </a:path>
              </a:pathLst>
            </a:custGeom>
            <a:solidFill>
              <a:srgbClr val="ED7D3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357" name="Freeform 7"/>
            <p:cNvSpPr>
              <a:spLocks noEditPoints="1"/>
            </p:cNvSpPr>
            <p:nvPr/>
          </p:nvSpPr>
          <p:spPr bwMode="auto">
            <a:xfrm>
              <a:off x="6341139" y="2030581"/>
              <a:ext cx="277284" cy="679451"/>
            </a:xfrm>
            <a:custGeom>
              <a:avLst/>
              <a:gdLst>
                <a:gd name="T0" fmla="*/ 68 w 96"/>
                <a:gd name="T1" fmla="*/ 19 h 234"/>
                <a:gd name="T2" fmla="*/ 62 w 96"/>
                <a:gd name="T3" fmla="*/ 34 h 234"/>
                <a:gd name="T4" fmla="*/ 48 w 96"/>
                <a:gd name="T5" fmla="*/ 40 h 234"/>
                <a:gd name="T6" fmla="*/ 34 w 96"/>
                <a:gd name="T7" fmla="*/ 34 h 234"/>
                <a:gd name="T8" fmla="*/ 28 w 96"/>
                <a:gd name="T9" fmla="*/ 19 h 234"/>
                <a:gd name="T10" fmla="*/ 34 w 96"/>
                <a:gd name="T11" fmla="*/ 6 h 234"/>
                <a:gd name="T12" fmla="*/ 48 w 96"/>
                <a:gd name="T13" fmla="*/ 0 h 234"/>
                <a:gd name="T14" fmla="*/ 62 w 96"/>
                <a:gd name="T15" fmla="*/ 6 h 234"/>
                <a:gd name="T16" fmla="*/ 68 w 96"/>
                <a:gd name="T17" fmla="*/ 19 h 234"/>
                <a:gd name="T18" fmla="*/ 96 w 96"/>
                <a:gd name="T19" fmla="*/ 134 h 234"/>
                <a:gd name="T20" fmla="*/ 87 w 96"/>
                <a:gd name="T21" fmla="*/ 143 h 234"/>
                <a:gd name="T22" fmla="*/ 78 w 96"/>
                <a:gd name="T23" fmla="*/ 134 h 234"/>
                <a:gd name="T24" fmla="*/ 78 w 96"/>
                <a:gd name="T25" fmla="*/ 69 h 234"/>
                <a:gd name="T26" fmla="*/ 73 w 96"/>
                <a:gd name="T27" fmla="*/ 69 h 234"/>
                <a:gd name="T28" fmla="*/ 73 w 96"/>
                <a:gd name="T29" fmla="*/ 224 h 234"/>
                <a:gd name="T30" fmla="*/ 62 w 96"/>
                <a:gd name="T31" fmla="*/ 234 h 234"/>
                <a:gd name="T32" fmla="*/ 51 w 96"/>
                <a:gd name="T33" fmla="*/ 224 h 234"/>
                <a:gd name="T34" fmla="*/ 51 w 96"/>
                <a:gd name="T35" fmla="*/ 133 h 234"/>
                <a:gd name="T36" fmla="*/ 45 w 96"/>
                <a:gd name="T37" fmla="*/ 133 h 234"/>
                <a:gd name="T38" fmla="*/ 45 w 96"/>
                <a:gd name="T39" fmla="*/ 224 h 234"/>
                <a:gd name="T40" fmla="*/ 34 w 96"/>
                <a:gd name="T41" fmla="*/ 234 h 234"/>
                <a:gd name="T42" fmla="*/ 23 w 96"/>
                <a:gd name="T43" fmla="*/ 224 h 234"/>
                <a:gd name="T44" fmla="*/ 23 w 96"/>
                <a:gd name="T45" fmla="*/ 69 h 234"/>
                <a:gd name="T46" fmla="*/ 19 w 96"/>
                <a:gd name="T47" fmla="*/ 69 h 234"/>
                <a:gd name="T48" fmla="*/ 19 w 96"/>
                <a:gd name="T49" fmla="*/ 134 h 234"/>
                <a:gd name="T50" fmla="*/ 9 w 96"/>
                <a:gd name="T51" fmla="*/ 143 h 234"/>
                <a:gd name="T52" fmla="*/ 0 w 96"/>
                <a:gd name="T53" fmla="*/ 134 h 234"/>
                <a:gd name="T54" fmla="*/ 0 w 96"/>
                <a:gd name="T55" fmla="*/ 60 h 234"/>
                <a:gd name="T56" fmla="*/ 25 w 96"/>
                <a:gd name="T57" fmla="*/ 42 h 234"/>
                <a:gd name="T58" fmla="*/ 71 w 96"/>
                <a:gd name="T59" fmla="*/ 42 h 234"/>
                <a:gd name="T60" fmla="*/ 96 w 96"/>
                <a:gd name="T61" fmla="*/ 60 h 234"/>
                <a:gd name="T62" fmla="*/ 96 w 96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6" h="234">
                  <a:moveTo>
                    <a:pt x="68" y="19"/>
                  </a:moveTo>
                  <a:cubicBezTo>
                    <a:pt x="68" y="25"/>
                    <a:pt x="66" y="29"/>
                    <a:pt x="62" y="34"/>
                  </a:cubicBezTo>
                  <a:cubicBezTo>
                    <a:pt x="58" y="38"/>
                    <a:pt x="53" y="40"/>
                    <a:pt x="48" y="40"/>
                  </a:cubicBezTo>
                  <a:cubicBezTo>
                    <a:pt x="43" y="40"/>
                    <a:pt x="38" y="38"/>
                    <a:pt x="34" y="34"/>
                  </a:cubicBezTo>
                  <a:cubicBezTo>
                    <a:pt x="30" y="29"/>
                    <a:pt x="28" y="25"/>
                    <a:pt x="28" y="19"/>
                  </a:cubicBezTo>
                  <a:cubicBezTo>
                    <a:pt x="28" y="14"/>
                    <a:pt x="30" y="9"/>
                    <a:pt x="34" y="6"/>
                  </a:cubicBezTo>
                  <a:cubicBezTo>
                    <a:pt x="38" y="2"/>
                    <a:pt x="43" y="0"/>
                    <a:pt x="48" y="0"/>
                  </a:cubicBezTo>
                  <a:cubicBezTo>
                    <a:pt x="53" y="0"/>
                    <a:pt x="58" y="2"/>
                    <a:pt x="62" y="6"/>
                  </a:cubicBezTo>
                  <a:cubicBezTo>
                    <a:pt x="66" y="9"/>
                    <a:pt x="68" y="14"/>
                    <a:pt x="68" y="19"/>
                  </a:cubicBezTo>
                  <a:close/>
                  <a:moveTo>
                    <a:pt x="96" y="134"/>
                  </a:moveTo>
                  <a:cubicBezTo>
                    <a:pt x="96" y="140"/>
                    <a:pt x="93" y="143"/>
                    <a:pt x="87" y="143"/>
                  </a:cubicBezTo>
                  <a:cubicBezTo>
                    <a:pt x="81" y="143"/>
                    <a:pt x="78" y="140"/>
                    <a:pt x="78" y="134"/>
                  </a:cubicBezTo>
                  <a:cubicBezTo>
                    <a:pt x="78" y="69"/>
                    <a:pt x="78" y="69"/>
                    <a:pt x="78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70" y="234"/>
                    <a:pt x="62" y="234"/>
                  </a:cubicBezTo>
                  <a:cubicBezTo>
                    <a:pt x="55" y="234"/>
                    <a:pt x="51" y="231"/>
                    <a:pt x="51" y="224"/>
                  </a:cubicBezTo>
                  <a:cubicBezTo>
                    <a:pt x="51" y="133"/>
                    <a:pt x="51" y="133"/>
                    <a:pt x="51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2" y="234"/>
                    <a:pt x="34" y="234"/>
                  </a:cubicBezTo>
                  <a:cubicBezTo>
                    <a:pt x="27" y="234"/>
                    <a:pt x="23" y="231"/>
                    <a:pt x="23" y="224"/>
                  </a:cubicBezTo>
                  <a:cubicBezTo>
                    <a:pt x="23" y="69"/>
                    <a:pt x="23" y="69"/>
                    <a:pt x="23" y="69"/>
                  </a:cubicBezTo>
                  <a:cubicBezTo>
                    <a:pt x="19" y="69"/>
                    <a:pt x="19" y="69"/>
                    <a:pt x="19" y="69"/>
                  </a:cubicBezTo>
                  <a:cubicBezTo>
                    <a:pt x="19" y="134"/>
                    <a:pt x="19" y="134"/>
                    <a:pt x="19" y="134"/>
                  </a:cubicBezTo>
                  <a:cubicBezTo>
                    <a:pt x="19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9" y="42"/>
                    <a:pt x="25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8" y="42"/>
                    <a:pt x="96" y="48"/>
                    <a:pt x="96" y="60"/>
                  </a:cubicBezTo>
                  <a:lnTo>
                    <a:pt x="96" y="134"/>
                  </a:lnTo>
                  <a:close/>
                </a:path>
              </a:pathLst>
            </a:custGeom>
            <a:solidFill>
              <a:srgbClr val="ED7D3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358" name="Freeform 9"/>
            <p:cNvSpPr>
              <a:spLocks noEditPoints="1"/>
            </p:cNvSpPr>
            <p:nvPr/>
          </p:nvSpPr>
          <p:spPr bwMode="auto">
            <a:xfrm>
              <a:off x="5759056" y="2030581"/>
              <a:ext cx="275167" cy="679451"/>
            </a:xfrm>
            <a:custGeom>
              <a:avLst/>
              <a:gdLst>
                <a:gd name="T0" fmla="*/ 67 w 95"/>
                <a:gd name="T1" fmla="*/ 19 h 234"/>
                <a:gd name="T2" fmla="*/ 61 w 95"/>
                <a:gd name="T3" fmla="*/ 34 h 234"/>
                <a:gd name="T4" fmla="*/ 47 w 95"/>
                <a:gd name="T5" fmla="*/ 40 h 234"/>
                <a:gd name="T6" fmla="*/ 33 w 95"/>
                <a:gd name="T7" fmla="*/ 34 h 234"/>
                <a:gd name="T8" fmla="*/ 27 w 95"/>
                <a:gd name="T9" fmla="*/ 19 h 234"/>
                <a:gd name="T10" fmla="*/ 33 w 95"/>
                <a:gd name="T11" fmla="*/ 6 h 234"/>
                <a:gd name="T12" fmla="*/ 47 w 95"/>
                <a:gd name="T13" fmla="*/ 0 h 234"/>
                <a:gd name="T14" fmla="*/ 61 w 95"/>
                <a:gd name="T15" fmla="*/ 6 h 234"/>
                <a:gd name="T16" fmla="*/ 67 w 95"/>
                <a:gd name="T17" fmla="*/ 19 h 234"/>
                <a:gd name="T18" fmla="*/ 95 w 95"/>
                <a:gd name="T19" fmla="*/ 134 h 234"/>
                <a:gd name="T20" fmla="*/ 86 w 95"/>
                <a:gd name="T21" fmla="*/ 143 h 234"/>
                <a:gd name="T22" fmla="*/ 77 w 95"/>
                <a:gd name="T23" fmla="*/ 134 h 234"/>
                <a:gd name="T24" fmla="*/ 77 w 95"/>
                <a:gd name="T25" fmla="*/ 69 h 234"/>
                <a:gd name="T26" fmla="*/ 73 w 95"/>
                <a:gd name="T27" fmla="*/ 69 h 234"/>
                <a:gd name="T28" fmla="*/ 73 w 95"/>
                <a:gd name="T29" fmla="*/ 224 h 234"/>
                <a:gd name="T30" fmla="*/ 61 w 95"/>
                <a:gd name="T31" fmla="*/ 234 h 234"/>
                <a:gd name="T32" fmla="*/ 50 w 95"/>
                <a:gd name="T33" fmla="*/ 224 h 234"/>
                <a:gd name="T34" fmla="*/ 50 w 95"/>
                <a:gd name="T35" fmla="*/ 133 h 234"/>
                <a:gd name="T36" fmla="*/ 45 w 95"/>
                <a:gd name="T37" fmla="*/ 133 h 234"/>
                <a:gd name="T38" fmla="*/ 45 w 95"/>
                <a:gd name="T39" fmla="*/ 224 h 234"/>
                <a:gd name="T40" fmla="*/ 33 w 95"/>
                <a:gd name="T41" fmla="*/ 234 h 234"/>
                <a:gd name="T42" fmla="*/ 22 w 95"/>
                <a:gd name="T43" fmla="*/ 224 h 234"/>
                <a:gd name="T44" fmla="*/ 22 w 95"/>
                <a:gd name="T45" fmla="*/ 69 h 234"/>
                <a:gd name="T46" fmla="*/ 18 w 95"/>
                <a:gd name="T47" fmla="*/ 69 h 234"/>
                <a:gd name="T48" fmla="*/ 18 w 95"/>
                <a:gd name="T49" fmla="*/ 134 h 234"/>
                <a:gd name="T50" fmla="*/ 9 w 95"/>
                <a:gd name="T51" fmla="*/ 143 h 234"/>
                <a:gd name="T52" fmla="*/ 0 w 95"/>
                <a:gd name="T53" fmla="*/ 134 h 234"/>
                <a:gd name="T54" fmla="*/ 0 w 95"/>
                <a:gd name="T55" fmla="*/ 60 h 234"/>
                <a:gd name="T56" fmla="*/ 24 w 95"/>
                <a:gd name="T57" fmla="*/ 42 h 234"/>
                <a:gd name="T58" fmla="*/ 71 w 95"/>
                <a:gd name="T59" fmla="*/ 42 h 234"/>
                <a:gd name="T60" fmla="*/ 95 w 95"/>
                <a:gd name="T61" fmla="*/ 60 h 234"/>
                <a:gd name="T62" fmla="*/ 95 w 95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5" h="234">
                  <a:moveTo>
                    <a:pt x="67" y="19"/>
                  </a:moveTo>
                  <a:cubicBezTo>
                    <a:pt x="67" y="25"/>
                    <a:pt x="65" y="29"/>
                    <a:pt x="61" y="34"/>
                  </a:cubicBezTo>
                  <a:cubicBezTo>
                    <a:pt x="57" y="38"/>
                    <a:pt x="53" y="40"/>
                    <a:pt x="47" y="40"/>
                  </a:cubicBezTo>
                  <a:cubicBezTo>
                    <a:pt x="42" y="40"/>
                    <a:pt x="37" y="38"/>
                    <a:pt x="33" y="34"/>
                  </a:cubicBezTo>
                  <a:cubicBezTo>
                    <a:pt x="29" y="29"/>
                    <a:pt x="27" y="25"/>
                    <a:pt x="27" y="19"/>
                  </a:cubicBezTo>
                  <a:cubicBezTo>
                    <a:pt x="27" y="14"/>
                    <a:pt x="29" y="9"/>
                    <a:pt x="33" y="6"/>
                  </a:cubicBezTo>
                  <a:cubicBezTo>
                    <a:pt x="37" y="2"/>
                    <a:pt x="42" y="0"/>
                    <a:pt x="47" y="0"/>
                  </a:cubicBezTo>
                  <a:cubicBezTo>
                    <a:pt x="53" y="0"/>
                    <a:pt x="57" y="2"/>
                    <a:pt x="61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5" y="134"/>
                  </a:moveTo>
                  <a:cubicBezTo>
                    <a:pt x="95" y="140"/>
                    <a:pt x="92" y="143"/>
                    <a:pt x="86" y="143"/>
                  </a:cubicBezTo>
                  <a:cubicBezTo>
                    <a:pt x="80" y="143"/>
                    <a:pt x="77" y="140"/>
                    <a:pt x="77" y="134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1" y="234"/>
                  </a:cubicBezTo>
                  <a:cubicBezTo>
                    <a:pt x="54" y="234"/>
                    <a:pt x="50" y="231"/>
                    <a:pt x="50" y="224"/>
                  </a:cubicBezTo>
                  <a:cubicBezTo>
                    <a:pt x="50" y="133"/>
                    <a:pt x="50" y="133"/>
                    <a:pt x="50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3" y="234"/>
                  </a:cubicBezTo>
                  <a:cubicBezTo>
                    <a:pt x="26" y="234"/>
                    <a:pt x="22" y="231"/>
                    <a:pt x="22" y="224"/>
                  </a:cubicBezTo>
                  <a:cubicBezTo>
                    <a:pt x="22" y="69"/>
                    <a:pt x="22" y="69"/>
                    <a:pt x="22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4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5" y="48"/>
                    <a:pt x="95" y="60"/>
                  </a:cubicBezTo>
                  <a:lnTo>
                    <a:pt x="95" y="134"/>
                  </a:lnTo>
                  <a:close/>
                </a:path>
              </a:pathLst>
            </a:custGeom>
            <a:solidFill>
              <a:srgbClr val="ED7D3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359" name="Freeform 15"/>
            <p:cNvSpPr>
              <a:spLocks noEditPoints="1"/>
            </p:cNvSpPr>
            <p:nvPr/>
          </p:nvSpPr>
          <p:spPr bwMode="auto">
            <a:xfrm>
              <a:off x="5466956" y="2030581"/>
              <a:ext cx="279400" cy="679451"/>
            </a:xfrm>
            <a:custGeom>
              <a:avLst/>
              <a:gdLst>
                <a:gd name="T0" fmla="*/ 67 w 96"/>
                <a:gd name="T1" fmla="*/ 19 h 234"/>
                <a:gd name="T2" fmla="*/ 62 w 96"/>
                <a:gd name="T3" fmla="*/ 34 h 234"/>
                <a:gd name="T4" fmla="*/ 48 w 96"/>
                <a:gd name="T5" fmla="*/ 40 h 234"/>
                <a:gd name="T6" fmla="*/ 34 w 96"/>
                <a:gd name="T7" fmla="*/ 34 h 234"/>
                <a:gd name="T8" fmla="*/ 28 w 96"/>
                <a:gd name="T9" fmla="*/ 19 h 234"/>
                <a:gd name="T10" fmla="*/ 34 w 96"/>
                <a:gd name="T11" fmla="*/ 6 h 234"/>
                <a:gd name="T12" fmla="*/ 48 w 96"/>
                <a:gd name="T13" fmla="*/ 0 h 234"/>
                <a:gd name="T14" fmla="*/ 62 w 96"/>
                <a:gd name="T15" fmla="*/ 6 h 234"/>
                <a:gd name="T16" fmla="*/ 67 w 96"/>
                <a:gd name="T17" fmla="*/ 19 h 234"/>
                <a:gd name="T18" fmla="*/ 96 w 96"/>
                <a:gd name="T19" fmla="*/ 134 h 234"/>
                <a:gd name="T20" fmla="*/ 87 w 96"/>
                <a:gd name="T21" fmla="*/ 143 h 234"/>
                <a:gd name="T22" fmla="*/ 78 w 96"/>
                <a:gd name="T23" fmla="*/ 134 h 234"/>
                <a:gd name="T24" fmla="*/ 78 w 96"/>
                <a:gd name="T25" fmla="*/ 69 h 234"/>
                <a:gd name="T26" fmla="*/ 73 w 96"/>
                <a:gd name="T27" fmla="*/ 69 h 234"/>
                <a:gd name="T28" fmla="*/ 73 w 96"/>
                <a:gd name="T29" fmla="*/ 224 h 234"/>
                <a:gd name="T30" fmla="*/ 62 w 96"/>
                <a:gd name="T31" fmla="*/ 234 h 234"/>
                <a:gd name="T32" fmla="*/ 51 w 96"/>
                <a:gd name="T33" fmla="*/ 224 h 234"/>
                <a:gd name="T34" fmla="*/ 51 w 96"/>
                <a:gd name="T35" fmla="*/ 133 h 234"/>
                <a:gd name="T36" fmla="*/ 45 w 96"/>
                <a:gd name="T37" fmla="*/ 133 h 234"/>
                <a:gd name="T38" fmla="*/ 45 w 96"/>
                <a:gd name="T39" fmla="*/ 224 h 234"/>
                <a:gd name="T40" fmla="*/ 34 w 96"/>
                <a:gd name="T41" fmla="*/ 234 h 234"/>
                <a:gd name="T42" fmla="*/ 23 w 96"/>
                <a:gd name="T43" fmla="*/ 224 h 234"/>
                <a:gd name="T44" fmla="*/ 23 w 96"/>
                <a:gd name="T45" fmla="*/ 69 h 234"/>
                <a:gd name="T46" fmla="*/ 18 w 96"/>
                <a:gd name="T47" fmla="*/ 69 h 234"/>
                <a:gd name="T48" fmla="*/ 18 w 96"/>
                <a:gd name="T49" fmla="*/ 134 h 234"/>
                <a:gd name="T50" fmla="*/ 9 w 96"/>
                <a:gd name="T51" fmla="*/ 143 h 234"/>
                <a:gd name="T52" fmla="*/ 0 w 96"/>
                <a:gd name="T53" fmla="*/ 134 h 234"/>
                <a:gd name="T54" fmla="*/ 0 w 96"/>
                <a:gd name="T55" fmla="*/ 60 h 234"/>
                <a:gd name="T56" fmla="*/ 25 w 96"/>
                <a:gd name="T57" fmla="*/ 42 h 234"/>
                <a:gd name="T58" fmla="*/ 71 w 96"/>
                <a:gd name="T59" fmla="*/ 42 h 234"/>
                <a:gd name="T60" fmla="*/ 96 w 96"/>
                <a:gd name="T61" fmla="*/ 60 h 234"/>
                <a:gd name="T62" fmla="*/ 96 w 96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6" h="234">
                  <a:moveTo>
                    <a:pt x="67" y="19"/>
                  </a:moveTo>
                  <a:cubicBezTo>
                    <a:pt x="67" y="25"/>
                    <a:pt x="65" y="29"/>
                    <a:pt x="62" y="34"/>
                  </a:cubicBezTo>
                  <a:cubicBezTo>
                    <a:pt x="58" y="38"/>
                    <a:pt x="53" y="40"/>
                    <a:pt x="48" y="40"/>
                  </a:cubicBezTo>
                  <a:cubicBezTo>
                    <a:pt x="42" y="40"/>
                    <a:pt x="38" y="38"/>
                    <a:pt x="34" y="34"/>
                  </a:cubicBezTo>
                  <a:cubicBezTo>
                    <a:pt x="30" y="29"/>
                    <a:pt x="28" y="25"/>
                    <a:pt x="28" y="19"/>
                  </a:cubicBezTo>
                  <a:cubicBezTo>
                    <a:pt x="28" y="14"/>
                    <a:pt x="30" y="9"/>
                    <a:pt x="34" y="6"/>
                  </a:cubicBezTo>
                  <a:cubicBezTo>
                    <a:pt x="38" y="2"/>
                    <a:pt x="42" y="0"/>
                    <a:pt x="48" y="0"/>
                  </a:cubicBezTo>
                  <a:cubicBezTo>
                    <a:pt x="53" y="0"/>
                    <a:pt x="58" y="2"/>
                    <a:pt x="62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6" y="134"/>
                  </a:moveTo>
                  <a:cubicBezTo>
                    <a:pt x="96" y="140"/>
                    <a:pt x="93" y="143"/>
                    <a:pt x="87" y="143"/>
                  </a:cubicBezTo>
                  <a:cubicBezTo>
                    <a:pt x="81" y="143"/>
                    <a:pt x="78" y="140"/>
                    <a:pt x="78" y="134"/>
                  </a:cubicBezTo>
                  <a:cubicBezTo>
                    <a:pt x="78" y="69"/>
                    <a:pt x="78" y="69"/>
                    <a:pt x="78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2" y="234"/>
                  </a:cubicBezTo>
                  <a:cubicBezTo>
                    <a:pt x="54" y="234"/>
                    <a:pt x="51" y="231"/>
                    <a:pt x="51" y="224"/>
                  </a:cubicBezTo>
                  <a:cubicBezTo>
                    <a:pt x="51" y="133"/>
                    <a:pt x="51" y="133"/>
                    <a:pt x="51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4" y="234"/>
                  </a:cubicBezTo>
                  <a:cubicBezTo>
                    <a:pt x="26" y="234"/>
                    <a:pt x="23" y="231"/>
                    <a:pt x="23" y="224"/>
                  </a:cubicBezTo>
                  <a:cubicBezTo>
                    <a:pt x="23" y="69"/>
                    <a:pt x="23" y="69"/>
                    <a:pt x="23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5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6" y="48"/>
                    <a:pt x="96" y="60"/>
                  </a:cubicBezTo>
                  <a:lnTo>
                    <a:pt x="96" y="134"/>
                  </a:lnTo>
                  <a:close/>
                </a:path>
              </a:pathLst>
            </a:custGeom>
            <a:solidFill>
              <a:srgbClr val="ED7D3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360" name="Freeform 17"/>
            <p:cNvSpPr>
              <a:spLocks noEditPoints="1"/>
            </p:cNvSpPr>
            <p:nvPr/>
          </p:nvSpPr>
          <p:spPr bwMode="auto">
            <a:xfrm>
              <a:off x="6639589" y="2030581"/>
              <a:ext cx="275167" cy="679451"/>
            </a:xfrm>
            <a:custGeom>
              <a:avLst/>
              <a:gdLst>
                <a:gd name="T0" fmla="*/ 67 w 95"/>
                <a:gd name="T1" fmla="*/ 19 h 234"/>
                <a:gd name="T2" fmla="*/ 61 w 95"/>
                <a:gd name="T3" fmla="*/ 34 h 234"/>
                <a:gd name="T4" fmla="*/ 47 w 95"/>
                <a:gd name="T5" fmla="*/ 40 h 234"/>
                <a:gd name="T6" fmla="*/ 34 w 95"/>
                <a:gd name="T7" fmla="*/ 34 h 234"/>
                <a:gd name="T8" fmla="*/ 28 w 95"/>
                <a:gd name="T9" fmla="*/ 19 h 234"/>
                <a:gd name="T10" fmla="*/ 33 w 95"/>
                <a:gd name="T11" fmla="*/ 6 h 234"/>
                <a:gd name="T12" fmla="*/ 47 w 95"/>
                <a:gd name="T13" fmla="*/ 0 h 234"/>
                <a:gd name="T14" fmla="*/ 61 w 95"/>
                <a:gd name="T15" fmla="*/ 6 h 234"/>
                <a:gd name="T16" fmla="*/ 67 w 95"/>
                <a:gd name="T17" fmla="*/ 19 h 234"/>
                <a:gd name="T18" fmla="*/ 95 w 95"/>
                <a:gd name="T19" fmla="*/ 134 h 234"/>
                <a:gd name="T20" fmla="*/ 86 w 95"/>
                <a:gd name="T21" fmla="*/ 143 h 234"/>
                <a:gd name="T22" fmla="*/ 77 w 95"/>
                <a:gd name="T23" fmla="*/ 134 h 234"/>
                <a:gd name="T24" fmla="*/ 77 w 95"/>
                <a:gd name="T25" fmla="*/ 69 h 234"/>
                <a:gd name="T26" fmla="*/ 73 w 95"/>
                <a:gd name="T27" fmla="*/ 69 h 234"/>
                <a:gd name="T28" fmla="*/ 73 w 95"/>
                <a:gd name="T29" fmla="*/ 224 h 234"/>
                <a:gd name="T30" fmla="*/ 62 w 95"/>
                <a:gd name="T31" fmla="*/ 234 h 234"/>
                <a:gd name="T32" fmla="*/ 51 w 95"/>
                <a:gd name="T33" fmla="*/ 224 h 234"/>
                <a:gd name="T34" fmla="*/ 51 w 95"/>
                <a:gd name="T35" fmla="*/ 133 h 234"/>
                <a:gd name="T36" fmla="*/ 45 w 95"/>
                <a:gd name="T37" fmla="*/ 133 h 234"/>
                <a:gd name="T38" fmla="*/ 45 w 95"/>
                <a:gd name="T39" fmla="*/ 224 h 234"/>
                <a:gd name="T40" fmla="*/ 34 w 95"/>
                <a:gd name="T41" fmla="*/ 234 h 234"/>
                <a:gd name="T42" fmla="*/ 22 w 95"/>
                <a:gd name="T43" fmla="*/ 224 h 234"/>
                <a:gd name="T44" fmla="*/ 22 w 95"/>
                <a:gd name="T45" fmla="*/ 69 h 234"/>
                <a:gd name="T46" fmla="*/ 18 w 95"/>
                <a:gd name="T47" fmla="*/ 69 h 234"/>
                <a:gd name="T48" fmla="*/ 18 w 95"/>
                <a:gd name="T49" fmla="*/ 134 h 234"/>
                <a:gd name="T50" fmla="*/ 9 w 95"/>
                <a:gd name="T51" fmla="*/ 143 h 234"/>
                <a:gd name="T52" fmla="*/ 0 w 95"/>
                <a:gd name="T53" fmla="*/ 134 h 234"/>
                <a:gd name="T54" fmla="*/ 0 w 95"/>
                <a:gd name="T55" fmla="*/ 60 h 234"/>
                <a:gd name="T56" fmla="*/ 25 w 95"/>
                <a:gd name="T57" fmla="*/ 42 h 234"/>
                <a:gd name="T58" fmla="*/ 71 w 95"/>
                <a:gd name="T59" fmla="*/ 42 h 234"/>
                <a:gd name="T60" fmla="*/ 95 w 95"/>
                <a:gd name="T61" fmla="*/ 60 h 234"/>
                <a:gd name="T62" fmla="*/ 95 w 95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5" h="234">
                  <a:moveTo>
                    <a:pt x="67" y="19"/>
                  </a:moveTo>
                  <a:cubicBezTo>
                    <a:pt x="67" y="25"/>
                    <a:pt x="65" y="29"/>
                    <a:pt x="61" y="34"/>
                  </a:cubicBezTo>
                  <a:cubicBezTo>
                    <a:pt x="57" y="38"/>
                    <a:pt x="53" y="40"/>
                    <a:pt x="47" y="40"/>
                  </a:cubicBezTo>
                  <a:cubicBezTo>
                    <a:pt x="42" y="40"/>
                    <a:pt x="37" y="38"/>
                    <a:pt x="34" y="34"/>
                  </a:cubicBezTo>
                  <a:cubicBezTo>
                    <a:pt x="30" y="29"/>
                    <a:pt x="28" y="25"/>
                    <a:pt x="28" y="19"/>
                  </a:cubicBezTo>
                  <a:cubicBezTo>
                    <a:pt x="28" y="14"/>
                    <a:pt x="30" y="9"/>
                    <a:pt x="33" y="6"/>
                  </a:cubicBezTo>
                  <a:cubicBezTo>
                    <a:pt x="37" y="2"/>
                    <a:pt x="42" y="0"/>
                    <a:pt x="47" y="0"/>
                  </a:cubicBezTo>
                  <a:cubicBezTo>
                    <a:pt x="53" y="0"/>
                    <a:pt x="57" y="2"/>
                    <a:pt x="61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5" y="134"/>
                  </a:moveTo>
                  <a:cubicBezTo>
                    <a:pt x="95" y="140"/>
                    <a:pt x="92" y="143"/>
                    <a:pt x="86" y="143"/>
                  </a:cubicBezTo>
                  <a:cubicBezTo>
                    <a:pt x="80" y="143"/>
                    <a:pt x="77" y="140"/>
                    <a:pt x="77" y="134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2" y="234"/>
                  </a:cubicBezTo>
                  <a:cubicBezTo>
                    <a:pt x="54" y="234"/>
                    <a:pt x="51" y="231"/>
                    <a:pt x="51" y="224"/>
                  </a:cubicBezTo>
                  <a:cubicBezTo>
                    <a:pt x="51" y="133"/>
                    <a:pt x="51" y="133"/>
                    <a:pt x="51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4" y="234"/>
                  </a:cubicBezTo>
                  <a:cubicBezTo>
                    <a:pt x="26" y="234"/>
                    <a:pt x="22" y="231"/>
                    <a:pt x="22" y="224"/>
                  </a:cubicBezTo>
                  <a:cubicBezTo>
                    <a:pt x="22" y="69"/>
                    <a:pt x="22" y="69"/>
                    <a:pt x="22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5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5" y="48"/>
                    <a:pt x="95" y="60"/>
                  </a:cubicBezTo>
                  <a:lnTo>
                    <a:pt x="95" y="134"/>
                  </a:lnTo>
                  <a:close/>
                </a:path>
              </a:pathLst>
            </a:custGeom>
            <a:solidFill>
              <a:srgbClr val="ED7D3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361" name="Freeform 19"/>
            <p:cNvSpPr>
              <a:spLocks noEditPoints="1"/>
            </p:cNvSpPr>
            <p:nvPr/>
          </p:nvSpPr>
          <p:spPr bwMode="auto">
            <a:xfrm>
              <a:off x="6055389" y="2030581"/>
              <a:ext cx="279400" cy="679451"/>
            </a:xfrm>
            <a:custGeom>
              <a:avLst/>
              <a:gdLst>
                <a:gd name="T0" fmla="*/ 67 w 96"/>
                <a:gd name="T1" fmla="*/ 19 h 234"/>
                <a:gd name="T2" fmla="*/ 61 w 96"/>
                <a:gd name="T3" fmla="*/ 34 h 234"/>
                <a:gd name="T4" fmla="*/ 48 w 96"/>
                <a:gd name="T5" fmla="*/ 40 h 234"/>
                <a:gd name="T6" fmla="*/ 34 w 96"/>
                <a:gd name="T7" fmla="*/ 34 h 234"/>
                <a:gd name="T8" fmla="*/ 28 w 96"/>
                <a:gd name="T9" fmla="*/ 19 h 234"/>
                <a:gd name="T10" fmla="*/ 34 w 96"/>
                <a:gd name="T11" fmla="*/ 6 h 234"/>
                <a:gd name="T12" fmla="*/ 48 w 96"/>
                <a:gd name="T13" fmla="*/ 0 h 234"/>
                <a:gd name="T14" fmla="*/ 61 w 96"/>
                <a:gd name="T15" fmla="*/ 6 h 234"/>
                <a:gd name="T16" fmla="*/ 67 w 96"/>
                <a:gd name="T17" fmla="*/ 19 h 234"/>
                <a:gd name="T18" fmla="*/ 96 w 96"/>
                <a:gd name="T19" fmla="*/ 134 h 234"/>
                <a:gd name="T20" fmla="*/ 87 w 96"/>
                <a:gd name="T21" fmla="*/ 143 h 234"/>
                <a:gd name="T22" fmla="*/ 77 w 96"/>
                <a:gd name="T23" fmla="*/ 134 h 234"/>
                <a:gd name="T24" fmla="*/ 77 w 96"/>
                <a:gd name="T25" fmla="*/ 69 h 234"/>
                <a:gd name="T26" fmla="*/ 73 w 96"/>
                <a:gd name="T27" fmla="*/ 69 h 234"/>
                <a:gd name="T28" fmla="*/ 73 w 96"/>
                <a:gd name="T29" fmla="*/ 224 h 234"/>
                <a:gd name="T30" fmla="*/ 62 w 96"/>
                <a:gd name="T31" fmla="*/ 234 h 234"/>
                <a:gd name="T32" fmla="*/ 51 w 96"/>
                <a:gd name="T33" fmla="*/ 224 h 234"/>
                <a:gd name="T34" fmla="*/ 51 w 96"/>
                <a:gd name="T35" fmla="*/ 133 h 234"/>
                <a:gd name="T36" fmla="*/ 45 w 96"/>
                <a:gd name="T37" fmla="*/ 133 h 234"/>
                <a:gd name="T38" fmla="*/ 45 w 96"/>
                <a:gd name="T39" fmla="*/ 224 h 234"/>
                <a:gd name="T40" fmla="*/ 34 w 96"/>
                <a:gd name="T41" fmla="*/ 234 h 234"/>
                <a:gd name="T42" fmla="*/ 23 w 96"/>
                <a:gd name="T43" fmla="*/ 224 h 234"/>
                <a:gd name="T44" fmla="*/ 23 w 96"/>
                <a:gd name="T45" fmla="*/ 69 h 234"/>
                <a:gd name="T46" fmla="*/ 18 w 96"/>
                <a:gd name="T47" fmla="*/ 69 h 234"/>
                <a:gd name="T48" fmla="*/ 18 w 96"/>
                <a:gd name="T49" fmla="*/ 134 h 234"/>
                <a:gd name="T50" fmla="*/ 9 w 96"/>
                <a:gd name="T51" fmla="*/ 143 h 234"/>
                <a:gd name="T52" fmla="*/ 0 w 96"/>
                <a:gd name="T53" fmla="*/ 134 h 234"/>
                <a:gd name="T54" fmla="*/ 0 w 96"/>
                <a:gd name="T55" fmla="*/ 60 h 234"/>
                <a:gd name="T56" fmla="*/ 25 w 96"/>
                <a:gd name="T57" fmla="*/ 42 h 234"/>
                <a:gd name="T58" fmla="*/ 71 w 96"/>
                <a:gd name="T59" fmla="*/ 42 h 234"/>
                <a:gd name="T60" fmla="*/ 96 w 96"/>
                <a:gd name="T61" fmla="*/ 60 h 234"/>
                <a:gd name="T62" fmla="*/ 96 w 96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6" h="234">
                  <a:moveTo>
                    <a:pt x="67" y="19"/>
                  </a:moveTo>
                  <a:cubicBezTo>
                    <a:pt x="67" y="25"/>
                    <a:pt x="65" y="29"/>
                    <a:pt x="61" y="34"/>
                  </a:cubicBezTo>
                  <a:cubicBezTo>
                    <a:pt x="58" y="38"/>
                    <a:pt x="53" y="40"/>
                    <a:pt x="48" y="40"/>
                  </a:cubicBezTo>
                  <a:cubicBezTo>
                    <a:pt x="42" y="40"/>
                    <a:pt x="38" y="38"/>
                    <a:pt x="34" y="34"/>
                  </a:cubicBezTo>
                  <a:cubicBezTo>
                    <a:pt x="30" y="29"/>
                    <a:pt x="28" y="25"/>
                    <a:pt x="28" y="19"/>
                  </a:cubicBezTo>
                  <a:cubicBezTo>
                    <a:pt x="28" y="14"/>
                    <a:pt x="30" y="9"/>
                    <a:pt x="34" y="6"/>
                  </a:cubicBezTo>
                  <a:cubicBezTo>
                    <a:pt x="37" y="2"/>
                    <a:pt x="42" y="0"/>
                    <a:pt x="48" y="0"/>
                  </a:cubicBezTo>
                  <a:cubicBezTo>
                    <a:pt x="53" y="0"/>
                    <a:pt x="58" y="2"/>
                    <a:pt x="61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6" y="134"/>
                  </a:moveTo>
                  <a:cubicBezTo>
                    <a:pt x="96" y="140"/>
                    <a:pt x="93" y="143"/>
                    <a:pt x="87" y="143"/>
                  </a:cubicBezTo>
                  <a:cubicBezTo>
                    <a:pt x="81" y="143"/>
                    <a:pt x="77" y="140"/>
                    <a:pt x="77" y="134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2" y="234"/>
                  </a:cubicBezTo>
                  <a:cubicBezTo>
                    <a:pt x="54" y="234"/>
                    <a:pt x="51" y="231"/>
                    <a:pt x="51" y="224"/>
                  </a:cubicBezTo>
                  <a:cubicBezTo>
                    <a:pt x="51" y="133"/>
                    <a:pt x="51" y="133"/>
                    <a:pt x="51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4" y="234"/>
                  </a:cubicBezTo>
                  <a:cubicBezTo>
                    <a:pt x="26" y="234"/>
                    <a:pt x="23" y="231"/>
                    <a:pt x="23" y="224"/>
                  </a:cubicBezTo>
                  <a:cubicBezTo>
                    <a:pt x="23" y="69"/>
                    <a:pt x="23" y="69"/>
                    <a:pt x="23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5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6" y="48"/>
                    <a:pt x="96" y="60"/>
                  </a:cubicBezTo>
                  <a:lnTo>
                    <a:pt x="96" y="134"/>
                  </a:lnTo>
                  <a:close/>
                </a:path>
              </a:pathLst>
            </a:custGeom>
            <a:solidFill>
              <a:srgbClr val="ED7D3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62" name="Group 361"/>
          <p:cNvGrpSpPr>
            <a:grpSpLocks noChangeAspect="1"/>
          </p:cNvGrpSpPr>
          <p:nvPr/>
        </p:nvGrpSpPr>
        <p:grpSpPr>
          <a:xfrm>
            <a:off x="650413" y="3437943"/>
            <a:ext cx="2743200" cy="317326"/>
            <a:chOff x="1041007" y="2030581"/>
            <a:chExt cx="5873749" cy="679451"/>
          </a:xfrm>
          <a:solidFill>
            <a:schemeClr val="bg1">
              <a:lumMod val="85000"/>
            </a:schemeClr>
          </a:solidFill>
        </p:grpSpPr>
        <p:sp>
          <p:nvSpPr>
            <p:cNvPr id="363" name="Freeform 5"/>
            <p:cNvSpPr>
              <a:spLocks noEditPoints="1"/>
            </p:cNvSpPr>
            <p:nvPr/>
          </p:nvSpPr>
          <p:spPr bwMode="auto">
            <a:xfrm>
              <a:off x="1041007" y="2030581"/>
              <a:ext cx="277284" cy="679451"/>
            </a:xfrm>
            <a:custGeom>
              <a:avLst/>
              <a:gdLst>
                <a:gd name="T0" fmla="*/ 67 w 95"/>
                <a:gd name="T1" fmla="*/ 19 h 234"/>
                <a:gd name="T2" fmla="*/ 61 w 95"/>
                <a:gd name="T3" fmla="*/ 34 h 234"/>
                <a:gd name="T4" fmla="*/ 47 w 95"/>
                <a:gd name="T5" fmla="*/ 40 h 234"/>
                <a:gd name="T6" fmla="*/ 33 w 95"/>
                <a:gd name="T7" fmla="*/ 34 h 234"/>
                <a:gd name="T8" fmla="*/ 28 w 95"/>
                <a:gd name="T9" fmla="*/ 19 h 234"/>
                <a:gd name="T10" fmla="*/ 33 w 95"/>
                <a:gd name="T11" fmla="*/ 6 h 234"/>
                <a:gd name="T12" fmla="*/ 47 w 95"/>
                <a:gd name="T13" fmla="*/ 0 h 234"/>
                <a:gd name="T14" fmla="*/ 61 w 95"/>
                <a:gd name="T15" fmla="*/ 6 h 234"/>
                <a:gd name="T16" fmla="*/ 67 w 95"/>
                <a:gd name="T17" fmla="*/ 19 h 234"/>
                <a:gd name="T18" fmla="*/ 95 w 95"/>
                <a:gd name="T19" fmla="*/ 134 h 234"/>
                <a:gd name="T20" fmla="*/ 86 w 95"/>
                <a:gd name="T21" fmla="*/ 143 h 234"/>
                <a:gd name="T22" fmla="*/ 77 w 95"/>
                <a:gd name="T23" fmla="*/ 134 h 234"/>
                <a:gd name="T24" fmla="*/ 77 w 95"/>
                <a:gd name="T25" fmla="*/ 69 h 234"/>
                <a:gd name="T26" fmla="*/ 73 w 95"/>
                <a:gd name="T27" fmla="*/ 69 h 234"/>
                <a:gd name="T28" fmla="*/ 73 w 95"/>
                <a:gd name="T29" fmla="*/ 224 h 234"/>
                <a:gd name="T30" fmla="*/ 62 w 95"/>
                <a:gd name="T31" fmla="*/ 234 h 234"/>
                <a:gd name="T32" fmla="*/ 50 w 95"/>
                <a:gd name="T33" fmla="*/ 224 h 234"/>
                <a:gd name="T34" fmla="*/ 50 w 95"/>
                <a:gd name="T35" fmla="*/ 133 h 234"/>
                <a:gd name="T36" fmla="*/ 45 w 95"/>
                <a:gd name="T37" fmla="*/ 133 h 234"/>
                <a:gd name="T38" fmla="*/ 45 w 95"/>
                <a:gd name="T39" fmla="*/ 224 h 234"/>
                <a:gd name="T40" fmla="*/ 33 w 95"/>
                <a:gd name="T41" fmla="*/ 234 h 234"/>
                <a:gd name="T42" fmla="*/ 22 w 95"/>
                <a:gd name="T43" fmla="*/ 224 h 234"/>
                <a:gd name="T44" fmla="*/ 22 w 95"/>
                <a:gd name="T45" fmla="*/ 69 h 234"/>
                <a:gd name="T46" fmla="*/ 18 w 95"/>
                <a:gd name="T47" fmla="*/ 69 h 234"/>
                <a:gd name="T48" fmla="*/ 18 w 95"/>
                <a:gd name="T49" fmla="*/ 134 h 234"/>
                <a:gd name="T50" fmla="*/ 9 w 95"/>
                <a:gd name="T51" fmla="*/ 143 h 234"/>
                <a:gd name="T52" fmla="*/ 0 w 95"/>
                <a:gd name="T53" fmla="*/ 134 h 234"/>
                <a:gd name="T54" fmla="*/ 0 w 95"/>
                <a:gd name="T55" fmla="*/ 60 h 234"/>
                <a:gd name="T56" fmla="*/ 24 w 95"/>
                <a:gd name="T57" fmla="*/ 42 h 234"/>
                <a:gd name="T58" fmla="*/ 71 w 95"/>
                <a:gd name="T59" fmla="*/ 42 h 234"/>
                <a:gd name="T60" fmla="*/ 95 w 95"/>
                <a:gd name="T61" fmla="*/ 60 h 234"/>
                <a:gd name="T62" fmla="*/ 95 w 95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5" h="234">
                  <a:moveTo>
                    <a:pt x="67" y="19"/>
                  </a:moveTo>
                  <a:cubicBezTo>
                    <a:pt x="67" y="25"/>
                    <a:pt x="65" y="29"/>
                    <a:pt x="61" y="34"/>
                  </a:cubicBezTo>
                  <a:cubicBezTo>
                    <a:pt x="57" y="38"/>
                    <a:pt x="53" y="40"/>
                    <a:pt x="47" y="40"/>
                  </a:cubicBezTo>
                  <a:cubicBezTo>
                    <a:pt x="42" y="40"/>
                    <a:pt x="37" y="38"/>
                    <a:pt x="33" y="34"/>
                  </a:cubicBezTo>
                  <a:cubicBezTo>
                    <a:pt x="29" y="29"/>
                    <a:pt x="28" y="25"/>
                    <a:pt x="28" y="19"/>
                  </a:cubicBezTo>
                  <a:cubicBezTo>
                    <a:pt x="28" y="14"/>
                    <a:pt x="29" y="9"/>
                    <a:pt x="33" y="6"/>
                  </a:cubicBezTo>
                  <a:cubicBezTo>
                    <a:pt x="37" y="2"/>
                    <a:pt x="42" y="0"/>
                    <a:pt x="47" y="0"/>
                  </a:cubicBezTo>
                  <a:cubicBezTo>
                    <a:pt x="53" y="0"/>
                    <a:pt x="57" y="2"/>
                    <a:pt x="61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5" y="134"/>
                  </a:moveTo>
                  <a:cubicBezTo>
                    <a:pt x="95" y="140"/>
                    <a:pt x="92" y="143"/>
                    <a:pt x="86" y="143"/>
                  </a:cubicBezTo>
                  <a:cubicBezTo>
                    <a:pt x="80" y="143"/>
                    <a:pt x="77" y="140"/>
                    <a:pt x="77" y="134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2" y="234"/>
                  </a:cubicBezTo>
                  <a:cubicBezTo>
                    <a:pt x="54" y="234"/>
                    <a:pt x="50" y="231"/>
                    <a:pt x="50" y="224"/>
                  </a:cubicBezTo>
                  <a:cubicBezTo>
                    <a:pt x="50" y="133"/>
                    <a:pt x="50" y="133"/>
                    <a:pt x="50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3" y="234"/>
                  </a:cubicBezTo>
                  <a:cubicBezTo>
                    <a:pt x="26" y="234"/>
                    <a:pt x="22" y="231"/>
                    <a:pt x="22" y="224"/>
                  </a:cubicBezTo>
                  <a:cubicBezTo>
                    <a:pt x="22" y="69"/>
                    <a:pt x="22" y="69"/>
                    <a:pt x="22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4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5" y="48"/>
                    <a:pt x="95" y="60"/>
                  </a:cubicBezTo>
                  <a:lnTo>
                    <a:pt x="95" y="13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364" name="Freeform 6"/>
            <p:cNvSpPr>
              <a:spLocks noEditPoints="1"/>
            </p:cNvSpPr>
            <p:nvPr/>
          </p:nvSpPr>
          <p:spPr bwMode="auto">
            <a:xfrm>
              <a:off x="3972590" y="2030581"/>
              <a:ext cx="275167" cy="679451"/>
            </a:xfrm>
            <a:custGeom>
              <a:avLst/>
              <a:gdLst>
                <a:gd name="T0" fmla="*/ 67 w 95"/>
                <a:gd name="T1" fmla="*/ 19 h 234"/>
                <a:gd name="T2" fmla="*/ 61 w 95"/>
                <a:gd name="T3" fmla="*/ 34 h 234"/>
                <a:gd name="T4" fmla="*/ 47 w 95"/>
                <a:gd name="T5" fmla="*/ 40 h 234"/>
                <a:gd name="T6" fmla="*/ 33 w 95"/>
                <a:gd name="T7" fmla="*/ 34 h 234"/>
                <a:gd name="T8" fmla="*/ 28 w 95"/>
                <a:gd name="T9" fmla="*/ 19 h 234"/>
                <a:gd name="T10" fmla="*/ 33 w 95"/>
                <a:gd name="T11" fmla="*/ 6 h 234"/>
                <a:gd name="T12" fmla="*/ 47 w 95"/>
                <a:gd name="T13" fmla="*/ 0 h 234"/>
                <a:gd name="T14" fmla="*/ 61 w 95"/>
                <a:gd name="T15" fmla="*/ 6 h 234"/>
                <a:gd name="T16" fmla="*/ 67 w 95"/>
                <a:gd name="T17" fmla="*/ 19 h 234"/>
                <a:gd name="T18" fmla="*/ 95 w 95"/>
                <a:gd name="T19" fmla="*/ 134 h 234"/>
                <a:gd name="T20" fmla="*/ 86 w 95"/>
                <a:gd name="T21" fmla="*/ 143 h 234"/>
                <a:gd name="T22" fmla="*/ 77 w 95"/>
                <a:gd name="T23" fmla="*/ 134 h 234"/>
                <a:gd name="T24" fmla="*/ 77 w 95"/>
                <a:gd name="T25" fmla="*/ 69 h 234"/>
                <a:gd name="T26" fmla="*/ 73 w 95"/>
                <a:gd name="T27" fmla="*/ 69 h 234"/>
                <a:gd name="T28" fmla="*/ 73 w 95"/>
                <a:gd name="T29" fmla="*/ 224 h 234"/>
                <a:gd name="T30" fmla="*/ 61 w 95"/>
                <a:gd name="T31" fmla="*/ 234 h 234"/>
                <a:gd name="T32" fmla="*/ 50 w 95"/>
                <a:gd name="T33" fmla="*/ 224 h 234"/>
                <a:gd name="T34" fmla="*/ 50 w 95"/>
                <a:gd name="T35" fmla="*/ 133 h 234"/>
                <a:gd name="T36" fmla="*/ 45 w 95"/>
                <a:gd name="T37" fmla="*/ 133 h 234"/>
                <a:gd name="T38" fmla="*/ 45 w 95"/>
                <a:gd name="T39" fmla="*/ 224 h 234"/>
                <a:gd name="T40" fmla="*/ 33 w 95"/>
                <a:gd name="T41" fmla="*/ 234 h 234"/>
                <a:gd name="T42" fmla="*/ 22 w 95"/>
                <a:gd name="T43" fmla="*/ 224 h 234"/>
                <a:gd name="T44" fmla="*/ 22 w 95"/>
                <a:gd name="T45" fmla="*/ 69 h 234"/>
                <a:gd name="T46" fmla="*/ 18 w 95"/>
                <a:gd name="T47" fmla="*/ 69 h 234"/>
                <a:gd name="T48" fmla="*/ 18 w 95"/>
                <a:gd name="T49" fmla="*/ 134 h 234"/>
                <a:gd name="T50" fmla="*/ 9 w 95"/>
                <a:gd name="T51" fmla="*/ 143 h 234"/>
                <a:gd name="T52" fmla="*/ 0 w 95"/>
                <a:gd name="T53" fmla="*/ 134 h 234"/>
                <a:gd name="T54" fmla="*/ 0 w 95"/>
                <a:gd name="T55" fmla="*/ 60 h 234"/>
                <a:gd name="T56" fmla="*/ 24 w 95"/>
                <a:gd name="T57" fmla="*/ 42 h 234"/>
                <a:gd name="T58" fmla="*/ 71 w 95"/>
                <a:gd name="T59" fmla="*/ 42 h 234"/>
                <a:gd name="T60" fmla="*/ 95 w 95"/>
                <a:gd name="T61" fmla="*/ 60 h 234"/>
                <a:gd name="T62" fmla="*/ 95 w 95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5" h="234">
                  <a:moveTo>
                    <a:pt x="67" y="19"/>
                  </a:moveTo>
                  <a:cubicBezTo>
                    <a:pt x="67" y="25"/>
                    <a:pt x="65" y="29"/>
                    <a:pt x="61" y="34"/>
                  </a:cubicBezTo>
                  <a:cubicBezTo>
                    <a:pt x="57" y="38"/>
                    <a:pt x="53" y="40"/>
                    <a:pt x="47" y="40"/>
                  </a:cubicBezTo>
                  <a:cubicBezTo>
                    <a:pt x="42" y="40"/>
                    <a:pt x="37" y="38"/>
                    <a:pt x="33" y="34"/>
                  </a:cubicBezTo>
                  <a:cubicBezTo>
                    <a:pt x="29" y="29"/>
                    <a:pt x="28" y="25"/>
                    <a:pt x="28" y="19"/>
                  </a:cubicBezTo>
                  <a:cubicBezTo>
                    <a:pt x="28" y="14"/>
                    <a:pt x="29" y="9"/>
                    <a:pt x="33" y="6"/>
                  </a:cubicBezTo>
                  <a:cubicBezTo>
                    <a:pt x="37" y="2"/>
                    <a:pt x="42" y="0"/>
                    <a:pt x="47" y="0"/>
                  </a:cubicBezTo>
                  <a:cubicBezTo>
                    <a:pt x="53" y="0"/>
                    <a:pt x="57" y="2"/>
                    <a:pt x="61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5" y="134"/>
                  </a:moveTo>
                  <a:cubicBezTo>
                    <a:pt x="95" y="140"/>
                    <a:pt x="92" y="143"/>
                    <a:pt x="86" y="143"/>
                  </a:cubicBezTo>
                  <a:cubicBezTo>
                    <a:pt x="80" y="143"/>
                    <a:pt x="77" y="140"/>
                    <a:pt x="77" y="134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1" y="234"/>
                  </a:cubicBezTo>
                  <a:cubicBezTo>
                    <a:pt x="54" y="234"/>
                    <a:pt x="50" y="231"/>
                    <a:pt x="50" y="224"/>
                  </a:cubicBezTo>
                  <a:cubicBezTo>
                    <a:pt x="50" y="133"/>
                    <a:pt x="50" y="133"/>
                    <a:pt x="50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3" y="234"/>
                  </a:cubicBezTo>
                  <a:cubicBezTo>
                    <a:pt x="26" y="234"/>
                    <a:pt x="22" y="231"/>
                    <a:pt x="22" y="224"/>
                  </a:cubicBezTo>
                  <a:cubicBezTo>
                    <a:pt x="22" y="69"/>
                    <a:pt x="22" y="69"/>
                    <a:pt x="22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4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5" y="48"/>
                    <a:pt x="95" y="60"/>
                  </a:cubicBezTo>
                  <a:lnTo>
                    <a:pt x="95" y="134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365" name="Freeform 7"/>
            <p:cNvSpPr>
              <a:spLocks noEditPoints="1"/>
            </p:cNvSpPr>
            <p:nvPr/>
          </p:nvSpPr>
          <p:spPr bwMode="auto">
            <a:xfrm>
              <a:off x="2211523" y="2030581"/>
              <a:ext cx="277284" cy="679451"/>
            </a:xfrm>
            <a:custGeom>
              <a:avLst/>
              <a:gdLst>
                <a:gd name="T0" fmla="*/ 68 w 96"/>
                <a:gd name="T1" fmla="*/ 19 h 234"/>
                <a:gd name="T2" fmla="*/ 62 w 96"/>
                <a:gd name="T3" fmla="*/ 34 h 234"/>
                <a:gd name="T4" fmla="*/ 48 w 96"/>
                <a:gd name="T5" fmla="*/ 40 h 234"/>
                <a:gd name="T6" fmla="*/ 34 w 96"/>
                <a:gd name="T7" fmla="*/ 34 h 234"/>
                <a:gd name="T8" fmla="*/ 28 w 96"/>
                <a:gd name="T9" fmla="*/ 19 h 234"/>
                <a:gd name="T10" fmla="*/ 34 w 96"/>
                <a:gd name="T11" fmla="*/ 6 h 234"/>
                <a:gd name="T12" fmla="*/ 48 w 96"/>
                <a:gd name="T13" fmla="*/ 0 h 234"/>
                <a:gd name="T14" fmla="*/ 62 w 96"/>
                <a:gd name="T15" fmla="*/ 6 h 234"/>
                <a:gd name="T16" fmla="*/ 68 w 96"/>
                <a:gd name="T17" fmla="*/ 19 h 234"/>
                <a:gd name="T18" fmla="*/ 96 w 96"/>
                <a:gd name="T19" fmla="*/ 134 h 234"/>
                <a:gd name="T20" fmla="*/ 87 w 96"/>
                <a:gd name="T21" fmla="*/ 143 h 234"/>
                <a:gd name="T22" fmla="*/ 78 w 96"/>
                <a:gd name="T23" fmla="*/ 134 h 234"/>
                <a:gd name="T24" fmla="*/ 78 w 96"/>
                <a:gd name="T25" fmla="*/ 69 h 234"/>
                <a:gd name="T26" fmla="*/ 73 w 96"/>
                <a:gd name="T27" fmla="*/ 69 h 234"/>
                <a:gd name="T28" fmla="*/ 73 w 96"/>
                <a:gd name="T29" fmla="*/ 224 h 234"/>
                <a:gd name="T30" fmla="*/ 62 w 96"/>
                <a:gd name="T31" fmla="*/ 234 h 234"/>
                <a:gd name="T32" fmla="*/ 51 w 96"/>
                <a:gd name="T33" fmla="*/ 224 h 234"/>
                <a:gd name="T34" fmla="*/ 51 w 96"/>
                <a:gd name="T35" fmla="*/ 133 h 234"/>
                <a:gd name="T36" fmla="*/ 45 w 96"/>
                <a:gd name="T37" fmla="*/ 133 h 234"/>
                <a:gd name="T38" fmla="*/ 45 w 96"/>
                <a:gd name="T39" fmla="*/ 224 h 234"/>
                <a:gd name="T40" fmla="*/ 34 w 96"/>
                <a:gd name="T41" fmla="*/ 234 h 234"/>
                <a:gd name="T42" fmla="*/ 23 w 96"/>
                <a:gd name="T43" fmla="*/ 224 h 234"/>
                <a:gd name="T44" fmla="*/ 23 w 96"/>
                <a:gd name="T45" fmla="*/ 69 h 234"/>
                <a:gd name="T46" fmla="*/ 19 w 96"/>
                <a:gd name="T47" fmla="*/ 69 h 234"/>
                <a:gd name="T48" fmla="*/ 19 w 96"/>
                <a:gd name="T49" fmla="*/ 134 h 234"/>
                <a:gd name="T50" fmla="*/ 9 w 96"/>
                <a:gd name="T51" fmla="*/ 143 h 234"/>
                <a:gd name="T52" fmla="*/ 0 w 96"/>
                <a:gd name="T53" fmla="*/ 134 h 234"/>
                <a:gd name="T54" fmla="*/ 0 w 96"/>
                <a:gd name="T55" fmla="*/ 60 h 234"/>
                <a:gd name="T56" fmla="*/ 25 w 96"/>
                <a:gd name="T57" fmla="*/ 42 h 234"/>
                <a:gd name="T58" fmla="*/ 71 w 96"/>
                <a:gd name="T59" fmla="*/ 42 h 234"/>
                <a:gd name="T60" fmla="*/ 96 w 96"/>
                <a:gd name="T61" fmla="*/ 60 h 234"/>
                <a:gd name="T62" fmla="*/ 96 w 96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6" h="234">
                  <a:moveTo>
                    <a:pt x="68" y="19"/>
                  </a:moveTo>
                  <a:cubicBezTo>
                    <a:pt x="68" y="25"/>
                    <a:pt x="66" y="29"/>
                    <a:pt x="62" y="34"/>
                  </a:cubicBezTo>
                  <a:cubicBezTo>
                    <a:pt x="58" y="38"/>
                    <a:pt x="53" y="40"/>
                    <a:pt x="48" y="40"/>
                  </a:cubicBezTo>
                  <a:cubicBezTo>
                    <a:pt x="43" y="40"/>
                    <a:pt x="38" y="38"/>
                    <a:pt x="34" y="34"/>
                  </a:cubicBezTo>
                  <a:cubicBezTo>
                    <a:pt x="30" y="29"/>
                    <a:pt x="28" y="25"/>
                    <a:pt x="28" y="19"/>
                  </a:cubicBezTo>
                  <a:cubicBezTo>
                    <a:pt x="28" y="14"/>
                    <a:pt x="30" y="9"/>
                    <a:pt x="34" y="6"/>
                  </a:cubicBezTo>
                  <a:cubicBezTo>
                    <a:pt x="38" y="2"/>
                    <a:pt x="43" y="0"/>
                    <a:pt x="48" y="0"/>
                  </a:cubicBezTo>
                  <a:cubicBezTo>
                    <a:pt x="53" y="0"/>
                    <a:pt x="58" y="2"/>
                    <a:pt x="62" y="6"/>
                  </a:cubicBezTo>
                  <a:cubicBezTo>
                    <a:pt x="66" y="9"/>
                    <a:pt x="68" y="14"/>
                    <a:pt x="68" y="19"/>
                  </a:cubicBezTo>
                  <a:close/>
                  <a:moveTo>
                    <a:pt x="96" y="134"/>
                  </a:moveTo>
                  <a:cubicBezTo>
                    <a:pt x="96" y="140"/>
                    <a:pt x="93" y="143"/>
                    <a:pt x="87" y="143"/>
                  </a:cubicBezTo>
                  <a:cubicBezTo>
                    <a:pt x="81" y="143"/>
                    <a:pt x="78" y="140"/>
                    <a:pt x="78" y="134"/>
                  </a:cubicBezTo>
                  <a:cubicBezTo>
                    <a:pt x="78" y="69"/>
                    <a:pt x="78" y="69"/>
                    <a:pt x="78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70" y="234"/>
                    <a:pt x="62" y="234"/>
                  </a:cubicBezTo>
                  <a:cubicBezTo>
                    <a:pt x="55" y="234"/>
                    <a:pt x="51" y="231"/>
                    <a:pt x="51" y="224"/>
                  </a:cubicBezTo>
                  <a:cubicBezTo>
                    <a:pt x="51" y="133"/>
                    <a:pt x="51" y="133"/>
                    <a:pt x="51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2" y="234"/>
                    <a:pt x="34" y="234"/>
                  </a:cubicBezTo>
                  <a:cubicBezTo>
                    <a:pt x="27" y="234"/>
                    <a:pt x="23" y="231"/>
                    <a:pt x="23" y="224"/>
                  </a:cubicBezTo>
                  <a:cubicBezTo>
                    <a:pt x="23" y="69"/>
                    <a:pt x="23" y="69"/>
                    <a:pt x="23" y="69"/>
                  </a:cubicBezTo>
                  <a:cubicBezTo>
                    <a:pt x="19" y="69"/>
                    <a:pt x="19" y="69"/>
                    <a:pt x="19" y="69"/>
                  </a:cubicBezTo>
                  <a:cubicBezTo>
                    <a:pt x="19" y="134"/>
                    <a:pt x="19" y="134"/>
                    <a:pt x="19" y="134"/>
                  </a:cubicBezTo>
                  <a:cubicBezTo>
                    <a:pt x="19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9" y="42"/>
                    <a:pt x="25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8" y="42"/>
                    <a:pt x="96" y="48"/>
                    <a:pt x="96" y="60"/>
                  </a:cubicBezTo>
                  <a:lnTo>
                    <a:pt x="96" y="13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366" name="Freeform 9"/>
            <p:cNvSpPr>
              <a:spLocks noEditPoints="1"/>
            </p:cNvSpPr>
            <p:nvPr/>
          </p:nvSpPr>
          <p:spPr bwMode="auto">
            <a:xfrm>
              <a:off x="1629440" y="2030581"/>
              <a:ext cx="275167" cy="679451"/>
            </a:xfrm>
            <a:custGeom>
              <a:avLst/>
              <a:gdLst>
                <a:gd name="T0" fmla="*/ 67 w 95"/>
                <a:gd name="T1" fmla="*/ 19 h 234"/>
                <a:gd name="T2" fmla="*/ 61 w 95"/>
                <a:gd name="T3" fmla="*/ 34 h 234"/>
                <a:gd name="T4" fmla="*/ 47 w 95"/>
                <a:gd name="T5" fmla="*/ 40 h 234"/>
                <a:gd name="T6" fmla="*/ 33 w 95"/>
                <a:gd name="T7" fmla="*/ 34 h 234"/>
                <a:gd name="T8" fmla="*/ 27 w 95"/>
                <a:gd name="T9" fmla="*/ 19 h 234"/>
                <a:gd name="T10" fmla="*/ 33 w 95"/>
                <a:gd name="T11" fmla="*/ 6 h 234"/>
                <a:gd name="T12" fmla="*/ 47 w 95"/>
                <a:gd name="T13" fmla="*/ 0 h 234"/>
                <a:gd name="T14" fmla="*/ 61 w 95"/>
                <a:gd name="T15" fmla="*/ 6 h 234"/>
                <a:gd name="T16" fmla="*/ 67 w 95"/>
                <a:gd name="T17" fmla="*/ 19 h 234"/>
                <a:gd name="T18" fmla="*/ 95 w 95"/>
                <a:gd name="T19" fmla="*/ 134 h 234"/>
                <a:gd name="T20" fmla="*/ 86 w 95"/>
                <a:gd name="T21" fmla="*/ 143 h 234"/>
                <a:gd name="T22" fmla="*/ 77 w 95"/>
                <a:gd name="T23" fmla="*/ 134 h 234"/>
                <a:gd name="T24" fmla="*/ 77 w 95"/>
                <a:gd name="T25" fmla="*/ 69 h 234"/>
                <a:gd name="T26" fmla="*/ 73 w 95"/>
                <a:gd name="T27" fmla="*/ 69 h 234"/>
                <a:gd name="T28" fmla="*/ 73 w 95"/>
                <a:gd name="T29" fmla="*/ 224 h 234"/>
                <a:gd name="T30" fmla="*/ 61 w 95"/>
                <a:gd name="T31" fmla="*/ 234 h 234"/>
                <a:gd name="T32" fmla="*/ 50 w 95"/>
                <a:gd name="T33" fmla="*/ 224 h 234"/>
                <a:gd name="T34" fmla="*/ 50 w 95"/>
                <a:gd name="T35" fmla="*/ 133 h 234"/>
                <a:gd name="T36" fmla="*/ 45 w 95"/>
                <a:gd name="T37" fmla="*/ 133 h 234"/>
                <a:gd name="T38" fmla="*/ 45 w 95"/>
                <a:gd name="T39" fmla="*/ 224 h 234"/>
                <a:gd name="T40" fmla="*/ 33 w 95"/>
                <a:gd name="T41" fmla="*/ 234 h 234"/>
                <a:gd name="T42" fmla="*/ 22 w 95"/>
                <a:gd name="T43" fmla="*/ 224 h 234"/>
                <a:gd name="T44" fmla="*/ 22 w 95"/>
                <a:gd name="T45" fmla="*/ 69 h 234"/>
                <a:gd name="T46" fmla="*/ 18 w 95"/>
                <a:gd name="T47" fmla="*/ 69 h 234"/>
                <a:gd name="T48" fmla="*/ 18 w 95"/>
                <a:gd name="T49" fmla="*/ 134 h 234"/>
                <a:gd name="T50" fmla="*/ 9 w 95"/>
                <a:gd name="T51" fmla="*/ 143 h 234"/>
                <a:gd name="T52" fmla="*/ 0 w 95"/>
                <a:gd name="T53" fmla="*/ 134 h 234"/>
                <a:gd name="T54" fmla="*/ 0 w 95"/>
                <a:gd name="T55" fmla="*/ 60 h 234"/>
                <a:gd name="T56" fmla="*/ 24 w 95"/>
                <a:gd name="T57" fmla="*/ 42 h 234"/>
                <a:gd name="T58" fmla="*/ 71 w 95"/>
                <a:gd name="T59" fmla="*/ 42 h 234"/>
                <a:gd name="T60" fmla="*/ 95 w 95"/>
                <a:gd name="T61" fmla="*/ 60 h 234"/>
                <a:gd name="T62" fmla="*/ 95 w 95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5" h="234">
                  <a:moveTo>
                    <a:pt x="67" y="19"/>
                  </a:moveTo>
                  <a:cubicBezTo>
                    <a:pt x="67" y="25"/>
                    <a:pt x="65" y="29"/>
                    <a:pt x="61" y="34"/>
                  </a:cubicBezTo>
                  <a:cubicBezTo>
                    <a:pt x="57" y="38"/>
                    <a:pt x="53" y="40"/>
                    <a:pt x="47" y="40"/>
                  </a:cubicBezTo>
                  <a:cubicBezTo>
                    <a:pt x="42" y="40"/>
                    <a:pt x="37" y="38"/>
                    <a:pt x="33" y="34"/>
                  </a:cubicBezTo>
                  <a:cubicBezTo>
                    <a:pt x="29" y="29"/>
                    <a:pt x="27" y="25"/>
                    <a:pt x="27" y="19"/>
                  </a:cubicBezTo>
                  <a:cubicBezTo>
                    <a:pt x="27" y="14"/>
                    <a:pt x="29" y="9"/>
                    <a:pt x="33" y="6"/>
                  </a:cubicBezTo>
                  <a:cubicBezTo>
                    <a:pt x="37" y="2"/>
                    <a:pt x="42" y="0"/>
                    <a:pt x="47" y="0"/>
                  </a:cubicBezTo>
                  <a:cubicBezTo>
                    <a:pt x="53" y="0"/>
                    <a:pt x="57" y="2"/>
                    <a:pt x="61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5" y="134"/>
                  </a:moveTo>
                  <a:cubicBezTo>
                    <a:pt x="95" y="140"/>
                    <a:pt x="92" y="143"/>
                    <a:pt x="86" y="143"/>
                  </a:cubicBezTo>
                  <a:cubicBezTo>
                    <a:pt x="80" y="143"/>
                    <a:pt x="77" y="140"/>
                    <a:pt x="77" y="134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1" y="234"/>
                  </a:cubicBezTo>
                  <a:cubicBezTo>
                    <a:pt x="54" y="234"/>
                    <a:pt x="50" y="231"/>
                    <a:pt x="50" y="224"/>
                  </a:cubicBezTo>
                  <a:cubicBezTo>
                    <a:pt x="50" y="133"/>
                    <a:pt x="50" y="133"/>
                    <a:pt x="50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3" y="234"/>
                  </a:cubicBezTo>
                  <a:cubicBezTo>
                    <a:pt x="26" y="234"/>
                    <a:pt x="22" y="231"/>
                    <a:pt x="22" y="224"/>
                  </a:cubicBezTo>
                  <a:cubicBezTo>
                    <a:pt x="22" y="69"/>
                    <a:pt x="22" y="69"/>
                    <a:pt x="22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4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5" y="48"/>
                    <a:pt x="95" y="60"/>
                  </a:cubicBezTo>
                  <a:lnTo>
                    <a:pt x="95" y="13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367" name="Freeform 10"/>
            <p:cNvSpPr>
              <a:spLocks noEditPoints="1"/>
            </p:cNvSpPr>
            <p:nvPr/>
          </p:nvSpPr>
          <p:spPr bwMode="auto">
            <a:xfrm>
              <a:off x="4558907" y="2030581"/>
              <a:ext cx="277284" cy="679451"/>
            </a:xfrm>
            <a:custGeom>
              <a:avLst/>
              <a:gdLst>
                <a:gd name="T0" fmla="*/ 67 w 95"/>
                <a:gd name="T1" fmla="*/ 19 h 234"/>
                <a:gd name="T2" fmla="*/ 61 w 95"/>
                <a:gd name="T3" fmla="*/ 34 h 234"/>
                <a:gd name="T4" fmla="*/ 47 w 95"/>
                <a:gd name="T5" fmla="*/ 40 h 234"/>
                <a:gd name="T6" fmla="*/ 33 w 95"/>
                <a:gd name="T7" fmla="*/ 34 h 234"/>
                <a:gd name="T8" fmla="*/ 27 w 95"/>
                <a:gd name="T9" fmla="*/ 19 h 234"/>
                <a:gd name="T10" fmla="*/ 33 w 95"/>
                <a:gd name="T11" fmla="*/ 6 h 234"/>
                <a:gd name="T12" fmla="*/ 47 w 95"/>
                <a:gd name="T13" fmla="*/ 0 h 234"/>
                <a:gd name="T14" fmla="*/ 61 w 95"/>
                <a:gd name="T15" fmla="*/ 6 h 234"/>
                <a:gd name="T16" fmla="*/ 67 w 95"/>
                <a:gd name="T17" fmla="*/ 19 h 234"/>
                <a:gd name="T18" fmla="*/ 95 w 95"/>
                <a:gd name="T19" fmla="*/ 134 h 234"/>
                <a:gd name="T20" fmla="*/ 86 w 95"/>
                <a:gd name="T21" fmla="*/ 143 h 234"/>
                <a:gd name="T22" fmla="*/ 77 w 95"/>
                <a:gd name="T23" fmla="*/ 134 h 234"/>
                <a:gd name="T24" fmla="*/ 77 w 95"/>
                <a:gd name="T25" fmla="*/ 69 h 234"/>
                <a:gd name="T26" fmla="*/ 73 w 95"/>
                <a:gd name="T27" fmla="*/ 69 h 234"/>
                <a:gd name="T28" fmla="*/ 73 w 95"/>
                <a:gd name="T29" fmla="*/ 224 h 234"/>
                <a:gd name="T30" fmla="*/ 61 w 95"/>
                <a:gd name="T31" fmla="*/ 234 h 234"/>
                <a:gd name="T32" fmla="*/ 50 w 95"/>
                <a:gd name="T33" fmla="*/ 224 h 234"/>
                <a:gd name="T34" fmla="*/ 50 w 95"/>
                <a:gd name="T35" fmla="*/ 133 h 234"/>
                <a:gd name="T36" fmla="*/ 44 w 95"/>
                <a:gd name="T37" fmla="*/ 133 h 234"/>
                <a:gd name="T38" fmla="*/ 44 w 95"/>
                <a:gd name="T39" fmla="*/ 224 h 234"/>
                <a:gd name="T40" fmla="*/ 33 w 95"/>
                <a:gd name="T41" fmla="*/ 234 h 234"/>
                <a:gd name="T42" fmla="*/ 22 w 95"/>
                <a:gd name="T43" fmla="*/ 224 h 234"/>
                <a:gd name="T44" fmla="*/ 22 w 95"/>
                <a:gd name="T45" fmla="*/ 69 h 234"/>
                <a:gd name="T46" fmla="*/ 18 w 95"/>
                <a:gd name="T47" fmla="*/ 69 h 234"/>
                <a:gd name="T48" fmla="*/ 18 w 95"/>
                <a:gd name="T49" fmla="*/ 134 h 234"/>
                <a:gd name="T50" fmla="*/ 9 w 95"/>
                <a:gd name="T51" fmla="*/ 143 h 234"/>
                <a:gd name="T52" fmla="*/ 0 w 95"/>
                <a:gd name="T53" fmla="*/ 134 h 234"/>
                <a:gd name="T54" fmla="*/ 0 w 95"/>
                <a:gd name="T55" fmla="*/ 60 h 234"/>
                <a:gd name="T56" fmla="*/ 24 w 95"/>
                <a:gd name="T57" fmla="*/ 42 h 234"/>
                <a:gd name="T58" fmla="*/ 71 w 95"/>
                <a:gd name="T59" fmla="*/ 42 h 234"/>
                <a:gd name="T60" fmla="*/ 95 w 95"/>
                <a:gd name="T61" fmla="*/ 60 h 234"/>
                <a:gd name="T62" fmla="*/ 95 w 95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5" h="234">
                  <a:moveTo>
                    <a:pt x="67" y="19"/>
                  </a:moveTo>
                  <a:cubicBezTo>
                    <a:pt x="67" y="25"/>
                    <a:pt x="65" y="29"/>
                    <a:pt x="61" y="34"/>
                  </a:cubicBezTo>
                  <a:cubicBezTo>
                    <a:pt x="57" y="38"/>
                    <a:pt x="53" y="40"/>
                    <a:pt x="47" y="40"/>
                  </a:cubicBezTo>
                  <a:cubicBezTo>
                    <a:pt x="42" y="40"/>
                    <a:pt x="37" y="38"/>
                    <a:pt x="33" y="34"/>
                  </a:cubicBezTo>
                  <a:cubicBezTo>
                    <a:pt x="29" y="29"/>
                    <a:pt x="27" y="25"/>
                    <a:pt x="27" y="19"/>
                  </a:cubicBezTo>
                  <a:cubicBezTo>
                    <a:pt x="27" y="14"/>
                    <a:pt x="29" y="9"/>
                    <a:pt x="33" y="6"/>
                  </a:cubicBezTo>
                  <a:cubicBezTo>
                    <a:pt x="37" y="2"/>
                    <a:pt x="42" y="0"/>
                    <a:pt x="47" y="0"/>
                  </a:cubicBezTo>
                  <a:cubicBezTo>
                    <a:pt x="53" y="0"/>
                    <a:pt x="57" y="2"/>
                    <a:pt x="61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5" y="134"/>
                  </a:moveTo>
                  <a:cubicBezTo>
                    <a:pt x="95" y="140"/>
                    <a:pt x="92" y="143"/>
                    <a:pt x="86" y="143"/>
                  </a:cubicBezTo>
                  <a:cubicBezTo>
                    <a:pt x="80" y="143"/>
                    <a:pt x="77" y="140"/>
                    <a:pt x="77" y="134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1" y="234"/>
                  </a:cubicBezTo>
                  <a:cubicBezTo>
                    <a:pt x="54" y="234"/>
                    <a:pt x="50" y="231"/>
                    <a:pt x="50" y="224"/>
                  </a:cubicBezTo>
                  <a:cubicBezTo>
                    <a:pt x="50" y="133"/>
                    <a:pt x="50" y="133"/>
                    <a:pt x="50" y="133"/>
                  </a:cubicBezTo>
                  <a:cubicBezTo>
                    <a:pt x="44" y="133"/>
                    <a:pt x="44" y="133"/>
                    <a:pt x="44" y="133"/>
                  </a:cubicBezTo>
                  <a:cubicBezTo>
                    <a:pt x="44" y="224"/>
                    <a:pt x="44" y="224"/>
                    <a:pt x="44" y="224"/>
                  </a:cubicBezTo>
                  <a:cubicBezTo>
                    <a:pt x="44" y="231"/>
                    <a:pt x="41" y="234"/>
                    <a:pt x="33" y="234"/>
                  </a:cubicBezTo>
                  <a:cubicBezTo>
                    <a:pt x="26" y="234"/>
                    <a:pt x="22" y="231"/>
                    <a:pt x="22" y="224"/>
                  </a:cubicBezTo>
                  <a:cubicBezTo>
                    <a:pt x="22" y="69"/>
                    <a:pt x="22" y="69"/>
                    <a:pt x="22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4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5" y="48"/>
                    <a:pt x="95" y="60"/>
                  </a:cubicBezTo>
                  <a:lnTo>
                    <a:pt x="95" y="134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368" name="Freeform 11"/>
            <p:cNvSpPr>
              <a:spLocks noEditPoints="1"/>
            </p:cNvSpPr>
            <p:nvPr/>
          </p:nvSpPr>
          <p:spPr bwMode="auto">
            <a:xfrm>
              <a:off x="2797840" y="2030581"/>
              <a:ext cx="279400" cy="679451"/>
            </a:xfrm>
            <a:custGeom>
              <a:avLst/>
              <a:gdLst>
                <a:gd name="T0" fmla="*/ 68 w 96"/>
                <a:gd name="T1" fmla="*/ 19 h 234"/>
                <a:gd name="T2" fmla="*/ 62 w 96"/>
                <a:gd name="T3" fmla="*/ 34 h 234"/>
                <a:gd name="T4" fmla="*/ 48 w 96"/>
                <a:gd name="T5" fmla="*/ 40 h 234"/>
                <a:gd name="T6" fmla="*/ 34 w 96"/>
                <a:gd name="T7" fmla="*/ 34 h 234"/>
                <a:gd name="T8" fmla="*/ 28 w 96"/>
                <a:gd name="T9" fmla="*/ 19 h 234"/>
                <a:gd name="T10" fmla="*/ 34 w 96"/>
                <a:gd name="T11" fmla="*/ 6 h 234"/>
                <a:gd name="T12" fmla="*/ 48 w 96"/>
                <a:gd name="T13" fmla="*/ 0 h 234"/>
                <a:gd name="T14" fmla="*/ 62 w 96"/>
                <a:gd name="T15" fmla="*/ 6 h 234"/>
                <a:gd name="T16" fmla="*/ 68 w 96"/>
                <a:gd name="T17" fmla="*/ 19 h 234"/>
                <a:gd name="T18" fmla="*/ 96 w 96"/>
                <a:gd name="T19" fmla="*/ 134 h 234"/>
                <a:gd name="T20" fmla="*/ 87 w 96"/>
                <a:gd name="T21" fmla="*/ 143 h 234"/>
                <a:gd name="T22" fmla="*/ 78 w 96"/>
                <a:gd name="T23" fmla="*/ 134 h 234"/>
                <a:gd name="T24" fmla="*/ 78 w 96"/>
                <a:gd name="T25" fmla="*/ 69 h 234"/>
                <a:gd name="T26" fmla="*/ 73 w 96"/>
                <a:gd name="T27" fmla="*/ 69 h 234"/>
                <a:gd name="T28" fmla="*/ 73 w 96"/>
                <a:gd name="T29" fmla="*/ 224 h 234"/>
                <a:gd name="T30" fmla="*/ 62 w 96"/>
                <a:gd name="T31" fmla="*/ 234 h 234"/>
                <a:gd name="T32" fmla="*/ 51 w 96"/>
                <a:gd name="T33" fmla="*/ 224 h 234"/>
                <a:gd name="T34" fmla="*/ 51 w 96"/>
                <a:gd name="T35" fmla="*/ 133 h 234"/>
                <a:gd name="T36" fmla="*/ 45 w 96"/>
                <a:gd name="T37" fmla="*/ 133 h 234"/>
                <a:gd name="T38" fmla="*/ 45 w 96"/>
                <a:gd name="T39" fmla="*/ 224 h 234"/>
                <a:gd name="T40" fmla="*/ 34 w 96"/>
                <a:gd name="T41" fmla="*/ 234 h 234"/>
                <a:gd name="T42" fmla="*/ 23 w 96"/>
                <a:gd name="T43" fmla="*/ 224 h 234"/>
                <a:gd name="T44" fmla="*/ 23 w 96"/>
                <a:gd name="T45" fmla="*/ 69 h 234"/>
                <a:gd name="T46" fmla="*/ 18 w 96"/>
                <a:gd name="T47" fmla="*/ 69 h 234"/>
                <a:gd name="T48" fmla="*/ 18 w 96"/>
                <a:gd name="T49" fmla="*/ 134 h 234"/>
                <a:gd name="T50" fmla="*/ 9 w 96"/>
                <a:gd name="T51" fmla="*/ 143 h 234"/>
                <a:gd name="T52" fmla="*/ 0 w 96"/>
                <a:gd name="T53" fmla="*/ 134 h 234"/>
                <a:gd name="T54" fmla="*/ 0 w 96"/>
                <a:gd name="T55" fmla="*/ 60 h 234"/>
                <a:gd name="T56" fmla="*/ 25 w 96"/>
                <a:gd name="T57" fmla="*/ 42 h 234"/>
                <a:gd name="T58" fmla="*/ 71 w 96"/>
                <a:gd name="T59" fmla="*/ 42 h 234"/>
                <a:gd name="T60" fmla="*/ 96 w 96"/>
                <a:gd name="T61" fmla="*/ 60 h 234"/>
                <a:gd name="T62" fmla="*/ 96 w 96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6" h="234">
                  <a:moveTo>
                    <a:pt x="68" y="19"/>
                  </a:moveTo>
                  <a:cubicBezTo>
                    <a:pt x="68" y="25"/>
                    <a:pt x="66" y="29"/>
                    <a:pt x="62" y="34"/>
                  </a:cubicBezTo>
                  <a:cubicBezTo>
                    <a:pt x="58" y="38"/>
                    <a:pt x="53" y="40"/>
                    <a:pt x="48" y="40"/>
                  </a:cubicBezTo>
                  <a:cubicBezTo>
                    <a:pt x="43" y="40"/>
                    <a:pt x="38" y="38"/>
                    <a:pt x="34" y="34"/>
                  </a:cubicBezTo>
                  <a:cubicBezTo>
                    <a:pt x="30" y="29"/>
                    <a:pt x="28" y="25"/>
                    <a:pt x="28" y="19"/>
                  </a:cubicBezTo>
                  <a:cubicBezTo>
                    <a:pt x="28" y="14"/>
                    <a:pt x="30" y="9"/>
                    <a:pt x="34" y="6"/>
                  </a:cubicBezTo>
                  <a:cubicBezTo>
                    <a:pt x="38" y="2"/>
                    <a:pt x="42" y="0"/>
                    <a:pt x="48" y="0"/>
                  </a:cubicBezTo>
                  <a:cubicBezTo>
                    <a:pt x="53" y="0"/>
                    <a:pt x="58" y="2"/>
                    <a:pt x="62" y="6"/>
                  </a:cubicBezTo>
                  <a:cubicBezTo>
                    <a:pt x="66" y="9"/>
                    <a:pt x="68" y="14"/>
                    <a:pt x="68" y="19"/>
                  </a:cubicBezTo>
                  <a:close/>
                  <a:moveTo>
                    <a:pt x="96" y="134"/>
                  </a:moveTo>
                  <a:cubicBezTo>
                    <a:pt x="96" y="140"/>
                    <a:pt x="93" y="143"/>
                    <a:pt x="87" y="143"/>
                  </a:cubicBezTo>
                  <a:cubicBezTo>
                    <a:pt x="81" y="143"/>
                    <a:pt x="78" y="140"/>
                    <a:pt x="78" y="134"/>
                  </a:cubicBezTo>
                  <a:cubicBezTo>
                    <a:pt x="78" y="69"/>
                    <a:pt x="78" y="69"/>
                    <a:pt x="78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70" y="234"/>
                    <a:pt x="62" y="234"/>
                  </a:cubicBezTo>
                  <a:cubicBezTo>
                    <a:pt x="55" y="234"/>
                    <a:pt x="51" y="231"/>
                    <a:pt x="51" y="224"/>
                  </a:cubicBezTo>
                  <a:cubicBezTo>
                    <a:pt x="51" y="133"/>
                    <a:pt x="51" y="133"/>
                    <a:pt x="51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2" y="234"/>
                    <a:pt x="34" y="234"/>
                  </a:cubicBezTo>
                  <a:cubicBezTo>
                    <a:pt x="27" y="234"/>
                    <a:pt x="23" y="231"/>
                    <a:pt x="23" y="224"/>
                  </a:cubicBezTo>
                  <a:cubicBezTo>
                    <a:pt x="23" y="69"/>
                    <a:pt x="23" y="69"/>
                    <a:pt x="23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9" y="42"/>
                    <a:pt x="25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8" y="42"/>
                    <a:pt x="96" y="48"/>
                    <a:pt x="96" y="60"/>
                  </a:cubicBezTo>
                  <a:lnTo>
                    <a:pt x="96" y="13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369" name="Freeform 13"/>
            <p:cNvSpPr>
              <a:spLocks noEditPoints="1"/>
            </p:cNvSpPr>
            <p:nvPr/>
          </p:nvSpPr>
          <p:spPr bwMode="auto">
            <a:xfrm>
              <a:off x="3384156" y="2030581"/>
              <a:ext cx="277284" cy="679451"/>
            </a:xfrm>
            <a:custGeom>
              <a:avLst/>
              <a:gdLst>
                <a:gd name="T0" fmla="*/ 67 w 95"/>
                <a:gd name="T1" fmla="*/ 19 h 234"/>
                <a:gd name="T2" fmla="*/ 61 w 95"/>
                <a:gd name="T3" fmla="*/ 34 h 234"/>
                <a:gd name="T4" fmla="*/ 47 w 95"/>
                <a:gd name="T5" fmla="*/ 40 h 234"/>
                <a:gd name="T6" fmla="*/ 33 w 95"/>
                <a:gd name="T7" fmla="*/ 34 h 234"/>
                <a:gd name="T8" fmla="*/ 28 w 95"/>
                <a:gd name="T9" fmla="*/ 19 h 234"/>
                <a:gd name="T10" fmla="*/ 33 w 95"/>
                <a:gd name="T11" fmla="*/ 6 h 234"/>
                <a:gd name="T12" fmla="*/ 47 w 95"/>
                <a:gd name="T13" fmla="*/ 0 h 234"/>
                <a:gd name="T14" fmla="*/ 61 w 95"/>
                <a:gd name="T15" fmla="*/ 6 h 234"/>
                <a:gd name="T16" fmla="*/ 67 w 95"/>
                <a:gd name="T17" fmla="*/ 19 h 234"/>
                <a:gd name="T18" fmla="*/ 95 w 95"/>
                <a:gd name="T19" fmla="*/ 134 h 234"/>
                <a:gd name="T20" fmla="*/ 86 w 95"/>
                <a:gd name="T21" fmla="*/ 143 h 234"/>
                <a:gd name="T22" fmla="*/ 77 w 95"/>
                <a:gd name="T23" fmla="*/ 134 h 234"/>
                <a:gd name="T24" fmla="*/ 77 w 95"/>
                <a:gd name="T25" fmla="*/ 69 h 234"/>
                <a:gd name="T26" fmla="*/ 73 w 95"/>
                <a:gd name="T27" fmla="*/ 69 h 234"/>
                <a:gd name="T28" fmla="*/ 73 w 95"/>
                <a:gd name="T29" fmla="*/ 224 h 234"/>
                <a:gd name="T30" fmla="*/ 62 w 95"/>
                <a:gd name="T31" fmla="*/ 234 h 234"/>
                <a:gd name="T32" fmla="*/ 50 w 95"/>
                <a:gd name="T33" fmla="*/ 224 h 234"/>
                <a:gd name="T34" fmla="*/ 50 w 95"/>
                <a:gd name="T35" fmla="*/ 133 h 234"/>
                <a:gd name="T36" fmla="*/ 45 w 95"/>
                <a:gd name="T37" fmla="*/ 133 h 234"/>
                <a:gd name="T38" fmla="*/ 45 w 95"/>
                <a:gd name="T39" fmla="*/ 224 h 234"/>
                <a:gd name="T40" fmla="*/ 33 w 95"/>
                <a:gd name="T41" fmla="*/ 234 h 234"/>
                <a:gd name="T42" fmla="*/ 22 w 95"/>
                <a:gd name="T43" fmla="*/ 224 h 234"/>
                <a:gd name="T44" fmla="*/ 22 w 95"/>
                <a:gd name="T45" fmla="*/ 69 h 234"/>
                <a:gd name="T46" fmla="*/ 18 w 95"/>
                <a:gd name="T47" fmla="*/ 69 h 234"/>
                <a:gd name="T48" fmla="*/ 18 w 95"/>
                <a:gd name="T49" fmla="*/ 134 h 234"/>
                <a:gd name="T50" fmla="*/ 9 w 95"/>
                <a:gd name="T51" fmla="*/ 143 h 234"/>
                <a:gd name="T52" fmla="*/ 0 w 95"/>
                <a:gd name="T53" fmla="*/ 134 h 234"/>
                <a:gd name="T54" fmla="*/ 0 w 95"/>
                <a:gd name="T55" fmla="*/ 60 h 234"/>
                <a:gd name="T56" fmla="*/ 24 w 95"/>
                <a:gd name="T57" fmla="*/ 42 h 234"/>
                <a:gd name="T58" fmla="*/ 71 w 95"/>
                <a:gd name="T59" fmla="*/ 42 h 234"/>
                <a:gd name="T60" fmla="*/ 95 w 95"/>
                <a:gd name="T61" fmla="*/ 60 h 234"/>
                <a:gd name="T62" fmla="*/ 95 w 95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5" h="234">
                  <a:moveTo>
                    <a:pt x="67" y="19"/>
                  </a:moveTo>
                  <a:cubicBezTo>
                    <a:pt x="67" y="25"/>
                    <a:pt x="65" y="29"/>
                    <a:pt x="61" y="34"/>
                  </a:cubicBezTo>
                  <a:cubicBezTo>
                    <a:pt x="57" y="38"/>
                    <a:pt x="53" y="40"/>
                    <a:pt x="47" y="40"/>
                  </a:cubicBezTo>
                  <a:cubicBezTo>
                    <a:pt x="42" y="40"/>
                    <a:pt x="37" y="38"/>
                    <a:pt x="33" y="34"/>
                  </a:cubicBezTo>
                  <a:cubicBezTo>
                    <a:pt x="30" y="29"/>
                    <a:pt x="28" y="25"/>
                    <a:pt x="28" y="19"/>
                  </a:cubicBezTo>
                  <a:cubicBezTo>
                    <a:pt x="28" y="14"/>
                    <a:pt x="30" y="9"/>
                    <a:pt x="33" y="6"/>
                  </a:cubicBezTo>
                  <a:cubicBezTo>
                    <a:pt x="37" y="2"/>
                    <a:pt x="42" y="0"/>
                    <a:pt x="47" y="0"/>
                  </a:cubicBezTo>
                  <a:cubicBezTo>
                    <a:pt x="53" y="0"/>
                    <a:pt x="57" y="2"/>
                    <a:pt x="61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5" y="134"/>
                  </a:moveTo>
                  <a:cubicBezTo>
                    <a:pt x="95" y="140"/>
                    <a:pt x="92" y="143"/>
                    <a:pt x="86" y="143"/>
                  </a:cubicBezTo>
                  <a:cubicBezTo>
                    <a:pt x="80" y="143"/>
                    <a:pt x="77" y="140"/>
                    <a:pt x="77" y="134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2" y="234"/>
                  </a:cubicBezTo>
                  <a:cubicBezTo>
                    <a:pt x="54" y="234"/>
                    <a:pt x="50" y="231"/>
                    <a:pt x="50" y="224"/>
                  </a:cubicBezTo>
                  <a:cubicBezTo>
                    <a:pt x="50" y="133"/>
                    <a:pt x="50" y="133"/>
                    <a:pt x="50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3" y="234"/>
                  </a:cubicBezTo>
                  <a:cubicBezTo>
                    <a:pt x="26" y="234"/>
                    <a:pt x="22" y="231"/>
                    <a:pt x="22" y="224"/>
                  </a:cubicBezTo>
                  <a:cubicBezTo>
                    <a:pt x="22" y="69"/>
                    <a:pt x="22" y="69"/>
                    <a:pt x="22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4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5" y="48"/>
                    <a:pt x="95" y="60"/>
                  </a:cubicBezTo>
                  <a:lnTo>
                    <a:pt x="95" y="13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370" name="Freeform 15"/>
            <p:cNvSpPr>
              <a:spLocks noEditPoints="1"/>
            </p:cNvSpPr>
            <p:nvPr/>
          </p:nvSpPr>
          <p:spPr bwMode="auto">
            <a:xfrm>
              <a:off x="1337340" y="2030581"/>
              <a:ext cx="279400" cy="679451"/>
            </a:xfrm>
            <a:custGeom>
              <a:avLst/>
              <a:gdLst>
                <a:gd name="T0" fmla="*/ 67 w 96"/>
                <a:gd name="T1" fmla="*/ 19 h 234"/>
                <a:gd name="T2" fmla="*/ 62 w 96"/>
                <a:gd name="T3" fmla="*/ 34 h 234"/>
                <a:gd name="T4" fmla="*/ 48 w 96"/>
                <a:gd name="T5" fmla="*/ 40 h 234"/>
                <a:gd name="T6" fmla="*/ 34 w 96"/>
                <a:gd name="T7" fmla="*/ 34 h 234"/>
                <a:gd name="T8" fmla="*/ 28 w 96"/>
                <a:gd name="T9" fmla="*/ 19 h 234"/>
                <a:gd name="T10" fmla="*/ 34 w 96"/>
                <a:gd name="T11" fmla="*/ 6 h 234"/>
                <a:gd name="T12" fmla="*/ 48 w 96"/>
                <a:gd name="T13" fmla="*/ 0 h 234"/>
                <a:gd name="T14" fmla="*/ 62 w 96"/>
                <a:gd name="T15" fmla="*/ 6 h 234"/>
                <a:gd name="T16" fmla="*/ 67 w 96"/>
                <a:gd name="T17" fmla="*/ 19 h 234"/>
                <a:gd name="T18" fmla="*/ 96 w 96"/>
                <a:gd name="T19" fmla="*/ 134 h 234"/>
                <a:gd name="T20" fmla="*/ 87 w 96"/>
                <a:gd name="T21" fmla="*/ 143 h 234"/>
                <a:gd name="T22" fmla="*/ 78 w 96"/>
                <a:gd name="T23" fmla="*/ 134 h 234"/>
                <a:gd name="T24" fmla="*/ 78 w 96"/>
                <a:gd name="T25" fmla="*/ 69 h 234"/>
                <a:gd name="T26" fmla="*/ 73 w 96"/>
                <a:gd name="T27" fmla="*/ 69 h 234"/>
                <a:gd name="T28" fmla="*/ 73 w 96"/>
                <a:gd name="T29" fmla="*/ 224 h 234"/>
                <a:gd name="T30" fmla="*/ 62 w 96"/>
                <a:gd name="T31" fmla="*/ 234 h 234"/>
                <a:gd name="T32" fmla="*/ 51 w 96"/>
                <a:gd name="T33" fmla="*/ 224 h 234"/>
                <a:gd name="T34" fmla="*/ 51 w 96"/>
                <a:gd name="T35" fmla="*/ 133 h 234"/>
                <a:gd name="T36" fmla="*/ 45 w 96"/>
                <a:gd name="T37" fmla="*/ 133 h 234"/>
                <a:gd name="T38" fmla="*/ 45 w 96"/>
                <a:gd name="T39" fmla="*/ 224 h 234"/>
                <a:gd name="T40" fmla="*/ 34 w 96"/>
                <a:gd name="T41" fmla="*/ 234 h 234"/>
                <a:gd name="T42" fmla="*/ 23 w 96"/>
                <a:gd name="T43" fmla="*/ 224 h 234"/>
                <a:gd name="T44" fmla="*/ 23 w 96"/>
                <a:gd name="T45" fmla="*/ 69 h 234"/>
                <a:gd name="T46" fmla="*/ 18 w 96"/>
                <a:gd name="T47" fmla="*/ 69 h 234"/>
                <a:gd name="T48" fmla="*/ 18 w 96"/>
                <a:gd name="T49" fmla="*/ 134 h 234"/>
                <a:gd name="T50" fmla="*/ 9 w 96"/>
                <a:gd name="T51" fmla="*/ 143 h 234"/>
                <a:gd name="T52" fmla="*/ 0 w 96"/>
                <a:gd name="T53" fmla="*/ 134 h 234"/>
                <a:gd name="T54" fmla="*/ 0 w 96"/>
                <a:gd name="T55" fmla="*/ 60 h 234"/>
                <a:gd name="T56" fmla="*/ 25 w 96"/>
                <a:gd name="T57" fmla="*/ 42 h 234"/>
                <a:gd name="T58" fmla="*/ 71 w 96"/>
                <a:gd name="T59" fmla="*/ 42 h 234"/>
                <a:gd name="T60" fmla="*/ 96 w 96"/>
                <a:gd name="T61" fmla="*/ 60 h 234"/>
                <a:gd name="T62" fmla="*/ 96 w 96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6" h="234">
                  <a:moveTo>
                    <a:pt x="67" y="19"/>
                  </a:moveTo>
                  <a:cubicBezTo>
                    <a:pt x="67" y="25"/>
                    <a:pt x="65" y="29"/>
                    <a:pt x="62" y="34"/>
                  </a:cubicBezTo>
                  <a:cubicBezTo>
                    <a:pt x="58" y="38"/>
                    <a:pt x="53" y="40"/>
                    <a:pt x="48" y="40"/>
                  </a:cubicBezTo>
                  <a:cubicBezTo>
                    <a:pt x="42" y="40"/>
                    <a:pt x="38" y="38"/>
                    <a:pt x="34" y="34"/>
                  </a:cubicBezTo>
                  <a:cubicBezTo>
                    <a:pt x="30" y="29"/>
                    <a:pt x="28" y="25"/>
                    <a:pt x="28" y="19"/>
                  </a:cubicBezTo>
                  <a:cubicBezTo>
                    <a:pt x="28" y="14"/>
                    <a:pt x="30" y="9"/>
                    <a:pt x="34" y="6"/>
                  </a:cubicBezTo>
                  <a:cubicBezTo>
                    <a:pt x="38" y="2"/>
                    <a:pt x="42" y="0"/>
                    <a:pt x="48" y="0"/>
                  </a:cubicBezTo>
                  <a:cubicBezTo>
                    <a:pt x="53" y="0"/>
                    <a:pt x="58" y="2"/>
                    <a:pt x="62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6" y="134"/>
                  </a:moveTo>
                  <a:cubicBezTo>
                    <a:pt x="96" y="140"/>
                    <a:pt x="93" y="143"/>
                    <a:pt x="87" y="143"/>
                  </a:cubicBezTo>
                  <a:cubicBezTo>
                    <a:pt x="81" y="143"/>
                    <a:pt x="78" y="140"/>
                    <a:pt x="78" y="134"/>
                  </a:cubicBezTo>
                  <a:cubicBezTo>
                    <a:pt x="78" y="69"/>
                    <a:pt x="78" y="69"/>
                    <a:pt x="78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2" y="234"/>
                  </a:cubicBezTo>
                  <a:cubicBezTo>
                    <a:pt x="54" y="234"/>
                    <a:pt x="51" y="231"/>
                    <a:pt x="51" y="224"/>
                  </a:cubicBezTo>
                  <a:cubicBezTo>
                    <a:pt x="51" y="133"/>
                    <a:pt x="51" y="133"/>
                    <a:pt x="51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4" y="234"/>
                  </a:cubicBezTo>
                  <a:cubicBezTo>
                    <a:pt x="26" y="234"/>
                    <a:pt x="23" y="231"/>
                    <a:pt x="23" y="224"/>
                  </a:cubicBezTo>
                  <a:cubicBezTo>
                    <a:pt x="23" y="69"/>
                    <a:pt x="23" y="69"/>
                    <a:pt x="23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5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6" y="48"/>
                    <a:pt x="96" y="60"/>
                  </a:cubicBezTo>
                  <a:lnTo>
                    <a:pt x="96" y="13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371" name="Freeform 16"/>
            <p:cNvSpPr>
              <a:spLocks noEditPoints="1"/>
            </p:cNvSpPr>
            <p:nvPr/>
          </p:nvSpPr>
          <p:spPr bwMode="auto">
            <a:xfrm>
              <a:off x="4268923" y="2030581"/>
              <a:ext cx="279400" cy="679451"/>
            </a:xfrm>
            <a:custGeom>
              <a:avLst/>
              <a:gdLst>
                <a:gd name="T0" fmla="*/ 67 w 96"/>
                <a:gd name="T1" fmla="*/ 19 h 234"/>
                <a:gd name="T2" fmla="*/ 62 w 96"/>
                <a:gd name="T3" fmla="*/ 34 h 234"/>
                <a:gd name="T4" fmla="*/ 48 w 96"/>
                <a:gd name="T5" fmla="*/ 40 h 234"/>
                <a:gd name="T6" fmla="*/ 34 w 96"/>
                <a:gd name="T7" fmla="*/ 34 h 234"/>
                <a:gd name="T8" fmla="*/ 28 w 96"/>
                <a:gd name="T9" fmla="*/ 19 h 234"/>
                <a:gd name="T10" fmla="*/ 34 w 96"/>
                <a:gd name="T11" fmla="*/ 6 h 234"/>
                <a:gd name="T12" fmla="*/ 48 w 96"/>
                <a:gd name="T13" fmla="*/ 0 h 234"/>
                <a:gd name="T14" fmla="*/ 62 w 96"/>
                <a:gd name="T15" fmla="*/ 6 h 234"/>
                <a:gd name="T16" fmla="*/ 67 w 96"/>
                <a:gd name="T17" fmla="*/ 19 h 234"/>
                <a:gd name="T18" fmla="*/ 96 w 96"/>
                <a:gd name="T19" fmla="*/ 134 h 234"/>
                <a:gd name="T20" fmla="*/ 87 w 96"/>
                <a:gd name="T21" fmla="*/ 143 h 234"/>
                <a:gd name="T22" fmla="*/ 77 w 96"/>
                <a:gd name="T23" fmla="*/ 134 h 234"/>
                <a:gd name="T24" fmla="*/ 77 w 96"/>
                <a:gd name="T25" fmla="*/ 69 h 234"/>
                <a:gd name="T26" fmla="*/ 73 w 96"/>
                <a:gd name="T27" fmla="*/ 69 h 234"/>
                <a:gd name="T28" fmla="*/ 73 w 96"/>
                <a:gd name="T29" fmla="*/ 224 h 234"/>
                <a:gd name="T30" fmla="*/ 62 w 96"/>
                <a:gd name="T31" fmla="*/ 234 h 234"/>
                <a:gd name="T32" fmla="*/ 51 w 96"/>
                <a:gd name="T33" fmla="*/ 224 h 234"/>
                <a:gd name="T34" fmla="*/ 51 w 96"/>
                <a:gd name="T35" fmla="*/ 133 h 234"/>
                <a:gd name="T36" fmla="*/ 45 w 96"/>
                <a:gd name="T37" fmla="*/ 133 h 234"/>
                <a:gd name="T38" fmla="*/ 45 w 96"/>
                <a:gd name="T39" fmla="*/ 224 h 234"/>
                <a:gd name="T40" fmla="*/ 34 w 96"/>
                <a:gd name="T41" fmla="*/ 234 h 234"/>
                <a:gd name="T42" fmla="*/ 23 w 96"/>
                <a:gd name="T43" fmla="*/ 224 h 234"/>
                <a:gd name="T44" fmla="*/ 23 w 96"/>
                <a:gd name="T45" fmla="*/ 69 h 234"/>
                <a:gd name="T46" fmla="*/ 18 w 96"/>
                <a:gd name="T47" fmla="*/ 69 h 234"/>
                <a:gd name="T48" fmla="*/ 18 w 96"/>
                <a:gd name="T49" fmla="*/ 134 h 234"/>
                <a:gd name="T50" fmla="*/ 9 w 96"/>
                <a:gd name="T51" fmla="*/ 143 h 234"/>
                <a:gd name="T52" fmla="*/ 0 w 96"/>
                <a:gd name="T53" fmla="*/ 134 h 234"/>
                <a:gd name="T54" fmla="*/ 0 w 96"/>
                <a:gd name="T55" fmla="*/ 60 h 234"/>
                <a:gd name="T56" fmla="*/ 25 w 96"/>
                <a:gd name="T57" fmla="*/ 42 h 234"/>
                <a:gd name="T58" fmla="*/ 71 w 96"/>
                <a:gd name="T59" fmla="*/ 42 h 234"/>
                <a:gd name="T60" fmla="*/ 96 w 96"/>
                <a:gd name="T61" fmla="*/ 60 h 234"/>
                <a:gd name="T62" fmla="*/ 96 w 96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6" h="234">
                  <a:moveTo>
                    <a:pt x="67" y="19"/>
                  </a:moveTo>
                  <a:cubicBezTo>
                    <a:pt x="67" y="25"/>
                    <a:pt x="65" y="29"/>
                    <a:pt x="62" y="34"/>
                  </a:cubicBezTo>
                  <a:cubicBezTo>
                    <a:pt x="58" y="38"/>
                    <a:pt x="53" y="40"/>
                    <a:pt x="48" y="40"/>
                  </a:cubicBezTo>
                  <a:cubicBezTo>
                    <a:pt x="42" y="40"/>
                    <a:pt x="38" y="38"/>
                    <a:pt x="34" y="34"/>
                  </a:cubicBezTo>
                  <a:cubicBezTo>
                    <a:pt x="30" y="29"/>
                    <a:pt x="28" y="25"/>
                    <a:pt x="28" y="19"/>
                  </a:cubicBezTo>
                  <a:cubicBezTo>
                    <a:pt x="28" y="14"/>
                    <a:pt x="30" y="9"/>
                    <a:pt x="34" y="6"/>
                  </a:cubicBezTo>
                  <a:cubicBezTo>
                    <a:pt x="38" y="2"/>
                    <a:pt x="42" y="0"/>
                    <a:pt x="48" y="0"/>
                  </a:cubicBezTo>
                  <a:cubicBezTo>
                    <a:pt x="53" y="0"/>
                    <a:pt x="58" y="2"/>
                    <a:pt x="62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6" y="134"/>
                  </a:moveTo>
                  <a:cubicBezTo>
                    <a:pt x="96" y="140"/>
                    <a:pt x="93" y="143"/>
                    <a:pt x="87" y="143"/>
                  </a:cubicBezTo>
                  <a:cubicBezTo>
                    <a:pt x="81" y="143"/>
                    <a:pt x="77" y="140"/>
                    <a:pt x="77" y="134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2" y="234"/>
                  </a:cubicBezTo>
                  <a:cubicBezTo>
                    <a:pt x="54" y="234"/>
                    <a:pt x="51" y="231"/>
                    <a:pt x="51" y="224"/>
                  </a:cubicBezTo>
                  <a:cubicBezTo>
                    <a:pt x="51" y="133"/>
                    <a:pt x="51" y="133"/>
                    <a:pt x="51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4" y="234"/>
                  </a:cubicBezTo>
                  <a:cubicBezTo>
                    <a:pt x="26" y="234"/>
                    <a:pt x="23" y="231"/>
                    <a:pt x="23" y="224"/>
                  </a:cubicBezTo>
                  <a:cubicBezTo>
                    <a:pt x="23" y="69"/>
                    <a:pt x="23" y="69"/>
                    <a:pt x="23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5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6" y="48"/>
                    <a:pt x="96" y="60"/>
                  </a:cubicBezTo>
                  <a:lnTo>
                    <a:pt x="96" y="134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372" name="Freeform 17"/>
            <p:cNvSpPr>
              <a:spLocks noEditPoints="1"/>
            </p:cNvSpPr>
            <p:nvPr/>
          </p:nvSpPr>
          <p:spPr bwMode="auto">
            <a:xfrm>
              <a:off x="2509974" y="2030581"/>
              <a:ext cx="275167" cy="679451"/>
            </a:xfrm>
            <a:custGeom>
              <a:avLst/>
              <a:gdLst>
                <a:gd name="T0" fmla="*/ 67 w 95"/>
                <a:gd name="T1" fmla="*/ 19 h 234"/>
                <a:gd name="T2" fmla="*/ 61 w 95"/>
                <a:gd name="T3" fmla="*/ 34 h 234"/>
                <a:gd name="T4" fmla="*/ 47 w 95"/>
                <a:gd name="T5" fmla="*/ 40 h 234"/>
                <a:gd name="T6" fmla="*/ 34 w 95"/>
                <a:gd name="T7" fmla="*/ 34 h 234"/>
                <a:gd name="T8" fmla="*/ 28 w 95"/>
                <a:gd name="T9" fmla="*/ 19 h 234"/>
                <a:gd name="T10" fmla="*/ 33 w 95"/>
                <a:gd name="T11" fmla="*/ 6 h 234"/>
                <a:gd name="T12" fmla="*/ 47 w 95"/>
                <a:gd name="T13" fmla="*/ 0 h 234"/>
                <a:gd name="T14" fmla="*/ 61 w 95"/>
                <a:gd name="T15" fmla="*/ 6 h 234"/>
                <a:gd name="T16" fmla="*/ 67 w 95"/>
                <a:gd name="T17" fmla="*/ 19 h 234"/>
                <a:gd name="T18" fmla="*/ 95 w 95"/>
                <a:gd name="T19" fmla="*/ 134 h 234"/>
                <a:gd name="T20" fmla="*/ 86 w 95"/>
                <a:gd name="T21" fmla="*/ 143 h 234"/>
                <a:gd name="T22" fmla="*/ 77 w 95"/>
                <a:gd name="T23" fmla="*/ 134 h 234"/>
                <a:gd name="T24" fmla="*/ 77 w 95"/>
                <a:gd name="T25" fmla="*/ 69 h 234"/>
                <a:gd name="T26" fmla="*/ 73 w 95"/>
                <a:gd name="T27" fmla="*/ 69 h 234"/>
                <a:gd name="T28" fmla="*/ 73 w 95"/>
                <a:gd name="T29" fmla="*/ 224 h 234"/>
                <a:gd name="T30" fmla="*/ 62 w 95"/>
                <a:gd name="T31" fmla="*/ 234 h 234"/>
                <a:gd name="T32" fmla="*/ 51 w 95"/>
                <a:gd name="T33" fmla="*/ 224 h 234"/>
                <a:gd name="T34" fmla="*/ 51 w 95"/>
                <a:gd name="T35" fmla="*/ 133 h 234"/>
                <a:gd name="T36" fmla="*/ 45 w 95"/>
                <a:gd name="T37" fmla="*/ 133 h 234"/>
                <a:gd name="T38" fmla="*/ 45 w 95"/>
                <a:gd name="T39" fmla="*/ 224 h 234"/>
                <a:gd name="T40" fmla="*/ 34 w 95"/>
                <a:gd name="T41" fmla="*/ 234 h 234"/>
                <a:gd name="T42" fmla="*/ 22 w 95"/>
                <a:gd name="T43" fmla="*/ 224 h 234"/>
                <a:gd name="T44" fmla="*/ 22 w 95"/>
                <a:gd name="T45" fmla="*/ 69 h 234"/>
                <a:gd name="T46" fmla="*/ 18 w 95"/>
                <a:gd name="T47" fmla="*/ 69 h 234"/>
                <a:gd name="T48" fmla="*/ 18 w 95"/>
                <a:gd name="T49" fmla="*/ 134 h 234"/>
                <a:gd name="T50" fmla="*/ 9 w 95"/>
                <a:gd name="T51" fmla="*/ 143 h 234"/>
                <a:gd name="T52" fmla="*/ 0 w 95"/>
                <a:gd name="T53" fmla="*/ 134 h 234"/>
                <a:gd name="T54" fmla="*/ 0 w 95"/>
                <a:gd name="T55" fmla="*/ 60 h 234"/>
                <a:gd name="T56" fmla="*/ 25 w 95"/>
                <a:gd name="T57" fmla="*/ 42 h 234"/>
                <a:gd name="T58" fmla="*/ 71 w 95"/>
                <a:gd name="T59" fmla="*/ 42 h 234"/>
                <a:gd name="T60" fmla="*/ 95 w 95"/>
                <a:gd name="T61" fmla="*/ 60 h 234"/>
                <a:gd name="T62" fmla="*/ 95 w 95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5" h="234">
                  <a:moveTo>
                    <a:pt x="67" y="19"/>
                  </a:moveTo>
                  <a:cubicBezTo>
                    <a:pt x="67" y="25"/>
                    <a:pt x="65" y="29"/>
                    <a:pt x="61" y="34"/>
                  </a:cubicBezTo>
                  <a:cubicBezTo>
                    <a:pt x="57" y="38"/>
                    <a:pt x="53" y="40"/>
                    <a:pt x="47" y="40"/>
                  </a:cubicBezTo>
                  <a:cubicBezTo>
                    <a:pt x="42" y="40"/>
                    <a:pt x="37" y="38"/>
                    <a:pt x="34" y="34"/>
                  </a:cubicBezTo>
                  <a:cubicBezTo>
                    <a:pt x="30" y="29"/>
                    <a:pt x="28" y="25"/>
                    <a:pt x="28" y="19"/>
                  </a:cubicBezTo>
                  <a:cubicBezTo>
                    <a:pt x="28" y="14"/>
                    <a:pt x="30" y="9"/>
                    <a:pt x="33" y="6"/>
                  </a:cubicBezTo>
                  <a:cubicBezTo>
                    <a:pt x="37" y="2"/>
                    <a:pt x="42" y="0"/>
                    <a:pt x="47" y="0"/>
                  </a:cubicBezTo>
                  <a:cubicBezTo>
                    <a:pt x="53" y="0"/>
                    <a:pt x="57" y="2"/>
                    <a:pt x="61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5" y="134"/>
                  </a:moveTo>
                  <a:cubicBezTo>
                    <a:pt x="95" y="140"/>
                    <a:pt x="92" y="143"/>
                    <a:pt x="86" y="143"/>
                  </a:cubicBezTo>
                  <a:cubicBezTo>
                    <a:pt x="80" y="143"/>
                    <a:pt x="77" y="140"/>
                    <a:pt x="77" y="134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2" y="234"/>
                  </a:cubicBezTo>
                  <a:cubicBezTo>
                    <a:pt x="54" y="234"/>
                    <a:pt x="51" y="231"/>
                    <a:pt x="51" y="224"/>
                  </a:cubicBezTo>
                  <a:cubicBezTo>
                    <a:pt x="51" y="133"/>
                    <a:pt x="51" y="133"/>
                    <a:pt x="51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4" y="234"/>
                  </a:cubicBezTo>
                  <a:cubicBezTo>
                    <a:pt x="26" y="234"/>
                    <a:pt x="22" y="231"/>
                    <a:pt x="22" y="224"/>
                  </a:cubicBezTo>
                  <a:cubicBezTo>
                    <a:pt x="22" y="69"/>
                    <a:pt x="22" y="69"/>
                    <a:pt x="22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5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5" y="48"/>
                    <a:pt x="95" y="60"/>
                  </a:cubicBezTo>
                  <a:lnTo>
                    <a:pt x="95" y="13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373" name="Freeform 19"/>
            <p:cNvSpPr>
              <a:spLocks noEditPoints="1"/>
            </p:cNvSpPr>
            <p:nvPr/>
          </p:nvSpPr>
          <p:spPr bwMode="auto">
            <a:xfrm>
              <a:off x="1925774" y="2030581"/>
              <a:ext cx="279400" cy="679451"/>
            </a:xfrm>
            <a:custGeom>
              <a:avLst/>
              <a:gdLst>
                <a:gd name="T0" fmla="*/ 67 w 96"/>
                <a:gd name="T1" fmla="*/ 19 h 234"/>
                <a:gd name="T2" fmla="*/ 61 w 96"/>
                <a:gd name="T3" fmla="*/ 34 h 234"/>
                <a:gd name="T4" fmla="*/ 48 w 96"/>
                <a:gd name="T5" fmla="*/ 40 h 234"/>
                <a:gd name="T6" fmla="*/ 34 w 96"/>
                <a:gd name="T7" fmla="*/ 34 h 234"/>
                <a:gd name="T8" fmla="*/ 28 w 96"/>
                <a:gd name="T9" fmla="*/ 19 h 234"/>
                <a:gd name="T10" fmla="*/ 34 w 96"/>
                <a:gd name="T11" fmla="*/ 6 h 234"/>
                <a:gd name="T12" fmla="*/ 48 w 96"/>
                <a:gd name="T13" fmla="*/ 0 h 234"/>
                <a:gd name="T14" fmla="*/ 61 w 96"/>
                <a:gd name="T15" fmla="*/ 6 h 234"/>
                <a:gd name="T16" fmla="*/ 67 w 96"/>
                <a:gd name="T17" fmla="*/ 19 h 234"/>
                <a:gd name="T18" fmla="*/ 96 w 96"/>
                <a:gd name="T19" fmla="*/ 134 h 234"/>
                <a:gd name="T20" fmla="*/ 87 w 96"/>
                <a:gd name="T21" fmla="*/ 143 h 234"/>
                <a:gd name="T22" fmla="*/ 77 w 96"/>
                <a:gd name="T23" fmla="*/ 134 h 234"/>
                <a:gd name="T24" fmla="*/ 77 w 96"/>
                <a:gd name="T25" fmla="*/ 69 h 234"/>
                <a:gd name="T26" fmla="*/ 73 w 96"/>
                <a:gd name="T27" fmla="*/ 69 h 234"/>
                <a:gd name="T28" fmla="*/ 73 w 96"/>
                <a:gd name="T29" fmla="*/ 224 h 234"/>
                <a:gd name="T30" fmla="*/ 62 w 96"/>
                <a:gd name="T31" fmla="*/ 234 h 234"/>
                <a:gd name="T32" fmla="*/ 51 w 96"/>
                <a:gd name="T33" fmla="*/ 224 h 234"/>
                <a:gd name="T34" fmla="*/ 51 w 96"/>
                <a:gd name="T35" fmla="*/ 133 h 234"/>
                <a:gd name="T36" fmla="*/ 45 w 96"/>
                <a:gd name="T37" fmla="*/ 133 h 234"/>
                <a:gd name="T38" fmla="*/ 45 w 96"/>
                <a:gd name="T39" fmla="*/ 224 h 234"/>
                <a:gd name="T40" fmla="*/ 34 w 96"/>
                <a:gd name="T41" fmla="*/ 234 h 234"/>
                <a:gd name="T42" fmla="*/ 23 w 96"/>
                <a:gd name="T43" fmla="*/ 224 h 234"/>
                <a:gd name="T44" fmla="*/ 23 w 96"/>
                <a:gd name="T45" fmla="*/ 69 h 234"/>
                <a:gd name="T46" fmla="*/ 18 w 96"/>
                <a:gd name="T47" fmla="*/ 69 h 234"/>
                <a:gd name="T48" fmla="*/ 18 w 96"/>
                <a:gd name="T49" fmla="*/ 134 h 234"/>
                <a:gd name="T50" fmla="*/ 9 w 96"/>
                <a:gd name="T51" fmla="*/ 143 h 234"/>
                <a:gd name="T52" fmla="*/ 0 w 96"/>
                <a:gd name="T53" fmla="*/ 134 h 234"/>
                <a:gd name="T54" fmla="*/ 0 w 96"/>
                <a:gd name="T55" fmla="*/ 60 h 234"/>
                <a:gd name="T56" fmla="*/ 25 w 96"/>
                <a:gd name="T57" fmla="*/ 42 h 234"/>
                <a:gd name="T58" fmla="*/ 71 w 96"/>
                <a:gd name="T59" fmla="*/ 42 h 234"/>
                <a:gd name="T60" fmla="*/ 96 w 96"/>
                <a:gd name="T61" fmla="*/ 60 h 234"/>
                <a:gd name="T62" fmla="*/ 96 w 96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6" h="234">
                  <a:moveTo>
                    <a:pt x="67" y="19"/>
                  </a:moveTo>
                  <a:cubicBezTo>
                    <a:pt x="67" y="25"/>
                    <a:pt x="65" y="29"/>
                    <a:pt x="61" y="34"/>
                  </a:cubicBezTo>
                  <a:cubicBezTo>
                    <a:pt x="58" y="38"/>
                    <a:pt x="53" y="40"/>
                    <a:pt x="48" y="40"/>
                  </a:cubicBezTo>
                  <a:cubicBezTo>
                    <a:pt x="42" y="40"/>
                    <a:pt x="38" y="38"/>
                    <a:pt x="34" y="34"/>
                  </a:cubicBezTo>
                  <a:cubicBezTo>
                    <a:pt x="30" y="29"/>
                    <a:pt x="28" y="25"/>
                    <a:pt x="28" y="19"/>
                  </a:cubicBezTo>
                  <a:cubicBezTo>
                    <a:pt x="28" y="14"/>
                    <a:pt x="30" y="9"/>
                    <a:pt x="34" y="6"/>
                  </a:cubicBezTo>
                  <a:cubicBezTo>
                    <a:pt x="37" y="2"/>
                    <a:pt x="42" y="0"/>
                    <a:pt x="48" y="0"/>
                  </a:cubicBezTo>
                  <a:cubicBezTo>
                    <a:pt x="53" y="0"/>
                    <a:pt x="58" y="2"/>
                    <a:pt x="61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6" y="134"/>
                  </a:moveTo>
                  <a:cubicBezTo>
                    <a:pt x="96" y="140"/>
                    <a:pt x="93" y="143"/>
                    <a:pt x="87" y="143"/>
                  </a:cubicBezTo>
                  <a:cubicBezTo>
                    <a:pt x="81" y="143"/>
                    <a:pt x="77" y="140"/>
                    <a:pt x="77" y="134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2" y="234"/>
                  </a:cubicBezTo>
                  <a:cubicBezTo>
                    <a:pt x="54" y="234"/>
                    <a:pt x="51" y="231"/>
                    <a:pt x="51" y="224"/>
                  </a:cubicBezTo>
                  <a:cubicBezTo>
                    <a:pt x="51" y="133"/>
                    <a:pt x="51" y="133"/>
                    <a:pt x="51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4" y="234"/>
                  </a:cubicBezTo>
                  <a:cubicBezTo>
                    <a:pt x="26" y="234"/>
                    <a:pt x="23" y="231"/>
                    <a:pt x="23" y="224"/>
                  </a:cubicBezTo>
                  <a:cubicBezTo>
                    <a:pt x="23" y="69"/>
                    <a:pt x="23" y="69"/>
                    <a:pt x="23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5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6" y="48"/>
                    <a:pt x="96" y="60"/>
                  </a:cubicBezTo>
                  <a:lnTo>
                    <a:pt x="96" y="13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374" name="Freeform 20"/>
            <p:cNvSpPr>
              <a:spLocks noEditPoints="1"/>
            </p:cNvSpPr>
            <p:nvPr/>
          </p:nvSpPr>
          <p:spPr bwMode="auto">
            <a:xfrm>
              <a:off x="4855240" y="2030581"/>
              <a:ext cx="279400" cy="679451"/>
            </a:xfrm>
            <a:custGeom>
              <a:avLst/>
              <a:gdLst>
                <a:gd name="T0" fmla="*/ 67 w 96"/>
                <a:gd name="T1" fmla="*/ 19 h 234"/>
                <a:gd name="T2" fmla="*/ 61 w 96"/>
                <a:gd name="T3" fmla="*/ 34 h 234"/>
                <a:gd name="T4" fmla="*/ 48 w 96"/>
                <a:gd name="T5" fmla="*/ 40 h 234"/>
                <a:gd name="T6" fmla="*/ 34 w 96"/>
                <a:gd name="T7" fmla="*/ 34 h 234"/>
                <a:gd name="T8" fmla="*/ 28 w 96"/>
                <a:gd name="T9" fmla="*/ 19 h 234"/>
                <a:gd name="T10" fmla="*/ 34 w 96"/>
                <a:gd name="T11" fmla="*/ 6 h 234"/>
                <a:gd name="T12" fmla="*/ 48 w 96"/>
                <a:gd name="T13" fmla="*/ 0 h 234"/>
                <a:gd name="T14" fmla="*/ 61 w 96"/>
                <a:gd name="T15" fmla="*/ 6 h 234"/>
                <a:gd name="T16" fmla="*/ 67 w 96"/>
                <a:gd name="T17" fmla="*/ 19 h 234"/>
                <a:gd name="T18" fmla="*/ 96 w 96"/>
                <a:gd name="T19" fmla="*/ 134 h 234"/>
                <a:gd name="T20" fmla="*/ 86 w 96"/>
                <a:gd name="T21" fmla="*/ 143 h 234"/>
                <a:gd name="T22" fmla="*/ 77 w 96"/>
                <a:gd name="T23" fmla="*/ 134 h 234"/>
                <a:gd name="T24" fmla="*/ 77 w 96"/>
                <a:gd name="T25" fmla="*/ 69 h 234"/>
                <a:gd name="T26" fmla="*/ 73 w 96"/>
                <a:gd name="T27" fmla="*/ 69 h 234"/>
                <a:gd name="T28" fmla="*/ 73 w 96"/>
                <a:gd name="T29" fmla="*/ 224 h 234"/>
                <a:gd name="T30" fmla="*/ 62 w 96"/>
                <a:gd name="T31" fmla="*/ 234 h 234"/>
                <a:gd name="T32" fmla="*/ 51 w 96"/>
                <a:gd name="T33" fmla="*/ 224 h 234"/>
                <a:gd name="T34" fmla="*/ 51 w 96"/>
                <a:gd name="T35" fmla="*/ 133 h 234"/>
                <a:gd name="T36" fmla="*/ 45 w 96"/>
                <a:gd name="T37" fmla="*/ 133 h 234"/>
                <a:gd name="T38" fmla="*/ 45 w 96"/>
                <a:gd name="T39" fmla="*/ 224 h 234"/>
                <a:gd name="T40" fmla="*/ 34 w 96"/>
                <a:gd name="T41" fmla="*/ 234 h 234"/>
                <a:gd name="T42" fmla="*/ 23 w 96"/>
                <a:gd name="T43" fmla="*/ 224 h 234"/>
                <a:gd name="T44" fmla="*/ 23 w 96"/>
                <a:gd name="T45" fmla="*/ 69 h 234"/>
                <a:gd name="T46" fmla="*/ 18 w 96"/>
                <a:gd name="T47" fmla="*/ 69 h 234"/>
                <a:gd name="T48" fmla="*/ 18 w 96"/>
                <a:gd name="T49" fmla="*/ 134 h 234"/>
                <a:gd name="T50" fmla="*/ 9 w 96"/>
                <a:gd name="T51" fmla="*/ 143 h 234"/>
                <a:gd name="T52" fmla="*/ 0 w 96"/>
                <a:gd name="T53" fmla="*/ 134 h 234"/>
                <a:gd name="T54" fmla="*/ 0 w 96"/>
                <a:gd name="T55" fmla="*/ 60 h 234"/>
                <a:gd name="T56" fmla="*/ 25 w 96"/>
                <a:gd name="T57" fmla="*/ 42 h 234"/>
                <a:gd name="T58" fmla="*/ 71 w 96"/>
                <a:gd name="T59" fmla="*/ 42 h 234"/>
                <a:gd name="T60" fmla="*/ 96 w 96"/>
                <a:gd name="T61" fmla="*/ 60 h 234"/>
                <a:gd name="T62" fmla="*/ 96 w 96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6" h="234">
                  <a:moveTo>
                    <a:pt x="67" y="19"/>
                  </a:moveTo>
                  <a:cubicBezTo>
                    <a:pt x="67" y="25"/>
                    <a:pt x="65" y="29"/>
                    <a:pt x="61" y="34"/>
                  </a:cubicBezTo>
                  <a:cubicBezTo>
                    <a:pt x="58" y="38"/>
                    <a:pt x="53" y="40"/>
                    <a:pt x="48" y="40"/>
                  </a:cubicBezTo>
                  <a:cubicBezTo>
                    <a:pt x="42" y="40"/>
                    <a:pt x="38" y="38"/>
                    <a:pt x="34" y="34"/>
                  </a:cubicBezTo>
                  <a:cubicBezTo>
                    <a:pt x="30" y="29"/>
                    <a:pt x="28" y="25"/>
                    <a:pt x="28" y="19"/>
                  </a:cubicBezTo>
                  <a:cubicBezTo>
                    <a:pt x="28" y="14"/>
                    <a:pt x="30" y="9"/>
                    <a:pt x="34" y="6"/>
                  </a:cubicBezTo>
                  <a:cubicBezTo>
                    <a:pt x="37" y="2"/>
                    <a:pt x="42" y="0"/>
                    <a:pt x="48" y="0"/>
                  </a:cubicBezTo>
                  <a:cubicBezTo>
                    <a:pt x="53" y="0"/>
                    <a:pt x="58" y="2"/>
                    <a:pt x="61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6" y="134"/>
                  </a:moveTo>
                  <a:cubicBezTo>
                    <a:pt x="96" y="140"/>
                    <a:pt x="93" y="143"/>
                    <a:pt x="86" y="143"/>
                  </a:cubicBezTo>
                  <a:cubicBezTo>
                    <a:pt x="80" y="143"/>
                    <a:pt x="77" y="140"/>
                    <a:pt x="77" y="134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2" y="234"/>
                  </a:cubicBezTo>
                  <a:cubicBezTo>
                    <a:pt x="54" y="234"/>
                    <a:pt x="51" y="231"/>
                    <a:pt x="51" y="224"/>
                  </a:cubicBezTo>
                  <a:cubicBezTo>
                    <a:pt x="51" y="133"/>
                    <a:pt x="51" y="133"/>
                    <a:pt x="51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4" y="234"/>
                  </a:cubicBezTo>
                  <a:cubicBezTo>
                    <a:pt x="26" y="234"/>
                    <a:pt x="23" y="231"/>
                    <a:pt x="23" y="224"/>
                  </a:cubicBezTo>
                  <a:cubicBezTo>
                    <a:pt x="23" y="69"/>
                    <a:pt x="23" y="69"/>
                    <a:pt x="23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5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6" y="48"/>
                    <a:pt x="96" y="60"/>
                  </a:cubicBezTo>
                  <a:lnTo>
                    <a:pt x="96" y="134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375" name="Freeform 21"/>
            <p:cNvSpPr>
              <a:spLocks noEditPoints="1"/>
            </p:cNvSpPr>
            <p:nvPr/>
          </p:nvSpPr>
          <p:spPr bwMode="auto">
            <a:xfrm>
              <a:off x="3096290" y="2030581"/>
              <a:ext cx="277284" cy="679451"/>
            </a:xfrm>
            <a:custGeom>
              <a:avLst/>
              <a:gdLst>
                <a:gd name="T0" fmla="*/ 67 w 95"/>
                <a:gd name="T1" fmla="*/ 19 h 234"/>
                <a:gd name="T2" fmla="*/ 61 w 95"/>
                <a:gd name="T3" fmla="*/ 34 h 234"/>
                <a:gd name="T4" fmla="*/ 47 w 95"/>
                <a:gd name="T5" fmla="*/ 40 h 234"/>
                <a:gd name="T6" fmla="*/ 33 w 95"/>
                <a:gd name="T7" fmla="*/ 34 h 234"/>
                <a:gd name="T8" fmla="*/ 28 w 95"/>
                <a:gd name="T9" fmla="*/ 19 h 234"/>
                <a:gd name="T10" fmla="*/ 33 w 95"/>
                <a:gd name="T11" fmla="*/ 6 h 234"/>
                <a:gd name="T12" fmla="*/ 47 w 95"/>
                <a:gd name="T13" fmla="*/ 0 h 234"/>
                <a:gd name="T14" fmla="*/ 61 w 95"/>
                <a:gd name="T15" fmla="*/ 6 h 234"/>
                <a:gd name="T16" fmla="*/ 67 w 95"/>
                <a:gd name="T17" fmla="*/ 19 h 234"/>
                <a:gd name="T18" fmla="*/ 95 w 95"/>
                <a:gd name="T19" fmla="*/ 134 h 234"/>
                <a:gd name="T20" fmla="*/ 86 w 95"/>
                <a:gd name="T21" fmla="*/ 143 h 234"/>
                <a:gd name="T22" fmla="*/ 77 w 95"/>
                <a:gd name="T23" fmla="*/ 134 h 234"/>
                <a:gd name="T24" fmla="*/ 77 w 95"/>
                <a:gd name="T25" fmla="*/ 69 h 234"/>
                <a:gd name="T26" fmla="*/ 73 w 95"/>
                <a:gd name="T27" fmla="*/ 69 h 234"/>
                <a:gd name="T28" fmla="*/ 73 w 95"/>
                <a:gd name="T29" fmla="*/ 224 h 234"/>
                <a:gd name="T30" fmla="*/ 62 w 95"/>
                <a:gd name="T31" fmla="*/ 234 h 234"/>
                <a:gd name="T32" fmla="*/ 50 w 95"/>
                <a:gd name="T33" fmla="*/ 224 h 234"/>
                <a:gd name="T34" fmla="*/ 50 w 95"/>
                <a:gd name="T35" fmla="*/ 133 h 234"/>
                <a:gd name="T36" fmla="*/ 45 w 95"/>
                <a:gd name="T37" fmla="*/ 133 h 234"/>
                <a:gd name="T38" fmla="*/ 45 w 95"/>
                <a:gd name="T39" fmla="*/ 224 h 234"/>
                <a:gd name="T40" fmla="*/ 33 w 95"/>
                <a:gd name="T41" fmla="*/ 234 h 234"/>
                <a:gd name="T42" fmla="*/ 22 w 95"/>
                <a:gd name="T43" fmla="*/ 224 h 234"/>
                <a:gd name="T44" fmla="*/ 22 w 95"/>
                <a:gd name="T45" fmla="*/ 69 h 234"/>
                <a:gd name="T46" fmla="*/ 18 w 95"/>
                <a:gd name="T47" fmla="*/ 69 h 234"/>
                <a:gd name="T48" fmla="*/ 18 w 95"/>
                <a:gd name="T49" fmla="*/ 134 h 234"/>
                <a:gd name="T50" fmla="*/ 9 w 95"/>
                <a:gd name="T51" fmla="*/ 143 h 234"/>
                <a:gd name="T52" fmla="*/ 0 w 95"/>
                <a:gd name="T53" fmla="*/ 134 h 234"/>
                <a:gd name="T54" fmla="*/ 0 w 95"/>
                <a:gd name="T55" fmla="*/ 60 h 234"/>
                <a:gd name="T56" fmla="*/ 25 w 95"/>
                <a:gd name="T57" fmla="*/ 42 h 234"/>
                <a:gd name="T58" fmla="*/ 71 w 95"/>
                <a:gd name="T59" fmla="*/ 42 h 234"/>
                <a:gd name="T60" fmla="*/ 95 w 95"/>
                <a:gd name="T61" fmla="*/ 60 h 234"/>
                <a:gd name="T62" fmla="*/ 95 w 95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5" h="234">
                  <a:moveTo>
                    <a:pt x="67" y="19"/>
                  </a:moveTo>
                  <a:cubicBezTo>
                    <a:pt x="67" y="25"/>
                    <a:pt x="65" y="29"/>
                    <a:pt x="61" y="34"/>
                  </a:cubicBezTo>
                  <a:cubicBezTo>
                    <a:pt x="57" y="38"/>
                    <a:pt x="53" y="40"/>
                    <a:pt x="47" y="40"/>
                  </a:cubicBezTo>
                  <a:cubicBezTo>
                    <a:pt x="42" y="40"/>
                    <a:pt x="37" y="38"/>
                    <a:pt x="33" y="34"/>
                  </a:cubicBezTo>
                  <a:cubicBezTo>
                    <a:pt x="30" y="29"/>
                    <a:pt x="28" y="25"/>
                    <a:pt x="28" y="19"/>
                  </a:cubicBezTo>
                  <a:cubicBezTo>
                    <a:pt x="28" y="14"/>
                    <a:pt x="30" y="9"/>
                    <a:pt x="33" y="6"/>
                  </a:cubicBezTo>
                  <a:cubicBezTo>
                    <a:pt x="37" y="2"/>
                    <a:pt x="42" y="0"/>
                    <a:pt x="47" y="0"/>
                  </a:cubicBezTo>
                  <a:cubicBezTo>
                    <a:pt x="53" y="0"/>
                    <a:pt x="57" y="2"/>
                    <a:pt x="61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5" y="134"/>
                  </a:moveTo>
                  <a:cubicBezTo>
                    <a:pt x="95" y="140"/>
                    <a:pt x="92" y="143"/>
                    <a:pt x="86" y="143"/>
                  </a:cubicBezTo>
                  <a:cubicBezTo>
                    <a:pt x="80" y="143"/>
                    <a:pt x="77" y="140"/>
                    <a:pt x="77" y="134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2" y="234"/>
                  </a:cubicBezTo>
                  <a:cubicBezTo>
                    <a:pt x="54" y="234"/>
                    <a:pt x="50" y="231"/>
                    <a:pt x="50" y="224"/>
                  </a:cubicBezTo>
                  <a:cubicBezTo>
                    <a:pt x="50" y="133"/>
                    <a:pt x="50" y="133"/>
                    <a:pt x="50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3" y="234"/>
                  </a:cubicBezTo>
                  <a:cubicBezTo>
                    <a:pt x="26" y="234"/>
                    <a:pt x="22" y="231"/>
                    <a:pt x="22" y="224"/>
                  </a:cubicBezTo>
                  <a:cubicBezTo>
                    <a:pt x="22" y="69"/>
                    <a:pt x="22" y="69"/>
                    <a:pt x="22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5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5" y="48"/>
                    <a:pt x="95" y="60"/>
                  </a:cubicBezTo>
                  <a:lnTo>
                    <a:pt x="95" y="13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376" name="Freeform 23"/>
            <p:cNvSpPr>
              <a:spLocks noEditPoints="1"/>
            </p:cNvSpPr>
            <p:nvPr/>
          </p:nvSpPr>
          <p:spPr bwMode="auto">
            <a:xfrm>
              <a:off x="3682607" y="2030581"/>
              <a:ext cx="277284" cy="679451"/>
            </a:xfrm>
            <a:custGeom>
              <a:avLst/>
              <a:gdLst>
                <a:gd name="T0" fmla="*/ 67 w 96"/>
                <a:gd name="T1" fmla="*/ 19 h 234"/>
                <a:gd name="T2" fmla="*/ 62 w 96"/>
                <a:gd name="T3" fmla="*/ 34 h 234"/>
                <a:gd name="T4" fmla="*/ 48 w 96"/>
                <a:gd name="T5" fmla="*/ 40 h 234"/>
                <a:gd name="T6" fmla="*/ 34 w 96"/>
                <a:gd name="T7" fmla="*/ 34 h 234"/>
                <a:gd name="T8" fmla="*/ 28 w 96"/>
                <a:gd name="T9" fmla="*/ 19 h 234"/>
                <a:gd name="T10" fmla="*/ 34 w 96"/>
                <a:gd name="T11" fmla="*/ 6 h 234"/>
                <a:gd name="T12" fmla="*/ 48 w 96"/>
                <a:gd name="T13" fmla="*/ 0 h 234"/>
                <a:gd name="T14" fmla="*/ 62 w 96"/>
                <a:gd name="T15" fmla="*/ 6 h 234"/>
                <a:gd name="T16" fmla="*/ 67 w 96"/>
                <a:gd name="T17" fmla="*/ 19 h 234"/>
                <a:gd name="T18" fmla="*/ 96 w 96"/>
                <a:gd name="T19" fmla="*/ 134 h 234"/>
                <a:gd name="T20" fmla="*/ 87 w 96"/>
                <a:gd name="T21" fmla="*/ 143 h 234"/>
                <a:gd name="T22" fmla="*/ 78 w 96"/>
                <a:gd name="T23" fmla="*/ 134 h 234"/>
                <a:gd name="T24" fmla="*/ 78 w 96"/>
                <a:gd name="T25" fmla="*/ 69 h 234"/>
                <a:gd name="T26" fmla="*/ 73 w 96"/>
                <a:gd name="T27" fmla="*/ 69 h 234"/>
                <a:gd name="T28" fmla="*/ 73 w 96"/>
                <a:gd name="T29" fmla="*/ 224 h 234"/>
                <a:gd name="T30" fmla="*/ 62 w 96"/>
                <a:gd name="T31" fmla="*/ 234 h 234"/>
                <a:gd name="T32" fmla="*/ 51 w 96"/>
                <a:gd name="T33" fmla="*/ 224 h 234"/>
                <a:gd name="T34" fmla="*/ 51 w 96"/>
                <a:gd name="T35" fmla="*/ 133 h 234"/>
                <a:gd name="T36" fmla="*/ 45 w 96"/>
                <a:gd name="T37" fmla="*/ 133 h 234"/>
                <a:gd name="T38" fmla="*/ 45 w 96"/>
                <a:gd name="T39" fmla="*/ 224 h 234"/>
                <a:gd name="T40" fmla="*/ 34 w 96"/>
                <a:gd name="T41" fmla="*/ 234 h 234"/>
                <a:gd name="T42" fmla="*/ 23 w 96"/>
                <a:gd name="T43" fmla="*/ 224 h 234"/>
                <a:gd name="T44" fmla="*/ 23 w 96"/>
                <a:gd name="T45" fmla="*/ 69 h 234"/>
                <a:gd name="T46" fmla="*/ 18 w 96"/>
                <a:gd name="T47" fmla="*/ 69 h 234"/>
                <a:gd name="T48" fmla="*/ 18 w 96"/>
                <a:gd name="T49" fmla="*/ 134 h 234"/>
                <a:gd name="T50" fmla="*/ 9 w 96"/>
                <a:gd name="T51" fmla="*/ 143 h 234"/>
                <a:gd name="T52" fmla="*/ 0 w 96"/>
                <a:gd name="T53" fmla="*/ 134 h 234"/>
                <a:gd name="T54" fmla="*/ 0 w 96"/>
                <a:gd name="T55" fmla="*/ 60 h 234"/>
                <a:gd name="T56" fmla="*/ 25 w 96"/>
                <a:gd name="T57" fmla="*/ 42 h 234"/>
                <a:gd name="T58" fmla="*/ 71 w 96"/>
                <a:gd name="T59" fmla="*/ 42 h 234"/>
                <a:gd name="T60" fmla="*/ 96 w 96"/>
                <a:gd name="T61" fmla="*/ 60 h 234"/>
                <a:gd name="T62" fmla="*/ 96 w 96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6" h="234">
                  <a:moveTo>
                    <a:pt x="67" y="19"/>
                  </a:moveTo>
                  <a:cubicBezTo>
                    <a:pt x="67" y="25"/>
                    <a:pt x="66" y="29"/>
                    <a:pt x="62" y="34"/>
                  </a:cubicBezTo>
                  <a:cubicBezTo>
                    <a:pt x="58" y="38"/>
                    <a:pt x="53" y="40"/>
                    <a:pt x="48" y="40"/>
                  </a:cubicBezTo>
                  <a:cubicBezTo>
                    <a:pt x="42" y="40"/>
                    <a:pt x="38" y="38"/>
                    <a:pt x="34" y="34"/>
                  </a:cubicBezTo>
                  <a:cubicBezTo>
                    <a:pt x="30" y="29"/>
                    <a:pt x="28" y="25"/>
                    <a:pt x="28" y="19"/>
                  </a:cubicBezTo>
                  <a:cubicBezTo>
                    <a:pt x="28" y="14"/>
                    <a:pt x="30" y="9"/>
                    <a:pt x="34" y="6"/>
                  </a:cubicBezTo>
                  <a:cubicBezTo>
                    <a:pt x="38" y="2"/>
                    <a:pt x="42" y="0"/>
                    <a:pt x="48" y="0"/>
                  </a:cubicBezTo>
                  <a:cubicBezTo>
                    <a:pt x="53" y="0"/>
                    <a:pt x="58" y="2"/>
                    <a:pt x="62" y="6"/>
                  </a:cubicBezTo>
                  <a:cubicBezTo>
                    <a:pt x="66" y="9"/>
                    <a:pt x="67" y="14"/>
                    <a:pt x="67" y="19"/>
                  </a:cubicBezTo>
                  <a:close/>
                  <a:moveTo>
                    <a:pt x="96" y="134"/>
                  </a:moveTo>
                  <a:cubicBezTo>
                    <a:pt x="96" y="140"/>
                    <a:pt x="93" y="143"/>
                    <a:pt x="87" y="143"/>
                  </a:cubicBezTo>
                  <a:cubicBezTo>
                    <a:pt x="81" y="143"/>
                    <a:pt x="78" y="140"/>
                    <a:pt x="78" y="134"/>
                  </a:cubicBezTo>
                  <a:cubicBezTo>
                    <a:pt x="78" y="69"/>
                    <a:pt x="78" y="69"/>
                    <a:pt x="78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2" y="234"/>
                  </a:cubicBezTo>
                  <a:cubicBezTo>
                    <a:pt x="54" y="234"/>
                    <a:pt x="51" y="231"/>
                    <a:pt x="51" y="224"/>
                  </a:cubicBezTo>
                  <a:cubicBezTo>
                    <a:pt x="51" y="133"/>
                    <a:pt x="51" y="133"/>
                    <a:pt x="51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4" y="234"/>
                  </a:cubicBezTo>
                  <a:cubicBezTo>
                    <a:pt x="26" y="234"/>
                    <a:pt x="23" y="231"/>
                    <a:pt x="23" y="224"/>
                  </a:cubicBezTo>
                  <a:cubicBezTo>
                    <a:pt x="23" y="69"/>
                    <a:pt x="23" y="69"/>
                    <a:pt x="23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5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6" y="48"/>
                    <a:pt x="96" y="60"/>
                  </a:cubicBezTo>
                  <a:lnTo>
                    <a:pt x="96" y="13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377" name="Freeform 5"/>
            <p:cNvSpPr>
              <a:spLocks noEditPoints="1"/>
            </p:cNvSpPr>
            <p:nvPr/>
          </p:nvSpPr>
          <p:spPr bwMode="auto">
            <a:xfrm>
              <a:off x="5170623" y="2030581"/>
              <a:ext cx="277284" cy="679451"/>
            </a:xfrm>
            <a:custGeom>
              <a:avLst/>
              <a:gdLst>
                <a:gd name="T0" fmla="*/ 67 w 95"/>
                <a:gd name="T1" fmla="*/ 19 h 234"/>
                <a:gd name="T2" fmla="*/ 61 w 95"/>
                <a:gd name="T3" fmla="*/ 34 h 234"/>
                <a:gd name="T4" fmla="*/ 47 w 95"/>
                <a:gd name="T5" fmla="*/ 40 h 234"/>
                <a:gd name="T6" fmla="*/ 33 w 95"/>
                <a:gd name="T7" fmla="*/ 34 h 234"/>
                <a:gd name="T8" fmla="*/ 28 w 95"/>
                <a:gd name="T9" fmla="*/ 19 h 234"/>
                <a:gd name="T10" fmla="*/ 33 w 95"/>
                <a:gd name="T11" fmla="*/ 6 h 234"/>
                <a:gd name="T12" fmla="*/ 47 w 95"/>
                <a:gd name="T13" fmla="*/ 0 h 234"/>
                <a:gd name="T14" fmla="*/ 61 w 95"/>
                <a:gd name="T15" fmla="*/ 6 h 234"/>
                <a:gd name="T16" fmla="*/ 67 w 95"/>
                <a:gd name="T17" fmla="*/ 19 h 234"/>
                <a:gd name="T18" fmla="*/ 95 w 95"/>
                <a:gd name="T19" fmla="*/ 134 h 234"/>
                <a:gd name="T20" fmla="*/ 86 w 95"/>
                <a:gd name="T21" fmla="*/ 143 h 234"/>
                <a:gd name="T22" fmla="*/ 77 w 95"/>
                <a:gd name="T23" fmla="*/ 134 h 234"/>
                <a:gd name="T24" fmla="*/ 77 w 95"/>
                <a:gd name="T25" fmla="*/ 69 h 234"/>
                <a:gd name="T26" fmla="*/ 73 w 95"/>
                <a:gd name="T27" fmla="*/ 69 h 234"/>
                <a:gd name="T28" fmla="*/ 73 w 95"/>
                <a:gd name="T29" fmla="*/ 224 h 234"/>
                <a:gd name="T30" fmla="*/ 62 w 95"/>
                <a:gd name="T31" fmla="*/ 234 h 234"/>
                <a:gd name="T32" fmla="*/ 50 w 95"/>
                <a:gd name="T33" fmla="*/ 224 h 234"/>
                <a:gd name="T34" fmla="*/ 50 w 95"/>
                <a:gd name="T35" fmla="*/ 133 h 234"/>
                <a:gd name="T36" fmla="*/ 45 w 95"/>
                <a:gd name="T37" fmla="*/ 133 h 234"/>
                <a:gd name="T38" fmla="*/ 45 w 95"/>
                <a:gd name="T39" fmla="*/ 224 h 234"/>
                <a:gd name="T40" fmla="*/ 33 w 95"/>
                <a:gd name="T41" fmla="*/ 234 h 234"/>
                <a:gd name="T42" fmla="*/ 22 w 95"/>
                <a:gd name="T43" fmla="*/ 224 h 234"/>
                <a:gd name="T44" fmla="*/ 22 w 95"/>
                <a:gd name="T45" fmla="*/ 69 h 234"/>
                <a:gd name="T46" fmla="*/ 18 w 95"/>
                <a:gd name="T47" fmla="*/ 69 h 234"/>
                <a:gd name="T48" fmla="*/ 18 w 95"/>
                <a:gd name="T49" fmla="*/ 134 h 234"/>
                <a:gd name="T50" fmla="*/ 9 w 95"/>
                <a:gd name="T51" fmla="*/ 143 h 234"/>
                <a:gd name="T52" fmla="*/ 0 w 95"/>
                <a:gd name="T53" fmla="*/ 134 h 234"/>
                <a:gd name="T54" fmla="*/ 0 w 95"/>
                <a:gd name="T55" fmla="*/ 60 h 234"/>
                <a:gd name="T56" fmla="*/ 24 w 95"/>
                <a:gd name="T57" fmla="*/ 42 h 234"/>
                <a:gd name="T58" fmla="*/ 71 w 95"/>
                <a:gd name="T59" fmla="*/ 42 h 234"/>
                <a:gd name="T60" fmla="*/ 95 w 95"/>
                <a:gd name="T61" fmla="*/ 60 h 234"/>
                <a:gd name="T62" fmla="*/ 95 w 95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5" h="234">
                  <a:moveTo>
                    <a:pt x="67" y="19"/>
                  </a:moveTo>
                  <a:cubicBezTo>
                    <a:pt x="67" y="25"/>
                    <a:pt x="65" y="29"/>
                    <a:pt x="61" y="34"/>
                  </a:cubicBezTo>
                  <a:cubicBezTo>
                    <a:pt x="57" y="38"/>
                    <a:pt x="53" y="40"/>
                    <a:pt x="47" y="40"/>
                  </a:cubicBezTo>
                  <a:cubicBezTo>
                    <a:pt x="42" y="40"/>
                    <a:pt x="37" y="38"/>
                    <a:pt x="33" y="34"/>
                  </a:cubicBezTo>
                  <a:cubicBezTo>
                    <a:pt x="29" y="29"/>
                    <a:pt x="28" y="25"/>
                    <a:pt x="28" y="19"/>
                  </a:cubicBezTo>
                  <a:cubicBezTo>
                    <a:pt x="28" y="14"/>
                    <a:pt x="29" y="9"/>
                    <a:pt x="33" y="6"/>
                  </a:cubicBezTo>
                  <a:cubicBezTo>
                    <a:pt x="37" y="2"/>
                    <a:pt x="42" y="0"/>
                    <a:pt x="47" y="0"/>
                  </a:cubicBezTo>
                  <a:cubicBezTo>
                    <a:pt x="53" y="0"/>
                    <a:pt x="57" y="2"/>
                    <a:pt x="61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5" y="134"/>
                  </a:moveTo>
                  <a:cubicBezTo>
                    <a:pt x="95" y="140"/>
                    <a:pt x="92" y="143"/>
                    <a:pt x="86" y="143"/>
                  </a:cubicBezTo>
                  <a:cubicBezTo>
                    <a:pt x="80" y="143"/>
                    <a:pt x="77" y="140"/>
                    <a:pt x="77" y="134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2" y="234"/>
                  </a:cubicBezTo>
                  <a:cubicBezTo>
                    <a:pt x="54" y="234"/>
                    <a:pt x="50" y="231"/>
                    <a:pt x="50" y="224"/>
                  </a:cubicBezTo>
                  <a:cubicBezTo>
                    <a:pt x="50" y="133"/>
                    <a:pt x="50" y="133"/>
                    <a:pt x="50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3" y="234"/>
                  </a:cubicBezTo>
                  <a:cubicBezTo>
                    <a:pt x="26" y="234"/>
                    <a:pt x="22" y="231"/>
                    <a:pt x="22" y="224"/>
                  </a:cubicBezTo>
                  <a:cubicBezTo>
                    <a:pt x="22" y="69"/>
                    <a:pt x="22" y="69"/>
                    <a:pt x="22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4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5" y="48"/>
                    <a:pt x="95" y="60"/>
                  </a:cubicBezTo>
                  <a:lnTo>
                    <a:pt x="95" y="134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378" name="Freeform 7"/>
            <p:cNvSpPr>
              <a:spLocks noEditPoints="1"/>
            </p:cNvSpPr>
            <p:nvPr/>
          </p:nvSpPr>
          <p:spPr bwMode="auto">
            <a:xfrm>
              <a:off x="6341139" y="2030581"/>
              <a:ext cx="277284" cy="679451"/>
            </a:xfrm>
            <a:custGeom>
              <a:avLst/>
              <a:gdLst>
                <a:gd name="T0" fmla="*/ 68 w 96"/>
                <a:gd name="T1" fmla="*/ 19 h 234"/>
                <a:gd name="T2" fmla="*/ 62 w 96"/>
                <a:gd name="T3" fmla="*/ 34 h 234"/>
                <a:gd name="T4" fmla="*/ 48 w 96"/>
                <a:gd name="T5" fmla="*/ 40 h 234"/>
                <a:gd name="T6" fmla="*/ 34 w 96"/>
                <a:gd name="T7" fmla="*/ 34 h 234"/>
                <a:gd name="T8" fmla="*/ 28 w 96"/>
                <a:gd name="T9" fmla="*/ 19 h 234"/>
                <a:gd name="T10" fmla="*/ 34 w 96"/>
                <a:gd name="T11" fmla="*/ 6 h 234"/>
                <a:gd name="T12" fmla="*/ 48 w 96"/>
                <a:gd name="T13" fmla="*/ 0 h 234"/>
                <a:gd name="T14" fmla="*/ 62 w 96"/>
                <a:gd name="T15" fmla="*/ 6 h 234"/>
                <a:gd name="T16" fmla="*/ 68 w 96"/>
                <a:gd name="T17" fmla="*/ 19 h 234"/>
                <a:gd name="T18" fmla="*/ 96 w 96"/>
                <a:gd name="T19" fmla="*/ 134 h 234"/>
                <a:gd name="T20" fmla="*/ 87 w 96"/>
                <a:gd name="T21" fmla="*/ 143 h 234"/>
                <a:gd name="T22" fmla="*/ 78 w 96"/>
                <a:gd name="T23" fmla="*/ 134 h 234"/>
                <a:gd name="T24" fmla="*/ 78 w 96"/>
                <a:gd name="T25" fmla="*/ 69 h 234"/>
                <a:gd name="T26" fmla="*/ 73 w 96"/>
                <a:gd name="T27" fmla="*/ 69 h 234"/>
                <a:gd name="T28" fmla="*/ 73 w 96"/>
                <a:gd name="T29" fmla="*/ 224 h 234"/>
                <a:gd name="T30" fmla="*/ 62 w 96"/>
                <a:gd name="T31" fmla="*/ 234 h 234"/>
                <a:gd name="T32" fmla="*/ 51 w 96"/>
                <a:gd name="T33" fmla="*/ 224 h 234"/>
                <a:gd name="T34" fmla="*/ 51 w 96"/>
                <a:gd name="T35" fmla="*/ 133 h 234"/>
                <a:gd name="T36" fmla="*/ 45 w 96"/>
                <a:gd name="T37" fmla="*/ 133 h 234"/>
                <a:gd name="T38" fmla="*/ 45 w 96"/>
                <a:gd name="T39" fmla="*/ 224 h 234"/>
                <a:gd name="T40" fmla="*/ 34 w 96"/>
                <a:gd name="T41" fmla="*/ 234 h 234"/>
                <a:gd name="T42" fmla="*/ 23 w 96"/>
                <a:gd name="T43" fmla="*/ 224 h 234"/>
                <a:gd name="T44" fmla="*/ 23 w 96"/>
                <a:gd name="T45" fmla="*/ 69 h 234"/>
                <a:gd name="T46" fmla="*/ 19 w 96"/>
                <a:gd name="T47" fmla="*/ 69 h 234"/>
                <a:gd name="T48" fmla="*/ 19 w 96"/>
                <a:gd name="T49" fmla="*/ 134 h 234"/>
                <a:gd name="T50" fmla="*/ 9 w 96"/>
                <a:gd name="T51" fmla="*/ 143 h 234"/>
                <a:gd name="T52" fmla="*/ 0 w 96"/>
                <a:gd name="T53" fmla="*/ 134 h 234"/>
                <a:gd name="T54" fmla="*/ 0 w 96"/>
                <a:gd name="T55" fmla="*/ 60 h 234"/>
                <a:gd name="T56" fmla="*/ 25 w 96"/>
                <a:gd name="T57" fmla="*/ 42 h 234"/>
                <a:gd name="T58" fmla="*/ 71 w 96"/>
                <a:gd name="T59" fmla="*/ 42 h 234"/>
                <a:gd name="T60" fmla="*/ 96 w 96"/>
                <a:gd name="T61" fmla="*/ 60 h 234"/>
                <a:gd name="T62" fmla="*/ 96 w 96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6" h="234">
                  <a:moveTo>
                    <a:pt x="68" y="19"/>
                  </a:moveTo>
                  <a:cubicBezTo>
                    <a:pt x="68" y="25"/>
                    <a:pt x="66" y="29"/>
                    <a:pt x="62" y="34"/>
                  </a:cubicBezTo>
                  <a:cubicBezTo>
                    <a:pt x="58" y="38"/>
                    <a:pt x="53" y="40"/>
                    <a:pt x="48" y="40"/>
                  </a:cubicBezTo>
                  <a:cubicBezTo>
                    <a:pt x="43" y="40"/>
                    <a:pt x="38" y="38"/>
                    <a:pt x="34" y="34"/>
                  </a:cubicBezTo>
                  <a:cubicBezTo>
                    <a:pt x="30" y="29"/>
                    <a:pt x="28" y="25"/>
                    <a:pt x="28" y="19"/>
                  </a:cubicBezTo>
                  <a:cubicBezTo>
                    <a:pt x="28" y="14"/>
                    <a:pt x="30" y="9"/>
                    <a:pt x="34" y="6"/>
                  </a:cubicBezTo>
                  <a:cubicBezTo>
                    <a:pt x="38" y="2"/>
                    <a:pt x="43" y="0"/>
                    <a:pt x="48" y="0"/>
                  </a:cubicBezTo>
                  <a:cubicBezTo>
                    <a:pt x="53" y="0"/>
                    <a:pt x="58" y="2"/>
                    <a:pt x="62" y="6"/>
                  </a:cubicBezTo>
                  <a:cubicBezTo>
                    <a:pt x="66" y="9"/>
                    <a:pt x="68" y="14"/>
                    <a:pt x="68" y="19"/>
                  </a:cubicBezTo>
                  <a:close/>
                  <a:moveTo>
                    <a:pt x="96" y="134"/>
                  </a:moveTo>
                  <a:cubicBezTo>
                    <a:pt x="96" y="140"/>
                    <a:pt x="93" y="143"/>
                    <a:pt x="87" y="143"/>
                  </a:cubicBezTo>
                  <a:cubicBezTo>
                    <a:pt x="81" y="143"/>
                    <a:pt x="78" y="140"/>
                    <a:pt x="78" y="134"/>
                  </a:cubicBezTo>
                  <a:cubicBezTo>
                    <a:pt x="78" y="69"/>
                    <a:pt x="78" y="69"/>
                    <a:pt x="78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70" y="234"/>
                    <a:pt x="62" y="234"/>
                  </a:cubicBezTo>
                  <a:cubicBezTo>
                    <a:pt x="55" y="234"/>
                    <a:pt x="51" y="231"/>
                    <a:pt x="51" y="224"/>
                  </a:cubicBezTo>
                  <a:cubicBezTo>
                    <a:pt x="51" y="133"/>
                    <a:pt x="51" y="133"/>
                    <a:pt x="51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2" y="234"/>
                    <a:pt x="34" y="234"/>
                  </a:cubicBezTo>
                  <a:cubicBezTo>
                    <a:pt x="27" y="234"/>
                    <a:pt x="23" y="231"/>
                    <a:pt x="23" y="224"/>
                  </a:cubicBezTo>
                  <a:cubicBezTo>
                    <a:pt x="23" y="69"/>
                    <a:pt x="23" y="69"/>
                    <a:pt x="23" y="69"/>
                  </a:cubicBezTo>
                  <a:cubicBezTo>
                    <a:pt x="19" y="69"/>
                    <a:pt x="19" y="69"/>
                    <a:pt x="19" y="69"/>
                  </a:cubicBezTo>
                  <a:cubicBezTo>
                    <a:pt x="19" y="134"/>
                    <a:pt x="19" y="134"/>
                    <a:pt x="19" y="134"/>
                  </a:cubicBezTo>
                  <a:cubicBezTo>
                    <a:pt x="19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9" y="42"/>
                    <a:pt x="25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8" y="42"/>
                    <a:pt x="96" y="48"/>
                    <a:pt x="96" y="60"/>
                  </a:cubicBezTo>
                  <a:lnTo>
                    <a:pt x="96" y="134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379" name="Freeform 9"/>
            <p:cNvSpPr>
              <a:spLocks noEditPoints="1"/>
            </p:cNvSpPr>
            <p:nvPr/>
          </p:nvSpPr>
          <p:spPr bwMode="auto">
            <a:xfrm>
              <a:off x="5759056" y="2030581"/>
              <a:ext cx="275167" cy="679451"/>
            </a:xfrm>
            <a:custGeom>
              <a:avLst/>
              <a:gdLst>
                <a:gd name="T0" fmla="*/ 67 w 95"/>
                <a:gd name="T1" fmla="*/ 19 h 234"/>
                <a:gd name="T2" fmla="*/ 61 w 95"/>
                <a:gd name="T3" fmla="*/ 34 h 234"/>
                <a:gd name="T4" fmla="*/ 47 w 95"/>
                <a:gd name="T5" fmla="*/ 40 h 234"/>
                <a:gd name="T6" fmla="*/ 33 w 95"/>
                <a:gd name="T7" fmla="*/ 34 h 234"/>
                <a:gd name="T8" fmla="*/ 27 w 95"/>
                <a:gd name="T9" fmla="*/ 19 h 234"/>
                <a:gd name="T10" fmla="*/ 33 w 95"/>
                <a:gd name="T11" fmla="*/ 6 h 234"/>
                <a:gd name="T12" fmla="*/ 47 w 95"/>
                <a:gd name="T13" fmla="*/ 0 h 234"/>
                <a:gd name="T14" fmla="*/ 61 w 95"/>
                <a:gd name="T15" fmla="*/ 6 h 234"/>
                <a:gd name="T16" fmla="*/ 67 w 95"/>
                <a:gd name="T17" fmla="*/ 19 h 234"/>
                <a:gd name="T18" fmla="*/ 95 w 95"/>
                <a:gd name="T19" fmla="*/ 134 h 234"/>
                <a:gd name="T20" fmla="*/ 86 w 95"/>
                <a:gd name="T21" fmla="*/ 143 h 234"/>
                <a:gd name="T22" fmla="*/ 77 w 95"/>
                <a:gd name="T23" fmla="*/ 134 h 234"/>
                <a:gd name="T24" fmla="*/ 77 w 95"/>
                <a:gd name="T25" fmla="*/ 69 h 234"/>
                <a:gd name="T26" fmla="*/ 73 w 95"/>
                <a:gd name="T27" fmla="*/ 69 h 234"/>
                <a:gd name="T28" fmla="*/ 73 w 95"/>
                <a:gd name="T29" fmla="*/ 224 h 234"/>
                <a:gd name="T30" fmla="*/ 61 w 95"/>
                <a:gd name="T31" fmla="*/ 234 h 234"/>
                <a:gd name="T32" fmla="*/ 50 w 95"/>
                <a:gd name="T33" fmla="*/ 224 h 234"/>
                <a:gd name="T34" fmla="*/ 50 w 95"/>
                <a:gd name="T35" fmla="*/ 133 h 234"/>
                <a:gd name="T36" fmla="*/ 45 w 95"/>
                <a:gd name="T37" fmla="*/ 133 h 234"/>
                <a:gd name="T38" fmla="*/ 45 w 95"/>
                <a:gd name="T39" fmla="*/ 224 h 234"/>
                <a:gd name="T40" fmla="*/ 33 w 95"/>
                <a:gd name="T41" fmla="*/ 234 h 234"/>
                <a:gd name="T42" fmla="*/ 22 w 95"/>
                <a:gd name="T43" fmla="*/ 224 h 234"/>
                <a:gd name="T44" fmla="*/ 22 w 95"/>
                <a:gd name="T45" fmla="*/ 69 h 234"/>
                <a:gd name="T46" fmla="*/ 18 w 95"/>
                <a:gd name="T47" fmla="*/ 69 h 234"/>
                <a:gd name="T48" fmla="*/ 18 w 95"/>
                <a:gd name="T49" fmla="*/ 134 h 234"/>
                <a:gd name="T50" fmla="*/ 9 w 95"/>
                <a:gd name="T51" fmla="*/ 143 h 234"/>
                <a:gd name="T52" fmla="*/ 0 w 95"/>
                <a:gd name="T53" fmla="*/ 134 h 234"/>
                <a:gd name="T54" fmla="*/ 0 w 95"/>
                <a:gd name="T55" fmla="*/ 60 h 234"/>
                <a:gd name="T56" fmla="*/ 24 w 95"/>
                <a:gd name="T57" fmla="*/ 42 h 234"/>
                <a:gd name="T58" fmla="*/ 71 w 95"/>
                <a:gd name="T59" fmla="*/ 42 h 234"/>
                <a:gd name="T60" fmla="*/ 95 w 95"/>
                <a:gd name="T61" fmla="*/ 60 h 234"/>
                <a:gd name="T62" fmla="*/ 95 w 95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5" h="234">
                  <a:moveTo>
                    <a:pt x="67" y="19"/>
                  </a:moveTo>
                  <a:cubicBezTo>
                    <a:pt x="67" y="25"/>
                    <a:pt x="65" y="29"/>
                    <a:pt x="61" y="34"/>
                  </a:cubicBezTo>
                  <a:cubicBezTo>
                    <a:pt x="57" y="38"/>
                    <a:pt x="53" y="40"/>
                    <a:pt x="47" y="40"/>
                  </a:cubicBezTo>
                  <a:cubicBezTo>
                    <a:pt x="42" y="40"/>
                    <a:pt x="37" y="38"/>
                    <a:pt x="33" y="34"/>
                  </a:cubicBezTo>
                  <a:cubicBezTo>
                    <a:pt x="29" y="29"/>
                    <a:pt x="27" y="25"/>
                    <a:pt x="27" y="19"/>
                  </a:cubicBezTo>
                  <a:cubicBezTo>
                    <a:pt x="27" y="14"/>
                    <a:pt x="29" y="9"/>
                    <a:pt x="33" y="6"/>
                  </a:cubicBezTo>
                  <a:cubicBezTo>
                    <a:pt x="37" y="2"/>
                    <a:pt x="42" y="0"/>
                    <a:pt x="47" y="0"/>
                  </a:cubicBezTo>
                  <a:cubicBezTo>
                    <a:pt x="53" y="0"/>
                    <a:pt x="57" y="2"/>
                    <a:pt x="61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5" y="134"/>
                  </a:moveTo>
                  <a:cubicBezTo>
                    <a:pt x="95" y="140"/>
                    <a:pt x="92" y="143"/>
                    <a:pt x="86" y="143"/>
                  </a:cubicBezTo>
                  <a:cubicBezTo>
                    <a:pt x="80" y="143"/>
                    <a:pt x="77" y="140"/>
                    <a:pt x="77" y="134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1" y="234"/>
                  </a:cubicBezTo>
                  <a:cubicBezTo>
                    <a:pt x="54" y="234"/>
                    <a:pt x="50" y="231"/>
                    <a:pt x="50" y="224"/>
                  </a:cubicBezTo>
                  <a:cubicBezTo>
                    <a:pt x="50" y="133"/>
                    <a:pt x="50" y="133"/>
                    <a:pt x="50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3" y="234"/>
                  </a:cubicBezTo>
                  <a:cubicBezTo>
                    <a:pt x="26" y="234"/>
                    <a:pt x="22" y="231"/>
                    <a:pt x="22" y="224"/>
                  </a:cubicBezTo>
                  <a:cubicBezTo>
                    <a:pt x="22" y="69"/>
                    <a:pt x="22" y="69"/>
                    <a:pt x="22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4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5" y="48"/>
                    <a:pt x="95" y="60"/>
                  </a:cubicBezTo>
                  <a:lnTo>
                    <a:pt x="95" y="134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380" name="Freeform 15"/>
            <p:cNvSpPr>
              <a:spLocks noEditPoints="1"/>
            </p:cNvSpPr>
            <p:nvPr/>
          </p:nvSpPr>
          <p:spPr bwMode="auto">
            <a:xfrm>
              <a:off x="5466956" y="2030581"/>
              <a:ext cx="279400" cy="679451"/>
            </a:xfrm>
            <a:custGeom>
              <a:avLst/>
              <a:gdLst>
                <a:gd name="T0" fmla="*/ 67 w 96"/>
                <a:gd name="T1" fmla="*/ 19 h 234"/>
                <a:gd name="T2" fmla="*/ 62 w 96"/>
                <a:gd name="T3" fmla="*/ 34 h 234"/>
                <a:gd name="T4" fmla="*/ 48 w 96"/>
                <a:gd name="T5" fmla="*/ 40 h 234"/>
                <a:gd name="T6" fmla="*/ 34 w 96"/>
                <a:gd name="T7" fmla="*/ 34 h 234"/>
                <a:gd name="T8" fmla="*/ 28 w 96"/>
                <a:gd name="T9" fmla="*/ 19 h 234"/>
                <a:gd name="T10" fmla="*/ 34 w 96"/>
                <a:gd name="T11" fmla="*/ 6 h 234"/>
                <a:gd name="T12" fmla="*/ 48 w 96"/>
                <a:gd name="T13" fmla="*/ 0 h 234"/>
                <a:gd name="T14" fmla="*/ 62 w 96"/>
                <a:gd name="T15" fmla="*/ 6 h 234"/>
                <a:gd name="T16" fmla="*/ 67 w 96"/>
                <a:gd name="T17" fmla="*/ 19 h 234"/>
                <a:gd name="T18" fmla="*/ 96 w 96"/>
                <a:gd name="T19" fmla="*/ 134 h 234"/>
                <a:gd name="T20" fmla="*/ 87 w 96"/>
                <a:gd name="T21" fmla="*/ 143 h 234"/>
                <a:gd name="T22" fmla="*/ 78 w 96"/>
                <a:gd name="T23" fmla="*/ 134 h 234"/>
                <a:gd name="T24" fmla="*/ 78 w 96"/>
                <a:gd name="T25" fmla="*/ 69 h 234"/>
                <a:gd name="T26" fmla="*/ 73 w 96"/>
                <a:gd name="T27" fmla="*/ 69 h 234"/>
                <a:gd name="T28" fmla="*/ 73 w 96"/>
                <a:gd name="T29" fmla="*/ 224 h 234"/>
                <a:gd name="T30" fmla="*/ 62 w 96"/>
                <a:gd name="T31" fmla="*/ 234 h 234"/>
                <a:gd name="T32" fmla="*/ 51 w 96"/>
                <a:gd name="T33" fmla="*/ 224 h 234"/>
                <a:gd name="T34" fmla="*/ 51 w 96"/>
                <a:gd name="T35" fmla="*/ 133 h 234"/>
                <a:gd name="T36" fmla="*/ 45 w 96"/>
                <a:gd name="T37" fmla="*/ 133 h 234"/>
                <a:gd name="T38" fmla="*/ 45 w 96"/>
                <a:gd name="T39" fmla="*/ 224 h 234"/>
                <a:gd name="T40" fmla="*/ 34 w 96"/>
                <a:gd name="T41" fmla="*/ 234 h 234"/>
                <a:gd name="T42" fmla="*/ 23 w 96"/>
                <a:gd name="T43" fmla="*/ 224 h 234"/>
                <a:gd name="T44" fmla="*/ 23 w 96"/>
                <a:gd name="T45" fmla="*/ 69 h 234"/>
                <a:gd name="T46" fmla="*/ 18 w 96"/>
                <a:gd name="T47" fmla="*/ 69 h 234"/>
                <a:gd name="T48" fmla="*/ 18 w 96"/>
                <a:gd name="T49" fmla="*/ 134 h 234"/>
                <a:gd name="T50" fmla="*/ 9 w 96"/>
                <a:gd name="T51" fmla="*/ 143 h 234"/>
                <a:gd name="T52" fmla="*/ 0 w 96"/>
                <a:gd name="T53" fmla="*/ 134 h 234"/>
                <a:gd name="T54" fmla="*/ 0 w 96"/>
                <a:gd name="T55" fmla="*/ 60 h 234"/>
                <a:gd name="T56" fmla="*/ 25 w 96"/>
                <a:gd name="T57" fmla="*/ 42 h 234"/>
                <a:gd name="T58" fmla="*/ 71 w 96"/>
                <a:gd name="T59" fmla="*/ 42 h 234"/>
                <a:gd name="T60" fmla="*/ 96 w 96"/>
                <a:gd name="T61" fmla="*/ 60 h 234"/>
                <a:gd name="T62" fmla="*/ 96 w 96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6" h="234">
                  <a:moveTo>
                    <a:pt x="67" y="19"/>
                  </a:moveTo>
                  <a:cubicBezTo>
                    <a:pt x="67" y="25"/>
                    <a:pt x="65" y="29"/>
                    <a:pt x="62" y="34"/>
                  </a:cubicBezTo>
                  <a:cubicBezTo>
                    <a:pt x="58" y="38"/>
                    <a:pt x="53" y="40"/>
                    <a:pt x="48" y="40"/>
                  </a:cubicBezTo>
                  <a:cubicBezTo>
                    <a:pt x="42" y="40"/>
                    <a:pt x="38" y="38"/>
                    <a:pt x="34" y="34"/>
                  </a:cubicBezTo>
                  <a:cubicBezTo>
                    <a:pt x="30" y="29"/>
                    <a:pt x="28" y="25"/>
                    <a:pt x="28" y="19"/>
                  </a:cubicBezTo>
                  <a:cubicBezTo>
                    <a:pt x="28" y="14"/>
                    <a:pt x="30" y="9"/>
                    <a:pt x="34" y="6"/>
                  </a:cubicBezTo>
                  <a:cubicBezTo>
                    <a:pt x="38" y="2"/>
                    <a:pt x="42" y="0"/>
                    <a:pt x="48" y="0"/>
                  </a:cubicBezTo>
                  <a:cubicBezTo>
                    <a:pt x="53" y="0"/>
                    <a:pt x="58" y="2"/>
                    <a:pt x="62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6" y="134"/>
                  </a:moveTo>
                  <a:cubicBezTo>
                    <a:pt x="96" y="140"/>
                    <a:pt x="93" y="143"/>
                    <a:pt x="87" y="143"/>
                  </a:cubicBezTo>
                  <a:cubicBezTo>
                    <a:pt x="81" y="143"/>
                    <a:pt x="78" y="140"/>
                    <a:pt x="78" y="134"/>
                  </a:cubicBezTo>
                  <a:cubicBezTo>
                    <a:pt x="78" y="69"/>
                    <a:pt x="78" y="69"/>
                    <a:pt x="78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2" y="234"/>
                  </a:cubicBezTo>
                  <a:cubicBezTo>
                    <a:pt x="54" y="234"/>
                    <a:pt x="51" y="231"/>
                    <a:pt x="51" y="224"/>
                  </a:cubicBezTo>
                  <a:cubicBezTo>
                    <a:pt x="51" y="133"/>
                    <a:pt x="51" y="133"/>
                    <a:pt x="51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4" y="234"/>
                  </a:cubicBezTo>
                  <a:cubicBezTo>
                    <a:pt x="26" y="234"/>
                    <a:pt x="23" y="231"/>
                    <a:pt x="23" y="224"/>
                  </a:cubicBezTo>
                  <a:cubicBezTo>
                    <a:pt x="23" y="69"/>
                    <a:pt x="23" y="69"/>
                    <a:pt x="23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5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6" y="48"/>
                    <a:pt x="96" y="60"/>
                  </a:cubicBezTo>
                  <a:lnTo>
                    <a:pt x="96" y="134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381" name="Freeform 17"/>
            <p:cNvSpPr>
              <a:spLocks noEditPoints="1"/>
            </p:cNvSpPr>
            <p:nvPr/>
          </p:nvSpPr>
          <p:spPr bwMode="auto">
            <a:xfrm>
              <a:off x="6639589" y="2030581"/>
              <a:ext cx="275167" cy="679451"/>
            </a:xfrm>
            <a:custGeom>
              <a:avLst/>
              <a:gdLst>
                <a:gd name="T0" fmla="*/ 67 w 95"/>
                <a:gd name="T1" fmla="*/ 19 h 234"/>
                <a:gd name="T2" fmla="*/ 61 w 95"/>
                <a:gd name="T3" fmla="*/ 34 h 234"/>
                <a:gd name="T4" fmla="*/ 47 w 95"/>
                <a:gd name="T5" fmla="*/ 40 h 234"/>
                <a:gd name="T6" fmla="*/ 34 w 95"/>
                <a:gd name="T7" fmla="*/ 34 h 234"/>
                <a:gd name="T8" fmla="*/ 28 w 95"/>
                <a:gd name="T9" fmla="*/ 19 h 234"/>
                <a:gd name="T10" fmla="*/ 33 w 95"/>
                <a:gd name="T11" fmla="*/ 6 h 234"/>
                <a:gd name="T12" fmla="*/ 47 w 95"/>
                <a:gd name="T13" fmla="*/ 0 h 234"/>
                <a:gd name="T14" fmla="*/ 61 w 95"/>
                <a:gd name="T15" fmla="*/ 6 h 234"/>
                <a:gd name="T16" fmla="*/ 67 w 95"/>
                <a:gd name="T17" fmla="*/ 19 h 234"/>
                <a:gd name="T18" fmla="*/ 95 w 95"/>
                <a:gd name="T19" fmla="*/ 134 h 234"/>
                <a:gd name="T20" fmla="*/ 86 w 95"/>
                <a:gd name="T21" fmla="*/ 143 h 234"/>
                <a:gd name="T22" fmla="*/ 77 w 95"/>
                <a:gd name="T23" fmla="*/ 134 h 234"/>
                <a:gd name="T24" fmla="*/ 77 w 95"/>
                <a:gd name="T25" fmla="*/ 69 h 234"/>
                <a:gd name="T26" fmla="*/ 73 w 95"/>
                <a:gd name="T27" fmla="*/ 69 h 234"/>
                <a:gd name="T28" fmla="*/ 73 w 95"/>
                <a:gd name="T29" fmla="*/ 224 h 234"/>
                <a:gd name="T30" fmla="*/ 62 w 95"/>
                <a:gd name="T31" fmla="*/ 234 h 234"/>
                <a:gd name="T32" fmla="*/ 51 w 95"/>
                <a:gd name="T33" fmla="*/ 224 h 234"/>
                <a:gd name="T34" fmla="*/ 51 w 95"/>
                <a:gd name="T35" fmla="*/ 133 h 234"/>
                <a:gd name="T36" fmla="*/ 45 w 95"/>
                <a:gd name="T37" fmla="*/ 133 h 234"/>
                <a:gd name="T38" fmla="*/ 45 w 95"/>
                <a:gd name="T39" fmla="*/ 224 h 234"/>
                <a:gd name="T40" fmla="*/ 34 w 95"/>
                <a:gd name="T41" fmla="*/ 234 h 234"/>
                <a:gd name="T42" fmla="*/ 22 w 95"/>
                <a:gd name="T43" fmla="*/ 224 h 234"/>
                <a:gd name="T44" fmla="*/ 22 w 95"/>
                <a:gd name="T45" fmla="*/ 69 h 234"/>
                <a:gd name="T46" fmla="*/ 18 w 95"/>
                <a:gd name="T47" fmla="*/ 69 h 234"/>
                <a:gd name="T48" fmla="*/ 18 w 95"/>
                <a:gd name="T49" fmla="*/ 134 h 234"/>
                <a:gd name="T50" fmla="*/ 9 w 95"/>
                <a:gd name="T51" fmla="*/ 143 h 234"/>
                <a:gd name="T52" fmla="*/ 0 w 95"/>
                <a:gd name="T53" fmla="*/ 134 h 234"/>
                <a:gd name="T54" fmla="*/ 0 w 95"/>
                <a:gd name="T55" fmla="*/ 60 h 234"/>
                <a:gd name="T56" fmla="*/ 25 w 95"/>
                <a:gd name="T57" fmla="*/ 42 h 234"/>
                <a:gd name="T58" fmla="*/ 71 w 95"/>
                <a:gd name="T59" fmla="*/ 42 h 234"/>
                <a:gd name="T60" fmla="*/ 95 w 95"/>
                <a:gd name="T61" fmla="*/ 60 h 234"/>
                <a:gd name="T62" fmla="*/ 95 w 95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5" h="234">
                  <a:moveTo>
                    <a:pt x="67" y="19"/>
                  </a:moveTo>
                  <a:cubicBezTo>
                    <a:pt x="67" y="25"/>
                    <a:pt x="65" y="29"/>
                    <a:pt x="61" y="34"/>
                  </a:cubicBezTo>
                  <a:cubicBezTo>
                    <a:pt x="57" y="38"/>
                    <a:pt x="53" y="40"/>
                    <a:pt x="47" y="40"/>
                  </a:cubicBezTo>
                  <a:cubicBezTo>
                    <a:pt x="42" y="40"/>
                    <a:pt x="37" y="38"/>
                    <a:pt x="34" y="34"/>
                  </a:cubicBezTo>
                  <a:cubicBezTo>
                    <a:pt x="30" y="29"/>
                    <a:pt x="28" y="25"/>
                    <a:pt x="28" y="19"/>
                  </a:cubicBezTo>
                  <a:cubicBezTo>
                    <a:pt x="28" y="14"/>
                    <a:pt x="30" y="9"/>
                    <a:pt x="33" y="6"/>
                  </a:cubicBezTo>
                  <a:cubicBezTo>
                    <a:pt x="37" y="2"/>
                    <a:pt x="42" y="0"/>
                    <a:pt x="47" y="0"/>
                  </a:cubicBezTo>
                  <a:cubicBezTo>
                    <a:pt x="53" y="0"/>
                    <a:pt x="57" y="2"/>
                    <a:pt x="61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5" y="134"/>
                  </a:moveTo>
                  <a:cubicBezTo>
                    <a:pt x="95" y="140"/>
                    <a:pt x="92" y="143"/>
                    <a:pt x="86" y="143"/>
                  </a:cubicBezTo>
                  <a:cubicBezTo>
                    <a:pt x="80" y="143"/>
                    <a:pt x="77" y="140"/>
                    <a:pt x="77" y="134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2" y="234"/>
                  </a:cubicBezTo>
                  <a:cubicBezTo>
                    <a:pt x="54" y="234"/>
                    <a:pt x="51" y="231"/>
                    <a:pt x="51" y="224"/>
                  </a:cubicBezTo>
                  <a:cubicBezTo>
                    <a:pt x="51" y="133"/>
                    <a:pt x="51" y="133"/>
                    <a:pt x="51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4" y="234"/>
                  </a:cubicBezTo>
                  <a:cubicBezTo>
                    <a:pt x="26" y="234"/>
                    <a:pt x="22" y="231"/>
                    <a:pt x="22" y="224"/>
                  </a:cubicBezTo>
                  <a:cubicBezTo>
                    <a:pt x="22" y="69"/>
                    <a:pt x="22" y="69"/>
                    <a:pt x="22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5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5" y="48"/>
                    <a:pt x="95" y="60"/>
                  </a:cubicBezTo>
                  <a:lnTo>
                    <a:pt x="95" y="134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382" name="Freeform 19"/>
            <p:cNvSpPr>
              <a:spLocks noEditPoints="1"/>
            </p:cNvSpPr>
            <p:nvPr/>
          </p:nvSpPr>
          <p:spPr bwMode="auto">
            <a:xfrm>
              <a:off x="6055389" y="2030581"/>
              <a:ext cx="279400" cy="679451"/>
            </a:xfrm>
            <a:custGeom>
              <a:avLst/>
              <a:gdLst>
                <a:gd name="T0" fmla="*/ 67 w 96"/>
                <a:gd name="T1" fmla="*/ 19 h 234"/>
                <a:gd name="T2" fmla="*/ 61 w 96"/>
                <a:gd name="T3" fmla="*/ 34 h 234"/>
                <a:gd name="T4" fmla="*/ 48 w 96"/>
                <a:gd name="T5" fmla="*/ 40 h 234"/>
                <a:gd name="T6" fmla="*/ 34 w 96"/>
                <a:gd name="T7" fmla="*/ 34 h 234"/>
                <a:gd name="T8" fmla="*/ 28 w 96"/>
                <a:gd name="T9" fmla="*/ 19 h 234"/>
                <a:gd name="T10" fmla="*/ 34 w 96"/>
                <a:gd name="T11" fmla="*/ 6 h 234"/>
                <a:gd name="T12" fmla="*/ 48 w 96"/>
                <a:gd name="T13" fmla="*/ 0 h 234"/>
                <a:gd name="T14" fmla="*/ 61 w 96"/>
                <a:gd name="T15" fmla="*/ 6 h 234"/>
                <a:gd name="T16" fmla="*/ 67 w 96"/>
                <a:gd name="T17" fmla="*/ 19 h 234"/>
                <a:gd name="T18" fmla="*/ 96 w 96"/>
                <a:gd name="T19" fmla="*/ 134 h 234"/>
                <a:gd name="T20" fmla="*/ 87 w 96"/>
                <a:gd name="T21" fmla="*/ 143 h 234"/>
                <a:gd name="T22" fmla="*/ 77 w 96"/>
                <a:gd name="T23" fmla="*/ 134 h 234"/>
                <a:gd name="T24" fmla="*/ 77 w 96"/>
                <a:gd name="T25" fmla="*/ 69 h 234"/>
                <a:gd name="T26" fmla="*/ 73 w 96"/>
                <a:gd name="T27" fmla="*/ 69 h 234"/>
                <a:gd name="T28" fmla="*/ 73 w 96"/>
                <a:gd name="T29" fmla="*/ 224 h 234"/>
                <a:gd name="T30" fmla="*/ 62 w 96"/>
                <a:gd name="T31" fmla="*/ 234 h 234"/>
                <a:gd name="T32" fmla="*/ 51 w 96"/>
                <a:gd name="T33" fmla="*/ 224 h 234"/>
                <a:gd name="T34" fmla="*/ 51 w 96"/>
                <a:gd name="T35" fmla="*/ 133 h 234"/>
                <a:gd name="T36" fmla="*/ 45 w 96"/>
                <a:gd name="T37" fmla="*/ 133 h 234"/>
                <a:gd name="T38" fmla="*/ 45 w 96"/>
                <a:gd name="T39" fmla="*/ 224 h 234"/>
                <a:gd name="T40" fmla="*/ 34 w 96"/>
                <a:gd name="T41" fmla="*/ 234 h 234"/>
                <a:gd name="T42" fmla="*/ 23 w 96"/>
                <a:gd name="T43" fmla="*/ 224 h 234"/>
                <a:gd name="T44" fmla="*/ 23 w 96"/>
                <a:gd name="T45" fmla="*/ 69 h 234"/>
                <a:gd name="T46" fmla="*/ 18 w 96"/>
                <a:gd name="T47" fmla="*/ 69 h 234"/>
                <a:gd name="T48" fmla="*/ 18 w 96"/>
                <a:gd name="T49" fmla="*/ 134 h 234"/>
                <a:gd name="T50" fmla="*/ 9 w 96"/>
                <a:gd name="T51" fmla="*/ 143 h 234"/>
                <a:gd name="T52" fmla="*/ 0 w 96"/>
                <a:gd name="T53" fmla="*/ 134 h 234"/>
                <a:gd name="T54" fmla="*/ 0 w 96"/>
                <a:gd name="T55" fmla="*/ 60 h 234"/>
                <a:gd name="T56" fmla="*/ 25 w 96"/>
                <a:gd name="T57" fmla="*/ 42 h 234"/>
                <a:gd name="T58" fmla="*/ 71 w 96"/>
                <a:gd name="T59" fmla="*/ 42 h 234"/>
                <a:gd name="T60" fmla="*/ 96 w 96"/>
                <a:gd name="T61" fmla="*/ 60 h 234"/>
                <a:gd name="T62" fmla="*/ 96 w 96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6" h="234">
                  <a:moveTo>
                    <a:pt x="67" y="19"/>
                  </a:moveTo>
                  <a:cubicBezTo>
                    <a:pt x="67" y="25"/>
                    <a:pt x="65" y="29"/>
                    <a:pt x="61" y="34"/>
                  </a:cubicBezTo>
                  <a:cubicBezTo>
                    <a:pt x="58" y="38"/>
                    <a:pt x="53" y="40"/>
                    <a:pt x="48" y="40"/>
                  </a:cubicBezTo>
                  <a:cubicBezTo>
                    <a:pt x="42" y="40"/>
                    <a:pt x="38" y="38"/>
                    <a:pt x="34" y="34"/>
                  </a:cubicBezTo>
                  <a:cubicBezTo>
                    <a:pt x="30" y="29"/>
                    <a:pt x="28" y="25"/>
                    <a:pt x="28" y="19"/>
                  </a:cubicBezTo>
                  <a:cubicBezTo>
                    <a:pt x="28" y="14"/>
                    <a:pt x="30" y="9"/>
                    <a:pt x="34" y="6"/>
                  </a:cubicBezTo>
                  <a:cubicBezTo>
                    <a:pt x="37" y="2"/>
                    <a:pt x="42" y="0"/>
                    <a:pt x="48" y="0"/>
                  </a:cubicBezTo>
                  <a:cubicBezTo>
                    <a:pt x="53" y="0"/>
                    <a:pt x="58" y="2"/>
                    <a:pt x="61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6" y="134"/>
                  </a:moveTo>
                  <a:cubicBezTo>
                    <a:pt x="96" y="140"/>
                    <a:pt x="93" y="143"/>
                    <a:pt x="87" y="143"/>
                  </a:cubicBezTo>
                  <a:cubicBezTo>
                    <a:pt x="81" y="143"/>
                    <a:pt x="77" y="140"/>
                    <a:pt x="77" y="134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2" y="234"/>
                  </a:cubicBezTo>
                  <a:cubicBezTo>
                    <a:pt x="54" y="234"/>
                    <a:pt x="51" y="231"/>
                    <a:pt x="51" y="224"/>
                  </a:cubicBezTo>
                  <a:cubicBezTo>
                    <a:pt x="51" y="133"/>
                    <a:pt x="51" y="133"/>
                    <a:pt x="51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4" y="234"/>
                  </a:cubicBezTo>
                  <a:cubicBezTo>
                    <a:pt x="26" y="234"/>
                    <a:pt x="23" y="231"/>
                    <a:pt x="23" y="224"/>
                  </a:cubicBezTo>
                  <a:cubicBezTo>
                    <a:pt x="23" y="69"/>
                    <a:pt x="23" y="69"/>
                    <a:pt x="23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5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6" y="48"/>
                    <a:pt x="96" y="60"/>
                  </a:cubicBezTo>
                  <a:lnTo>
                    <a:pt x="96" y="134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</p:grpSp>
      <p:sp>
        <p:nvSpPr>
          <p:cNvPr id="383" name="Text Placeholder 178"/>
          <p:cNvSpPr>
            <a:spLocks noGrp="1"/>
          </p:cNvSpPr>
          <p:nvPr>
            <p:ph type="body" sz="half" idx="51"/>
          </p:nvPr>
        </p:nvSpPr>
        <p:spPr>
          <a:xfrm>
            <a:off x="1221624" y="4435236"/>
            <a:ext cx="2133600" cy="257040"/>
          </a:xfrm>
        </p:spPr>
        <p:txBody>
          <a:bodyPr/>
          <a:lstStyle/>
          <a:p>
            <a:pPr lvl="0"/>
            <a:r>
              <a:rPr lang="es-PE" dirty="0" err="1" smtClean="0">
                <a:solidFill>
                  <a:schemeClr val="bg1">
                    <a:lumMod val="75000"/>
                  </a:schemeClr>
                </a:solidFill>
              </a:rPr>
              <a:t>Lorem</a:t>
            </a:r>
            <a:r>
              <a:rPr lang="es-PE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PE" dirty="0" err="1" smtClean="0">
                <a:solidFill>
                  <a:schemeClr val="bg1">
                    <a:lumMod val="75000"/>
                  </a:schemeClr>
                </a:solidFill>
              </a:rPr>
              <a:t>Ipsum</a:t>
            </a:r>
            <a:endParaRPr lang="es-PE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84" name="TextBox 383"/>
          <p:cNvSpPr txBox="1"/>
          <p:nvPr/>
        </p:nvSpPr>
        <p:spPr>
          <a:xfrm flipH="1">
            <a:off x="2226985" y="4681491"/>
            <a:ext cx="12198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600" b="1" dirty="0" err="1" smtClean="0">
                <a:solidFill>
                  <a:schemeClr val="accent1"/>
                </a:solidFill>
              </a:rPr>
              <a:t>Option</a:t>
            </a:r>
            <a:r>
              <a:rPr lang="es-PE" sz="1600" b="1" dirty="0" smtClean="0">
                <a:solidFill>
                  <a:schemeClr val="accent1"/>
                </a:solidFill>
              </a:rPr>
              <a:t> 01</a:t>
            </a:r>
            <a:endParaRPr lang="es-PE" sz="1600" b="1" dirty="0">
              <a:solidFill>
                <a:schemeClr val="accent1"/>
              </a:solidFill>
            </a:endParaRPr>
          </a:p>
        </p:txBody>
      </p:sp>
      <p:sp>
        <p:nvSpPr>
          <p:cNvPr id="385" name="TextBox 384"/>
          <p:cNvSpPr txBox="1"/>
          <p:nvPr/>
        </p:nvSpPr>
        <p:spPr>
          <a:xfrm flipH="1">
            <a:off x="2252013" y="5187014"/>
            <a:ext cx="11905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600" b="1" dirty="0" err="1" smtClean="0">
                <a:solidFill>
                  <a:schemeClr val="accent2"/>
                </a:solidFill>
              </a:rPr>
              <a:t>Option</a:t>
            </a:r>
            <a:r>
              <a:rPr lang="es-PE" sz="1600" b="1" dirty="0" smtClean="0">
                <a:solidFill>
                  <a:schemeClr val="accent2"/>
                </a:solidFill>
              </a:rPr>
              <a:t> 02</a:t>
            </a:r>
            <a:endParaRPr lang="es-PE" sz="1600" b="1" dirty="0">
              <a:solidFill>
                <a:schemeClr val="accent2"/>
              </a:solidFill>
            </a:endParaRPr>
          </a:p>
        </p:txBody>
      </p:sp>
      <p:sp>
        <p:nvSpPr>
          <p:cNvPr id="386" name="TextBox 385"/>
          <p:cNvSpPr txBox="1"/>
          <p:nvPr/>
        </p:nvSpPr>
        <p:spPr>
          <a:xfrm flipH="1">
            <a:off x="2226985" y="5692537"/>
            <a:ext cx="12155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600" b="1" dirty="0" err="1" smtClean="0">
                <a:solidFill>
                  <a:srgbClr val="FFC000"/>
                </a:solidFill>
              </a:rPr>
              <a:t>Option</a:t>
            </a:r>
            <a:r>
              <a:rPr lang="es-PE" sz="1600" b="1" dirty="0" smtClean="0">
                <a:solidFill>
                  <a:srgbClr val="FFC000"/>
                </a:solidFill>
              </a:rPr>
              <a:t> 03</a:t>
            </a:r>
            <a:endParaRPr lang="es-PE" sz="1600" b="1" dirty="0">
              <a:solidFill>
                <a:srgbClr val="FFC000"/>
              </a:solidFill>
            </a:endParaRPr>
          </a:p>
        </p:txBody>
      </p:sp>
      <p:grpSp>
        <p:nvGrpSpPr>
          <p:cNvPr id="387" name="Group 386"/>
          <p:cNvGrpSpPr>
            <a:grpSpLocks noChangeAspect="1"/>
          </p:cNvGrpSpPr>
          <p:nvPr/>
        </p:nvGrpSpPr>
        <p:grpSpPr>
          <a:xfrm>
            <a:off x="612024" y="4957242"/>
            <a:ext cx="2743200" cy="317326"/>
            <a:chOff x="1041007" y="2030581"/>
            <a:chExt cx="5873749" cy="679451"/>
          </a:xfrm>
          <a:solidFill>
            <a:schemeClr val="bg1">
              <a:lumMod val="85000"/>
            </a:schemeClr>
          </a:solidFill>
        </p:grpSpPr>
        <p:sp>
          <p:nvSpPr>
            <p:cNvPr id="388" name="Freeform 5"/>
            <p:cNvSpPr>
              <a:spLocks noEditPoints="1"/>
            </p:cNvSpPr>
            <p:nvPr/>
          </p:nvSpPr>
          <p:spPr bwMode="auto">
            <a:xfrm>
              <a:off x="1041007" y="2030581"/>
              <a:ext cx="277284" cy="679451"/>
            </a:xfrm>
            <a:custGeom>
              <a:avLst/>
              <a:gdLst>
                <a:gd name="T0" fmla="*/ 67 w 95"/>
                <a:gd name="T1" fmla="*/ 19 h 234"/>
                <a:gd name="T2" fmla="*/ 61 w 95"/>
                <a:gd name="T3" fmla="*/ 34 h 234"/>
                <a:gd name="T4" fmla="*/ 47 w 95"/>
                <a:gd name="T5" fmla="*/ 40 h 234"/>
                <a:gd name="T6" fmla="*/ 33 w 95"/>
                <a:gd name="T7" fmla="*/ 34 h 234"/>
                <a:gd name="T8" fmla="*/ 28 w 95"/>
                <a:gd name="T9" fmla="*/ 19 h 234"/>
                <a:gd name="T10" fmla="*/ 33 w 95"/>
                <a:gd name="T11" fmla="*/ 6 h 234"/>
                <a:gd name="T12" fmla="*/ 47 w 95"/>
                <a:gd name="T13" fmla="*/ 0 h 234"/>
                <a:gd name="T14" fmla="*/ 61 w 95"/>
                <a:gd name="T15" fmla="*/ 6 h 234"/>
                <a:gd name="T16" fmla="*/ 67 w 95"/>
                <a:gd name="T17" fmla="*/ 19 h 234"/>
                <a:gd name="T18" fmla="*/ 95 w 95"/>
                <a:gd name="T19" fmla="*/ 134 h 234"/>
                <a:gd name="T20" fmla="*/ 86 w 95"/>
                <a:gd name="T21" fmla="*/ 143 h 234"/>
                <a:gd name="T22" fmla="*/ 77 w 95"/>
                <a:gd name="T23" fmla="*/ 134 h 234"/>
                <a:gd name="T24" fmla="*/ 77 w 95"/>
                <a:gd name="T25" fmla="*/ 69 h 234"/>
                <a:gd name="T26" fmla="*/ 73 w 95"/>
                <a:gd name="T27" fmla="*/ 69 h 234"/>
                <a:gd name="T28" fmla="*/ 73 w 95"/>
                <a:gd name="T29" fmla="*/ 224 h 234"/>
                <a:gd name="T30" fmla="*/ 62 w 95"/>
                <a:gd name="T31" fmla="*/ 234 h 234"/>
                <a:gd name="T32" fmla="*/ 50 w 95"/>
                <a:gd name="T33" fmla="*/ 224 h 234"/>
                <a:gd name="T34" fmla="*/ 50 w 95"/>
                <a:gd name="T35" fmla="*/ 133 h 234"/>
                <a:gd name="T36" fmla="*/ 45 w 95"/>
                <a:gd name="T37" fmla="*/ 133 h 234"/>
                <a:gd name="T38" fmla="*/ 45 w 95"/>
                <a:gd name="T39" fmla="*/ 224 h 234"/>
                <a:gd name="T40" fmla="*/ 33 w 95"/>
                <a:gd name="T41" fmla="*/ 234 h 234"/>
                <a:gd name="T42" fmla="*/ 22 w 95"/>
                <a:gd name="T43" fmla="*/ 224 h 234"/>
                <a:gd name="T44" fmla="*/ 22 w 95"/>
                <a:gd name="T45" fmla="*/ 69 h 234"/>
                <a:gd name="T46" fmla="*/ 18 w 95"/>
                <a:gd name="T47" fmla="*/ 69 h 234"/>
                <a:gd name="T48" fmla="*/ 18 w 95"/>
                <a:gd name="T49" fmla="*/ 134 h 234"/>
                <a:gd name="T50" fmla="*/ 9 w 95"/>
                <a:gd name="T51" fmla="*/ 143 h 234"/>
                <a:gd name="T52" fmla="*/ 0 w 95"/>
                <a:gd name="T53" fmla="*/ 134 h 234"/>
                <a:gd name="T54" fmla="*/ 0 w 95"/>
                <a:gd name="T55" fmla="*/ 60 h 234"/>
                <a:gd name="T56" fmla="*/ 24 w 95"/>
                <a:gd name="T57" fmla="*/ 42 h 234"/>
                <a:gd name="T58" fmla="*/ 71 w 95"/>
                <a:gd name="T59" fmla="*/ 42 h 234"/>
                <a:gd name="T60" fmla="*/ 95 w 95"/>
                <a:gd name="T61" fmla="*/ 60 h 234"/>
                <a:gd name="T62" fmla="*/ 95 w 95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5" h="234">
                  <a:moveTo>
                    <a:pt x="67" y="19"/>
                  </a:moveTo>
                  <a:cubicBezTo>
                    <a:pt x="67" y="25"/>
                    <a:pt x="65" y="29"/>
                    <a:pt x="61" y="34"/>
                  </a:cubicBezTo>
                  <a:cubicBezTo>
                    <a:pt x="57" y="38"/>
                    <a:pt x="53" y="40"/>
                    <a:pt x="47" y="40"/>
                  </a:cubicBezTo>
                  <a:cubicBezTo>
                    <a:pt x="42" y="40"/>
                    <a:pt x="37" y="38"/>
                    <a:pt x="33" y="34"/>
                  </a:cubicBezTo>
                  <a:cubicBezTo>
                    <a:pt x="29" y="29"/>
                    <a:pt x="28" y="25"/>
                    <a:pt x="28" y="19"/>
                  </a:cubicBezTo>
                  <a:cubicBezTo>
                    <a:pt x="28" y="14"/>
                    <a:pt x="29" y="9"/>
                    <a:pt x="33" y="6"/>
                  </a:cubicBezTo>
                  <a:cubicBezTo>
                    <a:pt x="37" y="2"/>
                    <a:pt x="42" y="0"/>
                    <a:pt x="47" y="0"/>
                  </a:cubicBezTo>
                  <a:cubicBezTo>
                    <a:pt x="53" y="0"/>
                    <a:pt x="57" y="2"/>
                    <a:pt x="61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5" y="134"/>
                  </a:moveTo>
                  <a:cubicBezTo>
                    <a:pt x="95" y="140"/>
                    <a:pt x="92" y="143"/>
                    <a:pt x="86" y="143"/>
                  </a:cubicBezTo>
                  <a:cubicBezTo>
                    <a:pt x="80" y="143"/>
                    <a:pt x="77" y="140"/>
                    <a:pt x="77" y="134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2" y="234"/>
                  </a:cubicBezTo>
                  <a:cubicBezTo>
                    <a:pt x="54" y="234"/>
                    <a:pt x="50" y="231"/>
                    <a:pt x="50" y="224"/>
                  </a:cubicBezTo>
                  <a:cubicBezTo>
                    <a:pt x="50" y="133"/>
                    <a:pt x="50" y="133"/>
                    <a:pt x="50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3" y="234"/>
                  </a:cubicBezTo>
                  <a:cubicBezTo>
                    <a:pt x="26" y="234"/>
                    <a:pt x="22" y="231"/>
                    <a:pt x="22" y="224"/>
                  </a:cubicBezTo>
                  <a:cubicBezTo>
                    <a:pt x="22" y="69"/>
                    <a:pt x="22" y="69"/>
                    <a:pt x="22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4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5" y="48"/>
                    <a:pt x="95" y="60"/>
                  </a:cubicBezTo>
                  <a:lnTo>
                    <a:pt x="95" y="13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389" name="Freeform 6"/>
            <p:cNvSpPr>
              <a:spLocks noEditPoints="1"/>
            </p:cNvSpPr>
            <p:nvPr/>
          </p:nvSpPr>
          <p:spPr bwMode="auto">
            <a:xfrm>
              <a:off x="3972590" y="2030581"/>
              <a:ext cx="275167" cy="679451"/>
            </a:xfrm>
            <a:custGeom>
              <a:avLst/>
              <a:gdLst>
                <a:gd name="T0" fmla="*/ 67 w 95"/>
                <a:gd name="T1" fmla="*/ 19 h 234"/>
                <a:gd name="T2" fmla="*/ 61 w 95"/>
                <a:gd name="T3" fmla="*/ 34 h 234"/>
                <a:gd name="T4" fmla="*/ 47 w 95"/>
                <a:gd name="T5" fmla="*/ 40 h 234"/>
                <a:gd name="T6" fmla="*/ 33 w 95"/>
                <a:gd name="T7" fmla="*/ 34 h 234"/>
                <a:gd name="T8" fmla="*/ 28 w 95"/>
                <a:gd name="T9" fmla="*/ 19 h 234"/>
                <a:gd name="T10" fmla="*/ 33 w 95"/>
                <a:gd name="T11" fmla="*/ 6 h 234"/>
                <a:gd name="T12" fmla="*/ 47 w 95"/>
                <a:gd name="T13" fmla="*/ 0 h 234"/>
                <a:gd name="T14" fmla="*/ 61 w 95"/>
                <a:gd name="T15" fmla="*/ 6 h 234"/>
                <a:gd name="T16" fmla="*/ 67 w 95"/>
                <a:gd name="T17" fmla="*/ 19 h 234"/>
                <a:gd name="T18" fmla="*/ 95 w 95"/>
                <a:gd name="T19" fmla="*/ 134 h 234"/>
                <a:gd name="T20" fmla="*/ 86 w 95"/>
                <a:gd name="T21" fmla="*/ 143 h 234"/>
                <a:gd name="T22" fmla="*/ 77 w 95"/>
                <a:gd name="T23" fmla="*/ 134 h 234"/>
                <a:gd name="T24" fmla="*/ 77 w 95"/>
                <a:gd name="T25" fmla="*/ 69 h 234"/>
                <a:gd name="T26" fmla="*/ 73 w 95"/>
                <a:gd name="T27" fmla="*/ 69 h 234"/>
                <a:gd name="T28" fmla="*/ 73 w 95"/>
                <a:gd name="T29" fmla="*/ 224 h 234"/>
                <a:gd name="T30" fmla="*/ 61 w 95"/>
                <a:gd name="T31" fmla="*/ 234 h 234"/>
                <a:gd name="T32" fmla="*/ 50 w 95"/>
                <a:gd name="T33" fmla="*/ 224 h 234"/>
                <a:gd name="T34" fmla="*/ 50 w 95"/>
                <a:gd name="T35" fmla="*/ 133 h 234"/>
                <a:gd name="T36" fmla="*/ 45 w 95"/>
                <a:gd name="T37" fmla="*/ 133 h 234"/>
                <a:gd name="T38" fmla="*/ 45 w 95"/>
                <a:gd name="T39" fmla="*/ 224 h 234"/>
                <a:gd name="T40" fmla="*/ 33 w 95"/>
                <a:gd name="T41" fmla="*/ 234 h 234"/>
                <a:gd name="T42" fmla="*/ 22 w 95"/>
                <a:gd name="T43" fmla="*/ 224 h 234"/>
                <a:gd name="T44" fmla="*/ 22 w 95"/>
                <a:gd name="T45" fmla="*/ 69 h 234"/>
                <a:gd name="T46" fmla="*/ 18 w 95"/>
                <a:gd name="T47" fmla="*/ 69 h 234"/>
                <a:gd name="T48" fmla="*/ 18 w 95"/>
                <a:gd name="T49" fmla="*/ 134 h 234"/>
                <a:gd name="T50" fmla="*/ 9 w 95"/>
                <a:gd name="T51" fmla="*/ 143 h 234"/>
                <a:gd name="T52" fmla="*/ 0 w 95"/>
                <a:gd name="T53" fmla="*/ 134 h 234"/>
                <a:gd name="T54" fmla="*/ 0 w 95"/>
                <a:gd name="T55" fmla="*/ 60 h 234"/>
                <a:gd name="T56" fmla="*/ 24 w 95"/>
                <a:gd name="T57" fmla="*/ 42 h 234"/>
                <a:gd name="T58" fmla="*/ 71 w 95"/>
                <a:gd name="T59" fmla="*/ 42 h 234"/>
                <a:gd name="T60" fmla="*/ 95 w 95"/>
                <a:gd name="T61" fmla="*/ 60 h 234"/>
                <a:gd name="T62" fmla="*/ 95 w 95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5" h="234">
                  <a:moveTo>
                    <a:pt x="67" y="19"/>
                  </a:moveTo>
                  <a:cubicBezTo>
                    <a:pt x="67" y="25"/>
                    <a:pt x="65" y="29"/>
                    <a:pt x="61" y="34"/>
                  </a:cubicBezTo>
                  <a:cubicBezTo>
                    <a:pt x="57" y="38"/>
                    <a:pt x="53" y="40"/>
                    <a:pt x="47" y="40"/>
                  </a:cubicBezTo>
                  <a:cubicBezTo>
                    <a:pt x="42" y="40"/>
                    <a:pt x="37" y="38"/>
                    <a:pt x="33" y="34"/>
                  </a:cubicBezTo>
                  <a:cubicBezTo>
                    <a:pt x="29" y="29"/>
                    <a:pt x="28" y="25"/>
                    <a:pt x="28" y="19"/>
                  </a:cubicBezTo>
                  <a:cubicBezTo>
                    <a:pt x="28" y="14"/>
                    <a:pt x="29" y="9"/>
                    <a:pt x="33" y="6"/>
                  </a:cubicBezTo>
                  <a:cubicBezTo>
                    <a:pt x="37" y="2"/>
                    <a:pt x="42" y="0"/>
                    <a:pt x="47" y="0"/>
                  </a:cubicBezTo>
                  <a:cubicBezTo>
                    <a:pt x="53" y="0"/>
                    <a:pt x="57" y="2"/>
                    <a:pt x="61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5" y="134"/>
                  </a:moveTo>
                  <a:cubicBezTo>
                    <a:pt x="95" y="140"/>
                    <a:pt x="92" y="143"/>
                    <a:pt x="86" y="143"/>
                  </a:cubicBezTo>
                  <a:cubicBezTo>
                    <a:pt x="80" y="143"/>
                    <a:pt x="77" y="140"/>
                    <a:pt x="77" y="134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1" y="234"/>
                  </a:cubicBezTo>
                  <a:cubicBezTo>
                    <a:pt x="54" y="234"/>
                    <a:pt x="50" y="231"/>
                    <a:pt x="50" y="224"/>
                  </a:cubicBezTo>
                  <a:cubicBezTo>
                    <a:pt x="50" y="133"/>
                    <a:pt x="50" y="133"/>
                    <a:pt x="50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3" y="234"/>
                  </a:cubicBezTo>
                  <a:cubicBezTo>
                    <a:pt x="26" y="234"/>
                    <a:pt x="22" y="231"/>
                    <a:pt x="22" y="224"/>
                  </a:cubicBezTo>
                  <a:cubicBezTo>
                    <a:pt x="22" y="69"/>
                    <a:pt x="22" y="69"/>
                    <a:pt x="22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4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5" y="48"/>
                    <a:pt x="95" y="60"/>
                  </a:cubicBezTo>
                  <a:lnTo>
                    <a:pt x="95" y="134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390" name="Freeform 7"/>
            <p:cNvSpPr>
              <a:spLocks noEditPoints="1"/>
            </p:cNvSpPr>
            <p:nvPr/>
          </p:nvSpPr>
          <p:spPr bwMode="auto">
            <a:xfrm>
              <a:off x="2211523" y="2030581"/>
              <a:ext cx="277284" cy="679451"/>
            </a:xfrm>
            <a:custGeom>
              <a:avLst/>
              <a:gdLst>
                <a:gd name="T0" fmla="*/ 68 w 96"/>
                <a:gd name="T1" fmla="*/ 19 h 234"/>
                <a:gd name="T2" fmla="*/ 62 w 96"/>
                <a:gd name="T3" fmla="*/ 34 h 234"/>
                <a:gd name="T4" fmla="*/ 48 w 96"/>
                <a:gd name="T5" fmla="*/ 40 h 234"/>
                <a:gd name="T6" fmla="*/ 34 w 96"/>
                <a:gd name="T7" fmla="*/ 34 h 234"/>
                <a:gd name="T8" fmla="*/ 28 w 96"/>
                <a:gd name="T9" fmla="*/ 19 h 234"/>
                <a:gd name="T10" fmla="*/ 34 w 96"/>
                <a:gd name="T11" fmla="*/ 6 h 234"/>
                <a:gd name="T12" fmla="*/ 48 w 96"/>
                <a:gd name="T13" fmla="*/ 0 h 234"/>
                <a:gd name="T14" fmla="*/ 62 w 96"/>
                <a:gd name="T15" fmla="*/ 6 h 234"/>
                <a:gd name="T16" fmla="*/ 68 w 96"/>
                <a:gd name="T17" fmla="*/ 19 h 234"/>
                <a:gd name="T18" fmla="*/ 96 w 96"/>
                <a:gd name="T19" fmla="*/ 134 h 234"/>
                <a:gd name="T20" fmla="*/ 87 w 96"/>
                <a:gd name="T21" fmla="*/ 143 h 234"/>
                <a:gd name="T22" fmla="*/ 78 w 96"/>
                <a:gd name="T23" fmla="*/ 134 h 234"/>
                <a:gd name="T24" fmla="*/ 78 w 96"/>
                <a:gd name="T25" fmla="*/ 69 h 234"/>
                <a:gd name="T26" fmla="*/ 73 w 96"/>
                <a:gd name="T27" fmla="*/ 69 h 234"/>
                <a:gd name="T28" fmla="*/ 73 w 96"/>
                <a:gd name="T29" fmla="*/ 224 h 234"/>
                <a:gd name="T30" fmla="*/ 62 w 96"/>
                <a:gd name="T31" fmla="*/ 234 h 234"/>
                <a:gd name="T32" fmla="*/ 51 w 96"/>
                <a:gd name="T33" fmla="*/ 224 h 234"/>
                <a:gd name="T34" fmla="*/ 51 w 96"/>
                <a:gd name="T35" fmla="*/ 133 h 234"/>
                <a:gd name="T36" fmla="*/ 45 w 96"/>
                <a:gd name="T37" fmla="*/ 133 h 234"/>
                <a:gd name="T38" fmla="*/ 45 w 96"/>
                <a:gd name="T39" fmla="*/ 224 h 234"/>
                <a:gd name="T40" fmla="*/ 34 w 96"/>
                <a:gd name="T41" fmla="*/ 234 h 234"/>
                <a:gd name="T42" fmla="*/ 23 w 96"/>
                <a:gd name="T43" fmla="*/ 224 h 234"/>
                <a:gd name="T44" fmla="*/ 23 w 96"/>
                <a:gd name="T45" fmla="*/ 69 h 234"/>
                <a:gd name="T46" fmla="*/ 19 w 96"/>
                <a:gd name="T47" fmla="*/ 69 h 234"/>
                <a:gd name="T48" fmla="*/ 19 w 96"/>
                <a:gd name="T49" fmla="*/ 134 h 234"/>
                <a:gd name="T50" fmla="*/ 9 w 96"/>
                <a:gd name="T51" fmla="*/ 143 h 234"/>
                <a:gd name="T52" fmla="*/ 0 w 96"/>
                <a:gd name="T53" fmla="*/ 134 h 234"/>
                <a:gd name="T54" fmla="*/ 0 w 96"/>
                <a:gd name="T55" fmla="*/ 60 h 234"/>
                <a:gd name="T56" fmla="*/ 25 w 96"/>
                <a:gd name="T57" fmla="*/ 42 h 234"/>
                <a:gd name="T58" fmla="*/ 71 w 96"/>
                <a:gd name="T59" fmla="*/ 42 h 234"/>
                <a:gd name="T60" fmla="*/ 96 w 96"/>
                <a:gd name="T61" fmla="*/ 60 h 234"/>
                <a:gd name="T62" fmla="*/ 96 w 96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6" h="234">
                  <a:moveTo>
                    <a:pt x="68" y="19"/>
                  </a:moveTo>
                  <a:cubicBezTo>
                    <a:pt x="68" y="25"/>
                    <a:pt x="66" y="29"/>
                    <a:pt x="62" y="34"/>
                  </a:cubicBezTo>
                  <a:cubicBezTo>
                    <a:pt x="58" y="38"/>
                    <a:pt x="53" y="40"/>
                    <a:pt x="48" y="40"/>
                  </a:cubicBezTo>
                  <a:cubicBezTo>
                    <a:pt x="43" y="40"/>
                    <a:pt x="38" y="38"/>
                    <a:pt x="34" y="34"/>
                  </a:cubicBezTo>
                  <a:cubicBezTo>
                    <a:pt x="30" y="29"/>
                    <a:pt x="28" y="25"/>
                    <a:pt x="28" y="19"/>
                  </a:cubicBezTo>
                  <a:cubicBezTo>
                    <a:pt x="28" y="14"/>
                    <a:pt x="30" y="9"/>
                    <a:pt x="34" y="6"/>
                  </a:cubicBezTo>
                  <a:cubicBezTo>
                    <a:pt x="38" y="2"/>
                    <a:pt x="43" y="0"/>
                    <a:pt x="48" y="0"/>
                  </a:cubicBezTo>
                  <a:cubicBezTo>
                    <a:pt x="53" y="0"/>
                    <a:pt x="58" y="2"/>
                    <a:pt x="62" y="6"/>
                  </a:cubicBezTo>
                  <a:cubicBezTo>
                    <a:pt x="66" y="9"/>
                    <a:pt x="68" y="14"/>
                    <a:pt x="68" y="19"/>
                  </a:cubicBezTo>
                  <a:close/>
                  <a:moveTo>
                    <a:pt x="96" y="134"/>
                  </a:moveTo>
                  <a:cubicBezTo>
                    <a:pt x="96" y="140"/>
                    <a:pt x="93" y="143"/>
                    <a:pt x="87" y="143"/>
                  </a:cubicBezTo>
                  <a:cubicBezTo>
                    <a:pt x="81" y="143"/>
                    <a:pt x="78" y="140"/>
                    <a:pt x="78" y="134"/>
                  </a:cubicBezTo>
                  <a:cubicBezTo>
                    <a:pt x="78" y="69"/>
                    <a:pt x="78" y="69"/>
                    <a:pt x="78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70" y="234"/>
                    <a:pt x="62" y="234"/>
                  </a:cubicBezTo>
                  <a:cubicBezTo>
                    <a:pt x="55" y="234"/>
                    <a:pt x="51" y="231"/>
                    <a:pt x="51" y="224"/>
                  </a:cubicBezTo>
                  <a:cubicBezTo>
                    <a:pt x="51" y="133"/>
                    <a:pt x="51" y="133"/>
                    <a:pt x="51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2" y="234"/>
                    <a:pt x="34" y="234"/>
                  </a:cubicBezTo>
                  <a:cubicBezTo>
                    <a:pt x="27" y="234"/>
                    <a:pt x="23" y="231"/>
                    <a:pt x="23" y="224"/>
                  </a:cubicBezTo>
                  <a:cubicBezTo>
                    <a:pt x="23" y="69"/>
                    <a:pt x="23" y="69"/>
                    <a:pt x="23" y="69"/>
                  </a:cubicBezTo>
                  <a:cubicBezTo>
                    <a:pt x="19" y="69"/>
                    <a:pt x="19" y="69"/>
                    <a:pt x="19" y="69"/>
                  </a:cubicBezTo>
                  <a:cubicBezTo>
                    <a:pt x="19" y="134"/>
                    <a:pt x="19" y="134"/>
                    <a:pt x="19" y="134"/>
                  </a:cubicBezTo>
                  <a:cubicBezTo>
                    <a:pt x="19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9" y="42"/>
                    <a:pt x="25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8" y="42"/>
                    <a:pt x="96" y="48"/>
                    <a:pt x="96" y="60"/>
                  </a:cubicBezTo>
                  <a:lnTo>
                    <a:pt x="96" y="13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391" name="Freeform 9"/>
            <p:cNvSpPr>
              <a:spLocks noEditPoints="1"/>
            </p:cNvSpPr>
            <p:nvPr/>
          </p:nvSpPr>
          <p:spPr bwMode="auto">
            <a:xfrm>
              <a:off x="1629440" y="2030581"/>
              <a:ext cx="275167" cy="679451"/>
            </a:xfrm>
            <a:custGeom>
              <a:avLst/>
              <a:gdLst>
                <a:gd name="T0" fmla="*/ 67 w 95"/>
                <a:gd name="T1" fmla="*/ 19 h 234"/>
                <a:gd name="T2" fmla="*/ 61 w 95"/>
                <a:gd name="T3" fmla="*/ 34 h 234"/>
                <a:gd name="T4" fmla="*/ 47 w 95"/>
                <a:gd name="T5" fmla="*/ 40 h 234"/>
                <a:gd name="T6" fmla="*/ 33 w 95"/>
                <a:gd name="T7" fmla="*/ 34 h 234"/>
                <a:gd name="T8" fmla="*/ 27 w 95"/>
                <a:gd name="T9" fmla="*/ 19 h 234"/>
                <a:gd name="T10" fmla="*/ 33 w 95"/>
                <a:gd name="T11" fmla="*/ 6 h 234"/>
                <a:gd name="T12" fmla="*/ 47 w 95"/>
                <a:gd name="T13" fmla="*/ 0 h 234"/>
                <a:gd name="T14" fmla="*/ 61 w 95"/>
                <a:gd name="T15" fmla="*/ 6 h 234"/>
                <a:gd name="T16" fmla="*/ 67 w 95"/>
                <a:gd name="T17" fmla="*/ 19 h 234"/>
                <a:gd name="T18" fmla="*/ 95 w 95"/>
                <a:gd name="T19" fmla="*/ 134 h 234"/>
                <a:gd name="T20" fmla="*/ 86 w 95"/>
                <a:gd name="T21" fmla="*/ 143 h 234"/>
                <a:gd name="T22" fmla="*/ 77 w 95"/>
                <a:gd name="T23" fmla="*/ 134 h 234"/>
                <a:gd name="T24" fmla="*/ 77 w 95"/>
                <a:gd name="T25" fmla="*/ 69 h 234"/>
                <a:gd name="T26" fmla="*/ 73 w 95"/>
                <a:gd name="T27" fmla="*/ 69 h 234"/>
                <a:gd name="T28" fmla="*/ 73 w 95"/>
                <a:gd name="T29" fmla="*/ 224 h 234"/>
                <a:gd name="T30" fmla="*/ 61 w 95"/>
                <a:gd name="T31" fmla="*/ 234 h 234"/>
                <a:gd name="T32" fmla="*/ 50 w 95"/>
                <a:gd name="T33" fmla="*/ 224 h 234"/>
                <a:gd name="T34" fmla="*/ 50 w 95"/>
                <a:gd name="T35" fmla="*/ 133 h 234"/>
                <a:gd name="T36" fmla="*/ 45 w 95"/>
                <a:gd name="T37" fmla="*/ 133 h 234"/>
                <a:gd name="T38" fmla="*/ 45 w 95"/>
                <a:gd name="T39" fmla="*/ 224 h 234"/>
                <a:gd name="T40" fmla="*/ 33 w 95"/>
                <a:gd name="T41" fmla="*/ 234 h 234"/>
                <a:gd name="T42" fmla="*/ 22 w 95"/>
                <a:gd name="T43" fmla="*/ 224 h 234"/>
                <a:gd name="T44" fmla="*/ 22 w 95"/>
                <a:gd name="T45" fmla="*/ 69 h 234"/>
                <a:gd name="T46" fmla="*/ 18 w 95"/>
                <a:gd name="T47" fmla="*/ 69 h 234"/>
                <a:gd name="T48" fmla="*/ 18 w 95"/>
                <a:gd name="T49" fmla="*/ 134 h 234"/>
                <a:gd name="T50" fmla="*/ 9 w 95"/>
                <a:gd name="T51" fmla="*/ 143 h 234"/>
                <a:gd name="T52" fmla="*/ 0 w 95"/>
                <a:gd name="T53" fmla="*/ 134 h 234"/>
                <a:gd name="T54" fmla="*/ 0 w 95"/>
                <a:gd name="T55" fmla="*/ 60 h 234"/>
                <a:gd name="T56" fmla="*/ 24 w 95"/>
                <a:gd name="T57" fmla="*/ 42 h 234"/>
                <a:gd name="T58" fmla="*/ 71 w 95"/>
                <a:gd name="T59" fmla="*/ 42 h 234"/>
                <a:gd name="T60" fmla="*/ 95 w 95"/>
                <a:gd name="T61" fmla="*/ 60 h 234"/>
                <a:gd name="T62" fmla="*/ 95 w 95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5" h="234">
                  <a:moveTo>
                    <a:pt x="67" y="19"/>
                  </a:moveTo>
                  <a:cubicBezTo>
                    <a:pt x="67" y="25"/>
                    <a:pt x="65" y="29"/>
                    <a:pt x="61" y="34"/>
                  </a:cubicBezTo>
                  <a:cubicBezTo>
                    <a:pt x="57" y="38"/>
                    <a:pt x="53" y="40"/>
                    <a:pt x="47" y="40"/>
                  </a:cubicBezTo>
                  <a:cubicBezTo>
                    <a:pt x="42" y="40"/>
                    <a:pt x="37" y="38"/>
                    <a:pt x="33" y="34"/>
                  </a:cubicBezTo>
                  <a:cubicBezTo>
                    <a:pt x="29" y="29"/>
                    <a:pt x="27" y="25"/>
                    <a:pt x="27" y="19"/>
                  </a:cubicBezTo>
                  <a:cubicBezTo>
                    <a:pt x="27" y="14"/>
                    <a:pt x="29" y="9"/>
                    <a:pt x="33" y="6"/>
                  </a:cubicBezTo>
                  <a:cubicBezTo>
                    <a:pt x="37" y="2"/>
                    <a:pt x="42" y="0"/>
                    <a:pt x="47" y="0"/>
                  </a:cubicBezTo>
                  <a:cubicBezTo>
                    <a:pt x="53" y="0"/>
                    <a:pt x="57" y="2"/>
                    <a:pt x="61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5" y="134"/>
                  </a:moveTo>
                  <a:cubicBezTo>
                    <a:pt x="95" y="140"/>
                    <a:pt x="92" y="143"/>
                    <a:pt x="86" y="143"/>
                  </a:cubicBezTo>
                  <a:cubicBezTo>
                    <a:pt x="80" y="143"/>
                    <a:pt x="77" y="140"/>
                    <a:pt x="77" y="134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1" y="234"/>
                  </a:cubicBezTo>
                  <a:cubicBezTo>
                    <a:pt x="54" y="234"/>
                    <a:pt x="50" y="231"/>
                    <a:pt x="50" y="224"/>
                  </a:cubicBezTo>
                  <a:cubicBezTo>
                    <a:pt x="50" y="133"/>
                    <a:pt x="50" y="133"/>
                    <a:pt x="50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3" y="234"/>
                  </a:cubicBezTo>
                  <a:cubicBezTo>
                    <a:pt x="26" y="234"/>
                    <a:pt x="22" y="231"/>
                    <a:pt x="22" y="224"/>
                  </a:cubicBezTo>
                  <a:cubicBezTo>
                    <a:pt x="22" y="69"/>
                    <a:pt x="22" y="69"/>
                    <a:pt x="22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4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5" y="48"/>
                    <a:pt x="95" y="60"/>
                  </a:cubicBezTo>
                  <a:lnTo>
                    <a:pt x="95" y="13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392" name="Freeform 10"/>
            <p:cNvSpPr>
              <a:spLocks noEditPoints="1"/>
            </p:cNvSpPr>
            <p:nvPr/>
          </p:nvSpPr>
          <p:spPr bwMode="auto">
            <a:xfrm>
              <a:off x="4558907" y="2030581"/>
              <a:ext cx="277284" cy="679451"/>
            </a:xfrm>
            <a:custGeom>
              <a:avLst/>
              <a:gdLst>
                <a:gd name="T0" fmla="*/ 67 w 95"/>
                <a:gd name="T1" fmla="*/ 19 h 234"/>
                <a:gd name="T2" fmla="*/ 61 w 95"/>
                <a:gd name="T3" fmla="*/ 34 h 234"/>
                <a:gd name="T4" fmla="*/ 47 w 95"/>
                <a:gd name="T5" fmla="*/ 40 h 234"/>
                <a:gd name="T6" fmla="*/ 33 w 95"/>
                <a:gd name="T7" fmla="*/ 34 h 234"/>
                <a:gd name="T8" fmla="*/ 27 w 95"/>
                <a:gd name="T9" fmla="*/ 19 h 234"/>
                <a:gd name="T10" fmla="*/ 33 w 95"/>
                <a:gd name="T11" fmla="*/ 6 h 234"/>
                <a:gd name="T12" fmla="*/ 47 w 95"/>
                <a:gd name="T13" fmla="*/ 0 h 234"/>
                <a:gd name="T14" fmla="*/ 61 w 95"/>
                <a:gd name="T15" fmla="*/ 6 h 234"/>
                <a:gd name="T16" fmla="*/ 67 w 95"/>
                <a:gd name="T17" fmla="*/ 19 h 234"/>
                <a:gd name="T18" fmla="*/ 95 w 95"/>
                <a:gd name="T19" fmla="*/ 134 h 234"/>
                <a:gd name="T20" fmla="*/ 86 w 95"/>
                <a:gd name="T21" fmla="*/ 143 h 234"/>
                <a:gd name="T22" fmla="*/ 77 w 95"/>
                <a:gd name="T23" fmla="*/ 134 h 234"/>
                <a:gd name="T24" fmla="*/ 77 w 95"/>
                <a:gd name="T25" fmla="*/ 69 h 234"/>
                <a:gd name="T26" fmla="*/ 73 w 95"/>
                <a:gd name="T27" fmla="*/ 69 h 234"/>
                <a:gd name="T28" fmla="*/ 73 w 95"/>
                <a:gd name="T29" fmla="*/ 224 h 234"/>
                <a:gd name="T30" fmla="*/ 61 w 95"/>
                <a:gd name="T31" fmla="*/ 234 h 234"/>
                <a:gd name="T32" fmla="*/ 50 w 95"/>
                <a:gd name="T33" fmla="*/ 224 h 234"/>
                <a:gd name="T34" fmla="*/ 50 w 95"/>
                <a:gd name="T35" fmla="*/ 133 h 234"/>
                <a:gd name="T36" fmla="*/ 44 w 95"/>
                <a:gd name="T37" fmla="*/ 133 h 234"/>
                <a:gd name="T38" fmla="*/ 44 w 95"/>
                <a:gd name="T39" fmla="*/ 224 h 234"/>
                <a:gd name="T40" fmla="*/ 33 w 95"/>
                <a:gd name="T41" fmla="*/ 234 h 234"/>
                <a:gd name="T42" fmla="*/ 22 w 95"/>
                <a:gd name="T43" fmla="*/ 224 h 234"/>
                <a:gd name="T44" fmla="*/ 22 w 95"/>
                <a:gd name="T45" fmla="*/ 69 h 234"/>
                <a:gd name="T46" fmla="*/ 18 w 95"/>
                <a:gd name="T47" fmla="*/ 69 h 234"/>
                <a:gd name="T48" fmla="*/ 18 w 95"/>
                <a:gd name="T49" fmla="*/ 134 h 234"/>
                <a:gd name="T50" fmla="*/ 9 w 95"/>
                <a:gd name="T51" fmla="*/ 143 h 234"/>
                <a:gd name="T52" fmla="*/ 0 w 95"/>
                <a:gd name="T53" fmla="*/ 134 h 234"/>
                <a:gd name="T54" fmla="*/ 0 w 95"/>
                <a:gd name="T55" fmla="*/ 60 h 234"/>
                <a:gd name="T56" fmla="*/ 24 w 95"/>
                <a:gd name="T57" fmla="*/ 42 h 234"/>
                <a:gd name="T58" fmla="*/ 71 w 95"/>
                <a:gd name="T59" fmla="*/ 42 h 234"/>
                <a:gd name="T60" fmla="*/ 95 w 95"/>
                <a:gd name="T61" fmla="*/ 60 h 234"/>
                <a:gd name="T62" fmla="*/ 95 w 95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5" h="234">
                  <a:moveTo>
                    <a:pt x="67" y="19"/>
                  </a:moveTo>
                  <a:cubicBezTo>
                    <a:pt x="67" y="25"/>
                    <a:pt x="65" y="29"/>
                    <a:pt x="61" y="34"/>
                  </a:cubicBezTo>
                  <a:cubicBezTo>
                    <a:pt x="57" y="38"/>
                    <a:pt x="53" y="40"/>
                    <a:pt x="47" y="40"/>
                  </a:cubicBezTo>
                  <a:cubicBezTo>
                    <a:pt x="42" y="40"/>
                    <a:pt x="37" y="38"/>
                    <a:pt x="33" y="34"/>
                  </a:cubicBezTo>
                  <a:cubicBezTo>
                    <a:pt x="29" y="29"/>
                    <a:pt x="27" y="25"/>
                    <a:pt x="27" y="19"/>
                  </a:cubicBezTo>
                  <a:cubicBezTo>
                    <a:pt x="27" y="14"/>
                    <a:pt x="29" y="9"/>
                    <a:pt x="33" y="6"/>
                  </a:cubicBezTo>
                  <a:cubicBezTo>
                    <a:pt x="37" y="2"/>
                    <a:pt x="42" y="0"/>
                    <a:pt x="47" y="0"/>
                  </a:cubicBezTo>
                  <a:cubicBezTo>
                    <a:pt x="53" y="0"/>
                    <a:pt x="57" y="2"/>
                    <a:pt x="61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5" y="134"/>
                  </a:moveTo>
                  <a:cubicBezTo>
                    <a:pt x="95" y="140"/>
                    <a:pt x="92" y="143"/>
                    <a:pt x="86" y="143"/>
                  </a:cubicBezTo>
                  <a:cubicBezTo>
                    <a:pt x="80" y="143"/>
                    <a:pt x="77" y="140"/>
                    <a:pt x="77" y="134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1" y="234"/>
                  </a:cubicBezTo>
                  <a:cubicBezTo>
                    <a:pt x="54" y="234"/>
                    <a:pt x="50" y="231"/>
                    <a:pt x="50" y="224"/>
                  </a:cubicBezTo>
                  <a:cubicBezTo>
                    <a:pt x="50" y="133"/>
                    <a:pt x="50" y="133"/>
                    <a:pt x="50" y="133"/>
                  </a:cubicBezTo>
                  <a:cubicBezTo>
                    <a:pt x="44" y="133"/>
                    <a:pt x="44" y="133"/>
                    <a:pt x="44" y="133"/>
                  </a:cubicBezTo>
                  <a:cubicBezTo>
                    <a:pt x="44" y="224"/>
                    <a:pt x="44" y="224"/>
                    <a:pt x="44" y="224"/>
                  </a:cubicBezTo>
                  <a:cubicBezTo>
                    <a:pt x="44" y="231"/>
                    <a:pt x="41" y="234"/>
                    <a:pt x="33" y="234"/>
                  </a:cubicBezTo>
                  <a:cubicBezTo>
                    <a:pt x="26" y="234"/>
                    <a:pt x="22" y="231"/>
                    <a:pt x="22" y="224"/>
                  </a:cubicBezTo>
                  <a:cubicBezTo>
                    <a:pt x="22" y="69"/>
                    <a:pt x="22" y="69"/>
                    <a:pt x="22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4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5" y="48"/>
                    <a:pt x="95" y="60"/>
                  </a:cubicBezTo>
                  <a:lnTo>
                    <a:pt x="95" y="134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393" name="Freeform 11"/>
            <p:cNvSpPr>
              <a:spLocks noEditPoints="1"/>
            </p:cNvSpPr>
            <p:nvPr/>
          </p:nvSpPr>
          <p:spPr bwMode="auto">
            <a:xfrm>
              <a:off x="2797840" y="2030581"/>
              <a:ext cx="279400" cy="679451"/>
            </a:xfrm>
            <a:custGeom>
              <a:avLst/>
              <a:gdLst>
                <a:gd name="T0" fmla="*/ 68 w 96"/>
                <a:gd name="T1" fmla="*/ 19 h 234"/>
                <a:gd name="T2" fmla="*/ 62 w 96"/>
                <a:gd name="T3" fmla="*/ 34 h 234"/>
                <a:gd name="T4" fmla="*/ 48 w 96"/>
                <a:gd name="T5" fmla="*/ 40 h 234"/>
                <a:gd name="T6" fmla="*/ 34 w 96"/>
                <a:gd name="T7" fmla="*/ 34 h 234"/>
                <a:gd name="T8" fmla="*/ 28 w 96"/>
                <a:gd name="T9" fmla="*/ 19 h 234"/>
                <a:gd name="T10" fmla="*/ 34 w 96"/>
                <a:gd name="T11" fmla="*/ 6 h 234"/>
                <a:gd name="T12" fmla="*/ 48 w 96"/>
                <a:gd name="T13" fmla="*/ 0 h 234"/>
                <a:gd name="T14" fmla="*/ 62 w 96"/>
                <a:gd name="T15" fmla="*/ 6 h 234"/>
                <a:gd name="T16" fmla="*/ 68 w 96"/>
                <a:gd name="T17" fmla="*/ 19 h 234"/>
                <a:gd name="T18" fmla="*/ 96 w 96"/>
                <a:gd name="T19" fmla="*/ 134 h 234"/>
                <a:gd name="T20" fmla="*/ 87 w 96"/>
                <a:gd name="T21" fmla="*/ 143 h 234"/>
                <a:gd name="T22" fmla="*/ 78 w 96"/>
                <a:gd name="T23" fmla="*/ 134 h 234"/>
                <a:gd name="T24" fmla="*/ 78 w 96"/>
                <a:gd name="T25" fmla="*/ 69 h 234"/>
                <a:gd name="T26" fmla="*/ 73 w 96"/>
                <a:gd name="T27" fmla="*/ 69 h 234"/>
                <a:gd name="T28" fmla="*/ 73 w 96"/>
                <a:gd name="T29" fmla="*/ 224 h 234"/>
                <a:gd name="T30" fmla="*/ 62 w 96"/>
                <a:gd name="T31" fmla="*/ 234 h 234"/>
                <a:gd name="T32" fmla="*/ 51 w 96"/>
                <a:gd name="T33" fmla="*/ 224 h 234"/>
                <a:gd name="T34" fmla="*/ 51 w 96"/>
                <a:gd name="T35" fmla="*/ 133 h 234"/>
                <a:gd name="T36" fmla="*/ 45 w 96"/>
                <a:gd name="T37" fmla="*/ 133 h 234"/>
                <a:gd name="T38" fmla="*/ 45 w 96"/>
                <a:gd name="T39" fmla="*/ 224 h 234"/>
                <a:gd name="T40" fmla="*/ 34 w 96"/>
                <a:gd name="T41" fmla="*/ 234 h 234"/>
                <a:gd name="T42" fmla="*/ 23 w 96"/>
                <a:gd name="T43" fmla="*/ 224 h 234"/>
                <a:gd name="T44" fmla="*/ 23 w 96"/>
                <a:gd name="T45" fmla="*/ 69 h 234"/>
                <a:gd name="T46" fmla="*/ 18 w 96"/>
                <a:gd name="T47" fmla="*/ 69 h 234"/>
                <a:gd name="T48" fmla="*/ 18 w 96"/>
                <a:gd name="T49" fmla="*/ 134 h 234"/>
                <a:gd name="T50" fmla="*/ 9 w 96"/>
                <a:gd name="T51" fmla="*/ 143 h 234"/>
                <a:gd name="T52" fmla="*/ 0 w 96"/>
                <a:gd name="T53" fmla="*/ 134 h 234"/>
                <a:gd name="T54" fmla="*/ 0 w 96"/>
                <a:gd name="T55" fmla="*/ 60 h 234"/>
                <a:gd name="T56" fmla="*/ 25 w 96"/>
                <a:gd name="T57" fmla="*/ 42 h 234"/>
                <a:gd name="T58" fmla="*/ 71 w 96"/>
                <a:gd name="T59" fmla="*/ 42 h 234"/>
                <a:gd name="T60" fmla="*/ 96 w 96"/>
                <a:gd name="T61" fmla="*/ 60 h 234"/>
                <a:gd name="T62" fmla="*/ 96 w 96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6" h="234">
                  <a:moveTo>
                    <a:pt x="68" y="19"/>
                  </a:moveTo>
                  <a:cubicBezTo>
                    <a:pt x="68" y="25"/>
                    <a:pt x="66" y="29"/>
                    <a:pt x="62" y="34"/>
                  </a:cubicBezTo>
                  <a:cubicBezTo>
                    <a:pt x="58" y="38"/>
                    <a:pt x="53" y="40"/>
                    <a:pt x="48" y="40"/>
                  </a:cubicBezTo>
                  <a:cubicBezTo>
                    <a:pt x="43" y="40"/>
                    <a:pt x="38" y="38"/>
                    <a:pt x="34" y="34"/>
                  </a:cubicBezTo>
                  <a:cubicBezTo>
                    <a:pt x="30" y="29"/>
                    <a:pt x="28" y="25"/>
                    <a:pt x="28" y="19"/>
                  </a:cubicBezTo>
                  <a:cubicBezTo>
                    <a:pt x="28" y="14"/>
                    <a:pt x="30" y="9"/>
                    <a:pt x="34" y="6"/>
                  </a:cubicBezTo>
                  <a:cubicBezTo>
                    <a:pt x="38" y="2"/>
                    <a:pt x="42" y="0"/>
                    <a:pt x="48" y="0"/>
                  </a:cubicBezTo>
                  <a:cubicBezTo>
                    <a:pt x="53" y="0"/>
                    <a:pt x="58" y="2"/>
                    <a:pt x="62" y="6"/>
                  </a:cubicBezTo>
                  <a:cubicBezTo>
                    <a:pt x="66" y="9"/>
                    <a:pt x="68" y="14"/>
                    <a:pt x="68" y="19"/>
                  </a:cubicBezTo>
                  <a:close/>
                  <a:moveTo>
                    <a:pt x="96" y="134"/>
                  </a:moveTo>
                  <a:cubicBezTo>
                    <a:pt x="96" y="140"/>
                    <a:pt x="93" y="143"/>
                    <a:pt x="87" y="143"/>
                  </a:cubicBezTo>
                  <a:cubicBezTo>
                    <a:pt x="81" y="143"/>
                    <a:pt x="78" y="140"/>
                    <a:pt x="78" y="134"/>
                  </a:cubicBezTo>
                  <a:cubicBezTo>
                    <a:pt x="78" y="69"/>
                    <a:pt x="78" y="69"/>
                    <a:pt x="78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70" y="234"/>
                    <a:pt x="62" y="234"/>
                  </a:cubicBezTo>
                  <a:cubicBezTo>
                    <a:pt x="55" y="234"/>
                    <a:pt x="51" y="231"/>
                    <a:pt x="51" y="224"/>
                  </a:cubicBezTo>
                  <a:cubicBezTo>
                    <a:pt x="51" y="133"/>
                    <a:pt x="51" y="133"/>
                    <a:pt x="51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2" y="234"/>
                    <a:pt x="34" y="234"/>
                  </a:cubicBezTo>
                  <a:cubicBezTo>
                    <a:pt x="27" y="234"/>
                    <a:pt x="23" y="231"/>
                    <a:pt x="23" y="224"/>
                  </a:cubicBezTo>
                  <a:cubicBezTo>
                    <a:pt x="23" y="69"/>
                    <a:pt x="23" y="69"/>
                    <a:pt x="23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9" y="42"/>
                    <a:pt x="25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8" y="42"/>
                    <a:pt x="96" y="48"/>
                    <a:pt x="96" y="60"/>
                  </a:cubicBezTo>
                  <a:lnTo>
                    <a:pt x="96" y="13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394" name="Freeform 13"/>
            <p:cNvSpPr>
              <a:spLocks noEditPoints="1"/>
            </p:cNvSpPr>
            <p:nvPr/>
          </p:nvSpPr>
          <p:spPr bwMode="auto">
            <a:xfrm>
              <a:off x="3384156" y="2030581"/>
              <a:ext cx="277284" cy="679451"/>
            </a:xfrm>
            <a:custGeom>
              <a:avLst/>
              <a:gdLst>
                <a:gd name="T0" fmla="*/ 67 w 95"/>
                <a:gd name="T1" fmla="*/ 19 h 234"/>
                <a:gd name="T2" fmla="*/ 61 w 95"/>
                <a:gd name="T3" fmla="*/ 34 h 234"/>
                <a:gd name="T4" fmla="*/ 47 w 95"/>
                <a:gd name="T5" fmla="*/ 40 h 234"/>
                <a:gd name="T6" fmla="*/ 33 w 95"/>
                <a:gd name="T7" fmla="*/ 34 h 234"/>
                <a:gd name="T8" fmla="*/ 28 w 95"/>
                <a:gd name="T9" fmla="*/ 19 h 234"/>
                <a:gd name="T10" fmla="*/ 33 w 95"/>
                <a:gd name="T11" fmla="*/ 6 h 234"/>
                <a:gd name="T12" fmla="*/ 47 w 95"/>
                <a:gd name="T13" fmla="*/ 0 h 234"/>
                <a:gd name="T14" fmla="*/ 61 w 95"/>
                <a:gd name="T15" fmla="*/ 6 h 234"/>
                <a:gd name="T16" fmla="*/ 67 w 95"/>
                <a:gd name="T17" fmla="*/ 19 h 234"/>
                <a:gd name="T18" fmla="*/ 95 w 95"/>
                <a:gd name="T19" fmla="*/ 134 h 234"/>
                <a:gd name="T20" fmla="*/ 86 w 95"/>
                <a:gd name="T21" fmla="*/ 143 h 234"/>
                <a:gd name="T22" fmla="*/ 77 w 95"/>
                <a:gd name="T23" fmla="*/ 134 h 234"/>
                <a:gd name="T24" fmla="*/ 77 w 95"/>
                <a:gd name="T25" fmla="*/ 69 h 234"/>
                <a:gd name="T26" fmla="*/ 73 w 95"/>
                <a:gd name="T27" fmla="*/ 69 h 234"/>
                <a:gd name="T28" fmla="*/ 73 w 95"/>
                <a:gd name="T29" fmla="*/ 224 h 234"/>
                <a:gd name="T30" fmla="*/ 62 w 95"/>
                <a:gd name="T31" fmla="*/ 234 h 234"/>
                <a:gd name="T32" fmla="*/ 50 w 95"/>
                <a:gd name="T33" fmla="*/ 224 h 234"/>
                <a:gd name="T34" fmla="*/ 50 w 95"/>
                <a:gd name="T35" fmla="*/ 133 h 234"/>
                <a:gd name="T36" fmla="*/ 45 w 95"/>
                <a:gd name="T37" fmla="*/ 133 h 234"/>
                <a:gd name="T38" fmla="*/ 45 w 95"/>
                <a:gd name="T39" fmla="*/ 224 h 234"/>
                <a:gd name="T40" fmla="*/ 33 w 95"/>
                <a:gd name="T41" fmla="*/ 234 h 234"/>
                <a:gd name="T42" fmla="*/ 22 w 95"/>
                <a:gd name="T43" fmla="*/ 224 h 234"/>
                <a:gd name="T44" fmla="*/ 22 w 95"/>
                <a:gd name="T45" fmla="*/ 69 h 234"/>
                <a:gd name="T46" fmla="*/ 18 w 95"/>
                <a:gd name="T47" fmla="*/ 69 h 234"/>
                <a:gd name="T48" fmla="*/ 18 w 95"/>
                <a:gd name="T49" fmla="*/ 134 h 234"/>
                <a:gd name="T50" fmla="*/ 9 w 95"/>
                <a:gd name="T51" fmla="*/ 143 h 234"/>
                <a:gd name="T52" fmla="*/ 0 w 95"/>
                <a:gd name="T53" fmla="*/ 134 h 234"/>
                <a:gd name="T54" fmla="*/ 0 w 95"/>
                <a:gd name="T55" fmla="*/ 60 h 234"/>
                <a:gd name="T56" fmla="*/ 24 w 95"/>
                <a:gd name="T57" fmla="*/ 42 h 234"/>
                <a:gd name="T58" fmla="*/ 71 w 95"/>
                <a:gd name="T59" fmla="*/ 42 h 234"/>
                <a:gd name="T60" fmla="*/ 95 w 95"/>
                <a:gd name="T61" fmla="*/ 60 h 234"/>
                <a:gd name="T62" fmla="*/ 95 w 95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5" h="234">
                  <a:moveTo>
                    <a:pt x="67" y="19"/>
                  </a:moveTo>
                  <a:cubicBezTo>
                    <a:pt x="67" y="25"/>
                    <a:pt x="65" y="29"/>
                    <a:pt x="61" y="34"/>
                  </a:cubicBezTo>
                  <a:cubicBezTo>
                    <a:pt x="57" y="38"/>
                    <a:pt x="53" y="40"/>
                    <a:pt x="47" y="40"/>
                  </a:cubicBezTo>
                  <a:cubicBezTo>
                    <a:pt x="42" y="40"/>
                    <a:pt x="37" y="38"/>
                    <a:pt x="33" y="34"/>
                  </a:cubicBezTo>
                  <a:cubicBezTo>
                    <a:pt x="30" y="29"/>
                    <a:pt x="28" y="25"/>
                    <a:pt x="28" y="19"/>
                  </a:cubicBezTo>
                  <a:cubicBezTo>
                    <a:pt x="28" y="14"/>
                    <a:pt x="30" y="9"/>
                    <a:pt x="33" y="6"/>
                  </a:cubicBezTo>
                  <a:cubicBezTo>
                    <a:pt x="37" y="2"/>
                    <a:pt x="42" y="0"/>
                    <a:pt x="47" y="0"/>
                  </a:cubicBezTo>
                  <a:cubicBezTo>
                    <a:pt x="53" y="0"/>
                    <a:pt x="57" y="2"/>
                    <a:pt x="61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5" y="134"/>
                  </a:moveTo>
                  <a:cubicBezTo>
                    <a:pt x="95" y="140"/>
                    <a:pt x="92" y="143"/>
                    <a:pt x="86" y="143"/>
                  </a:cubicBezTo>
                  <a:cubicBezTo>
                    <a:pt x="80" y="143"/>
                    <a:pt x="77" y="140"/>
                    <a:pt x="77" y="134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2" y="234"/>
                  </a:cubicBezTo>
                  <a:cubicBezTo>
                    <a:pt x="54" y="234"/>
                    <a:pt x="50" y="231"/>
                    <a:pt x="50" y="224"/>
                  </a:cubicBezTo>
                  <a:cubicBezTo>
                    <a:pt x="50" y="133"/>
                    <a:pt x="50" y="133"/>
                    <a:pt x="50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3" y="234"/>
                  </a:cubicBezTo>
                  <a:cubicBezTo>
                    <a:pt x="26" y="234"/>
                    <a:pt x="22" y="231"/>
                    <a:pt x="22" y="224"/>
                  </a:cubicBezTo>
                  <a:cubicBezTo>
                    <a:pt x="22" y="69"/>
                    <a:pt x="22" y="69"/>
                    <a:pt x="22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4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5" y="48"/>
                    <a:pt x="95" y="60"/>
                  </a:cubicBezTo>
                  <a:lnTo>
                    <a:pt x="95" y="13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395" name="Freeform 15"/>
            <p:cNvSpPr>
              <a:spLocks noEditPoints="1"/>
            </p:cNvSpPr>
            <p:nvPr/>
          </p:nvSpPr>
          <p:spPr bwMode="auto">
            <a:xfrm>
              <a:off x="1337340" y="2030581"/>
              <a:ext cx="279400" cy="679451"/>
            </a:xfrm>
            <a:custGeom>
              <a:avLst/>
              <a:gdLst>
                <a:gd name="T0" fmla="*/ 67 w 96"/>
                <a:gd name="T1" fmla="*/ 19 h 234"/>
                <a:gd name="T2" fmla="*/ 62 w 96"/>
                <a:gd name="T3" fmla="*/ 34 h 234"/>
                <a:gd name="T4" fmla="*/ 48 w 96"/>
                <a:gd name="T5" fmla="*/ 40 h 234"/>
                <a:gd name="T6" fmla="*/ 34 w 96"/>
                <a:gd name="T7" fmla="*/ 34 h 234"/>
                <a:gd name="T8" fmla="*/ 28 w 96"/>
                <a:gd name="T9" fmla="*/ 19 h 234"/>
                <a:gd name="T10" fmla="*/ 34 w 96"/>
                <a:gd name="T11" fmla="*/ 6 h 234"/>
                <a:gd name="T12" fmla="*/ 48 w 96"/>
                <a:gd name="T13" fmla="*/ 0 h 234"/>
                <a:gd name="T14" fmla="*/ 62 w 96"/>
                <a:gd name="T15" fmla="*/ 6 h 234"/>
                <a:gd name="T16" fmla="*/ 67 w 96"/>
                <a:gd name="T17" fmla="*/ 19 h 234"/>
                <a:gd name="T18" fmla="*/ 96 w 96"/>
                <a:gd name="T19" fmla="*/ 134 h 234"/>
                <a:gd name="T20" fmla="*/ 87 w 96"/>
                <a:gd name="T21" fmla="*/ 143 h 234"/>
                <a:gd name="T22" fmla="*/ 78 w 96"/>
                <a:gd name="T23" fmla="*/ 134 h 234"/>
                <a:gd name="T24" fmla="*/ 78 w 96"/>
                <a:gd name="T25" fmla="*/ 69 h 234"/>
                <a:gd name="T26" fmla="*/ 73 w 96"/>
                <a:gd name="T27" fmla="*/ 69 h 234"/>
                <a:gd name="T28" fmla="*/ 73 w 96"/>
                <a:gd name="T29" fmla="*/ 224 h 234"/>
                <a:gd name="T30" fmla="*/ 62 w 96"/>
                <a:gd name="T31" fmla="*/ 234 h 234"/>
                <a:gd name="T32" fmla="*/ 51 w 96"/>
                <a:gd name="T33" fmla="*/ 224 h 234"/>
                <a:gd name="T34" fmla="*/ 51 w 96"/>
                <a:gd name="T35" fmla="*/ 133 h 234"/>
                <a:gd name="T36" fmla="*/ 45 w 96"/>
                <a:gd name="T37" fmla="*/ 133 h 234"/>
                <a:gd name="T38" fmla="*/ 45 w 96"/>
                <a:gd name="T39" fmla="*/ 224 h 234"/>
                <a:gd name="T40" fmla="*/ 34 w 96"/>
                <a:gd name="T41" fmla="*/ 234 h 234"/>
                <a:gd name="T42" fmla="*/ 23 w 96"/>
                <a:gd name="T43" fmla="*/ 224 h 234"/>
                <a:gd name="T44" fmla="*/ 23 w 96"/>
                <a:gd name="T45" fmla="*/ 69 h 234"/>
                <a:gd name="T46" fmla="*/ 18 w 96"/>
                <a:gd name="T47" fmla="*/ 69 h 234"/>
                <a:gd name="T48" fmla="*/ 18 w 96"/>
                <a:gd name="T49" fmla="*/ 134 h 234"/>
                <a:gd name="T50" fmla="*/ 9 w 96"/>
                <a:gd name="T51" fmla="*/ 143 h 234"/>
                <a:gd name="T52" fmla="*/ 0 w 96"/>
                <a:gd name="T53" fmla="*/ 134 h 234"/>
                <a:gd name="T54" fmla="*/ 0 w 96"/>
                <a:gd name="T55" fmla="*/ 60 h 234"/>
                <a:gd name="T56" fmla="*/ 25 w 96"/>
                <a:gd name="T57" fmla="*/ 42 h 234"/>
                <a:gd name="T58" fmla="*/ 71 w 96"/>
                <a:gd name="T59" fmla="*/ 42 h 234"/>
                <a:gd name="T60" fmla="*/ 96 w 96"/>
                <a:gd name="T61" fmla="*/ 60 h 234"/>
                <a:gd name="T62" fmla="*/ 96 w 96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6" h="234">
                  <a:moveTo>
                    <a:pt x="67" y="19"/>
                  </a:moveTo>
                  <a:cubicBezTo>
                    <a:pt x="67" y="25"/>
                    <a:pt x="65" y="29"/>
                    <a:pt x="62" y="34"/>
                  </a:cubicBezTo>
                  <a:cubicBezTo>
                    <a:pt x="58" y="38"/>
                    <a:pt x="53" y="40"/>
                    <a:pt x="48" y="40"/>
                  </a:cubicBezTo>
                  <a:cubicBezTo>
                    <a:pt x="42" y="40"/>
                    <a:pt x="38" y="38"/>
                    <a:pt x="34" y="34"/>
                  </a:cubicBezTo>
                  <a:cubicBezTo>
                    <a:pt x="30" y="29"/>
                    <a:pt x="28" y="25"/>
                    <a:pt x="28" y="19"/>
                  </a:cubicBezTo>
                  <a:cubicBezTo>
                    <a:pt x="28" y="14"/>
                    <a:pt x="30" y="9"/>
                    <a:pt x="34" y="6"/>
                  </a:cubicBezTo>
                  <a:cubicBezTo>
                    <a:pt x="38" y="2"/>
                    <a:pt x="42" y="0"/>
                    <a:pt x="48" y="0"/>
                  </a:cubicBezTo>
                  <a:cubicBezTo>
                    <a:pt x="53" y="0"/>
                    <a:pt x="58" y="2"/>
                    <a:pt x="62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6" y="134"/>
                  </a:moveTo>
                  <a:cubicBezTo>
                    <a:pt x="96" y="140"/>
                    <a:pt x="93" y="143"/>
                    <a:pt x="87" y="143"/>
                  </a:cubicBezTo>
                  <a:cubicBezTo>
                    <a:pt x="81" y="143"/>
                    <a:pt x="78" y="140"/>
                    <a:pt x="78" y="134"/>
                  </a:cubicBezTo>
                  <a:cubicBezTo>
                    <a:pt x="78" y="69"/>
                    <a:pt x="78" y="69"/>
                    <a:pt x="78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2" y="234"/>
                  </a:cubicBezTo>
                  <a:cubicBezTo>
                    <a:pt x="54" y="234"/>
                    <a:pt x="51" y="231"/>
                    <a:pt x="51" y="224"/>
                  </a:cubicBezTo>
                  <a:cubicBezTo>
                    <a:pt x="51" y="133"/>
                    <a:pt x="51" y="133"/>
                    <a:pt x="51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4" y="234"/>
                  </a:cubicBezTo>
                  <a:cubicBezTo>
                    <a:pt x="26" y="234"/>
                    <a:pt x="23" y="231"/>
                    <a:pt x="23" y="224"/>
                  </a:cubicBezTo>
                  <a:cubicBezTo>
                    <a:pt x="23" y="69"/>
                    <a:pt x="23" y="69"/>
                    <a:pt x="23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5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6" y="48"/>
                    <a:pt x="96" y="60"/>
                  </a:cubicBezTo>
                  <a:lnTo>
                    <a:pt x="96" y="13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396" name="Freeform 16"/>
            <p:cNvSpPr>
              <a:spLocks noEditPoints="1"/>
            </p:cNvSpPr>
            <p:nvPr/>
          </p:nvSpPr>
          <p:spPr bwMode="auto">
            <a:xfrm>
              <a:off x="4268923" y="2030581"/>
              <a:ext cx="279400" cy="679451"/>
            </a:xfrm>
            <a:custGeom>
              <a:avLst/>
              <a:gdLst>
                <a:gd name="T0" fmla="*/ 67 w 96"/>
                <a:gd name="T1" fmla="*/ 19 h 234"/>
                <a:gd name="T2" fmla="*/ 62 w 96"/>
                <a:gd name="T3" fmla="*/ 34 h 234"/>
                <a:gd name="T4" fmla="*/ 48 w 96"/>
                <a:gd name="T5" fmla="*/ 40 h 234"/>
                <a:gd name="T6" fmla="*/ 34 w 96"/>
                <a:gd name="T7" fmla="*/ 34 h 234"/>
                <a:gd name="T8" fmla="*/ 28 w 96"/>
                <a:gd name="T9" fmla="*/ 19 h 234"/>
                <a:gd name="T10" fmla="*/ 34 w 96"/>
                <a:gd name="T11" fmla="*/ 6 h 234"/>
                <a:gd name="T12" fmla="*/ 48 w 96"/>
                <a:gd name="T13" fmla="*/ 0 h 234"/>
                <a:gd name="T14" fmla="*/ 62 w 96"/>
                <a:gd name="T15" fmla="*/ 6 h 234"/>
                <a:gd name="T16" fmla="*/ 67 w 96"/>
                <a:gd name="T17" fmla="*/ 19 h 234"/>
                <a:gd name="T18" fmla="*/ 96 w 96"/>
                <a:gd name="T19" fmla="*/ 134 h 234"/>
                <a:gd name="T20" fmla="*/ 87 w 96"/>
                <a:gd name="T21" fmla="*/ 143 h 234"/>
                <a:gd name="T22" fmla="*/ 77 w 96"/>
                <a:gd name="T23" fmla="*/ 134 h 234"/>
                <a:gd name="T24" fmla="*/ 77 w 96"/>
                <a:gd name="T25" fmla="*/ 69 h 234"/>
                <a:gd name="T26" fmla="*/ 73 w 96"/>
                <a:gd name="T27" fmla="*/ 69 h 234"/>
                <a:gd name="T28" fmla="*/ 73 w 96"/>
                <a:gd name="T29" fmla="*/ 224 h 234"/>
                <a:gd name="T30" fmla="*/ 62 w 96"/>
                <a:gd name="T31" fmla="*/ 234 h 234"/>
                <a:gd name="T32" fmla="*/ 51 w 96"/>
                <a:gd name="T33" fmla="*/ 224 h 234"/>
                <a:gd name="T34" fmla="*/ 51 w 96"/>
                <a:gd name="T35" fmla="*/ 133 h 234"/>
                <a:gd name="T36" fmla="*/ 45 w 96"/>
                <a:gd name="T37" fmla="*/ 133 h 234"/>
                <a:gd name="T38" fmla="*/ 45 w 96"/>
                <a:gd name="T39" fmla="*/ 224 h 234"/>
                <a:gd name="T40" fmla="*/ 34 w 96"/>
                <a:gd name="T41" fmla="*/ 234 h 234"/>
                <a:gd name="T42" fmla="*/ 23 w 96"/>
                <a:gd name="T43" fmla="*/ 224 h 234"/>
                <a:gd name="T44" fmla="*/ 23 w 96"/>
                <a:gd name="T45" fmla="*/ 69 h 234"/>
                <a:gd name="T46" fmla="*/ 18 w 96"/>
                <a:gd name="T47" fmla="*/ 69 h 234"/>
                <a:gd name="T48" fmla="*/ 18 w 96"/>
                <a:gd name="T49" fmla="*/ 134 h 234"/>
                <a:gd name="T50" fmla="*/ 9 w 96"/>
                <a:gd name="T51" fmla="*/ 143 h 234"/>
                <a:gd name="T52" fmla="*/ 0 w 96"/>
                <a:gd name="T53" fmla="*/ 134 h 234"/>
                <a:gd name="T54" fmla="*/ 0 w 96"/>
                <a:gd name="T55" fmla="*/ 60 h 234"/>
                <a:gd name="T56" fmla="*/ 25 w 96"/>
                <a:gd name="T57" fmla="*/ 42 h 234"/>
                <a:gd name="T58" fmla="*/ 71 w 96"/>
                <a:gd name="T59" fmla="*/ 42 h 234"/>
                <a:gd name="T60" fmla="*/ 96 w 96"/>
                <a:gd name="T61" fmla="*/ 60 h 234"/>
                <a:gd name="T62" fmla="*/ 96 w 96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6" h="234">
                  <a:moveTo>
                    <a:pt x="67" y="19"/>
                  </a:moveTo>
                  <a:cubicBezTo>
                    <a:pt x="67" y="25"/>
                    <a:pt x="65" y="29"/>
                    <a:pt x="62" y="34"/>
                  </a:cubicBezTo>
                  <a:cubicBezTo>
                    <a:pt x="58" y="38"/>
                    <a:pt x="53" y="40"/>
                    <a:pt x="48" y="40"/>
                  </a:cubicBezTo>
                  <a:cubicBezTo>
                    <a:pt x="42" y="40"/>
                    <a:pt x="38" y="38"/>
                    <a:pt x="34" y="34"/>
                  </a:cubicBezTo>
                  <a:cubicBezTo>
                    <a:pt x="30" y="29"/>
                    <a:pt x="28" y="25"/>
                    <a:pt x="28" y="19"/>
                  </a:cubicBezTo>
                  <a:cubicBezTo>
                    <a:pt x="28" y="14"/>
                    <a:pt x="30" y="9"/>
                    <a:pt x="34" y="6"/>
                  </a:cubicBezTo>
                  <a:cubicBezTo>
                    <a:pt x="38" y="2"/>
                    <a:pt x="42" y="0"/>
                    <a:pt x="48" y="0"/>
                  </a:cubicBezTo>
                  <a:cubicBezTo>
                    <a:pt x="53" y="0"/>
                    <a:pt x="58" y="2"/>
                    <a:pt x="62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6" y="134"/>
                  </a:moveTo>
                  <a:cubicBezTo>
                    <a:pt x="96" y="140"/>
                    <a:pt x="93" y="143"/>
                    <a:pt x="87" y="143"/>
                  </a:cubicBezTo>
                  <a:cubicBezTo>
                    <a:pt x="81" y="143"/>
                    <a:pt x="77" y="140"/>
                    <a:pt x="77" y="134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2" y="234"/>
                  </a:cubicBezTo>
                  <a:cubicBezTo>
                    <a:pt x="54" y="234"/>
                    <a:pt x="51" y="231"/>
                    <a:pt x="51" y="224"/>
                  </a:cubicBezTo>
                  <a:cubicBezTo>
                    <a:pt x="51" y="133"/>
                    <a:pt x="51" y="133"/>
                    <a:pt x="51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4" y="234"/>
                  </a:cubicBezTo>
                  <a:cubicBezTo>
                    <a:pt x="26" y="234"/>
                    <a:pt x="23" y="231"/>
                    <a:pt x="23" y="224"/>
                  </a:cubicBezTo>
                  <a:cubicBezTo>
                    <a:pt x="23" y="69"/>
                    <a:pt x="23" y="69"/>
                    <a:pt x="23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5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6" y="48"/>
                    <a:pt x="96" y="60"/>
                  </a:cubicBezTo>
                  <a:lnTo>
                    <a:pt x="96" y="134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397" name="Freeform 17"/>
            <p:cNvSpPr>
              <a:spLocks noEditPoints="1"/>
            </p:cNvSpPr>
            <p:nvPr/>
          </p:nvSpPr>
          <p:spPr bwMode="auto">
            <a:xfrm>
              <a:off x="2509974" y="2030581"/>
              <a:ext cx="275167" cy="679451"/>
            </a:xfrm>
            <a:custGeom>
              <a:avLst/>
              <a:gdLst>
                <a:gd name="T0" fmla="*/ 67 w 95"/>
                <a:gd name="T1" fmla="*/ 19 h 234"/>
                <a:gd name="T2" fmla="*/ 61 w 95"/>
                <a:gd name="T3" fmla="*/ 34 h 234"/>
                <a:gd name="T4" fmla="*/ 47 w 95"/>
                <a:gd name="T5" fmla="*/ 40 h 234"/>
                <a:gd name="T6" fmla="*/ 34 w 95"/>
                <a:gd name="T7" fmla="*/ 34 h 234"/>
                <a:gd name="T8" fmla="*/ 28 w 95"/>
                <a:gd name="T9" fmla="*/ 19 h 234"/>
                <a:gd name="T10" fmla="*/ 33 w 95"/>
                <a:gd name="T11" fmla="*/ 6 h 234"/>
                <a:gd name="T12" fmla="*/ 47 w 95"/>
                <a:gd name="T13" fmla="*/ 0 h 234"/>
                <a:gd name="T14" fmla="*/ 61 w 95"/>
                <a:gd name="T15" fmla="*/ 6 h 234"/>
                <a:gd name="T16" fmla="*/ 67 w 95"/>
                <a:gd name="T17" fmla="*/ 19 h 234"/>
                <a:gd name="T18" fmla="*/ 95 w 95"/>
                <a:gd name="T19" fmla="*/ 134 h 234"/>
                <a:gd name="T20" fmla="*/ 86 w 95"/>
                <a:gd name="T21" fmla="*/ 143 h 234"/>
                <a:gd name="T22" fmla="*/ 77 w 95"/>
                <a:gd name="T23" fmla="*/ 134 h 234"/>
                <a:gd name="T24" fmla="*/ 77 w 95"/>
                <a:gd name="T25" fmla="*/ 69 h 234"/>
                <a:gd name="T26" fmla="*/ 73 w 95"/>
                <a:gd name="T27" fmla="*/ 69 h 234"/>
                <a:gd name="T28" fmla="*/ 73 w 95"/>
                <a:gd name="T29" fmla="*/ 224 h 234"/>
                <a:gd name="T30" fmla="*/ 62 w 95"/>
                <a:gd name="T31" fmla="*/ 234 h 234"/>
                <a:gd name="T32" fmla="*/ 51 w 95"/>
                <a:gd name="T33" fmla="*/ 224 h 234"/>
                <a:gd name="T34" fmla="*/ 51 w 95"/>
                <a:gd name="T35" fmla="*/ 133 h 234"/>
                <a:gd name="T36" fmla="*/ 45 w 95"/>
                <a:gd name="T37" fmla="*/ 133 h 234"/>
                <a:gd name="T38" fmla="*/ 45 w 95"/>
                <a:gd name="T39" fmla="*/ 224 h 234"/>
                <a:gd name="T40" fmla="*/ 34 w 95"/>
                <a:gd name="T41" fmla="*/ 234 h 234"/>
                <a:gd name="T42" fmla="*/ 22 w 95"/>
                <a:gd name="T43" fmla="*/ 224 h 234"/>
                <a:gd name="T44" fmla="*/ 22 w 95"/>
                <a:gd name="T45" fmla="*/ 69 h 234"/>
                <a:gd name="T46" fmla="*/ 18 w 95"/>
                <a:gd name="T47" fmla="*/ 69 h 234"/>
                <a:gd name="T48" fmla="*/ 18 w 95"/>
                <a:gd name="T49" fmla="*/ 134 h 234"/>
                <a:gd name="T50" fmla="*/ 9 w 95"/>
                <a:gd name="T51" fmla="*/ 143 h 234"/>
                <a:gd name="T52" fmla="*/ 0 w 95"/>
                <a:gd name="T53" fmla="*/ 134 h 234"/>
                <a:gd name="T54" fmla="*/ 0 w 95"/>
                <a:gd name="T55" fmla="*/ 60 h 234"/>
                <a:gd name="T56" fmla="*/ 25 w 95"/>
                <a:gd name="T57" fmla="*/ 42 h 234"/>
                <a:gd name="T58" fmla="*/ 71 w 95"/>
                <a:gd name="T59" fmla="*/ 42 h 234"/>
                <a:gd name="T60" fmla="*/ 95 w 95"/>
                <a:gd name="T61" fmla="*/ 60 h 234"/>
                <a:gd name="T62" fmla="*/ 95 w 95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5" h="234">
                  <a:moveTo>
                    <a:pt x="67" y="19"/>
                  </a:moveTo>
                  <a:cubicBezTo>
                    <a:pt x="67" y="25"/>
                    <a:pt x="65" y="29"/>
                    <a:pt x="61" y="34"/>
                  </a:cubicBezTo>
                  <a:cubicBezTo>
                    <a:pt x="57" y="38"/>
                    <a:pt x="53" y="40"/>
                    <a:pt x="47" y="40"/>
                  </a:cubicBezTo>
                  <a:cubicBezTo>
                    <a:pt x="42" y="40"/>
                    <a:pt x="37" y="38"/>
                    <a:pt x="34" y="34"/>
                  </a:cubicBezTo>
                  <a:cubicBezTo>
                    <a:pt x="30" y="29"/>
                    <a:pt x="28" y="25"/>
                    <a:pt x="28" y="19"/>
                  </a:cubicBezTo>
                  <a:cubicBezTo>
                    <a:pt x="28" y="14"/>
                    <a:pt x="30" y="9"/>
                    <a:pt x="33" y="6"/>
                  </a:cubicBezTo>
                  <a:cubicBezTo>
                    <a:pt x="37" y="2"/>
                    <a:pt x="42" y="0"/>
                    <a:pt x="47" y="0"/>
                  </a:cubicBezTo>
                  <a:cubicBezTo>
                    <a:pt x="53" y="0"/>
                    <a:pt x="57" y="2"/>
                    <a:pt x="61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5" y="134"/>
                  </a:moveTo>
                  <a:cubicBezTo>
                    <a:pt x="95" y="140"/>
                    <a:pt x="92" y="143"/>
                    <a:pt x="86" y="143"/>
                  </a:cubicBezTo>
                  <a:cubicBezTo>
                    <a:pt x="80" y="143"/>
                    <a:pt x="77" y="140"/>
                    <a:pt x="77" y="134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2" y="234"/>
                  </a:cubicBezTo>
                  <a:cubicBezTo>
                    <a:pt x="54" y="234"/>
                    <a:pt x="51" y="231"/>
                    <a:pt x="51" y="224"/>
                  </a:cubicBezTo>
                  <a:cubicBezTo>
                    <a:pt x="51" y="133"/>
                    <a:pt x="51" y="133"/>
                    <a:pt x="51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4" y="234"/>
                  </a:cubicBezTo>
                  <a:cubicBezTo>
                    <a:pt x="26" y="234"/>
                    <a:pt x="22" y="231"/>
                    <a:pt x="22" y="224"/>
                  </a:cubicBezTo>
                  <a:cubicBezTo>
                    <a:pt x="22" y="69"/>
                    <a:pt x="22" y="69"/>
                    <a:pt x="22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5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5" y="48"/>
                    <a:pt x="95" y="60"/>
                  </a:cubicBezTo>
                  <a:lnTo>
                    <a:pt x="95" y="13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398" name="Freeform 19"/>
            <p:cNvSpPr>
              <a:spLocks noEditPoints="1"/>
            </p:cNvSpPr>
            <p:nvPr/>
          </p:nvSpPr>
          <p:spPr bwMode="auto">
            <a:xfrm>
              <a:off x="1925774" y="2030581"/>
              <a:ext cx="279400" cy="679451"/>
            </a:xfrm>
            <a:custGeom>
              <a:avLst/>
              <a:gdLst>
                <a:gd name="T0" fmla="*/ 67 w 96"/>
                <a:gd name="T1" fmla="*/ 19 h 234"/>
                <a:gd name="T2" fmla="*/ 61 w 96"/>
                <a:gd name="T3" fmla="*/ 34 h 234"/>
                <a:gd name="T4" fmla="*/ 48 w 96"/>
                <a:gd name="T5" fmla="*/ 40 h 234"/>
                <a:gd name="T6" fmla="*/ 34 w 96"/>
                <a:gd name="T7" fmla="*/ 34 h 234"/>
                <a:gd name="T8" fmla="*/ 28 w 96"/>
                <a:gd name="T9" fmla="*/ 19 h 234"/>
                <a:gd name="T10" fmla="*/ 34 w 96"/>
                <a:gd name="T11" fmla="*/ 6 h 234"/>
                <a:gd name="T12" fmla="*/ 48 w 96"/>
                <a:gd name="T13" fmla="*/ 0 h 234"/>
                <a:gd name="T14" fmla="*/ 61 w 96"/>
                <a:gd name="T15" fmla="*/ 6 h 234"/>
                <a:gd name="T16" fmla="*/ 67 w 96"/>
                <a:gd name="T17" fmla="*/ 19 h 234"/>
                <a:gd name="T18" fmla="*/ 96 w 96"/>
                <a:gd name="T19" fmla="*/ 134 h 234"/>
                <a:gd name="T20" fmla="*/ 87 w 96"/>
                <a:gd name="T21" fmla="*/ 143 h 234"/>
                <a:gd name="T22" fmla="*/ 77 w 96"/>
                <a:gd name="T23" fmla="*/ 134 h 234"/>
                <a:gd name="T24" fmla="*/ 77 w 96"/>
                <a:gd name="T25" fmla="*/ 69 h 234"/>
                <a:gd name="T26" fmla="*/ 73 w 96"/>
                <a:gd name="T27" fmla="*/ 69 h 234"/>
                <a:gd name="T28" fmla="*/ 73 w 96"/>
                <a:gd name="T29" fmla="*/ 224 h 234"/>
                <a:gd name="T30" fmla="*/ 62 w 96"/>
                <a:gd name="T31" fmla="*/ 234 h 234"/>
                <a:gd name="T32" fmla="*/ 51 w 96"/>
                <a:gd name="T33" fmla="*/ 224 h 234"/>
                <a:gd name="T34" fmla="*/ 51 w 96"/>
                <a:gd name="T35" fmla="*/ 133 h 234"/>
                <a:gd name="T36" fmla="*/ 45 w 96"/>
                <a:gd name="T37" fmla="*/ 133 h 234"/>
                <a:gd name="T38" fmla="*/ 45 w 96"/>
                <a:gd name="T39" fmla="*/ 224 h 234"/>
                <a:gd name="T40" fmla="*/ 34 w 96"/>
                <a:gd name="T41" fmla="*/ 234 h 234"/>
                <a:gd name="T42" fmla="*/ 23 w 96"/>
                <a:gd name="T43" fmla="*/ 224 h 234"/>
                <a:gd name="T44" fmla="*/ 23 w 96"/>
                <a:gd name="T45" fmla="*/ 69 h 234"/>
                <a:gd name="T46" fmla="*/ 18 w 96"/>
                <a:gd name="T47" fmla="*/ 69 h 234"/>
                <a:gd name="T48" fmla="*/ 18 w 96"/>
                <a:gd name="T49" fmla="*/ 134 h 234"/>
                <a:gd name="T50" fmla="*/ 9 w 96"/>
                <a:gd name="T51" fmla="*/ 143 h 234"/>
                <a:gd name="T52" fmla="*/ 0 w 96"/>
                <a:gd name="T53" fmla="*/ 134 h 234"/>
                <a:gd name="T54" fmla="*/ 0 w 96"/>
                <a:gd name="T55" fmla="*/ 60 h 234"/>
                <a:gd name="T56" fmla="*/ 25 w 96"/>
                <a:gd name="T57" fmla="*/ 42 h 234"/>
                <a:gd name="T58" fmla="*/ 71 w 96"/>
                <a:gd name="T59" fmla="*/ 42 h 234"/>
                <a:gd name="T60" fmla="*/ 96 w 96"/>
                <a:gd name="T61" fmla="*/ 60 h 234"/>
                <a:gd name="T62" fmla="*/ 96 w 96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6" h="234">
                  <a:moveTo>
                    <a:pt x="67" y="19"/>
                  </a:moveTo>
                  <a:cubicBezTo>
                    <a:pt x="67" y="25"/>
                    <a:pt x="65" y="29"/>
                    <a:pt x="61" y="34"/>
                  </a:cubicBezTo>
                  <a:cubicBezTo>
                    <a:pt x="58" y="38"/>
                    <a:pt x="53" y="40"/>
                    <a:pt x="48" y="40"/>
                  </a:cubicBezTo>
                  <a:cubicBezTo>
                    <a:pt x="42" y="40"/>
                    <a:pt x="38" y="38"/>
                    <a:pt x="34" y="34"/>
                  </a:cubicBezTo>
                  <a:cubicBezTo>
                    <a:pt x="30" y="29"/>
                    <a:pt x="28" y="25"/>
                    <a:pt x="28" y="19"/>
                  </a:cubicBezTo>
                  <a:cubicBezTo>
                    <a:pt x="28" y="14"/>
                    <a:pt x="30" y="9"/>
                    <a:pt x="34" y="6"/>
                  </a:cubicBezTo>
                  <a:cubicBezTo>
                    <a:pt x="37" y="2"/>
                    <a:pt x="42" y="0"/>
                    <a:pt x="48" y="0"/>
                  </a:cubicBezTo>
                  <a:cubicBezTo>
                    <a:pt x="53" y="0"/>
                    <a:pt x="58" y="2"/>
                    <a:pt x="61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6" y="134"/>
                  </a:moveTo>
                  <a:cubicBezTo>
                    <a:pt x="96" y="140"/>
                    <a:pt x="93" y="143"/>
                    <a:pt x="87" y="143"/>
                  </a:cubicBezTo>
                  <a:cubicBezTo>
                    <a:pt x="81" y="143"/>
                    <a:pt x="77" y="140"/>
                    <a:pt x="77" y="134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2" y="234"/>
                  </a:cubicBezTo>
                  <a:cubicBezTo>
                    <a:pt x="54" y="234"/>
                    <a:pt x="51" y="231"/>
                    <a:pt x="51" y="224"/>
                  </a:cubicBezTo>
                  <a:cubicBezTo>
                    <a:pt x="51" y="133"/>
                    <a:pt x="51" y="133"/>
                    <a:pt x="51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4" y="234"/>
                  </a:cubicBezTo>
                  <a:cubicBezTo>
                    <a:pt x="26" y="234"/>
                    <a:pt x="23" y="231"/>
                    <a:pt x="23" y="224"/>
                  </a:cubicBezTo>
                  <a:cubicBezTo>
                    <a:pt x="23" y="69"/>
                    <a:pt x="23" y="69"/>
                    <a:pt x="23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5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6" y="48"/>
                    <a:pt x="96" y="60"/>
                  </a:cubicBezTo>
                  <a:lnTo>
                    <a:pt x="96" y="13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399" name="Freeform 20"/>
            <p:cNvSpPr>
              <a:spLocks noEditPoints="1"/>
            </p:cNvSpPr>
            <p:nvPr/>
          </p:nvSpPr>
          <p:spPr bwMode="auto">
            <a:xfrm>
              <a:off x="4855240" y="2030581"/>
              <a:ext cx="279400" cy="679451"/>
            </a:xfrm>
            <a:custGeom>
              <a:avLst/>
              <a:gdLst>
                <a:gd name="T0" fmla="*/ 67 w 96"/>
                <a:gd name="T1" fmla="*/ 19 h 234"/>
                <a:gd name="T2" fmla="*/ 61 w 96"/>
                <a:gd name="T3" fmla="*/ 34 h 234"/>
                <a:gd name="T4" fmla="*/ 48 w 96"/>
                <a:gd name="T5" fmla="*/ 40 h 234"/>
                <a:gd name="T6" fmla="*/ 34 w 96"/>
                <a:gd name="T7" fmla="*/ 34 h 234"/>
                <a:gd name="T8" fmla="*/ 28 w 96"/>
                <a:gd name="T9" fmla="*/ 19 h 234"/>
                <a:gd name="T10" fmla="*/ 34 w 96"/>
                <a:gd name="T11" fmla="*/ 6 h 234"/>
                <a:gd name="T12" fmla="*/ 48 w 96"/>
                <a:gd name="T13" fmla="*/ 0 h 234"/>
                <a:gd name="T14" fmla="*/ 61 w 96"/>
                <a:gd name="T15" fmla="*/ 6 h 234"/>
                <a:gd name="T16" fmla="*/ 67 w 96"/>
                <a:gd name="T17" fmla="*/ 19 h 234"/>
                <a:gd name="T18" fmla="*/ 96 w 96"/>
                <a:gd name="T19" fmla="*/ 134 h 234"/>
                <a:gd name="T20" fmla="*/ 86 w 96"/>
                <a:gd name="T21" fmla="*/ 143 h 234"/>
                <a:gd name="T22" fmla="*/ 77 w 96"/>
                <a:gd name="T23" fmla="*/ 134 h 234"/>
                <a:gd name="T24" fmla="*/ 77 w 96"/>
                <a:gd name="T25" fmla="*/ 69 h 234"/>
                <a:gd name="T26" fmla="*/ 73 w 96"/>
                <a:gd name="T27" fmla="*/ 69 h 234"/>
                <a:gd name="T28" fmla="*/ 73 w 96"/>
                <a:gd name="T29" fmla="*/ 224 h 234"/>
                <a:gd name="T30" fmla="*/ 62 w 96"/>
                <a:gd name="T31" fmla="*/ 234 h 234"/>
                <a:gd name="T32" fmla="*/ 51 w 96"/>
                <a:gd name="T33" fmla="*/ 224 h 234"/>
                <a:gd name="T34" fmla="*/ 51 w 96"/>
                <a:gd name="T35" fmla="*/ 133 h 234"/>
                <a:gd name="T36" fmla="*/ 45 w 96"/>
                <a:gd name="T37" fmla="*/ 133 h 234"/>
                <a:gd name="T38" fmla="*/ 45 w 96"/>
                <a:gd name="T39" fmla="*/ 224 h 234"/>
                <a:gd name="T40" fmla="*/ 34 w 96"/>
                <a:gd name="T41" fmla="*/ 234 h 234"/>
                <a:gd name="T42" fmla="*/ 23 w 96"/>
                <a:gd name="T43" fmla="*/ 224 h 234"/>
                <a:gd name="T44" fmla="*/ 23 w 96"/>
                <a:gd name="T45" fmla="*/ 69 h 234"/>
                <a:gd name="T46" fmla="*/ 18 w 96"/>
                <a:gd name="T47" fmla="*/ 69 h 234"/>
                <a:gd name="T48" fmla="*/ 18 w 96"/>
                <a:gd name="T49" fmla="*/ 134 h 234"/>
                <a:gd name="T50" fmla="*/ 9 w 96"/>
                <a:gd name="T51" fmla="*/ 143 h 234"/>
                <a:gd name="T52" fmla="*/ 0 w 96"/>
                <a:gd name="T53" fmla="*/ 134 h 234"/>
                <a:gd name="T54" fmla="*/ 0 w 96"/>
                <a:gd name="T55" fmla="*/ 60 h 234"/>
                <a:gd name="T56" fmla="*/ 25 w 96"/>
                <a:gd name="T57" fmla="*/ 42 h 234"/>
                <a:gd name="T58" fmla="*/ 71 w 96"/>
                <a:gd name="T59" fmla="*/ 42 h 234"/>
                <a:gd name="T60" fmla="*/ 96 w 96"/>
                <a:gd name="T61" fmla="*/ 60 h 234"/>
                <a:gd name="T62" fmla="*/ 96 w 96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6" h="234">
                  <a:moveTo>
                    <a:pt x="67" y="19"/>
                  </a:moveTo>
                  <a:cubicBezTo>
                    <a:pt x="67" y="25"/>
                    <a:pt x="65" y="29"/>
                    <a:pt x="61" y="34"/>
                  </a:cubicBezTo>
                  <a:cubicBezTo>
                    <a:pt x="58" y="38"/>
                    <a:pt x="53" y="40"/>
                    <a:pt x="48" y="40"/>
                  </a:cubicBezTo>
                  <a:cubicBezTo>
                    <a:pt x="42" y="40"/>
                    <a:pt x="38" y="38"/>
                    <a:pt x="34" y="34"/>
                  </a:cubicBezTo>
                  <a:cubicBezTo>
                    <a:pt x="30" y="29"/>
                    <a:pt x="28" y="25"/>
                    <a:pt x="28" y="19"/>
                  </a:cubicBezTo>
                  <a:cubicBezTo>
                    <a:pt x="28" y="14"/>
                    <a:pt x="30" y="9"/>
                    <a:pt x="34" y="6"/>
                  </a:cubicBezTo>
                  <a:cubicBezTo>
                    <a:pt x="37" y="2"/>
                    <a:pt x="42" y="0"/>
                    <a:pt x="48" y="0"/>
                  </a:cubicBezTo>
                  <a:cubicBezTo>
                    <a:pt x="53" y="0"/>
                    <a:pt x="58" y="2"/>
                    <a:pt x="61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6" y="134"/>
                  </a:moveTo>
                  <a:cubicBezTo>
                    <a:pt x="96" y="140"/>
                    <a:pt x="93" y="143"/>
                    <a:pt x="86" y="143"/>
                  </a:cubicBezTo>
                  <a:cubicBezTo>
                    <a:pt x="80" y="143"/>
                    <a:pt x="77" y="140"/>
                    <a:pt x="77" y="134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2" y="234"/>
                  </a:cubicBezTo>
                  <a:cubicBezTo>
                    <a:pt x="54" y="234"/>
                    <a:pt x="51" y="231"/>
                    <a:pt x="51" y="224"/>
                  </a:cubicBezTo>
                  <a:cubicBezTo>
                    <a:pt x="51" y="133"/>
                    <a:pt x="51" y="133"/>
                    <a:pt x="51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4" y="234"/>
                  </a:cubicBezTo>
                  <a:cubicBezTo>
                    <a:pt x="26" y="234"/>
                    <a:pt x="23" y="231"/>
                    <a:pt x="23" y="224"/>
                  </a:cubicBezTo>
                  <a:cubicBezTo>
                    <a:pt x="23" y="69"/>
                    <a:pt x="23" y="69"/>
                    <a:pt x="23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5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6" y="48"/>
                    <a:pt x="96" y="60"/>
                  </a:cubicBezTo>
                  <a:lnTo>
                    <a:pt x="96" y="134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400" name="Freeform 21"/>
            <p:cNvSpPr>
              <a:spLocks noEditPoints="1"/>
            </p:cNvSpPr>
            <p:nvPr/>
          </p:nvSpPr>
          <p:spPr bwMode="auto">
            <a:xfrm>
              <a:off x="3096290" y="2030581"/>
              <a:ext cx="277284" cy="679451"/>
            </a:xfrm>
            <a:custGeom>
              <a:avLst/>
              <a:gdLst>
                <a:gd name="T0" fmla="*/ 67 w 95"/>
                <a:gd name="T1" fmla="*/ 19 h 234"/>
                <a:gd name="T2" fmla="*/ 61 w 95"/>
                <a:gd name="T3" fmla="*/ 34 h 234"/>
                <a:gd name="T4" fmla="*/ 47 w 95"/>
                <a:gd name="T5" fmla="*/ 40 h 234"/>
                <a:gd name="T6" fmla="*/ 33 w 95"/>
                <a:gd name="T7" fmla="*/ 34 h 234"/>
                <a:gd name="T8" fmla="*/ 28 w 95"/>
                <a:gd name="T9" fmla="*/ 19 h 234"/>
                <a:gd name="T10" fmla="*/ 33 w 95"/>
                <a:gd name="T11" fmla="*/ 6 h 234"/>
                <a:gd name="T12" fmla="*/ 47 w 95"/>
                <a:gd name="T13" fmla="*/ 0 h 234"/>
                <a:gd name="T14" fmla="*/ 61 w 95"/>
                <a:gd name="T15" fmla="*/ 6 h 234"/>
                <a:gd name="T16" fmla="*/ 67 w 95"/>
                <a:gd name="T17" fmla="*/ 19 h 234"/>
                <a:gd name="T18" fmla="*/ 95 w 95"/>
                <a:gd name="T19" fmla="*/ 134 h 234"/>
                <a:gd name="T20" fmla="*/ 86 w 95"/>
                <a:gd name="T21" fmla="*/ 143 h 234"/>
                <a:gd name="T22" fmla="*/ 77 w 95"/>
                <a:gd name="T23" fmla="*/ 134 h 234"/>
                <a:gd name="T24" fmla="*/ 77 w 95"/>
                <a:gd name="T25" fmla="*/ 69 h 234"/>
                <a:gd name="T26" fmla="*/ 73 w 95"/>
                <a:gd name="T27" fmla="*/ 69 h 234"/>
                <a:gd name="T28" fmla="*/ 73 w 95"/>
                <a:gd name="T29" fmla="*/ 224 h 234"/>
                <a:gd name="T30" fmla="*/ 62 w 95"/>
                <a:gd name="T31" fmla="*/ 234 h 234"/>
                <a:gd name="T32" fmla="*/ 50 w 95"/>
                <a:gd name="T33" fmla="*/ 224 h 234"/>
                <a:gd name="T34" fmla="*/ 50 w 95"/>
                <a:gd name="T35" fmla="*/ 133 h 234"/>
                <a:gd name="T36" fmla="*/ 45 w 95"/>
                <a:gd name="T37" fmla="*/ 133 h 234"/>
                <a:gd name="T38" fmla="*/ 45 w 95"/>
                <a:gd name="T39" fmla="*/ 224 h 234"/>
                <a:gd name="T40" fmla="*/ 33 w 95"/>
                <a:gd name="T41" fmla="*/ 234 h 234"/>
                <a:gd name="T42" fmla="*/ 22 w 95"/>
                <a:gd name="T43" fmla="*/ 224 h 234"/>
                <a:gd name="T44" fmla="*/ 22 w 95"/>
                <a:gd name="T45" fmla="*/ 69 h 234"/>
                <a:gd name="T46" fmla="*/ 18 w 95"/>
                <a:gd name="T47" fmla="*/ 69 h 234"/>
                <a:gd name="T48" fmla="*/ 18 w 95"/>
                <a:gd name="T49" fmla="*/ 134 h 234"/>
                <a:gd name="T50" fmla="*/ 9 w 95"/>
                <a:gd name="T51" fmla="*/ 143 h 234"/>
                <a:gd name="T52" fmla="*/ 0 w 95"/>
                <a:gd name="T53" fmla="*/ 134 h 234"/>
                <a:gd name="T54" fmla="*/ 0 w 95"/>
                <a:gd name="T55" fmla="*/ 60 h 234"/>
                <a:gd name="T56" fmla="*/ 25 w 95"/>
                <a:gd name="T57" fmla="*/ 42 h 234"/>
                <a:gd name="T58" fmla="*/ 71 w 95"/>
                <a:gd name="T59" fmla="*/ 42 h 234"/>
                <a:gd name="T60" fmla="*/ 95 w 95"/>
                <a:gd name="T61" fmla="*/ 60 h 234"/>
                <a:gd name="T62" fmla="*/ 95 w 95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5" h="234">
                  <a:moveTo>
                    <a:pt x="67" y="19"/>
                  </a:moveTo>
                  <a:cubicBezTo>
                    <a:pt x="67" y="25"/>
                    <a:pt x="65" y="29"/>
                    <a:pt x="61" y="34"/>
                  </a:cubicBezTo>
                  <a:cubicBezTo>
                    <a:pt x="57" y="38"/>
                    <a:pt x="53" y="40"/>
                    <a:pt x="47" y="40"/>
                  </a:cubicBezTo>
                  <a:cubicBezTo>
                    <a:pt x="42" y="40"/>
                    <a:pt x="37" y="38"/>
                    <a:pt x="33" y="34"/>
                  </a:cubicBezTo>
                  <a:cubicBezTo>
                    <a:pt x="30" y="29"/>
                    <a:pt x="28" y="25"/>
                    <a:pt x="28" y="19"/>
                  </a:cubicBezTo>
                  <a:cubicBezTo>
                    <a:pt x="28" y="14"/>
                    <a:pt x="30" y="9"/>
                    <a:pt x="33" y="6"/>
                  </a:cubicBezTo>
                  <a:cubicBezTo>
                    <a:pt x="37" y="2"/>
                    <a:pt x="42" y="0"/>
                    <a:pt x="47" y="0"/>
                  </a:cubicBezTo>
                  <a:cubicBezTo>
                    <a:pt x="53" y="0"/>
                    <a:pt x="57" y="2"/>
                    <a:pt x="61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5" y="134"/>
                  </a:moveTo>
                  <a:cubicBezTo>
                    <a:pt x="95" y="140"/>
                    <a:pt x="92" y="143"/>
                    <a:pt x="86" y="143"/>
                  </a:cubicBezTo>
                  <a:cubicBezTo>
                    <a:pt x="80" y="143"/>
                    <a:pt x="77" y="140"/>
                    <a:pt x="77" y="134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2" y="234"/>
                  </a:cubicBezTo>
                  <a:cubicBezTo>
                    <a:pt x="54" y="234"/>
                    <a:pt x="50" y="231"/>
                    <a:pt x="50" y="224"/>
                  </a:cubicBezTo>
                  <a:cubicBezTo>
                    <a:pt x="50" y="133"/>
                    <a:pt x="50" y="133"/>
                    <a:pt x="50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3" y="234"/>
                  </a:cubicBezTo>
                  <a:cubicBezTo>
                    <a:pt x="26" y="234"/>
                    <a:pt x="22" y="231"/>
                    <a:pt x="22" y="224"/>
                  </a:cubicBezTo>
                  <a:cubicBezTo>
                    <a:pt x="22" y="69"/>
                    <a:pt x="22" y="69"/>
                    <a:pt x="22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5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5" y="48"/>
                    <a:pt x="95" y="60"/>
                  </a:cubicBezTo>
                  <a:lnTo>
                    <a:pt x="95" y="13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401" name="Freeform 23"/>
            <p:cNvSpPr>
              <a:spLocks noEditPoints="1"/>
            </p:cNvSpPr>
            <p:nvPr/>
          </p:nvSpPr>
          <p:spPr bwMode="auto">
            <a:xfrm>
              <a:off x="3682607" y="2030581"/>
              <a:ext cx="277284" cy="679451"/>
            </a:xfrm>
            <a:custGeom>
              <a:avLst/>
              <a:gdLst>
                <a:gd name="T0" fmla="*/ 67 w 96"/>
                <a:gd name="T1" fmla="*/ 19 h 234"/>
                <a:gd name="T2" fmla="*/ 62 w 96"/>
                <a:gd name="T3" fmla="*/ 34 h 234"/>
                <a:gd name="T4" fmla="*/ 48 w 96"/>
                <a:gd name="T5" fmla="*/ 40 h 234"/>
                <a:gd name="T6" fmla="*/ 34 w 96"/>
                <a:gd name="T7" fmla="*/ 34 h 234"/>
                <a:gd name="T8" fmla="*/ 28 w 96"/>
                <a:gd name="T9" fmla="*/ 19 h 234"/>
                <a:gd name="T10" fmla="*/ 34 w 96"/>
                <a:gd name="T11" fmla="*/ 6 h 234"/>
                <a:gd name="T12" fmla="*/ 48 w 96"/>
                <a:gd name="T13" fmla="*/ 0 h 234"/>
                <a:gd name="T14" fmla="*/ 62 w 96"/>
                <a:gd name="T15" fmla="*/ 6 h 234"/>
                <a:gd name="T16" fmla="*/ 67 w 96"/>
                <a:gd name="T17" fmla="*/ 19 h 234"/>
                <a:gd name="T18" fmla="*/ 96 w 96"/>
                <a:gd name="T19" fmla="*/ 134 h 234"/>
                <a:gd name="T20" fmla="*/ 87 w 96"/>
                <a:gd name="T21" fmla="*/ 143 h 234"/>
                <a:gd name="T22" fmla="*/ 78 w 96"/>
                <a:gd name="T23" fmla="*/ 134 h 234"/>
                <a:gd name="T24" fmla="*/ 78 w 96"/>
                <a:gd name="T25" fmla="*/ 69 h 234"/>
                <a:gd name="T26" fmla="*/ 73 w 96"/>
                <a:gd name="T27" fmla="*/ 69 h 234"/>
                <a:gd name="T28" fmla="*/ 73 w 96"/>
                <a:gd name="T29" fmla="*/ 224 h 234"/>
                <a:gd name="T30" fmla="*/ 62 w 96"/>
                <a:gd name="T31" fmla="*/ 234 h 234"/>
                <a:gd name="T32" fmla="*/ 51 w 96"/>
                <a:gd name="T33" fmla="*/ 224 h 234"/>
                <a:gd name="T34" fmla="*/ 51 w 96"/>
                <a:gd name="T35" fmla="*/ 133 h 234"/>
                <a:gd name="T36" fmla="*/ 45 w 96"/>
                <a:gd name="T37" fmla="*/ 133 h 234"/>
                <a:gd name="T38" fmla="*/ 45 w 96"/>
                <a:gd name="T39" fmla="*/ 224 h 234"/>
                <a:gd name="T40" fmla="*/ 34 w 96"/>
                <a:gd name="T41" fmla="*/ 234 h 234"/>
                <a:gd name="T42" fmla="*/ 23 w 96"/>
                <a:gd name="T43" fmla="*/ 224 h 234"/>
                <a:gd name="T44" fmla="*/ 23 w 96"/>
                <a:gd name="T45" fmla="*/ 69 h 234"/>
                <a:gd name="T46" fmla="*/ 18 w 96"/>
                <a:gd name="T47" fmla="*/ 69 h 234"/>
                <a:gd name="T48" fmla="*/ 18 w 96"/>
                <a:gd name="T49" fmla="*/ 134 h 234"/>
                <a:gd name="T50" fmla="*/ 9 w 96"/>
                <a:gd name="T51" fmla="*/ 143 h 234"/>
                <a:gd name="T52" fmla="*/ 0 w 96"/>
                <a:gd name="T53" fmla="*/ 134 h 234"/>
                <a:gd name="T54" fmla="*/ 0 w 96"/>
                <a:gd name="T55" fmla="*/ 60 h 234"/>
                <a:gd name="T56" fmla="*/ 25 w 96"/>
                <a:gd name="T57" fmla="*/ 42 h 234"/>
                <a:gd name="T58" fmla="*/ 71 w 96"/>
                <a:gd name="T59" fmla="*/ 42 h 234"/>
                <a:gd name="T60" fmla="*/ 96 w 96"/>
                <a:gd name="T61" fmla="*/ 60 h 234"/>
                <a:gd name="T62" fmla="*/ 96 w 96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6" h="234">
                  <a:moveTo>
                    <a:pt x="67" y="19"/>
                  </a:moveTo>
                  <a:cubicBezTo>
                    <a:pt x="67" y="25"/>
                    <a:pt x="66" y="29"/>
                    <a:pt x="62" y="34"/>
                  </a:cubicBezTo>
                  <a:cubicBezTo>
                    <a:pt x="58" y="38"/>
                    <a:pt x="53" y="40"/>
                    <a:pt x="48" y="40"/>
                  </a:cubicBezTo>
                  <a:cubicBezTo>
                    <a:pt x="42" y="40"/>
                    <a:pt x="38" y="38"/>
                    <a:pt x="34" y="34"/>
                  </a:cubicBezTo>
                  <a:cubicBezTo>
                    <a:pt x="30" y="29"/>
                    <a:pt x="28" y="25"/>
                    <a:pt x="28" y="19"/>
                  </a:cubicBezTo>
                  <a:cubicBezTo>
                    <a:pt x="28" y="14"/>
                    <a:pt x="30" y="9"/>
                    <a:pt x="34" y="6"/>
                  </a:cubicBezTo>
                  <a:cubicBezTo>
                    <a:pt x="38" y="2"/>
                    <a:pt x="42" y="0"/>
                    <a:pt x="48" y="0"/>
                  </a:cubicBezTo>
                  <a:cubicBezTo>
                    <a:pt x="53" y="0"/>
                    <a:pt x="58" y="2"/>
                    <a:pt x="62" y="6"/>
                  </a:cubicBezTo>
                  <a:cubicBezTo>
                    <a:pt x="66" y="9"/>
                    <a:pt x="67" y="14"/>
                    <a:pt x="67" y="19"/>
                  </a:cubicBezTo>
                  <a:close/>
                  <a:moveTo>
                    <a:pt x="96" y="134"/>
                  </a:moveTo>
                  <a:cubicBezTo>
                    <a:pt x="96" y="140"/>
                    <a:pt x="93" y="143"/>
                    <a:pt x="87" y="143"/>
                  </a:cubicBezTo>
                  <a:cubicBezTo>
                    <a:pt x="81" y="143"/>
                    <a:pt x="78" y="140"/>
                    <a:pt x="78" y="134"/>
                  </a:cubicBezTo>
                  <a:cubicBezTo>
                    <a:pt x="78" y="69"/>
                    <a:pt x="78" y="69"/>
                    <a:pt x="78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2" y="234"/>
                  </a:cubicBezTo>
                  <a:cubicBezTo>
                    <a:pt x="54" y="234"/>
                    <a:pt x="51" y="231"/>
                    <a:pt x="51" y="224"/>
                  </a:cubicBezTo>
                  <a:cubicBezTo>
                    <a:pt x="51" y="133"/>
                    <a:pt x="51" y="133"/>
                    <a:pt x="51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4" y="234"/>
                  </a:cubicBezTo>
                  <a:cubicBezTo>
                    <a:pt x="26" y="234"/>
                    <a:pt x="23" y="231"/>
                    <a:pt x="23" y="224"/>
                  </a:cubicBezTo>
                  <a:cubicBezTo>
                    <a:pt x="23" y="69"/>
                    <a:pt x="23" y="69"/>
                    <a:pt x="23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5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6" y="48"/>
                    <a:pt x="96" y="60"/>
                  </a:cubicBezTo>
                  <a:lnTo>
                    <a:pt x="96" y="13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402" name="Freeform 5"/>
            <p:cNvSpPr>
              <a:spLocks noEditPoints="1"/>
            </p:cNvSpPr>
            <p:nvPr/>
          </p:nvSpPr>
          <p:spPr bwMode="auto">
            <a:xfrm>
              <a:off x="5170623" y="2030581"/>
              <a:ext cx="277284" cy="679451"/>
            </a:xfrm>
            <a:custGeom>
              <a:avLst/>
              <a:gdLst>
                <a:gd name="T0" fmla="*/ 67 w 95"/>
                <a:gd name="T1" fmla="*/ 19 h 234"/>
                <a:gd name="T2" fmla="*/ 61 w 95"/>
                <a:gd name="T3" fmla="*/ 34 h 234"/>
                <a:gd name="T4" fmla="*/ 47 w 95"/>
                <a:gd name="T5" fmla="*/ 40 h 234"/>
                <a:gd name="T6" fmla="*/ 33 w 95"/>
                <a:gd name="T7" fmla="*/ 34 h 234"/>
                <a:gd name="T8" fmla="*/ 28 w 95"/>
                <a:gd name="T9" fmla="*/ 19 h 234"/>
                <a:gd name="T10" fmla="*/ 33 w 95"/>
                <a:gd name="T11" fmla="*/ 6 h 234"/>
                <a:gd name="T12" fmla="*/ 47 w 95"/>
                <a:gd name="T13" fmla="*/ 0 h 234"/>
                <a:gd name="T14" fmla="*/ 61 w 95"/>
                <a:gd name="T15" fmla="*/ 6 h 234"/>
                <a:gd name="T16" fmla="*/ 67 w 95"/>
                <a:gd name="T17" fmla="*/ 19 h 234"/>
                <a:gd name="T18" fmla="*/ 95 w 95"/>
                <a:gd name="T19" fmla="*/ 134 h 234"/>
                <a:gd name="T20" fmla="*/ 86 w 95"/>
                <a:gd name="T21" fmla="*/ 143 h 234"/>
                <a:gd name="T22" fmla="*/ 77 w 95"/>
                <a:gd name="T23" fmla="*/ 134 h 234"/>
                <a:gd name="T24" fmla="*/ 77 w 95"/>
                <a:gd name="T25" fmla="*/ 69 h 234"/>
                <a:gd name="T26" fmla="*/ 73 w 95"/>
                <a:gd name="T27" fmla="*/ 69 h 234"/>
                <a:gd name="T28" fmla="*/ 73 w 95"/>
                <a:gd name="T29" fmla="*/ 224 h 234"/>
                <a:gd name="T30" fmla="*/ 62 w 95"/>
                <a:gd name="T31" fmla="*/ 234 h 234"/>
                <a:gd name="T32" fmla="*/ 50 w 95"/>
                <a:gd name="T33" fmla="*/ 224 h 234"/>
                <a:gd name="T34" fmla="*/ 50 w 95"/>
                <a:gd name="T35" fmla="*/ 133 h 234"/>
                <a:gd name="T36" fmla="*/ 45 w 95"/>
                <a:gd name="T37" fmla="*/ 133 h 234"/>
                <a:gd name="T38" fmla="*/ 45 w 95"/>
                <a:gd name="T39" fmla="*/ 224 h 234"/>
                <a:gd name="T40" fmla="*/ 33 w 95"/>
                <a:gd name="T41" fmla="*/ 234 h 234"/>
                <a:gd name="T42" fmla="*/ 22 w 95"/>
                <a:gd name="T43" fmla="*/ 224 h 234"/>
                <a:gd name="T44" fmla="*/ 22 w 95"/>
                <a:gd name="T45" fmla="*/ 69 h 234"/>
                <a:gd name="T46" fmla="*/ 18 w 95"/>
                <a:gd name="T47" fmla="*/ 69 h 234"/>
                <a:gd name="T48" fmla="*/ 18 w 95"/>
                <a:gd name="T49" fmla="*/ 134 h 234"/>
                <a:gd name="T50" fmla="*/ 9 w 95"/>
                <a:gd name="T51" fmla="*/ 143 h 234"/>
                <a:gd name="T52" fmla="*/ 0 w 95"/>
                <a:gd name="T53" fmla="*/ 134 h 234"/>
                <a:gd name="T54" fmla="*/ 0 w 95"/>
                <a:gd name="T55" fmla="*/ 60 h 234"/>
                <a:gd name="T56" fmla="*/ 24 w 95"/>
                <a:gd name="T57" fmla="*/ 42 h 234"/>
                <a:gd name="T58" fmla="*/ 71 w 95"/>
                <a:gd name="T59" fmla="*/ 42 h 234"/>
                <a:gd name="T60" fmla="*/ 95 w 95"/>
                <a:gd name="T61" fmla="*/ 60 h 234"/>
                <a:gd name="T62" fmla="*/ 95 w 95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5" h="234">
                  <a:moveTo>
                    <a:pt x="67" y="19"/>
                  </a:moveTo>
                  <a:cubicBezTo>
                    <a:pt x="67" y="25"/>
                    <a:pt x="65" y="29"/>
                    <a:pt x="61" y="34"/>
                  </a:cubicBezTo>
                  <a:cubicBezTo>
                    <a:pt x="57" y="38"/>
                    <a:pt x="53" y="40"/>
                    <a:pt x="47" y="40"/>
                  </a:cubicBezTo>
                  <a:cubicBezTo>
                    <a:pt x="42" y="40"/>
                    <a:pt x="37" y="38"/>
                    <a:pt x="33" y="34"/>
                  </a:cubicBezTo>
                  <a:cubicBezTo>
                    <a:pt x="29" y="29"/>
                    <a:pt x="28" y="25"/>
                    <a:pt x="28" y="19"/>
                  </a:cubicBezTo>
                  <a:cubicBezTo>
                    <a:pt x="28" y="14"/>
                    <a:pt x="29" y="9"/>
                    <a:pt x="33" y="6"/>
                  </a:cubicBezTo>
                  <a:cubicBezTo>
                    <a:pt x="37" y="2"/>
                    <a:pt x="42" y="0"/>
                    <a:pt x="47" y="0"/>
                  </a:cubicBezTo>
                  <a:cubicBezTo>
                    <a:pt x="53" y="0"/>
                    <a:pt x="57" y="2"/>
                    <a:pt x="61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5" y="134"/>
                  </a:moveTo>
                  <a:cubicBezTo>
                    <a:pt x="95" y="140"/>
                    <a:pt x="92" y="143"/>
                    <a:pt x="86" y="143"/>
                  </a:cubicBezTo>
                  <a:cubicBezTo>
                    <a:pt x="80" y="143"/>
                    <a:pt x="77" y="140"/>
                    <a:pt x="77" y="134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2" y="234"/>
                  </a:cubicBezTo>
                  <a:cubicBezTo>
                    <a:pt x="54" y="234"/>
                    <a:pt x="50" y="231"/>
                    <a:pt x="50" y="224"/>
                  </a:cubicBezTo>
                  <a:cubicBezTo>
                    <a:pt x="50" y="133"/>
                    <a:pt x="50" y="133"/>
                    <a:pt x="50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3" y="234"/>
                  </a:cubicBezTo>
                  <a:cubicBezTo>
                    <a:pt x="26" y="234"/>
                    <a:pt x="22" y="231"/>
                    <a:pt x="22" y="224"/>
                  </a:cubicBezTo>
                  <a:cubicBezTo>
                    <a:pt x="22" y="69"/>
                    <a:pt x="22" y="69"/>
                    <a:pt x="22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4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5" y="48"/>
                    <a:pt x="95" y="60"/>
                  </a:cubicBezTo>
                  <a:lnTo>
                    <a:pt x="95" y="134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403" name="Freeform 7"/>
            <p:cNvSpPr>
              <a:spLocks noEditPoints="1"/>
            </p:cNvSpPr>
            <p:nvPr/>
          </p:nvSpPr>
          <p:spPr bwMode="auto">
            <a:xfrm>
              <a:off x="6341139" y="2030581"/>
              <a:ext cx="277284" cy="679451"/>
            </a:xfrm>
            <a:custGeom>
              <a:avLst/>
              <a:gdLst>
                <a:gd name="T0" fmla="*/ 68 w 96"/>
                <a:gd name="T1" fmla="*/ 19 h 234"/>
                <a:gd name="T2" fmla="*/ 62 w 96"/>
                <a:gd name="T3" fmla="*/ 34 h 234"/>
                <a:gd name="T4" fmla="*/ 48 w 96"/>
                <a:gd name="T5" fmla="*/ 40 h 234"/>
                <a:gd name="T6" fmla="*/ 34 w 96"/>
                <a:gd name="T7" fmla="*/ 34 h 234"/>
                <a:gd name="T8" fmla="*/ 28 w 96"/>
                <a:gd name="T9" fmla="*/ 19 h 234"/>
                <a:gd name="T10" fmla="*/ 34 w 96"/>
                <a:gd name="T11" fmla="*/ 6 h 234"/>
                <a:gd name="T12" fmla="*/ 48 w 96"/>
                <a:gd name="T13" fmla="*/ 0 h 234"/>
                <a:gd name="T14" fmla="*/ 62 w 96"/>
                <a:gd name="T15" fmla="*/ 6 h 234"/>
                <a:gd name="T16" fmla="*/ 68 w 96"/>
                <a:gd name="T17" fmla="*/ 19 h 234"/>
                <a:gd name="T18" fmla="*/ 96 w 96"/>
                <a:gd name="T19" fmla="*/ 134 h 234"/>
                <a:gd name="T20" fmla="*/ 87 w 96"/>
                <a:gd name="T21" fmla="*/ 143 h 234"/>
                <a:gd name="T22" fmla="*/ 78 w 96"/>
                <a:gd name="T23" fmla="*/ 134 h 234"/>
                <a:gd name="T24" fmla="*/ 78 w 96"/>
                <a:gd name="T25" fmla="*/ 69 h 234"/>
                <a:gd name="T26" fmla="*/ 73 w 96"/>
                <a:gd name="T27" fmla="*/ 69 h 234"/>
                <a:gd name="T28" fmla="*/ 73 w 96"/>
                <a:gd name="T29" fmla="*/ 224 h 234"/>
                <a:gd name="T30" fmla="*/ 62 w 96"/>
                <a:gd name="T31" fmla="*/ 234 h 234"/>
                <a:gd name="T32" fmla="*/ 51 w 96"/>
                <a:gd name="T33" fmla="*/ 224 h 234"/>
                <a:gd name="T34" fmla="*/ 51 w 96"/>
                <a:gd name="T35" fmla="*/ 133 h 234"/>
                <a:gd name="T36" fmla="*/ 45 w 96"/>
                <a:gd name="T37" fmla="*/ 133 h 234"/>
                <a:gd name="T38" fmla="*/ 45 w 96"/>
                <a:gd name="T39" fmla="*/ 224 h 234"/>
                <a:gd name="T40" fmla="*/ 34 w 96"/>
                <a:gd name="T41" fmla="*/ 234 h 234"/>
                <a:gd name="T42" fmla="*/ 23 w 96"/>
                <a:gd name="T43" fmla="*/ 224 h 234"/>
                <a:gd name="T44" fmla="*/ 23 w 96"/>
                <a:gd name="T45" fmla="*/ 69 h 234"/>
                <a:gd name="T46" fmla="*/ 19 w 96"/>
                <a:gd name="T47" fmla="*/ 69 h 234"/>
                <a:gd name="T48" fmla="*/ 19 w 96"/>
                <a:gd name="T49" fmla="*/ 134 h 234"/>
                <a:gd name="T50" fmla="*/ 9 w 96"/>
                <a:gd name="T51" fmla="*/ 143 h 234"/>
                <a:gd name="T52" fmla="*/ 0 w 96"/>
                <a:gd name="T53" fmla="*/ 134 h 234"/>
                <a:gd name="T54" fmla="*/ 0 w 96"/>
                <a:gd name="T55" fmla="*/ 60 h 234"/>
                <a:gd name="T56" fmla="*/ 25 w 96"/>
                <a:gd name="T57" fmla="*/ 42 h 234"/>
                <a:gd name="T58" fmla="*/ 71 w 96"/>
                <a:gd name="T59" fmla="*/ 42 h 234"/>
                <a:gd name="T60" fmla="*/ 96 w 96"/>
                <a:gd name="T61" fmla="*/ 60 h 234"/>
                <a:gd name="T62" fmla="*/ 96 w 96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6" h="234">
                  <a:moveTo>
                    <a:pt x="68" y="19"/>
                  </a:moveTo>
                  <a:cubicBezTo>
                    <a:pt x="68" y="25"/>
                    <a:pt x="66" y="29"/>
                    <a:pt x="62" y="34"/>
                  </a:cubicBezTo>
                  <a:cubicBezTo>
                    <a:pt x="58" y="38"/>
                    <a:pt x="53" y="40"/>
                    <a:pt x="48" y="40"/>
                  </a:cubicBezTo>
                  <a:cubicBezTo>
                    <a:pt x="43" y="40"/>
                    <a:pt x="38" y="38"/>
                    <a:pt x="34" y="34"/>
                  </a:cubicBezTo>
                  <a:cubicBezTo>
                    <a:pt x="30" y="29"/>
                    <a:pt x="28" y="25"/>
                    <a:pt x="28" y="19"/>
                  </a:cubicBezTo>
                  <a:cubicBezTo>
                    <a:pt x="28" y="14"/>
                    <a:pt x="30" y="9"/>
                    <a:pt x="34" y="6"/>
                  </a:cubicBezTo>
                  <a:cubicBezTo>
                    <a:pt x="38" y="2"/>
                    <a:pt x="43" y="0"/>
                    <a:pt x="48" y="0"/>
                  </a:cubicBezTo>
                  <a:cubicBezTo>
                    <a:pt x="53" y="0"/>
                    <a:pt x="58" y="2"/>
                    <a:pt x="62" y="6"/>
                  </a:cubicBezTo>
                  <a:cubicBezTo>
                    <a:pt x="66" y="9"/>
                    <a:pt x="68" y="14"/>
                    <a:pt x="68" y="19"/>
                  </a:cubicBezTo>
                  <a:close/>
                  <a:moveTo>
                    <a:pt x="96" y="134"/>
                  </a:moveTo>
                  <a:cubicBezTo>
                    <a:pt x="96" y="140"/>
                    <a:pt x="93" y="143"/>
                    <a:pt x="87" y="143"/>
                  </a:cubicBezTo>
                  <a:cubicBezTo>
                    <a:pt x="81" y="143"/>
                    <a:pt x="78" y="140"/>
                    <a:pt x="78" y="134"/>
                  </a:cubicBezTo>
                  <a:cubicBezTo>
                    <a:pt x="78" y="69"/>
                    <a:pt x="78" y="69"/>
                    <a:pt x="78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70" y="234"/>
                    <a:pt x="62" y="234"/>
                  </a:cubicBezTo>
                  <a:cubicBezTo>
                    <a:pt x="55" y="234"/>
                    <a:pt x="51" y="231"/>
                    <a:pt x="51" y="224"/>
                  </a:cubicBezTo>
                  <a:cubicBezTo>
                    <a:pt x="51" y="133"/>
                    <a:pt x="51" y="133"/>
                    <a:pt x="51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2" y="234"/>
                    <a:pt x="34" y="234"/>
                  </a:cubicBezTo>
                  <a:cubicBezTo>
                    <a:pt x="27" y="234"/>
                    <a:pt x="23" y="231"/>
                    <a:pt x="23" y="224"/>
                  </a:cubicBezTo>
                  <a:cubicBezTo>
                    <a:pt x="23" y="69"/>
                    <a:pt x="23" y="69"/>
                    <a:pt x="23" y="69"/>
                  </a:cubicBezTo>
                  <a:cubicBezTo>
                    <a:pt x="19" y="69"/>
                    <a:pt x="19" y="69"/>
                    <a:pt x="19" y="69"/>
                  </a:cubicBezTo>
                  <a:cubicBezTo>
                    <a:pt x="19" y="134"/>
                    <a:pt x="19" y="134"/>
                    <a:pt x="19" y="134"/>
                  </a:cubicBezTo>
                  <a:cubicBezTo>
                    <a:pt x="19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9" y="42"/>
                    <a:pt x="25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8" y="42"/>
                    <a:pt x="96" y="48"/>
                    <a:pt x="96" y="60"/>
                  </a:cubicBezTo>
                  <a:lnTo>
                    <a:pt x="96" y="134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404" name="Freeform 9"/>
            <p:cNvSpPr>
              <a:spLocks noEditPoints="1"/>
            </p:cNvSpPr>
            <p:nvPr/>
          </p:nvSpPr>
          <p:spPr bwMode="auto">
            <a:xfrm>
              <a:off x="5759056" y="2030581"/>
              <a:ext cx="275167" cy="679451"/>
            </a:xfrm>
            <a:custGeom>
              <a:avLst/>
              <a:gdLst>
                <a:gd name="T0" fmla="*/ 67 w 95"/>
                <a:gd name="T1" fmla="*/ 19 h 234"/>
                <a:gd name="T2" fmla="*/ 61 w 95"/>
                <a:gd name="T3" fmla="*/ 34 h 234"/>
                <a:gd name="T4" fmla="*/ 47 w 95"/>
                <a:gd name="T5" fmla="*/ 40 h 234"/>
                <a:gd name="T6" fmla="*/ 33 w 95"/>
                <a:gd name="T7" fmla="*/ 34 h 234"/>
                <a:gd name="T8" fmla="*/ 27 w 95"/>
                <a:gd name="T9" fmla="*/ 19 h 234"/>
                <a:gd name="T10" fmla="*/ 33 w 95"/>
                <a:gd name="T11" fmla="*/ 6 h 234"/>
                <a:gd name="T12" fmla="*/ 47 w 95"/>
                <a:gd name="T13" fmla="*/ 0 h 234"/>
                <a:gd name="T14" fmla="*/ 61 w 95"/>
                <a:gd name="T15" fmla="*/ 6 h 234"/>
                <a:gd name="T16" fmla="*/ 67 w 95"/>
                <a:gd name="T17" fmla="*/ 19 h 234"/>
                <a:gd name="T18" fmla="*/ 95 w 95"/>
                <a:gd name="T19" fmla="*/ 134 h 234"/>
                <a:gd name="T20" fmla="*/ 86 w 95"/>
                <a:gd name="T21" fmla="*/ 143 h 234"/>
                <a:gd name="T22" fmla="*/ 77 w 95"/>
                <a:gd name="T23" fmla="*/ 134 h 234"/>
                <a:gd name="T24" fmla="*/ 77 w 95"/>
                <a:gd name="T25" fmla="*/ 69 h 234"/>
                <a:gd name="T26" fmla="*/ 73 w 95"/>
                <a:gd name="T27" fmla="*/ 69 h 234"/>
                <a:gd name="T28" fmla="*/ 73 w 95"/>
                <a:gd name="T29" fmla="*/ 224 h 234"/>
                <a:gd name="T30" fmla="*/ 61 w 95"/>
                <a:gd name="T31" fmla="*/ 234 h 234"/>
                <a:gd name="T32" fmla="*/ 50 w 95"/>
                <a:gd name="T33" fmla="*/ 224 h 234"/>
                <a:gd name="T34" fmla="*/ 50 w 95"/>
                <a:gd name="T35" fmla="*/ 133 h 234"/>
                <a:gd name="T36" fmla="*/ 45 w 95"/>
                <a:gd name="T37" fmla="*/ 133 h 234"/>
                <a:gd name="T38" fmla="*/ 45 w 95"/>
                <a:gd name="T39" fmla="*/ 224 h 234"/>
                <a:gd name="T40" fmla="*/ 33 w 95"/>
                <a:gd name="T41" fmla="*/ 234 h 234"/>
                <a:gd name="T42" fmla="*/ 22 w 95"/>
                <a:gd name="T43" fmla="*/ 224 h 234"/>
                <a:gd name="T44" fmla="*/ 22 w 95"/>
                <a:gd name="T45" fmla="*/ 69 h 234"/>
                <a:gd name="T46" fmla="*/ 18 w 95"/>
                <a:gd name="T47" fmla="*/ 69 h 234"/>
                <a:gd name="T48" fmla="*/ 18 w 95"/>
                <a:gd name="T49" fmla="*/ 134 h 234"/>
                <a:gd name="T50" fmla="*/ 9 w 95"/>
                <a:gd name="T51" fmla="*/ 143 h 234"/>
                <a:gd name="T52" fmla="*/ 0 w 95"/>
                <a:gd name="T53" fmla="*/ 134 h 234"/>
                <a:gd name="T54" fmla="*/ 0 w 95"/>
                <a:gd name="T55" fmla="*/ 60 h 234"/>
                <a:gd name="T56" fmla="*/ 24 w 95"/>
                <a:gd name="T57" fmla="*/ 42 h 234"/>
                <a:gd name="T58" fmla="*/ 71 w 95"/>
                <a:gd name="T59" fmla="*/ 42 h 234"/>
                <a:gd name="T60" fmla="*/ 95 w 95"/>
                <a:gd name="T61" fmla="*/ 60 h 234"/>
                <a:gd name="T62" fmla="*/ 95 w 95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5" h="234">
                  <a:moveTo>
                    <a:pt x="67" y="19"/>
                  </a:moveTo>
                  <a:cubicBezTo>
                    <a:pt x="67" y="25"/>
                    <a:pt x="65" y="29"/>
                    <a:pt x="61" y="34"/>
                  </a:cubicBezTo>
                  <a:cubicBezTo>
                    <a:pt x="57" y="38"/>
                    <a:pt x="53" y="40"/>
                    <a:pt x="47" y="40"/>
                  </a:cubicBezTo>
                  <a:cubicBezTo>
                    <a:pt x="42" y="40"/>
                    <a:pt x="37" y="38"/>
                    <a:pt x="33" y="34"/>
                  </a:cubicBezTo>
                  <a:cubicBezTo>
                    <a:pt x="29" y="29"/>
                    <a:pt x="27" y="25"/>
                    <a:pt x="27" y="19"/>
                  </a:cubicBezTo>
                  <a:cubicBezTo>
                    <a:pt x="27" y="14"/>
                    <a:pt x="29" y="9"/>
                    <a:pt x="33" y="6"/>
                  </a:cubicBezTo>
                  <a:cubicBezTo>
                    <a:pt x="37" y="2"/>
                    <a:pt x="42" y="0"/>
                    <a:pt x="47" y="0"/>
                  </a:cubicBezTo>
                  <a:cubicBezTo>
                    <a:pt x="53" y="0"/>
                    <a:pt x="57" y="2"/>
                    <a:pt x="61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5" y="134"/>
                  </a:moveTo>
                  <a:cubicBezTo>
                    <a:pt x="95" y="140"/>
                    <a:pt x="92" y="143"/>
                    <a:pt x="86" y="143"/>
                  </a:cubicBezTo>
                  <a:cubicBezTo>
                    <a:pt x="80" y="143"/>
                    <a:pt x="77" y="140"/>
                    <a:pt x="77" y="134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1" y="234"/>
                  </a:cubicBezTo>
                  <a:cubicBezTo>
                    <a:pt x="54" y="234"/>
                    <a:pt x="50" y="231"/>
                    <a:pt x="50" y="224"/>
                  </a:cubicBezTo>
                  <a:cubicBezTo>
                    <a:pt x="50" y="133"/>
                    <a:pt x="50" y="133"/>
                    <a:pt x="50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3" y="234"/>
                  </a:cubicBezTo>
                  <a:cubicBezTo>
                    <a:pt x="26" y="234"/>
                    <a:pt x="22" y="231"/>
                    <a:pt x="22" y="224"/>
                  </a:cubicBezTo>
                  <a:cubicBezTo>
                    <a:pt x="22" y="69"/>
                    <a:pt x="22" y="69"/>
                    <a:pt x="22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4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5" y="48"/>
                    <a:pt x="95" y="60"/>
                  </a:cubicBezTo>
                  <a:lnTo>
                    <a:pt x="95" y="134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405" name="Freeform 15"/>
            <p:cNvSpPr>
              <a:spLocks noEditPoints="1"/>
            </p:cNvSpPr>
            <p:nvPr/>
          </p:nvSpPr>
          <p:spPr bwMode="auto">
            <a:xfrm>
              <a:off x="5466956" y="2030581"/>
              <a:ext cx="279400" cy="679451"/>
            </a:xfrm>
            <a:custGeom>
              <a:avLst/>
              <a:gdLst>
                <a:gd name="T0" fmla="*/ 67 w 96"/>
                <a:gd name="T1" fmla="*/ 19 h 234"/>
                <a:gd name="T2" fmla="*/ 62 w 96"/>
                <a:gd name="T3" fmla="*/ 34 h 234"/>
                <a:gd name="T4" fmla="*/ 48 w 96"/>
                <a:gd name="T5" fmla="*/ 40 h 234"/>
                <a:gd name="T6" fmla="*/ 34 w 96"/>
                <a:gd name="T7" fmla="*/ 34 h 234"/>
                <a:gd name="T8" fmla="*/ 28 w 96"/>
                <a:gd name="T9" fmla="*/ 19 h 234"/>
                <a:gd name="T10" fmla="*/ 34 w 96"/>
                <a:gd name="T11" fmla="*/ 6 h 234"/>
                <a:gd name="T12" fmla="*/ 48 w 96"/>
                <a:gd name="T13" fmla="*/ 0 h 234"/>
                <a:gd name="T14" fmla="*/ 62 w 96"/>
                <a:gd name="T15" fmla="*/ 6 h 234"/>
                <a:gd name="T16" fmla="*/ 67 w 96"/>
                <a:gd name="T17" fmla="*/ 19 h 234"/>
                <a:gd name="T18" fmla="*/ 96 w 96"/>
                <a:gd name="T19" fmla="*/ 134 h 234"/>
                <a:gd name="T20" fmla="*/ 87 w 96"/>
                <a:gd name="T21" fmla="*/ 143 h 234"/>
                <a:gd name="T22" fmla="*/ 78 w 96"/>
                <a:gd name="T23" fmla="*/ 134 h 234"/>
                <a:gd name="T24" fmla="*/ 78 w 96"/>
                <a:gd name="T25" fmla="*/ 69 h 234"/>
                <a:gd name="T26" fmla="*/ 73 w 96"/>
                <a:gd name="T27" fmla="*/ 69 h 234"/>
                <a:gd name="T28" fmla="*/ 73 w 96"/>
                <a:gd name="T29" fmla="*/ 224 h 234"/>
                <a:gd name="T30" fmla="*/ 62 w 96"/>
                <a:gd name="T31" fmla="*/ 234 h 234"/>
                <a:gd name="T32" fmla="*/ 51 w 96"/>
                <a:gd name="T33" fmla="*/ 224 h 234"/>
                <a:gd name="T34" fmla="*/ 51 w 96"/>
                <a:gd name="T35" fmla="*/ 133 h 234"/>
                <a:gd name="T36" fmla="*/ 45 w 96"/>
                <a:gd name="T37" fmla="*/ 133 h 234"/>
                <a:gd name="T38" fmla="*/ 45 w 96"/>
                <a:gd name="T39" fmla="*/ 224 h 234"/>
                <a:gd name="T40" fmla="*/ 34 w 96"/>
                <a:gd name="T41" fmla="*/ 234 h 234"/>
                <a:gd name="T42" fmla="*/ 23 w 96"/>
                <a:gd name="T43" fmla="*/ 224 h 234"/>
                <a:gd name="T44" fmla="*/ 23 w 96"/>
                <a:gd name="T45" fmla="*/ 69 h 234"/>
                <a:gd name="T46" fmla="*/ 18 w 96"/>
                <a:gd name="T47" fmla="*/ 69 h 234"/>
                <a:gd name="T48" fmla="*/ 18 w 96"/>
                <a:gd name="T49" fmla="*/ 134 h 234"/>
                <a:gd name="T50" fmla="*/ 9 w 96"/>
                <a:gd name="T51" fmla="*/ 143 h 234"/>
                <a:gd name="T52" fmla="*/ 0 w 96"/>
                <a:gd name="T53" fmla="*/ 134 h 234"/>
                <a:gd name="T54" fmla="*/ 0 w 96"/>
                <a:gd name="T55" fmla="*/ 60 h 234"/>
                <a:gd name="T56" fmla="*/ 25 w 96"/>
                <a:gd name="T57" fmla="*/ 42 h 234"/>
                <a:gd name="T58" fmla="*/ 71 w 96"/>
                <a:gd name="T59" fmla="*/ 42 h 234"/>
                <a:gd name="T60" fmla="*/ 96 w 96"/>
                <a:gd name="T61" fmla="*/ 60 h 234"/>
                <a:gd name="T62" fmla="*/ 96 w 96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6" h="234">
                  <a:moveTo>
                    <a:pt x="67" y="19"/>
                  </a:moveTo>
                  <a:cubicBezTo>
                    <a:pt x="67" y="25"/>
                    <a:pt x="65" y="29"/>
                    <a:pt x="62" y="34"/>
                  </a:cubicBezTo>
                  <a:cubicBezTo>
                    <a:pt x="58" y="38"/>
                    <a:pt x="53" y="40"/>
                    <a:pt x="48" y="40"/>
                  </a:cubicBezTo>
                  <a:cubicBezTo>
                    <a:pt x="42" y="40"/>
                    <a:pt x="38" y="38"/>
                    <a:pt x="34" y="34"/>
                  </a:cubicBezTo>
                  <a:cubicBezTo>
                    <a:pt x="30" y="29"/>
                    <a:pt x="28" y="25"/>
                    <a:pt x="28" y="19"/>
                  </a:cubicBezTo>
                  <a:cubicBezTo>
                    <a:pt x="28" y="14"/>
                    <a:pt x="30" y="9"/>
                    <a:pt x="34" y="6"/>
                  </a:cubicBezTo>
                  <a:cubicBezTo>
                    <a:pt x="38" y="2"/>
                    <a:pt x="42" y="0"/>
                    <a:pt x="48" y="0"/>
                  </a:cubicBezTo>
                  <a:cubicBezTo>
                    <a:pt x="53" y="0"/>
                    <a:pt x="58" y="2"/>
                    <a:pt x="62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6" y="134"/>
                  </a:moveTo>
                  <a:cubicBezTo>
                    <a:pt x="96" y="140"/>
                    <a:pt x="93" y="143"/>
                    <a:pt x="87" y="143"/>
                  </a:cubicBezTo>
                  <a:cubicBezTo>
                    <a:pt x="81" y="143"/>
                    <a:pt x="78" y="140"/>
                    <a:pt x="78" y="134"/>
                  </a:cubicBezTo>
                  <a:cubicBezTo>
                    <a:pt x="78" y="69"/>
                    <a:pt x="78" y="69"/>
                    <a:pt x="78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2" y="234"/>
                  </a:cubicBezTo>
                  <a:cubicBezTo>
                    <a:pt x="54" y="234"/>
                    <a:pt x="51" y="231"/>
                    <a:pt x="51" y="224"/>
                  </a:cubicBezTo>
                  <a:cubicBezTo>
                    <a:pt x="51" y="133"/>
                    <a:pt x="51" y="133"/>
                    <a:pt x="51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4" y="234"/>
                  </a:cubicBezTo>
                  <a:cubicBezTo>
                    <a:pt x="26" y="234"/>
                    <a:pt x="23" y="231"/>
                    <a:pt x="23" y="224"/>
                  </a:cubicBezTo>
                  <a:cubicBezTo>
                    <a:pt x="23" y="69"/>
                    <a:pt x="23" y="69"/>
                    <a:pt x="23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5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6" y="48"/>
                    <a:pt x="96" y="60"/>
                  </a:cubicBezTo>
                  <a:lnTo>
                    <a:pt x="96" y="134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406" name="Freeform 17"/>
            <p:cNvSpPr>
              <a:spLocks noEditPoints="1"/>
            </p:cNvSpPr>
            <p:nvPr/>
          </p:nvSpPr>
          <p:spPr bwMode="auto">
            <a:xfrm>
              <a:off x="6639589" y="2030581"/>
              <a:ext cx="275167" cy="679451"/>
            </a:xfrm>
            <a:custGeom>
              <a:avLst/>
              <a:gdLst>
                <a:gd name="T0" fmla="*/ 67 w 95"/>
                <a:gd name="T1" fmla="*/ 19 h 234"/>
                <a:gd name="T2" fmla="*/ 61 w 95"/>
                <a:gd name="T3" fmla="*/ 34 h 234"/>
                <a:gd name="T4" fmla="*/ 47 w 95"/>
                <a:gd name="T5" fmla="*/ 40 h 234"/>
                <a:gd name="T6" fmla="*/ 34 w 95"/>
                <a:gd name="T7" fmla="*/ 34 h 234"/>
                <a:gd name="T8" fmla="*/ 28 w 95"/>
                <a:gd name="T9" fmla="*/ 19 h 234"/>
                <a:gd name="T10" fmla="*/ 33 w 95"/>
                <a:gd name="T11" fmla="*/ 6 h 234"/>
                <a:gd name="T12" fmla="*/ 47 w 95"/>
                <a:gd name="T13" fmla="*/ 0 h 234"/>
                <a:gd name="T14" fmla="*/ 61 w 95"/>
                <a:gd name="T15" fmla="*/ 6 h 234"/>
                <a:gd name="T16" fmla="*/ 67 w 95"/>
                <a:gd name="T17" fmla="*/ 19 h 234"/>
                <a:gd name="T18" fmla="*/ 95 w 95"/>
                <a:gd name="T19" fmla="*/ 134 h 234"/>
                <a:gd name="T20" fmla="*/ 86 w 95"/>
                <a:gd name="T21" fmla="*/ 143 h 234"/>
                <a:gd name="T22" fmla="*/ 77 w 95"/>
                <a:gd name="T23" fmla="*/ 134 h 234"/>
                <a:gd name="T24" fmla="*/ 77 w 95"/>
                <a:gd name="T25" fmla="*/ 69 h 234"/>
                <a:gd name="T26" fmla="*/ 73 w 95"/>
                <a:gd name="T27" fmla="*/ 69 h 234"/>
                <a:gd name="T28" fmla="*/ 73 w 95"/>
                <a:gd name="T29" fmla="*/ 224 h 234"/>
                <a:gd name="T30" fmla="*/ 62 w 95"/>
                <a:gd name="T31" fmla="*/ 234 h 234"/>
                <a:gd name="T32" fmla="*/ 51 w 95"/>
                <a:gd name="T33" fmla="*/ 224 h 234"/>
                <a:gd name="T34" fmla="*/ 51 w 95"/>
                <a:gd name="T35" fmla="*/ 133 h 234"/>
                <a:gd name="T36" fmla="*/ 45 w 95"/>
                <a:gd name="T37" fmla="*/ 133 h 234"/>
                <a:gd name="T38" fmla="*/ 45 w 95"/>
                <a:gd name="T39" fmla="*/ 224 h 234"/>
                <a:gd name="T40" fmla="*/ 34 w 95"/>
                <a:gd name="T41" fmla="*/ 234 h 234"/>
                <a:gd name="T42" fmla="*/ 22 w 95"/>
                <a:gd name="T43" fmla="*/ 224 h 234"/>
                <a:gd name="T44" fmla="*/ 22 w 95"/>
                <a:gd name="T45" fmla="*/ 69 h 234"/>
                <a:gd name="T46" fmla="*/ 18 w 95"/>
                <a:gd name="T47" fmla="*/ 69 h 234"/>
                <a:gd name="T48" fmla="*/ 18 w 95"/>
                <a:gd name="T49" fmla="*/ 134 h 234"/>
                <a:gd name="T50" fmla="*/ 9 w 95"/>
                <a:gd name="T51" fmla="*/ 143 h 234"/>
                <a:gd name="T52" fmla="*/ 0 w 95"/>
                <a:gd name="T53" fmla="*/ 134 h 234"/>
                <a:gd name="T54" fmla="*/ 0 w 95"/>
                <a:gd name="T55" fmla="*/ 60 h 234"/>
                <a:gd name="T56" fmla="*/ 25 w 95"/>
                <a:gd name="T57" fmla="*/ 42 h 234"/>
                <a:gd name="T58" fmla="*/ 71 w 95"/>
                <a:gd name="T59" fmla="*/ 42 h 234"/>
                <a:gd name="T60" fmla="*/ 95 w 95"/>
                <a:gd name="T61" fmla="*/ 60 h 234"/>
                <a:gd name="T62" fmla="*/ 95 w 95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5" h="234">
                  <a:moveTo>
                    <a:pt x="67" y="19"/>
                  </a:moveTo>
                  <a:cubicBezTo>
                    <a:pt x="67" y="25"/>
                    <a:pt x="65" y="29"/>
                    <a:pt x="61" y="34"/>
                  </a:cubicBezTo>
                  <a:cubicBezTo>
                    <a:pt x="57" y="38"/>
                    <a:pt x="53" y="40"/>
                    <a:pt x="47" y="40"/>
                  </a:cubicBezTo>
                  <a:cubicBezTo>
                    <a:pt x="42" y="40"/>
                    <a:pt x="37" y="38"/>
                    <a:pt x="34" y="34"/>
                  </a:cubicBezTo>
                  <a:cubicBezTo>
                    <a:pt x="30" y="29"/>
                    <a:pt x="28" y="25"/>
                    <a:pt x="28" y="19"/>
                  </a:cubicBezTo>
                  <a:cubicBezTo>
                    <a:pt x="28" y="14"/>
                    <a:pt x="30" y="9"/>
                    <a:pt x="33" y="6"/>
                  </a:cubicBezTo>
                  <a:cubicBezTo>
                    <a:pt x="37" y="2"/>
                    <a:pt x="42" y="0"/>
                    <a:pt x="47" y="0"/>
                  </a:cubicBezTo>
                  <a:cubicBezTo>
                    <a:pt x="53" y="0"/>
                    <a:pt x="57" y="2"/>
                    <a:pt x="61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5" y="134"/>
                  </a:moveTo>
                  <a:cubicBezTo>
                    <a:pt x="95" y="140"/>
                    <a:pt x="92" y="143"/>
                    <a:pt x="86" y="143"/>
                  </a:cubicBezTo>
                  <a:cubicBezTo>
                    <a:pt x="80" y="143"/>
                    <a:pt x="77" y="140"/>
                    <a:pt x="77" y="134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2" y="234"/>
                  </a:cubicBezTo>
                  <a:cubicBezTo>
                    <a:pt x="54" y="234"/>
                    <a:pt x="51" y="231"/>
                    <a:pt x="51" y="224"/>
                  </a:cubicBezTo>
                  <a:cubicBezTo>
                    <a:pt x="51" y="133"/>
                    <a:pt x="51" y="133"/>
                    <a:pt x="51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4" y="234"/>
                  </a:cubicBezTo>
                  <a:cubicBezTo>
                    <a:pt x="26" y="234"/>
                    <a:pt x="22" y="231"/>
                    <a:pt x="22" y="224"/>
                  </a:cubicBezTo>
                  <a:cubicBezTo>
                    <a:pt x="22" y="69"/>
                    <a:pt x="22" y="69"/>
                    <a:pt x="22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5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5" y="48"/>
                    <a:pt x="95" y="60"/>
                  </a:cubicBezTo>
                  <a:lnTo>
                    <a:pt x="95" y="134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407" name="Freeform 19"/>
            <p:cNvSpPr>
              <a:spLocks noEditPoints="1"/>
            </p:cNvSpPr>
            <p:nvPr/>
          </p:nvSpPr>
          <p:spPr bwMode="auto">
            <a:xfrm>
              <a:off x="6055389" y="2030581"/>
              <a:ext cx="279400" cy="679451"/>
            </a:xfrm>
            <a:custGeom>
              <a:avLst/>
              <a:gdLst>
                <a:gd name="T0" fmla="*/ 67 w 96"/>
                <a:gd name="T1" fmla="*/ 19 h 234"/>
                <a:gd name="T2" fmla="*/ 61 w 96"/>
                <a:gd name="T3" fmla="*/ 34 h 234"/>
                <a:gd name="T4" fmla="*/ 48 w 96"/>
                <a:gd name="T5" fmla="*/ 40 h 234"/>
                <a:gd name="T6" fmla="*/ 34 w 96"/>
                <a:gd name="T7" fmla="*/ 34 h 234"/>
                <a:gd name="T8" fmla="*/ 28 w 96"/>
                <a:gd name="T9" fmla="*/ 19 h 234"/>
                <a:gd name="T10" fmla="*/ 34 w 96"/>
                <a:gd name="T11" fmla="*/ 6 h 234"/>
                <a:gd name="T12" fmla="*/ 48 w 96"/>
                <a:gd name="T13" fmla="*/ 0 h 234"/>
                <a:gd name="T14" fmla="*/ 61 w 96"/>
                <a:gd name="T15" fmla="*/ 6 h 234"/>
                <a:gd name="T16" fmla="*/ 67 w 96"/>
                <a:gd name="T17" fmla="*/ 19 h 234"/>
                <a:gd name="T18" fmla="*/ 96 w 96"/>
                <a:gd name="T19" fmla="*/ 134 h 234"/>
                <a:gd name="T20" fmla="*/ 87 w 96"/>
                <a:gd name="T21" fmla="*/ 143 h 234"/>
                <a:gd name="T22" fmla="*/ 77 w 96"/>
                <a:gd name="T23" fmla="*/ 134 h 234"/>
                <a:gd name="T24" fmla="*/ 77 w 96"/>
                <a:gd name="T25" fmla="*/ 69 h 234"/>
                <a:gd name="T26" fmla="*/ 73 w 96"/>
                <a:gd name="T27" fmla="*/ 69 h 234"/>
                <a:gd name="T28" fmla="*/ 73 w 96"/>
                <a:gd name="T29" fmla="*/ 224 h 234"/>
                <a:gd name="T30" fmla="*/ 62 w 96"/>
                <a:gd name="T31" fmla="*/ 234 h 234"/>
                <a:gd name="T32" fmla="*/ 51 w 96"/>
                <a:gd name="T33" fmla="*/ 224 h 234"/>
                <a:gd name="T34" fmla="*/ 51 w 96"/>
                <a:gd name="T35" fmla="*/ 133 h 234"/>
                <a:gd name="T36" fmla="*/ 45 w 96"/>
                <a:gd name="T37" fmla="*/ 133 h 234"/>
                <a:gd name="T38" fmla="*/ 45 w 96"/>
                <a:gd name="T39" fmla="*/ 224 h 234"/>
                <a:gd name="T40" fmla="*/ 34 w 96"/>
                <a:gd name="T41" fmla="*/ 234 h 234"/>
                <a:gd name="T42" fmla="*/ 23 w 96"/>
                <a:gd name="T43" fmla="*/ 224 h 234"/>
                <a:gd name="T44" fmla="*/ 23 w 96"/>
                <a:gd name="T45" fmla="*/ 69 h 234"/>
                <a:gd name="T46" fmla="*/ 18 w 96"/>
                <a:gd name="T47" fmla="*/ 69 h 234"/>
                <a:gd name="T48" fmla="*/ 18 w 96"/>
                <a:gd name="T49" fmla="*/ 134 h 234"/>
                <a:gd name="T50" fmla="*/ 9 w 96"/>
                <a:gd name="T51" fmla="*/ 143 h 234"/>
                <a:gd name="T52" fmla="*/ 0 w 96"/>
                <a:gd name="T53" fmla="*/ 134 h 234"/>
                <a:gd name="T54" fmla="*/ 0 w 96"/>
                <a:gd name="T55" fmla="*/ 60 h 234"/>
                <a:gd name="T56" fmla="*/ 25 w 96"/>
                <a:gd name="T57" fmla="*/ 42 h 234"/>
                <a:gd name="T58" fmla="*/ 71 w 96"/>
                <a:gd name="T59" fmla="*/ 42 h 234"/>
                <a:gd name="T60" fmla="*/ 96 w 96"/>
                <a:gd name="T61" fmla="*/ 60 h 234"/>
                <a:gd name="T62" fmla="*/ 96 w 96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6" h="234">
                  <a:moveTo>
                    <a:pt x="67" y="19"/>
                  </a:moveTo>
                  <a:cubicBezTo>
                    <a:pt x="67" y="25"/>
                    <a:pt x="65" y="29"/>
                    <a:pt x="61" y="34"/>
                  </a:cubicBezTo>
                  <a:cubicBezTo>
                    <a:pt x="58" y="38"/>
                    <a:pt x="53" y="40"/>
                    <a:pt x="48" y="40"/>
                  </a:cubicBezTo>
                  <a:cubicBezTo>
                    <a:pt x="42" y="40"/>
                    <a:pt x="38" y="38"/>
                    <a:pt x="34" y="34"/>
                  </a:cubicBezTo>
                  <a:cubicBezTo>
                    <a:pt x="30" y="29"/>
                    <a:pt x="28" y="25"/>
                    <a:pt x="28" y="19"/>
                  </a:cubicBezTo>
                  <a:cubicBezTo>
                    <a:pt x="28" y="14"/>
                    <a:pt x="30" y="9"/>
                    <a:pt x="34" y="6"/>
                  </a:cubicBezTo>
                  <a:cubicBezTo>
                    <a:pt x="37" y="2"/>
                    <a:pt x="42" y="0"/>
                    <a:pt x="48" y="0"/>
                  </a:cubicBezTo>
                  <a:cubicBezTo>
                    <a:pt x="53" y="0"/>
                    <a:pt x="58" y="2"/>
                    <a:pt x="61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6" y="134"/>
                  </a:moveTo>
                  <a:cubicBezTo>
                    <a:pt x="96" y="140"/>
                    <a:pt x="93" y="143"/>
                    <a:pt x="87" y="143"/>
                  </a:cubicBezTo>
                  <a:cubicBezTo>
                    <a:pt x="81" y="143"/>
                    <a:pt x="77" y="140"/>
                    <a:pt x="77" y="134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2" y="234"/>
                  </a:cubicBezTo>
                  <a:cubicBezTo>
                    <a:pt x="54" y="234"/>
                    <a:pt x="51" y="231"/>
                    <a:pt x="51" y="224"/>
                  </a:cubicBezTo>
                  <a:cubicBezTo>
                    <a:pt x="51" y="133"/>
                    <a:pt x="51" y="133"/>
                    <a:pt x="51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4" y="234"/>
                  </a:cubicBezTo>
                  <a:cubicBezTo>
                    <a:pt x="26" y="234"/>
                    <a:pt x="23" y="231"/>
                    <a:pt x="23" y="224"/>
                  </a:cubicBezTo>
                  <a:cubicBezTo>
                    <a:pt x="23" y="69"/>
                    <a:pt x="23" y="69"/>
                    <a:pt x="23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5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6" y="48"/>
                    <a:pt x="96" y="60"/>
                  </a:cubicBezTo>
                  <a:lnTo>
                    <a:pt x="96" y="134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08" name="Group 407"/>
          <p:cNvGrpSpPr>
            <a:grpSpLocks noChangeAspect="1"/>
          </p:cNvGrpSpPr>
          <p:nvPr/>
        </p:nvGrpSpPr>
        <p:grpSpPr>
          <a:xfrm>
            <a:off x="612024" y="5451662"/>
            <a:ext cx="2743200" cy="317326"/>
            <a:chOff x="1041007" y="2030581"/>
            <a:chExt cx="5873749" cy="679451"/>
          </a:xfrm>
          <a:solidFill>
            <a:schemeClr val="bg1">
              <a:lumMod val="85000"/>
            </a:schemeClr>
          </a:solidFill>
        </p:grpSpPr>
        <p:sp>
          <p:nvSpPr>
            <p:cNvPr id="409" name="Freeform 5"/>
            <p:cNvSpPr>
              <a:spLocks noEditPoints="1"/>
            </p:cNvSpPr>
            <p:nvPr/>
          </p:nvSpPr>
          <p:spPr bwMode="auto">
            <a:xfrm>
              <a:off x="1041007" y="2030581"/>
              <a:ext cx="277284" cy="679451"/>
            </a:xfrm>
            <a:custGeom>
              <a:avLst/>
              <a:gdLst>
                <a:gd name="T0" fmla="*/ 67 w 95"/>
                <a:gd name="T1" fmla="*/ 19 h 234"/>
                <a:gd name="T2" fmla="*/ 61 w 95"/>
                <a:gd name="T3" fmla="*/ 34 h 234"/>
                <a:gd name="T4" fmla="*/ 47 w 95"/>
                <a:gd name="T5" fmla="*/ 40 h 234"/>
                <a:gd name="T6" fmla="*/ 33 w 95"/>
                <a:gd name="T7" fmla="*/ 34 h 234"/>
                <a:gd name="T8" fmla="*/ 28 w 95"/>
                <a:gd name="T9" fmla="*/ 19 h 234"/>
                <a:gd name="T10" fmla="*/ 33 w 95"/>
                <a:gd name="T11" fmla="*/ 6 h 234"/>
                <a:gd name="T12" fmla="*/ 47 w 95"/>
                <a:gd name="T13" fmla="*/ 0 h 234"/>
                <a:gd name="T14" fmla="*/ 61 w 95"/>
                <a:gd name="T15" fmla="*/ 6 h 234"/>
                <a:gd name="T16" fmla="*/ 67 w 95"/>
                <a:gd name="T17" fmla="*/ 19 h 234"/>
                <a:gd name="T18" fmla="*/ 95 w 95"/>
                <a:gd name="T19" fmla="*/ 134 h 234"/>
                <a:gd name="T20" fmla="*/ 86 w 95"/>
                <a:gd name="T21" fmla="*/ 143 h 234"/>
                <a:gd name="T22" fmla="*/ 77 w 95"/>
                <a:gd name="T23" fmla="*/ 134 h 234"/>
                <a:gd name="T24" fmla="*/ 77 w 95"/>
                <a:gd name="T25" fmla="*/ 69 h 234"/>
                <a:gd name="T26" fmla="*/ 73 w 95"/>
                <a:gd name="T27" fmla="*/ 69 h 234"/>
                <a:gd name="T28" fmla="*/ 73 w 95"/>
                <a:gd name="T29" fmla="*/ 224 h 234"/>
                <a:gd name="T30" fmla="*/ 62 w 95"/>
                <a:gd name="T31" fmla="*/ 234 h 234"/>
                <a:gd name="T32" fmla="*/ 50 w 95"/>
                <a:gd name="T33" fmla="*/ 224 h 234"/>
                <a:gd name="T34" fmla="*/ 50 w 95"/>
                <a:gd name="T35" fmla="*/ 133 h 234"/>
                <a:gd name="T36" fmla="*/ 45 w 95"/>
                <a:gd name="T37" fmla="*/ 133 h 234"/>
                <a:gd name="T38" fmla="*/ 45 w 95"/>
                <a:gd name="T39" fmla="*/ 224 h 234"/>
                <a:gd name="T40" fmla="*/ 33 w 95"/>
                <a:gd name="T41" fmla="*/ 234 h 234"/>
                <a:gd name="T42" fmla="*/ 22 w 95"/>
                <a:gd name="T43" fmla="*/ 224 h 234"/>
                <a:gd name="T44" fmla="*/ 22 w 95"/>
                <a:gd name="T45" fmla="*/ 69 h 234"/>
                <a:gd name="T46" fmla="*/ 18 w 95"/>
                <a:gd name="T47" fmla="*/ 69 h 234"/>
                <a:gd name="T48" fmla="*/ 18 w 95"/>
                <a:gd name="T49" fmla="*/ 134 h 234"/>
                <a:gd name="T50" fmla="*/ 9 w 95"/>
                <a:gd name="T51" fmla="*/ 143 h 234"/>
                <a:gd name="T52" fmla="*/ 0 w 95"/>
                <a:gd name="T53" fmla="*/ 134 h 234"/>
                <a:gd name="T54" fmla="*/ 0 w 95"/>
                <a:gd name="T55" fmla="*/ 60 h 234"/>
                <a:gd name="T56" fmla="*/ 24 w 95"/>
                <a:gd name="T57" fmla="*/ 42 h 234"/>
                <a:gd name="T58" fmla="*/ 71 w 95"/>
                <a:gd name="T59" fmla="*/ 42 h 234"/>
                <a:gd name="T60" fmla="*/ 95 w 95"/>
                <a:gd name="T61" fmla="*/ 60 h 234"/>
                <a:gd name="T62" fmla="*/ 95 w 95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5" h="234">
                  <a:moveTo>
                    <a:pt x="67" y="19"/>
                  </a:moveTo>
                  <a:cubicBezTo>
                    <a:pt x="67" y="25"/>
                    <a:pt x="65" y="29"/>
                    <a:pt x="61" y="34"/>
                  </a:cubicBezTo>
                  <a:cubicBezTo>
                    <a:pt x="57" y="38"/>
                    <a:pt x="53" y="40"/>
                    <a:pt x="47" y="40"/>
                  </a:cubicBezTo>
                  <a:cubicBezTo>
                    <a:pt x="42" y="40"/>
                    <a:pt x="37" y="38"/>
                    <a:pt x="33" y="34"/>
                  </a:cubicBezTo>
                  <a:cubicBezTo>
                    <a:pt x="29" y="29"/>
                    <a:pt x="28" y="25"/>
                    <a:pt x="28" y="19"/>
                  </a:cubicBezTo>
                  <a:cubicBezTo>
                    <a:pt x="28" y="14"/>
                    <a:pt x="29" y="9"/>
                    <a:pt x="33" y="6"/>
                  </a:cubicBezTo>
                  <a:cubicBezTo>
                    <a:pt x="37" y="2"/>
                    <a:pt x="42" y="0"/>
                    <a:pt x="47" y="0"/>
                  </a:cubicBezTo>
                  <a:cubicBezTo>
                    <a:pt x="53" y="0"/>
                    <a:pt x="57" y="2"/>
                    <a:pt x="61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5" y="134"/>
                  </a:moveTo>
                  <a:cubicBezTo>
                    <a:pt x="95" y="140"/>
                    <a:pt x="92" y="143"/>
                    <a:pt x="86" y="143"/>
                  </a:cubicBezTo>
                  <a:cubicBezTo>
                    <a:pt x="80" y="143"/>
                    <a:pt x="77" y="140"/>
                    <a:pt x="77" y="134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2" y="234"/>
                  </a:cubicBezTo>
                  <a:cubicBezTo>
                    <a:pt x="54" y="234"/>
                    <a:pt x="50" y="231"/>
                    <a:pt x="50" y="224"/>
                  </a:cubicBezTo>
                  <a:cubicBezTo>
                    <a:pt x="50" y="133"/>
                    <a:pt x="50" y="133"/>
                    <a:pt x="50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3" y="234"/>
                  </a:cubicBezTo>
                  <a:cubicBezTo>
                    <a:pt x="26" y="234"/>
                    <a:pt x="22" y="231"/>
                    <a:pt x="22" y="224"/>
                  </a:cubicBezTo>
                  <a:cubicBezTo>
                    <a:pt x="22" y="69"/>
                    <a:pt x="22" y="69"/>
                    <a:pt x="22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4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5" y="48"/>
                    <a:pt x="95" y="60"/>
                  </a:cubicBezTo>
                  <a:lnTo>
                    <a:pt x="95" y="13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410" name="Freeform 6"/>
            <p:cNvSpPr>
              <a:spLocks noEditPoints="1"/>
            </p:cNvSpPr>
            <p:nvPr/>
          </p:nvSpPr>
          <p:spPr bwMode="auto">
            <a:xfrm>
              <a:off x="3972590" y="2030581"/>
              <a:ext cx="275167" cy="679451"/>
            </a:xfrm>
            <a:custGeom>
              <a:avLst/>
              <a:gdLst>
                <a:gd name="T0" fmla="*/ 67 w 95"/>
                <a:gd name="T1" fmla="*/ 19 h 234"/>
                <a:gd name="T2" fmla="*/ 61 w 95"/>
                <a:gd name="T3" fmla="*/ 34 h 234"/>
                <a:gd name="T4" fmla="*/ 47 w 95"/>
                <a:gd name="T5" fmla="*/ 40 h 234"/>
                <a:gd name="T6" fmla="*/ 33 w 95"/>
                <a:gd name="T7" fmla="*/ 34 h 234"/>
                <a:gd name="T8" fmla="*/ 28 w 95"/>
                <a:gd name="T9" fmla="*/ 19 h 234"/>
                <a:gd name="T10" fmla="*/ 33 w 95"/>
                <a:gd name="T11" fmla="*/ 6 h 234"/>
                <a:gd name="T12" fmla="*/ 47 w 95"/>
                <a:gd name="T13" fmla="*/ 0 h 234"/>
                <a:gd name="T14" fmla="*/ 61 w 95"/>
                <a:gd name="T15" fmla="*/ 6 h 234"/>
                <a:gd name="T16" fmla="*/ 67 w 95"/>
                <a:gd name="T17" fmla="*/ 19 h 234"/>
                <a:gd name="T18" fmla="*/ 95 w 95"/>
                <a:gd name="T19" fmla="*/ 134 h 234"/>
                <a:gd name="T20" fmla="*/ 86 w 95"/>
                <a:gd name="T21" fmla="*/ 143 h 234"/>
                <a:gd name="T22" fmla="*/ 77 w 95"/>
                <a:gd name="T23" fmla="*/ 134 h 234"/>
                <a:gd name="T24" fmla="*/ 77 w 95"/>
                <a:gd name="T25" fmla="*/ 69 h 234"/>
                <a:gd name="T26" fmla="*/ 73 w 95"/>
                <a:gd name="T27" fmla="*/ 69 h 234"/>
                <a:gd name="T28" fmla="*/ 73 w 95"/>
                <a:gd name="T29" fmla="*/ 224 h 234"/>
                <a:gd name="T30" fmla="*/ 61 w 95"/>
                <a:gd name="T31" fmla="*/ 234 h 234"/>
                <a:gd name="T32" fmla="*/ 50 w 95"/>
                <a:gd name="T33" fmla="*/ 224 h 234"/>
                <a:gd name="T34" fmla="*/ 50 w 95"/>
                <a:gd name="T35" fmla="*/ 133 h 234"/>
                <a:gd name="T36" fmla="*/ 45 w 95"/>
                <a:gd name="T37" fmla="*/ 133 h 234"/>
                <a:gd name="T38" fmla="*/ 45 w 95"/>
                <a:gd name="T39" fmla="*/ 224 h 234"/>
                <a:gd name="T40" fmla="*/ 33 w 95"/>
                <a:gd name="T41" fmla="*/ 234 h 234"/>
                <a:gd name="T42" fmla="*/ 22 w 95"/>
                <a:gd name="T43" fmla="*/ 224 h 234"/>
                <a:gd name="T44" fmla="*/ 22 w 95"/>
                <a:gd name="T45" fmla="*/ 69 h 234"/>
                <a:gd name="T46" fmla="*/ 18 w 95"/>
                <a:gd name="T47" fmla="*/ 69 h 234"/>
                <a:gd name="T48" fmla="*/ 18 w 95"/>
                <a:gd name="T49" fmla="*/ 134 h 234"/>
                <a:gd name="T50" fmla="*/ 9 w 95"/>
                <a:gd name="T51" fmla="*/ 143 h 234"/>
                <a:gd name="T52" fmla="*/ 0 w 95"/>
                <a:gd name="T53" fmla="*/ 134 h 234"/>
                <a:gd name="T54" fmla="*/ 0 w 95"/>
                <a:gd name="T55" fmla="*/ 60 h 234"/>
                <a:gd name="T56" fmla="*/ 24 w 95"/>
                <a:gd name="T57" fmla="*/ 42 h 234"/>
                <a:gd name="T58" fmla="*/ 71 w 95"/>
                <a:gd name="T59" fmla="*/ 42 h 234"/>
                <a:gd name="T60" fmla="*/ 95 w 95"/>
                <a:gd name="T61" fmla="*/ 60 h 234"/>
                <a:gd name="T62" fmla="*/ 95 w 95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5" h="234">
                  <a:moveTo>
                    <a:pt x="67" y="19"/>
                  </a:moveTo>
                  <a:cubicBezTo>
                    <a:pt x="67" y="25"/>
                    <a:pt x="65" y="29"/>
                    <a:pt x="61" y="34"/>
                  </a:cubicBezTo>
                  <a:cubicBezTo>
                    <a:pt x="57" y="38"/>
                    <a:pt x="53" y="40"/>
                    <a:pt x="47" y="40"/>
                  </a:cubicBezTo>
                  <a:cubicBezTo>
                    <a:pt x="42" y="40"/>
                    <a:pt x="37" y="38"/>
                    <a:pt x="33" y="34"/>
                  </a:cubicBezTo>
                  <a:cubicBezTo>
                    <a:pt x="29" y="29"/>
                    <a:pt x="28" y="25"/>
                    <a:pt x="28" y="19"/>
                  </a:cubicBezTo>
                  <a:cubicBezTo>
                    <a:pt x="28" y="14"/>
                    <a:pt x="29" y="9"/>
                    <a:pt x="33" y="6"/>
                  </a:cubicBezTo>
                  <a:cubicBezTo>
                    <a:pt x="37" y="2"/>
                    <a:pt x="42" y="0"/>
                    <a:pt x="47" y="0"/>
                  </a:cubicBezTo>
                  <a:cubicBezTo>
                    <a:pt x="53" y="0"/>
                    <a:pt x="57" y="2"/>
                    <a:pt x="61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5" y="134"/>
                  </a:moveTo>
                  <a:cubicBezTo>
                    <a:pt x="95" y="140"/>
                    <a:pt x="92" y="143"/>
                    <a:pt x="86" y="143"/>
                  </a:cubicBezTo>
                  <a:cubicBezTo>
                    <a:pt x="80" y="143"/>
                    <a:pt x="77" y="140"/>
                    <a:pt x="77" y="134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1" y="234"/>
                  </a:cubicBezTo>
                  <a:cubicBezTo>
                    <a:pt x="54" y="234"/>
                    <a:pt x="50" y="231"/>
                    <a:pt x="50" y="224"/>
                  </a:cubicBezTo>
                  <a:cubicBezTo>
                    <a:pt x="50" y="133"/>
                    <a:pt x="50" y="133"/>
                    <a:pt x="50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3" y="234"/>
                  </a:cubicBezTo>
                  <a:cubicBezTo>
                    <a:pt x="26" y="234"/>
                    <a:pt x="22" y="231"/>
                    <a:pt x="22" y="224"/>
                  </a:cubicBezTo>
                  <a:cubicBezTo>
                    <a:pt x="22" y="69"/>
                    <a:pt x="22" y="69"/>
                    <a:pt x="22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4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5" y="48"/>
                    <a:pt x="95" y="60"/>
                  </a:cubicBezTo>
                  <a:lnTo>
                    <a:pt x="95" y="13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411" name="Freeform 7"/>
            <p:cNvSpPr>
              <a:spLocks noEditPoints="1"/>
            </p:cNvSpPr>
            <p:nvPr/>
          </p:nvSpPr>
          <p:spPr bwMode="auto">
            <a:xfrm>
              <a:off x="2211523" y="2030581"/>
              <a:ext cx="277284" cy="679451"/>
            </a:xfrm>
            <a:custGeom>
              <a:avLst/>
              <a:gdLst>
                <a:gd name="T0" fmla="*/ 68 w 96"/>
                <a:gd name="T1" fmla="*/ 19 h 234"/>
                <a:gd name="T2" fmla="*/ 62 w 96"/>
                <a:gd name="T3" fmla="*/ 34 h 234"/>
                <a:gd name="T4" fmla="*/ 48 w 96"/>
                <a:gd name="T5" fmla="*/ 40 h 234"/>
                <a:gd name="T6" fmla="*/ 34 w 96"/>
                <a:gd name="T7" fmla="*/ 34 h 234"/>
                <a:gd name="T8" fmla="*/ 28 w 96"/>
                <a:gd name="T9" fmla="*/ 19 h 234"/>
                <a:gd name="T10" fmla="*/ 34 w 96"/>
                <a:gd name="T11" fmla="*/ 6 h 234"/>
                <a:gd name="T12" fmla="*/ 48 w 96"/>
                <a:gd name="T13" fmla="*/ 0 h 234"/>
                <a:gd name="T14" fmla="*/ 62 w 96"/>
                <a:gd name="T15" fmla="*/ 6 h 234"/>
                <a:gd name="T16" fmla="*/ 68 w 96"/>
                <a:gd name="T17" fmla="*/ 19 h 234"/>
                <a:gd name="T18" fmla="*/ 96 w 96"/>
                <a:gd name="T19" fmla="*/ 134 h 234"/>
                <a:gd name="T20" fmla="*/ 87 w 96"/>
                <a:gd name="T21" fmla="*/ 143 h 234"/>
                <a:gd name="T22" fmla="*/ 78 w 96"/>
                <a:gd name="T23" fmla="*/ 134 h 234"/>
                <a:gd name="T24" fmla="*/ 78 w 96"/>
                <a:gd name="T25" fmla="*/ 69 h 234"/>
                <a:gd name="T26" fmla="*/ 73 w 96"/>
                <a:gd name="T27" fmla="*/ 69 h 234"/>
                <a:gd name="T28" fmla="*/ 73 w 96"/>
                <a:gd name="T29" fmla="*/ 224 h 234"/>
                <a:gd name="T30" fmla="*/ 62 w 96"/>
                <a:gd name="T31" fmla="*/ 234 h 234"/>
                <a:gd name="T32" fmla="*/ 51 w 96"/>
                <a:gd name="T33" fmla="*/ 224 h 234"/>
                <a:gd name="T34" fmla="*/ 51 w 96"/>
                <a:gd name="T35" fmla="*/ 133 h 234"/>
                <a:gd name="T36" fmla="*/ 45 w 96"/>
                <a:gd name="T37" fmla="*/ 133 h 234"/>
                <a:gd name="T38" fmla="*/ 45 w 96"/>
                <a:gd name="T39" fmla="*/ 224 h 234"/>
                <a:gd name="T40" fmla="*/ 34 w 96"/>
                <a:gd name="T41" fmla="*/ 234 h 234"/>
                <a:gd name="T42" fmla="*/ 23 w 96"/>
                <a:gd name="T43" fmla="*/ 224 h 234"/>
                <a:gd name="T44" fmla="*/ 23 w 96"/>
                <a:gd name="T45" fmla="*/ 69 h 234"/>
                <a:gd name="T46" fmla="*/ 19 w 96"/>
                <a:gd name="T47" fmla="*/ 69 h 234"/>
                <a:gd name="T48" fmla="*/ 19 w 96"/>
                <a:gd name="T49" fmla="*/ 134 h 234"/>
                <a:gd name="T50" fmla="*/ 9 w 96"/>
                <a:gd name="T51" fmla="*/ 143 h 234"/>
                <a:gd name="T52" fmla="*/ 0 w 96"/>
                <a:gd name="T53" fmla="*/ 134 h 234"/>
                <a:gd name="T54" fmla="*/ 0 w 96"/>
                <a:gd name="T55" fmla="*/ 60 h 234"/>
                <a:gd name="T56" fmla="*/ 25 w 96"/>
                <a:gd name="T57" fmla="*/ 42 h 234"/>
                <a:gd name="T58" fmla="*/ 71 w 96"/>
                <a:gd name="T59" fmla="*/ 42 h 234"/>
                <a:gd name="T60" fmla="*/ 96 w 96"/>
                <a:gd name="T61" fmla="*/ 60 h 234"/>
                <a:gd name="T62" fmla="*/ 96 w 96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6" h="234">
                  <a:moveTo>
                    <a:pt x="68" y="19"/>
                  </a:moveTo>
                  <a:cubicBezTo>
                    <a:pt x="68" y="25"/>
                    <a:pt x="66" y="29"/>
                    <a:pt x="62" y="34"/>
                  </a:cubicBezTo>
                  <a:cubicBezTo>
                    <a:pt x="58" y="38"/>
                    <a:pt x="53" y="40"/>
                    <a:pt x="48" y="40"/>
                  </a:cubicBezTo>
                  <a:cubicBezTo>
                    <a:pt x="43" y="40"/>
                    <a:pt x="38" y="38"/>
                    <a:pt x="34" y="34"/>
                  </a:cubicBezTo>
                  <a:cubicBezTo>
                    <a:pt x="30" y="29"/>
                    <a:pt x="28" y="25"/>
                    <a:pt x="28" y="19"/>
                  </a:cubicBezTo>
                  <a:cubicBezTo>
                    <a:pt x="28" y="14"/>
                    <a:pt x="30" y="9"/>
                    <a:pt x="34" y="6"/>
                  </a:cubicBezTo>
                  <a:cubicBezTo>
                    <a:pt x="38" y="2"/>
                    <a:pt x="43" y="0"/>
                    <a:pt x="48" y="0"/>
                  </a:cubicBezTo>
                  <a:cubicBezTo>
                    <a:pt x="53" y="0"/>
                    <a:pt x="58" y="2"/>
                    <a:pt x="62" y="6"/>
                  </a:cubicBezTo>
                  <a:cubicBezTo>
                    <a:pt x="66" y="9"/>
                    <a:pt x="68" y="14"/>
                    <a:pt x="68" y="19"/>
                  </a:cubicBezTo>
                  <a:close/>
                  <a:moveTo>
                    <a:pt x="96" y="134"/>
                  </a:moveTo>
                  <a:cubicBezTo>
                    <a:pt x="96" y="140"/>
                    <a:pt x="93" y="143"/>
                    <a:pt x="87" y="143"/>
                  </a:cubicBezTo>
                  <a:cubicBezTo>
                    <a:pt x="81" y="143"/>
                    <a:pt x="78" y="140"/>
                    <a:pt x="78" y="134"/>
                  </a:cubicBezTo>
                  <a:cubicBezTo>
                    <a:pt x="78" y="69"/>
                    <a:pt x="78" y="69"/>
                    <a:pt x="78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70" y="234"/>
                    <a:pt x="62" y="234"/>
                  </a:cubicBezTo>
                  <a:cubicBezTo>
                    <a:pt x="55" y="234"/>
                    <a:pt x="51" y="231"/>
                    <a:pt x="51" y="224"/>
                  </a:cubicBezTo>
                  <a:cubicBezTo>
                    <a:pt x="51" y="133"/>
                    <a:pt x="51" y="133"/>
                    <a:pt x="51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2" y="234"/>
                    <a:pt x="34" y="234"/>
                  </a:cubicBezTo>
                  <a:cubicBezTo>
                    <a:pt x="27" y="234"/>
                    <a:pt x="23" y="231"/>
                    <a:pt x="23" y="224"/>
                  </a:cubicBezTo>
                  <a:cubicBezTo>
                    <a:pt x="23" y="69"/>
                    <a:pt x="23" y="69"/>
                    <a:pt x="23" y="69"/>
                  </a:cubicBezTo>
                  <a:cubicBezTo>
                    <a:pt x="19" y="69"/>
                    <a:pt x="19" y="69"/>
                    <a:pt x="19" y="69"/>
                  </a:cubicBezTo>
                  <a:cubicBezTo>
                    <a:pt x="19" y="134"/>
                    <a:pt x="19" y="134"/>
                    <a:pt x="19" y="134"/>
                  </a:cubicBezTo>
                  <a:cubicBezTo>
                    <a:pt x="19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9" y="42"/>
                    <a:pt x="25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8" y="42"/>
                    <a:pt x="96" y="48"/>
                    <a:pt x="96" y="60"/>
                  </a:cubicBezTo>
                  <a:lnTo>
                    <a:pt x="96" y="13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412" name="Freeform 9"/>
            <p:cNvSpPr>
              <a:spLocks noEditPoints="1"/>
            </p:cNvSpPr>
            <p:nvPr/>
          </p:nvSpPr>
          <p:spPr bwMode="auto">
            <a:xfrm>
              <a:off x="1629440" y="2030581"/>
              <a:ext cx="275167" cy="679451"/>
            </a:xfrm>
            <a:custGeom>
              <a:avLst/>
              <a:gdLst>
                <a:gd name="T0" fmla="*/ 67 w 95"/>
                <a:gd name="T1" fmla="*/ 19 h 234"/>
                <a:gd name="T2" fmla="*/ 61 w 95"/>
                <a:gd name="T3" fmla="*/ 34 h 234"/>
                <a:gd name="T4" fmla="*/ 47 w 95"/>
                <a:gd name="T5" fmla="*/ 40 h 234"/>
                <a:gd name="T6" fmla="*/ 33 w 95"/>
                <a:gd name="T7" fmla="*/ 34 h 234"/>
                <a:gd name="T8" fmla="*/ 27 w 95"/>
                <a:gd name="T9" fmla="*/ 19 h 234"/>
                <a:gd name="T10" fmla="*/ 33 w 95"/>
                <a:gd name="T11" fmla="*/ 6 h 234"/>
                <a:gd name="T12" fmla="*/ 47 w 95"/>
                <a:gd name="T13" fmla="*/ 0 h 234"/>
                <a:gd name="T14" fmla="*/ 61 w 95"/>
                <a:gd name="T15" fmla="*/ 6 h 234"/>
                <a:gd name="T16" fmla="*/ 67 w 95"/>
                <a:gd name="T17" fmla="*/ 19 h 234"/>
                <a:gd name="T18" fmla="*/ 95 w 95"/>
                <a:gd name="T19" fmla="*/ 134 h 234"/>
                <a:gd name="T20" fmla="*/ 86 w 95"/>
                <a:gd name="T21" fmla="*/ 143 h 234"/>
                <a:gd name="T22" fmla="*/ 77 w 95"/>
                <a:gd name="T23" fmla="*/ 134 h 234"/>
                <a:gd name="T24" fmla="*/ 77 w 95"/>
                <a:gd name="T25" fmla="*/ 69 h 234"/>
                <a:gd name="T26" fmla="*/ 73 w 95"/>
                <a:gd name="T27" fmla="*/ 69 h 234"/>
                <a:gd name="T28" fmla="*/ 73 w 95"/>
                <a:gd name="T29" fmla="*/ 224 h 234"/>
                <a:gd name="T30" fmla="*/ 61 w 95"/>
                <a:gd name="T31" fmla="*/ 234 h 234"/>
                <a:gd name="T32" fmla="*/ 50 w 95"/>
                <a:gd name="T33" fmla="*/ 224 h 234"/>
                <a:gd name="T34" fmla="*/ 50 w 95"/>
                <a:gd name="T35" fmla="*/ 133 h 234"/>
                <a:gd name="T36" fmla="*/ 45 w 95"/>
                <a:gd name="T37" fmla="*/ 133 h 234"/>
                <a:gd name="T38" fmla="*/ 45 w 95"/>
                <a:gd name="T39" fmla="*/ 224 h 234"/>
                <a:gd name="T40" fmla="*/ 33 w 95"/>
                <a:gd name="T41" fmla="*/ 234 h 234"/>
                <a:gd name="T42" fmla="*/ 22 w 95"/>
                <a:gd name="T43" fmla="*/ 224 h 234"/>
                <a:gd name="T44" fmla="*/ 22 w 95"/>
                <a:gd name="T45" fmla="*/ 69 h 234"/>
                <a:gd name="T46" fmla="*/ 18 w 95"/>
                <a:gd name="T47" fmla="*/ 69 h 234"/>
                <a:gd name="T48" fmla="*/ 18 w 95"/>
                <a:gd name="T49" fmla="*/ 134 h 234"/>
                <a:gd name="T50" fmla="*/ 9 w 95"/>
                <a:gd name="T51" fmla="*/ 143 h 234"/>
                <a:gd name="T52" fmla="*/ 0 w 95"/>
                <a:gd name="T53" fmla="*/ 134 h 234"/>
                <a:gd name="T54" fmla="*/ 0 w 95"/>
                <a:gd name="T55" fmla="*/ 60 h 234"/>
                <a:gd name="T56" fmla="*/ 24 w 95"/>
                <a:gd name="T57" fmla="*/ 42 h 234"/>
                <a:gd name="T58" fmla="*/ 71 w 95"/>
                <a:gd name="T59" fmla="*/ 42 h 234"/>
                <a:gd name="T60" fmla="*/ 95 w 95"/>
                <a:gd name="T61" fmla="*/ 60 h 234"/>
                <a:gd name="T62" fmla="*/ 95 w 95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5" h="234">
                  <a:moveTo>
                    <a:pt x="67" y="19"/>
                  </a:moveTo>
                  <a:cubicBezTo>
                    <a:pt x="67" y="25"/>
                    <a:pt x="65" y="29"/>
                    <a:pt x="61" y="34"/>
                  </a:cubicBezTo>
                  <a:cubicBezTo>
                    <a:pt x="57" y="38"/>
                    <a:pt x="53" y="40"/>
                    <a:pt x="47" y="40"/>
                  </a:cubicBezTo>
                  <a:cubicBezTo>
                    <a:pt x="42" y="40"/>
                    <a:pt x="37" y="38"/>
                    <a:pt x="33" y="34"/>
                  </a:cubicBezTo>
                  <a:cubicBezTo>
                    <a:pt x="29" y="29"/>
                    <a:pt x="27" y="25"/>
                    <a:pt x="27" y="19"/>
                  </a:cubicBezTo>
                  <a:cubicBezTo>
                    <a:pt x="27" y="14"/>
                    <a:pt x="29" y="9"/>
                    <a:pt x="33" y="6"/>
                  </a:cubicBezTo>
                  <a:cubicBezTo>
                    <a:pt x="37" y="2"/>
                    <a:pt x="42" y="0"/>
                    <a:pt x="47" y="0"/>
                  </a:cubicBezTo>
                  <a:cubicBezTo>
                    <a:pt x="53" y="0"/>
                    <a:pt x="57" y="2"/>
                    <a:pt x="61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5" y="134"/>
                  </a:moveTo>
                  <a:cubicBezTo>
                    <a:pt x="95" y="140"/>
                    <a:pt x="92" y="143"/>
                    <a:pt x="86" y="143"/>
                  </a:cubicBezTo>
                  <a:cubicBezTo>
                    <a:pt x="80" y="143"/>
                    <a:pt x="77" y="140"/>
                    <a:pt x="77" y="134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1" y="234"/>
                  </a:cubicBezTo>
                  <a:cubicBezTo>
                    <a:pt x="54" y="234"/>
                    <a:pt x="50" y="231"/>
                    <a:pt x="50" y="224"/>
                  </a:cubicBezTo>
                  <a:cubicBezTo>
                    <a:pt x="50" y="133"/>
                    <a:pt x="50" y="133"/>
                    <a:pt x="50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3" y="234"/>
                  </a:cubicBezTo>
                  <a:cubicBezTo>
                    <a:pt x="26" y="234"/>
                    <a:pt x="22" y="231"/>
                    <a:pt x="22" y="224"/>
                  </a:cubicBezTo>
                  <a:cubicBezTo>
                    <a:pt x="22" y="69"/>
                    <a:pt x="22" y="69"/>
                    <a:pt x="22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4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5" y="48"/>
                    <a:pt x="95" y="60"/>
                  </a:cubicBezTo>
                  <a:lnTo>
                    <a:pt x="95" y="13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413" name="Freeform 10"/>
            <p:cNvSpPr>
              <a:spLocks noEditPoints="1"/>
            </p:cNvSpPr>
            <p:nvPr/>
          </p:nvSpPr>
          <p:spPr bwMode="auto">
            <a:xfrm>
              <a:off x="4558907" y="2030581"/>
              <a:ext cx="277284" cy="679451"/>
            </a:xfrm>
            <a:custGeom>
              <a:avLst/>
              <a:gdLst>
                <a:gd name="T0" fmla="*/ 67 w 95"/>
                <a:gd name="T1" fmla="*/ 19 h 234"/>
                <a:gd name="T2" fmla="*/ 61 w 95"/>
                <a:gd name="T3" fmla="*/ 34 h 234"/>
                <a:gd name="T4" fmla="*/ 47 w 95"/>
                <a:gd name="T5" fmla="*/ 40 h 234"/>
                <a:gd name="T6" fmla="*/ 33 w 95"/>
                <a:gd name="T7" fmla="*/ 34 h 234"/>
                <a:gd name="T8" fmla="*/ 27 w 95"/>
                <a:gd name="T9" fmla="*/ 19 h 234"/>
                <a:gd name="T10" fmla="*/ 33 w 95"/>
                <a:gd name="T11" fmla="*/ 6 h 234"/>
                <a:gd name="T12" fmla="*/ 47 w 95"/>
                <a:gd name="T13" fmla="*/ 0 h 234"/>
                <a:gd name="T14" fmla="*/ 61 w 95"/>
                <a:gd name="T15" fmla="*/ 6 h 234"/>
                <a:gd name="T16" fmla="*/ 67 w 95"/>
                <a:gd name="T17" fmla="*/ 19 h 234"/>
                <a:gd name="T18" fmla="*/ 95 w 95"/>
                <a:gd name="T19" fmla="*/ 134 h 234"/>
                <a:gd name="T20" fmla="*/ 86 w 95"/>
                <a:gd name="T21" fmla="*/ 143 h 234"/>
                <a:gd name="T22" fmla="*/ 77 w 95"/>
                <a:gd name="T23" fmla="*/ 134 h 234"/>
                <a:gd name="T24" fmla="*/ 77 w 95"/>
                <a:gd name="T25" fmla="*/ 69 h 234"/>
                <a:gd name="T26" fmla="*/ 73 w 95"/>
                <a:gd name="T27" fmla="*/ 69 h 234"/>
                <a:gd name="T28" fmla="*/ 73 w 95"/>
                <a:gd name="T29" fmla="*/ 224 h 234"/>
                <a:gd name="T30" fmla="*/ 61 w 95"/>
                <a:gd name="T31" fmla="*/ 234 h 234"/>
                <a:gd name="T32" fmla="*/ 50 w 95"/>
                <a:gd name="T33" fmla="*/ 224 h 234"/>
                <a:gd name="T34" fmla="*/ 50 w 95"/>
                <a:gd name="T35" fmla="*/ 133 h 234"/>
                <a:gd name="T36" fmla="*/ 44 w 95"/>
                <a:gd name="T37" fmla="*/ 133 h 234"/>
                <a:gd name="T38" fmla="*/ 44 w 95"/>
                <a:gd name="T39" fmla="*/ 224 h 234"/>
                <a:gd name="T40" fmla="*/ 33 w 95"/>
                <a:gd name="T41" fmla="*/ 234 h 234"/>
                <a:gd name="T42" fmla="*/ 22 w 95"/>
                <a:gd name="T43" fmla="*/ 224 h 234"/>
                <a:gd name="T44" fmla="*/ 22 w 95"/>
                <a:gd name="T45" fmla="*/ 69 h 234"/>
                <a:gd name="T46" fmla="*/ 18 w 95"/>
                <a:gd name="T47" fmla="*/ 69 h 234"/>
                <a:gd name="T48" fmla="*/ 18 w 95"/>
                <a:gd name="T49" fmla="*/ 134 h 234"/>
                <a:gd name="T50" fmla="*/ 9 w 95"/>
                <a:gd name="T51" fmla="*/ 143 h 234"/>
                <a:gd name="T52" fmla="*/ 0 w 95"/>
                <a:gd name="T53" fmla="*/ 134 h 234"/>
                <a:gd name="T54" fmla="*/ 0 w 95"/>
                <a:gd name="T55" fmla="*/ 60 h 234"/>
                <a:gd name="T56" fmla="*/ 24 w 95"/>
                <a:gd name="T57" fmla="*/ 42 h 234"/>
                <a:gd name="T58" fmla="*/ 71 w 95"/>
                <a:gd name="T59" fmla="*/ 42 h 234"/>
                <a:gd name="T60" fmla="*/ 95 w 95"/>
                <a:gd name="T61" fmla="*/ 60 h 234"/>
                <a:gd name="T62" fmla="*/ 95 w 95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5" h="234">
                  <a:moveTo>
                    <a:pt x="67" y="19"/>
                  </a:moveTo>
                  <a:cubicBezTo>
                    <a:pt x="67" y="25"/>
                    <a:pt x="65" y="29"/>
                    <a:pt x="61" y="34"/>
                  </a:cubicBezTo>
                  <a:cubicBezTo>
                    <a:pt x="57" y="38"/>
                    <a:pt x="53" y="40"/>
                    <a:pt x="47" y="40"/>
                  </a:cubicBezTo>
                  <a:cubicBezTo>
                    <a:pt x="42" y="40"/>
                    <a:pt x="37" y="38"/>
                    <a:pt x="33" y="34"/>
                  </a:cubicBezTo>
                  <a:cubicBezTo>
                    <a:pt x="29" y="29"/>
                    <a:pt x="27" y="25"/>
                    <a:pt x="27" y="19"/>
                  </a:cubicBezTo>
                  <a:cubicBezTo>
                    <a:pt x="27" y="14"/>
                    <a:pt x="29" y="9"/>
                    <a:pt x="33" y="6"/>
                  </a:cubicBezTo>
                  <a:cubicBezTo>
                    <a:pt x="37" y="2"/>
                    <a:pt x="42" y="0"/>
                    <a:pt x="47" y="0"/>
                  </a:cubicBezTo>
                  <a:cubicBezTo>
                    <a:pt x="53" y="0"/>
                    <a:pt x="57" y="2"/>
                    <a:pt x="61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5" y="134"/>
                  </a:moveTo>
                  <a:cubicBezTo>
                    <a:pt x="95" y="140"/>
                    <a:pt x="92" y="143"/>
                    <a:pt x="86" y="143"/>
                  </a:cubicBezTo>
                  <a:cubicBezTo>
                    <a:pt x="80" y="143"/>
                    <a:pt x="77" y="140"/>
                    <a:pt x="77" y="134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1" y="234"/>
                  </a:cubicBezTo>
                  <a:cubicBezTo>
                    <a:pt x="54" y="234"/>
                    <a:pt x="50" y="231"/>
                    <a:pt x="50" y="224"/>
                  </a:cubicBezTo>
                  <a:cubicBezTo>
                    <a:pt x="50" y="133"/>
                    <a:pt x="50" y="133"/>
                    <a:pt x="50" y="133"/>
                  </a:cubicBezTo>
                  <a:cubicBezTo>
                    <a:pt x="44" y="133"/>
                    <a:pt x="44" y="133"/>
                    <a:pt x="44" y="133"/>
                  </a:cubicBezTo>
                  <a:cubicBezTo>
                    <a:pt x="44" y="224"/>
                    <a:pt x="44" y="224"/>
                    <a:pt x="44" y="224"/>
                  </a:cubicBezTo>
                  <a:cubicBezTo>
                    <a:pt x="44" y="231"/>
                    <a:pt x="41" y="234"/>
                    <a:pt x="33" y="234"/>
                  </a:cubicBezTo>
                  <a:cubicBezTo>
                    <a:pt x="26" y="234"/>
                    <a:pt x="22" y="231"/>
                    <a:pt x="22" y="224"/>
                  </a:cubicBezTo>
                  <a:cubicBezTo>
                    <a:pt x="22" y="69"/>
                    <a:pt x="22" y="69"/>
                    <a:pt x="22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4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5" y="48"/>
                    <a:pt x="95" y="60"/>
                  </a:cubicBezTo>
                  <a:lnTo>
                    <a:pt x="95" y="13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414" name="Freeform 11"/>
            <p:cNvSpPr>
              <a:spLocks noEditPoints="1"/>
            </p:cNvSpPr>
            <p:nvPr/>
          </p:nvSpPr>
          <p:spPr bwMode="auto">
            <a:xfrm>
              <a:off x="2797840" y="2030581"/>
              <a:ext cx="279400" cy="679451"/>
            </a:xfrm>
            <a:custGeom>
              <a:avLst/>
              <a:gdLst>
                <a:gd name="T0" fmla="*/ 68 w 96"/>
                <a:gd name="T1" fmla="*/ 19 h 234"/>
                <a:gd name="T2" fmla="*/ 62 w 96"/>
                <a:gd name="T3" fmla="*/ 34 h 234"/>
                <a:gd name="T4" fmla="*/ 48 w 96"/>
                <a:gd name="T5" fmla="*/ 40 h 234"/>
                <a:gd name="T6" fmla="*/ 34 w 96"/>
                <a:gd name="T7" fmla="*/ 34 h 234"/>
                <a:gd name="T8" fmla="*/ 28 w 96"/>
                <a:gd name="T9" fmla="*/ 19 h 234"/>
                <a:gd name="T10" fmla="*/ 34 w 96"/>
                <a:gd name="T11" fmla="*/ 6 h 234"/>
                <a:gd name="T12" fmla="*/ 48 w 96"/>
                <a:gd name="T13" fmla="*/ 0 h 234"/>
                <a:gd name="T14" fmla="*/ 62 w 96"/>
                <a:gd name="T15" fmla="*/ 6 h 234"/>
                <a:gd name="T16" fmla="*/ 68 w 96"/>
                <a:gd name="T17" fmla="*/ 19 h 234"/>
                <a:gd name="T18" fmla="*/ 96 w 96"/>
                <a:gd name="T19" fmla="*/ 134 h 234"/>
                <a:gd name="T20" fmla="*/ 87 w 96"/>
                <a:gd name="T21" fmla="*/ 143 h 234"/>
                <a:gd name="T22" fmla="*/ 78 w 96"/>
                <a:gd name="T23" fmla="*/ 134 h 234"/>
                <a:gd name="T24" fmla="*/ 78 w 96"/>
                <a:gd name="T25" fmla="*/ 69 h 234"/>
                <a:gd name="T26" fmla="*/ 73 w 96"/>
                <a:gd name="T27" fmla="*/ 69 h 234"/>
                <a:gd name="T28" fmla="*/ 73 w 96"/>
                <a:gd name="T29" fmla="*/ 224 h 234"/>
                <a:gd name="T30" fmla="*/ 62 w 96"/>
                <a:gd name="T31" fmla="*/ 234 h 234"/>
                <a:gd name="T32" fmla="*/ 51 w 96"/>
                <a:gd name="T33" fmla="*/ 224 h 234"/>
                <a:gd name="T34" fmla="*/ 51 w 96"/>
                <a:gd name="T35" fmla="*/ 133 h 234"/>
                <a:gd name="T36" fmla="*/ 45 w 96"/>
                <a:gd name="T37" fmla="*/ 133 h 234"/>
                <a:gd name="T38" fmla="*/ 45 w 96"/>
                <a:gd name="T39" fmla="*/ 224 h 234"/>
                <a:gd name="T40" fmla="*/ 34 w 96"/>
                <a:gd name="T41" fmla="*/ 234 h 234"/>
                <a:gd name="T42" fmla="*/ 23 w 96"/>
                <a:gd name="T43" fmla="*/ 224 h 234"/>
                <a:gd name="T44" fmla="*/ 23 w 96"/>
                <a:gd name="T45" fmla="*/ 69 h 234"/>
                <a:gd name="T46" fmla="*/ 18 w 96"/>
                <a:gd name="T47" fmla="*/ 69 h 234"/>
                <a:gd name="T48" fmla="*/ 18 w 96"/>
                <a:gd name="T49" fmla="*/ 134 h 234"/>
                <a:gd name="T50" fmla="*/ 9 w 96"/>
                <a:gd name="T51" fmla="*/ 143 h 234"/>
                <a:gd name="T52" fmla="*/ 0 w 96"/>
                <a:gd name="T53" fmla="*/ 134 h 234"/>
                <a:gd name="T54" fmla="*/ 0 w 96"/>
                <a:gd name="T55" fmla="*/ 60 h 234"/>
                <a:gd name="T56" fmla="*/ 25 w 96"/>
                <a:gd name="T57" fmla="*/ 42 h 234"/>
                <a:gd name="T58" fmla="*/ 71 w 96"/>
                <a:gd name="T59" fmla="*/ 42 h 234"/>
                <a:gd name="T60" fmla="*/ 96 w 96"/>
                <a:gd name="T61" fmla="*/ 60 h 234"/>
                <a:gd name="T62" fmla="*/ 96 w 96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6" h="234">
                  <a:moveTo>
                    <a:pt x="68" y="19"/>
                  </a:moveTo>
                  <a:cubicBezTo>
                    <a:pt x="68" y="25"/>
                    <a:pt x="66" y="29"/>
                    <a:pt x="62" y="34"/>
                  </a:cubicBezTo>
                  <a:cubicBezTo>
                    <a:pt x="58" y="38"/>
                    <a:pt x="53" y="40"/>
                    <a:pt x="48" y="40"/>
                  </a:cubicBezTo>
                  <a:cubicBezTo>
                    <a:pt x="43" y="40"/>
                    <a:pt x="38" y="38"/>
                    <a:pt x="34" y="34"/>
                  </a:cubicBezTo>
                  <a:cubicBezTo>
                    <a:pt x="30" y="29"/>
                    <a:pt x="28" y="25"/>
                    <a:pt x="28" y="19"/>
                  </a:cubicBezTo>
                  <a:cubicBezTo>
                    <a:pt x="28" y="14"/>
                    <a:pt x="30" y="9"/>
                    <a:pt x="34" y="6"/>
                  </a:cubicBezTo>
                  <a:cubicBezTo>
                    <a:pt x="38" y="2"/>
                    <a:pt x="42" y="0"/>
                    <a:pt x="48" y="0"/>
                  </a:cubicBezTo>
                  <a:cubicBezTo>
                    <a:pt x="53" y="0"/>
                    <a:pt x="58" y="2"/>
                    <a:pt x="62" y="6"/>
                  </a:cubicBezTo>
                  <a:cubicBezTo>
                    <a:pt x="66" y="9"/>
                    <a:pt x="68" y="14"/>
                    <a:pt x="68" y="19"/>
                  </a:cubicBezTo>
                  <a:close/>
                  <a:moveTo>
                    <a:pt x="96" y="134"/>
                  </a:moveTo>
                  <a:cubicBezTo>
                    <a:pt x="96" y="140"/>
                    <a:pt x="93" y="143"/>
                    <a:pt x="87" y="143"/>
                  </a:cubicBezTo>
                  <a:cubicBezTo>
                    <a:pt x="81" y="143"/>
                    <a:pt x="78" y="140"/>
                    <a:pt x="78" y="134"/>
                  </a:cubicBezTo>
                  <a:cubicBezTo>
                    <a:pt x="78" y="69"/>
                    <a:pt x="78" y="69"/>
                    <a:pt x="78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70" y="234"/>
                    <a:pt x="62" y="234"/>
                  </a:cubicBezTo>
                  <a:cubicBezTo>
                    <a:pt x="55" y="234"/>
                    <a:pt x="51" y="231"/>
                    <a:pt x="51" y="224"/>
                  </a:cubicBezTo>
                  <a:cubicBezTo>
                    <a:pt x="51" y="133"/>
                    <a:pt x="51" y="133"/>
                    <a:pt x="51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2" y="234"/>
                    <a:pt x="34" y="234"/>
                  </a:cubicBezTo>
                  <a:cubicBezTo>
                    <a:pt x="27" y="234"/>
                    <a:pt x="23" y="231"/>
                    <a:pt x="23" y="224"/>
                  </a:cubicBezTo>
                  <a:cubicBezTo>
                    <a:pt x="23" y="69"/>
                    <a:pt x="23" y="69"/>
                    <a:pt x="23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9" y="42"/>
                    <a:pt x="25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8" y="42"/>
                    <a:pt x="96" y="48"/>
                    <a:pt x="96" y="60"/>
                  </a:cubicBezTo>
                  <a:lnTo>
                    <a:pt x="96" y="13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415" name="Freeform 13"/>
            <p:cNvSpPr>
              <a:spLocks noEditPoints="1"/>
            </p:cNvSpPr>
            <p:nvPr/>
          </p:nvSpPr>
          <p:spPr bwMode="auto">
            <a:xfrm>
              <a:off x="3384156" y="2030581"/>
              <a:ext cx="277284" cy="679451"/>
            </a:xfrm>
            <a:custGeom>
              <a:avLst/>
              <a:gdLst>
                <a:gd name="T0" fmla="*/ 67 w 95"/>
                <a:gd name="T1" fmla="*/ 19 h 234"/>
                <a:gd name="T2" fmla="*/ 61 w 95"/>
                <a:gd name="T3" fmla="*/ 34 h 234"/>
                <a:gd name="T4" fmla="*/ 47 w 95"/>
                <a:gd name="T5" fmla="*/ 40 h 234"/>
                <a:gd name="T6" fmla="*/ 33 w 95"/>
                <a:gd name="T7" fmla="*/ 34 h 234"/>
                <a:gd name="T8" fmla="*/ 28 w 95"/>
                <a:gd name="T9" fmla="*/ 19 h 234"/>
                <a:gd name="T10" fmla="*/ 33 w 95"/>
                <a:gd name="T11" fmla="*/ 6 h 234"/>
                <a:gd name="T12" fmla="*/ 47 w 95"/>
                <a:gd name="T13" fmla="*/ 0 h 234"/>
                <a:gd name="T14" fmla="*/ 61 w 95"/>
                <a:gd name="T15" fmla="*/ 6 h 234"/>
                <a:gd name="T16" fmla="*/ 67 w 95"/>
                <a:gd name="T17" fmla="*/ 19 h 234"/>
                <a:gd name="T18" fmla="*/ 95 w 95"/>
                <a:gd name="T19" fmla="*/ 134 h 234"/>
                <a:gd name="T20" fmla="*/ 86 w 95"/>
                <a:gd name="T21" fmla="*/ 143 h 234"/>
                <a:gd name="T22" fmla="*/ 77 w 95"/>
                <a:gd name="T23" fmla="*/ 134 h 234"/>
                <a:gd name="T24" fmla="*/ 77 w 95"/>
                <a:gd name="T25" fmla="*/ 69 h 234"/>
                <a:gd name="T26" fmla="*/ 73 w 95"/>
                <a:gd name="T27" fmla="*/ 69 h 234"/>
                <a:gd name="T28" fmla="*/ 73 w 95"/>
                <a:gd name="T29" fmla="*/ 224 h 234"/>
                <a:gd name="T30" fmla="*/ 62 w 95"/>
                <a:gd name="T31" fmla="*/ 234 h 234"/>
                <a:gd name="T32" fmla="*/ 50 w 95"/>
                <a:gd name="T33" fmla="*/ 224 h 234"/>
                <a:gd name="T34" fmla="*/ 50 w 95"/>
                <a:gd name="T35" fmla="*/ 133 h 234"/>
                <a:gd name="T36" fmla="*/ 45 w 95"/>
                <a:gd name="T37" fmla="*/ 133 h 234"/>
                <a:gd name="T38" fmla="*/ 45 w 95"/>
                <a:gd name="T39" fmla="*/ 224 h 234"/>
                <a:gd name="T40" fmla="*/ 33 w 95"/>
                <a:gd name="T41" fmla="*/ 234 h 234"/>
                <a:gd name="T42" fmla="*/ 22 w 95"/>
                <a:gd name="T43" fmla="*/ 224 h 234"/>
                <a:gd name="T44" fmla="*/ 22 w 95"/>
                <a:gd name="T45" fmla="*/ 69 h 234"/>
                <a:gd name="T46" fmla="*/ 18 w 95"/>
                <a:gd name="T47" fmla="*/ 69 h 234"/>
                <a:gd name="T48" fmla="*/ 18 w 95"/>
                <a:gd name="T49" fmla="*/ 134 h 234"/>
                <a:gd name="T50" fmla="*/ 9 w 95"/>
                <a:gd name="T51" fmla="*/ 143 h 234"/>
                <a:gd name="T52" fmla="*/ 0 w 95"/>
                <a:gd name="T53" fmla="*/ 134 h 234"/>
                <a:gd name="T54" fmla="*/ 0 w 95"/>
                <a:gd name="T55" fmla="*/ 60 h 234"/>
                <a:gd name="T56" fmla="*/ 24 w 95"/>
                <a:gd name="T57" fmla="*/ 42 h 234"/>
                <a:gd name="T58" fmla="*/ 71 w 95"/>
                <a:gd name="T59" fmla="*/ 42 h 234"/>
                <a:gd name="T60" fmla="*/ 95 w 95"/>
                <a:gd name="T61" fmla="*/ 60 h 234"/>
                <a:gd name="T62" fmla="*/ 95 w 95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5" h="234">
                  <a:moveTo>
                    <a:pt x="67" y="19"/>
                  </a:moveTo>
                  <a:cubicBezTo>
                    <a:pt x="67" y="25"/>
                    <a:pt x="65" y="29"/>
                    <a:pt x="61" y="34"/>
                  </a:cubicBezTo>
                  <a:cubicBezTo>
                    <a:pt x="57" y="38"/>
                    <a:pt x="53" y="40"/>
                    <a:pt x="47" y="40"/>
                  </a:cubicBezTo>
                  <a:cubicBezTo>
                    <a:pt x="42" y="40"/>
                    <a:pt x="37" y="38"/>
                    <a:pt x="33" y="34"/>
                  </a:cubicBezTo>
                  <a:cubicBezTo>
                    <a:pt x="30" y="29"/>
                    <a:pt x="28" y="25"/>
                    <a:pt x="28" y="19"/>
                  </a:cubicBezTo>
                  <a:cubicBezTo>
                    <a:pt x="28" y="14"/>
                    <a:pt x="30" y="9"/>
                    <a:pt x="33" y="6"/>
                  </a:cubicBezTo>
                  <a:cubicBezTo>
                    <a:pt x="37" y="2"/>
                    <a:pt x="42" y="0"/>
                    <a:pt x="47" y="0"/>
                  </a:cubicBezTo>
                  <a:cubicBezTo>
                    <a:pt x="53" y="0"/>
                    <a:pt x="57" y="2"/>
                    <a:pt x="61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5" y="134"/>
                  </a:moveTo>
                  <a:cubicBezTo>
                    <a:pt x="95" y="140"/>
                    <a:pt x="92" y="143"/>
                    <a:pt x="86" y="143"/>
                  </a:cubicBezTo>
                  <a:cubicBezTo>
                    <a:pt x="80" y="143"/>
                    <a:pt x="77" y="140"/>
                    <a:pt x="77" y="134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2" y="234"/>
                  </a:cubicBezTo>
                  <a:cubicBezTo>
                    <a:pt x="54" y="234"/>
                    <a:pt x="50" y="231"/>
                    <a:pt x="50" y="224"/>
                  </a:cubicBezTo>
                  <a:cubicBezTo>
                    <a:pt x="50" y="133"/>
                    <a:pt x="50" y="133"/>
                    <a:pt x="50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3" y="234"/>
                  </a:cubicBezTo>
                  <a:cubicBezTo>
                    <a:pt x="26" y="234"/>
                    <a:pt x="22" y="231"/>
                    <a:pt x="22" y="224"/>
                  </a:cubicBezTo>
                  <a:cubicBezTo>
                    <a:pt x="22" y="69"/>
                    <a:pt x="22" y="69"/>
                    <a:pt x="22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4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5" y="48"/>
                    <a:pt x="95" y="60"/>
                  </a:cubicBezTo>
                  <a:lnTo>
                    <a:pt x="95" y="13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416" name="Freeform 15"/>
            <p:cNvSpPr>
              <a:spLocks noEditPoints="1"/>
            </p:cNvSpPr>
            <p:nvPr/>
          </p:nvSpPr>
          <p:spPr bwMode="auto">
            <a:xfrm>
              <a:off x="1337340" y="2030581"/>
              <a:ext cx="279400" cy="679451"/>
            </a:xfrm>
            <a:custGeom>
              <a:avLst/>
              <a:gdLst>
                <a:gd name="T0" fmla="*/ 67 w 96"/>
                <a:gd name="T1" fmla="*/ 19 h 234"/>
                <a:gd name="T2" fmla="*/ 62 w 96"/>
                <a:gd name="T3" fmla="*/ 34 h 234"/>
                <a:gd name="T4" fmla="*/ 48 w 96"/>
                <a:gd name="T5" fmla="*/ 40 h 234"/>
                <a:gd name="T6" fmla="*/ 34 w 96"/>
                <a:gd name="T7" fmla="*/ 34 h 234"/>
                <a:gd name="T8" fmla="*/ 28 w 96"/>
                <a:gd name="T9" fmla="*/ 19 h 234"/>
                <a:gd name="T10" fmla="*/ 34 w 96"/>
                <a:gd name="T11" fmla="*/ 6 h 234"/>
                <a:gd name="T12" fmla="*/ 48 w 96"/>
                <a:gd name="T13" fmla="*/ 0 h 234"/>
                <a:gd name="T14" fmla="*/ 62 w 96"/>
                <a:gd name="T15" fmla="*/ 6 h 234"/>
                <a:gd name="T16" fmla="*/ 67 w 96"/>
                <a:gd name="T17" fmla="*/ 19 h 234"/>
                <a:gd name="T18" fmla="*/ 96 w 96"/>
                <a:gd name="T19" fmla="*/ 134 h 234"/>
                <a:gd name="T20" fmla="*/ 87 w 96"/>
                <a:gd name="T21" fmla="*/ 143 h 234"/>
                <a:gd name="T22" fmla="*/ 78 w 96"/>
                <a:gd name="T23" fmla="*/ 134 h 234"/>
                <a:gd name="T24" fmla="*/ 78 w 96"/>
                <a:gd name="T25" fmla="*/ 69 h 234"/>
                <a:gd name="T26" fmla="*/ 73 w 96"/>
                <a:gd name="T27" fmla="*/ 69 h 234"/>
                <a:gd name="T28" fmla="*/ 73 w 96"/>
                <a:gd name="T29" fmla="*/ 224 h 234"/>
                <a:gd name="T30" fmla="*/ 62 w 96"/>
                <a:gd name="T31" fmla="*/ 234 h 234"/>
                <a:gd name="T32" fmla="*/ 51 w 96"/>
                <a:gd name="T33" fmla="*/ 224 h 234"/>
                <a:gd name="T34" fmla="*/ 51 w 96"/>
                <a:gd name="T35" fmla="*/ 133 h 234"/>
                <a:gd name="T36" fmla="*/ 45 w 96"/>
                <a:gd name="T37" fmla="*/ 133 h 234"/>
                <a:gd name="T38" fmla="*/ 45 w 96"/>
                <a:gd name="T39" fmla="*/ 224 h 234"/>
                <a:gd name="T40" fmla="*/ 34 w 96"/>
                <a:gd name="T41" fmla="*/ 234 h 234"/>
                <a:gd name="T42" fmla="*/ 23 w 96"/>
                <a:gd name="T43" fmla="*/ 224 h 234"/>
                <a:gd name="T44" fmla="*/ 23 w 96"/>
                <a:gd name="T45" fmla="*/ 69 h 234"/>
                <a:gd name="T46" fmla="*/ 18 w 96"/>
                <a:gd name="T47" fmla="*/ 69 h 234"/>
                <a:gd name="T48" fmla="*/ 18 w 96"/>
                <a:gd name="T49" fmla="*/ 134 h 234"/>
                <a:gd name="T50" fmla="*/ 9 w 96"/>
                <a:gd name="T51" fmla="*/ 143 h 234"/>
                <a:gd name="T52" fmla="*/ 0 w 96"/>
                <a:gd name="T53" fmla="*/ 134 h 234"/>
                <a:gd name="T54" fmla="*/ 0 w 96"/>
                <a:gd name="T55" fmla="*/ 60 h 234"/>
                <a:gd name="T56" fmla="*/ 25 w 96"/>
                <a:gd name="T57" fmla="*/ 42 h 234"/>
                <a:gd name="T58" fmla="*/ 71 w 96"/>
                <a:gd name="T59" fmla="*/ 42 h 234"/>
                <a:gd name="T60" fmla="*/ 96 w 96"/>
                <a:gd name="T61" fmla="*/ 60 h 234"/>
                <a:gd name="T62" fmla="*/ 96 w 96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6" h="234">
                  <a:moveTo>
                    <a:pt x="67" y="19"/>
                  </a:moveTo>
                  <a:cubicBezTo>
                    <a:pt x="67" y="25"/>
                    <a:pt x="65" y="29"/>
                    <a:pt x="62" y="34"/>
                  </a:cubicBezTo>
                  <a:cubicBezTo>
                    <a:pt x="58" y="38"/>
                    <a:pt x="53" y="40"/>
                    <a:pt x="48" y="40"/>
                  </a:cubicBezTo>
                  <a:cubicBezTo>
                    <a:pt x="42" y="40"/>
                    <a:pt x="38" y="38"/>
                    <a:pt x="34" y="34"/>
                  </a:cubicBezTo>
                  <a:cubicBezTo>
                    <a:pt x="30" y="29"/>
                    <a:pt x="28" y="25"/>
                    <a:pt x="28" y="19"/>
                  </a:cubicBezTo>
                  <a:cubicBezTo>
                    <a:pt x="28" y="14"/>
                    <a:pt x="30" y="9"/>
                    <a:pt x="34" y="6"/>
                  </a:cubicBezTo>
                  <a:cubicBezTo>
                    <a:pt x="38" y="2"/>
                    <a:pt x="42" y="0"/>
                    <a:pt x="48" y="0"/>
                  </a:cubicBezTo>
                  <a:cubicBezTo>
                    <a:pt x="53" y="0"/>
                    <a:pt x="58" y="2"/>
                    <a:pt x="62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6" y="134"/>
                  </a:moveTo>
                  <a:cubicBezTo>
                    <a:pt x="96" y="140"/>
                    <a:pt x="93" y="143"/>
                    <a:pt x="87" y="143"/>
                  </a:cubicBezTo>
                  <a:cubicBezTo>
                    <a:pt x="81" y="143"/>
                    <a:pt x="78" y="140"/>
                    <a:pt x="78" y="134"/>
                  </a:cubicBezTo>
                  <a:cubicBezTo>
                    <a:pt x="78" y="69"/>
                    <a:pt x="78" y="69"/>
                    <a:pt x="78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2" y="234"/>
                  </a:cubicBezTo>
                  <a:cubicBezTo>
                    <a:pt x="54" y="234"/>
                    <a:pt x="51" y="231"/>
                    <a:pt x="51" y="224"/>
                  </a:cubicBezTo>
                  <a:cubicBezTo>
                    <a:pt x="51" y="133"/>
                    <a:pt x="51" y="133"/>
                    <a:pt x="51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4" y="234"/>
                  </a:cubicBezTo>
                  <a:cubicBezTo>
                    <a:pt x="26" y="234"/>
                    <a:pt x="23" y="231"/>
                    <a:pt x="23" y="224"/>
                  </a:cubicBezTo>
                  <a:cubicBezTo>
                    <a:pt x="23" y="69"/>
                    <a:pt x="23" y="69"/>
                    <a:pt x="23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5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6" y="48"/>
                    <a:pt x="96" y="60"/>
                  </a:cubicBezTo>
                  <a:lnTo>
                    <a:pt x="96" y="13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417" name="Freeform 16"/>
            <p:cNvSpPr>
              <a:spLocks noEditPoints="1"/>
            </p:cNvSpPr>
            <p:nvPr/>
          </p:nvSpPr>
          <p:spPr bwMode="auto">
            <a:xfrm>
              <a:off x="4268923" y="2030581"/>
              <a:ext cx="279400" cy="679451"/>
            </a:xfrm>
            <a:custGeom>
              <a:avLst/>
              <a:gdLst>
                <a:gd name="T0" fmla="*/ 67 w 96"/>
                <a:gd name="T1" fmla="*/ 19 h 234"/>
                <a:gd name="T2" fmla="*/ 62 w 96"/>
                <a:gd name="T3" fmla="*/ 34 h 234"/>
                <a:gd name="T4" fmla="*/ 48 w 96"/>
                <a:gd name="T5" fmla="*/ 40 h 234"/>
                <a:gd name="T6" fmla="*/ 34 w 96"/>
                <a:gd name="T7" fmla="*/ 34 h 234"/>
                <a:gd name="T8" fmla="*/ 28 w 96"/>
                <a:gd name="T9" fmla="*/ 19 h 234"/>
                <a:gd name="T10" fmla="*/ 34 w 96"/>
                <a:gd name="T11" fmla="*/ 6 h 234"/>
                <a:gd name="T12" fmla="*/ 48 w 96"/>
                <a:gd name="T13" fmla="*/ 0 h 234"/>
                <a:gd name="T14" fmla="*/ 62 w 96"/>
                <a:gd name="T15" fmla="*/ 6 h 234"/>
                <a:gd name="T16" fmla="*/ 67 w 96"/>
                <a:gd name="T17" fmla="*/ 19 h 234"/>
                <a:gd name="T18" fmla="*/ 96 w 96"/>
                <a:gd name="T19" fmla="*/ 134 h 234"/>
                <a:gd name="T20" fmla="*/ 87 w 96"/>
                <a:gd name="T21" fmla="*/ 143 h 234"/>
                <a:gd name="T22" fmla="*/ 77 w 96"/>
                <a:gd name="T23" fmla="*/ 134 h 234"/>
                <a:gd name="T24" fmla="*/ 77 w 96"/>
                <a:gd name="T25" fmla="*/ 69 h 234"/>
                <a:gd name="T26" fmla="*/ 73 w 96"/>
                <a:gd name="T27" fmla="*/ 69 h 234"/>
                <a:gd name="T28" fmla="*/ 73 w 96"/>
                <a:gd name="T29" fmla="*/ 224 h 234"/>
                <a:gd name="T30" fmla="*/ 62 w 96"/>
                <a:gd name="T31" fmla="*/ 234 h 234"/>
                <a:gd name="T32" fmla="*/ 51 w 96"/>
                <a:gd name="T33" fmla="*/ 224 h 234"/>
                <a:gd name="T34" fmla="*/ 51 w 96"/>
                <a:gd name="T35" fmla="*/ 133 h 234"/>
                <a:gd name="T36" fmla="*/ 45 w 96"/>
                <a:gd name="T37" fmla="*/ 133 h 234"/>
                <a:gd name="T38" fmla="*/ 45 w 96"/>
                <a:gd name="T39" fmla="*/ 224 h 234"/>
                <a:gd name="T40" fmla="*/ 34 w 96"/>
                <a:gd name="T41" fmla="*/ 234 h 234"/>
                <a:gd name="T42" fmla="*/ 23 w 96"/>
                <a:gd name="T43" fmla="*/ 224 h 234"/>
                <a:gd name="T44" fmla="*/ 23 w 96"/>
                <a:gd name="T45" fmla="*/ 69 h 234"/>
                <a:gd name="T46" fmla="*/ 18 w 96"/>
                <a:gd name="T47" fmla="*/ 69 h 234"/>
                <a:gd name="T48" fmla="*/ 18 w 96"/>
                <a:gd name="T49" fmla="*/ 134 h 234"/>
                <a:gd name="T50" fmla="*/ 9 w 96"/>
                <a:gd name="T51" fmla="*/ 143 h 234"/>
                <a:gd name="T52" fmla="*/ 0 w 96"/>
                <a:gd name="T53" fmla="*/ 134 h 234"/>
                <a:gd name="T54" fmla="*/ 0 w 96"/>
                <a:gd name="T55" fmla="*/ 60 h 234"/>
                <a:gd name="T56" fmla="*/ 25 w 96"/>
                <a:gd name="T57" fmla="*/ 42 h 234"/>
                <a:gd name="T58" fmla="*/ 71 w 96"/>
                <a:gd name="T59" fmla="*/ 42 h 234"/>
                <a:gd name="T60" fmla="*/ 96 w 96"/>
                <a:gd name="T61" fmla="*/ 60 h 234"/>
                <a:gd name="T62" fmla="*/ 96 w 96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6" h="234">
                  <a:moveTo>
                    <a:pt x="67" y="19"/>
                  </a:moveTo>
                  <a:cubicBezTo>
                    <a:pt x="67" y="25"/>
                    <a:pt x="65" y="29"/>
                    <a:pt x="62" y="34"/>
                  </a:cubicBezTo>
                  <a:cubicBezTo>
                    <a:pt x="58" y="38"/>
                    <a:pt x="53" y="40"/>
                    <a:pt x="48" y="40"/>
                  </a:cubicBezTo>
                  <a:cubicBezTo>
                    <a:pt x="42" y="40"/>
                    <a:pt x="38" y="38"/>
                    <a:pt x="34" y="34"/>
                  </a:cubicBezTo>
                  <a:cubicBezTo>
                    <a:pt x="30" y="29"/>
                    <a:pt x="28" y="25"/>
                    <a:pt x="28" y="19"/>
                  </a:cubicBezTo>
                  <a:cubicBezTo>
                    <a:pt x="28" y="14"/>
                    <a:pt x="30" y="9"/>
                    <a:pt x="34" y="6"/>
                  </a:cubicBezTo>
                  <a:cubicBezTo>
                    <a:pt x="38" y="2"/>
                    <a:pt x="42" y="0"/>
                    <a:pt x="48" y="0"/>
                  </a:cubicBezTo>
                  <a:cubicBezTo>
                    <a:pt x="53" y="0"/>
                    <a:pt x="58" y="2"/>
                    <a:pt x="62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6" y="134"/>
                  </a:moveTo>
                  <a:cubicBezTo>
                    <a:pt x="96" y="140"/>
                    <a:pt x="93" y="143"/>
                    <a:pt x="87" y="143"/>
                  </a:cubicBezTo>
                  <a:cubicBezTo>
                    <a:pt x="81" y="143"/>
                    <a:pt x="77" y="140"/>
                    <a:pt x="77" y="134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2" y="234"/>
                  </a:cubicBezTo>
                  <a:cubicBezTo>
                    <a:pt x="54" y="234"/>
                    <a:pt x="51" y="231"/>
                    <a:pt x="51" y="224"/>
                  </a:cubicBezTo>
                  <a:cubicBezTo>
                    <a:pt x="51" y="133"/>
                    <a:pt x="51" y="133"/>
                    <a:pt x="51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4" y="234"/>
                  </a:cubicBezTo>
                  <a:cubicBezTo>
                    <a:pt x="26" y="234"/>
                    <a:pt x="23" y="231"/>
                    <a:pt x="23" y="224"/>
                  </a:cubicBezTo>
                  <a:cubicBezTo>
                    <a:pt x="23" y="69"/>
                    <a:pt x="23" y="69"/>
                    <a:pt x="23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5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6" y="48"/>
                    <a:pt x="96" y="60"/>
                  </a:cubicBezTo>
                  <a:lnTo>
                    <a:pt x="96" y="13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418" name="Freeform 17"/>
            <p:cNvSpPr>
              <a:spLocks noEditPoints="1"/>
            </p:cNvSpPr>
            <p:nvPr/>
          </p:nvSpPr>
          <p:spPr bwMode="auto">
            <a:xfrm>
              <a:off x="2509974" y="2030581"/>
              <a:ext cx="275167" cy="679451"/>
            </a:xfrm>
            <a:custGeom>
              <a:avLst/>
              <a:gdLst>
                <a:gd name="T0" fmla="*/ 67 w 95"/>
                <a:gd name="T1" fmla="*/ 19 h 234"/>
                <a:gd name="T2" fmla="*/ 61 w 95"/>
                <a:gd name="T3" fmla="*/ 34 h 234"/>
                <a:gd name="T4" fmla="*/ 47 w 95"/>
                <a:gd name="T5" fmla="*/ 40 h 234"/>
                <a:gd name="T6" fmla="*/ 34 w 95"/>
                <a:gd name="T7" fmla="*/ 34 h 234"/>
                <a:gd name="T8" fmla="*/ 28 w 95"/>
                <a:gd name="T9" fmla="*/ 19 h 234"/>
                <a:gd name="T10" fmla="*/ 33 w 95"/>
                <a:gd name="T11" fmla="*/ 6 h 234"/>
                <a:gd name="T12" fmla="*/ 47 w 95"/>
                <a:gd name="T13" fmla="*/ 0 h 234"/>
                <a:gd name="T14" fmla="*/ 61 w 95"/>
                <a:gd name="T15" fmla="*/ 6 h 234"/>
                <a:gd name="T16" fmla="*/ 67 w 95"/>
                <a:gd name="T17" fmla="*/ 19 h 234"/>
                <a:gd name="T18" fmla="*/ 95 w 95"/>
                <a:gd name="T19" fmla="*/ 134 h 234"/>
                <a:gd name="T20" fmla="*/ 86 w 95"/>
                <a:gd name="T21" fmla="*/ 143 h 234"/>
                <a:gd name="T22" fmla="*/ 77 w 95"/>
                <a:gd name="T23" fmla="*/ 134 h 234"/>
                <a:gd name="T24" fmla="*/ 77 w 95"/>
                <a:gd name="T25" fmla="*/ 69 h 234"/>
                <a:gd name="T26" fmla="*/ 73 w 95"/>
                <a:gd name="T27" fmla="*/ 69 h 234"/>
                <a:gd name="T28" fmla="*/ 73 w 95"/>
                <a:gd name="T29" fmla="*/ 224 h 234"/>
                <a:gd name="T30" fmla="*/ 62 w 95"/>
                <a:gd name="T31" fmla="*/ 234 h 234"/>
                <a:gd name="T32" fmla="*/ 51 w 95"/>
                <a:gd name="T33" fmla="*/ 224 h 234"/>
                <a:gd name="T34" fmla="*/ 51 w 95"/>
                <a:gd name="T35" fmla="*/ 133 h 234"/>
                <a:gd name="T36" fmla="*/ 45 w 95"/>
                <a:gd name="T37" fmla="*/ 133 h 234"/>
                <a:gd name="T38" fmla="*/ 45 w 95"/>
                <a:gd name="T39" fmla="*/ 224 h 234"/>
                <a:gd name="T40" fmla="*/ 34 w 95"/>
                <a:gd name="T41" fmla="*/ 234 h 234"/>
                <a:gd name="T42" fmla="*/ 22 w 95"/>
                <a:gd name="T43" fmla="*/ 224 h 234"/>
                <a:gd name="T44" fmla="*/ 22 w 95"/>
                <a:gd name="T45" fmla="*/ 69 h 234"/>
                <a:gd name="T46" fmla="*/ 18 w 95"/>
                <a:gd name="T47" fmla="*/ 69 h 234"/>
                <a:gd name="T48" fmla="*/ 18 w 95"/>
                <a:gd name="T49" fmla="*/ 134 h 234"/>
                <a:gd name="T50" fmla="*/ 9 w 95"/>
                <a:gd name="T51" fmla="*/ 143 h 234"/>
                <a:gd name="T52" fmla="*/ 0 w 95"/>
                <a:gd name="T53" fmla="*/ 134 h 234"/>
                <a:gd name="T54" fmla="*/ 0 w 95"/>
                <a:gd name="T55" fmla="*/ 60 h 234"/>
                <a:gd name="T56" fmla="*/ 25 w 95"/>
                <a:gd name="T57" fmla="*/ 42 h 234"/>
                <a:gd name="T58" fmla="*/ 71 w 95"/>
                <a:gd name="T59" fmla="*/ 42 h 234"/>
                <a:gd name="T60" fmla="*/ 95 w 95"/>
                <a:gd name="T61" fmla="*/ 60 h 234"/>
                <a:gd name="T62" fmla="*/ 95 w 95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5" h="234">
                  <a:moveTo>
                    <a:pt x="67" y="19"/>
                  </a:moveTo>
                  <a:cubicBezTo>
                    <a:pt x="67" y="25"/>
                    <a:pt x="65" y="29"/>
                    <a:pt x="61" y="34"/>
                  </a:cubicBezTo>
                  <a:cubicBezTo>
                    <a:pt x="57" y="38"/>
                    <a:pt x="53" y="40"/>
                    <a:pt x="47" y="40"/>
                  </a:cubicBezTo>
                  <a:cubicBezTo>
                    <a:pt x="42" y="40"/>
                    <a:pt x="37" y="38"/>
                    <a:pt x="34" y="34"/>
                  </a:cubicBezTo>
                  <a:cubicBezTo>
                    <a:pt x="30" y="29"/>
                    <a:pt x="28" y="25"/>
                    <a:pt x="28" y="19"/>
                  </a:cubicBezTo>
                  <a:cubicBezTo>
                    <a:pt x="28" y="14"/>
                    <a:pt x="30" y="9"/>
                    <a:pt x="33" y="6"/>
                  </a:cubicBezTo>
                  <a:cubicBezTo>
                    <a:pt x="37" y="2"/>
                    <a:pt x="42" y="0"/>
                    <a:pt x="47" y="0"/>
                  </a:cubicBezTo>
                  <a:cubicBezTo>
                    <a:pt x="53" y="0"/>
                    <a:pt x="57" y="2"/>
                    <a:pt x="61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5" y="134"/>
                  </a:moveTo>
                  <a:cubicBezTo>
                    <a:pt x="95" y="140"/>
                    <a:pt x="92" y="143"/>
                    <a:pt x="86" y="143"/>
                  </a:cubicBezTo>
                  <a:cubicBezTo>
                    <a:pt x="80" y="143"/>
                    <a:pt x="77" y="140"/>
                    <a:pt x="77" y="134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2" y="234"/>
                  </a:cubicBezTo>
                  <a:cubicBezTo>
                    <a:pt x="54" y="234"/>
                    <a:pt x="51" y="231"/>
                    <a:pt x="51" y="224"/>
                  </a:cubicBezTo>
                  <a:cubicBezTo>
                    <a:pt x="51" y="133"/>
                    <a:pt x="51" y="133"/>
                    <a:pt x="51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4" y="234"/>
                  </a:cubicBezTo>
                  <a:cubicBezTo>
                    <a:pt x="26" y="234"/>
                    <a:pt x="22" y="231"/>
                    <a:pt x="22" y="224"/>
                  </a:cubicBezTo>
                  <a:cubicBezTo>
                    <a:pt x="22" y="69"/>
                    <a:pt x="22" y="69"/>
                    <a:pt x="22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5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5" y="48"/>
                    <a:pt x="95" y="60"/>
                  </a:cubicBezTo>
                  <a:lnTo>
                    <a:pt x="95" y="13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419" name="Freeform 19"/>
            <p:cNvSpPr>
              <a:spLocks noEditPoints="1"/>
            </p:cNvSpPr>
            <p:nvPr/>
          </p:nvSpPr>
          <p:spPr bwMode="auto">
            <a:xfrm>
              <a:off x="1925774" y="2030581"/>
              <a:ext cx="279400" cy="679451"/>
            </a:xfrm>
            <a:custGeom>
              <a:avLst/>
              <a:gdLst>
                <a:gd name="T0" fmla="*/ 67 w 96"/>
                <a:gd name="T1" fmla="*/ 19 h 234"/>
                <a:gd name="T2" fmla="*/ 61 w 96"/>
                <a:gd name="T3" fmla="*/ 34 h 234"/>
                <a:gd name="T4" fmla="*/ 48 w 96"/>
                <a:gd name="T5" fmla="*/ 40 h 234"/>
                <a:gd name="T6" fmla="*/ 34 w 96"/>
                <a:gd name="T7" fmla="*/ 34 h 234"/>
                <a:gd name="T8" fmla="*/ 28 w 96"/>
                <a:gd name="T9" fmla="*/ 19 h 234"/>
                <a:gd name="T10" fmla="*/ 34 w 96"/>
                <a:gd name="T11" fmla="*/ 6 h 234"/>
                <a:gd name="T12" fmla="*/ 48 w 96"/>
                <a:gd name="T13" fmla="*/ 0 h 234"/>
                <a:gd name="T14" fmla="*/ 61 w 96"/>
                <a:gd name="T15" fmla="*/ 6 h 234"/>
                <a:gd name="T16" fmla="*/ 67 w 96"/>
                <a:gd name="T17" fmla="*/ 19 h 234"/>
                <a:gd name="T18" fmla="*/ 96 w 96"/>
                <a:gd name="T19" fmla="*/ 134 h 234"/>
                <a:gd name="T20" fmla="*/ 87 w 96"/>
                <a:gd name="T21" fmla="*/ 143 h 234"/>
                <a:gd name="T22" fmla="*/ 77 w 96"/>
                <a:gd name="T23" fmla="*/ 134 h 234"/>
                <a:gd name="T24" fmla="*/ 77 w 96"/>
                <a:gd name="T25" fmla="*/ 69 h 234"/>
                <a:gd name="T26" fmla="*/ 73 w 96"/>
                <a:gd name="T27" fmla="*/ 69 h 234"/>
                <a:gd name="T28" fmla="*/ 73 w 96"/>
                <a:gd name="T29" fmla="*/ 224 h 234"/>
                <a:gd name="T30" fmla="*/ 62 w 96"/>
                <a:gd name="T31" fmla="*/ 234 h 234"/>
                <a:gd name="T32" fmla="*/ 51 w 96"/>
                <a:gd name="T33" fmla="*/ 224 h 234"/>
                <a:gd name="T34" fmla="*/ 51 w 96"/>
                <a:gd name="T35" fmla="*/ 133 h 234"/>
                <a:gd name="T36" fmla="*/ 45 w 96"/>
                <a:gd name="T37" fmla="*/ 133 h 234"/>
                <a:gd name="T38" fmla="*/ 45 w 96"/>
                <a:gd name="T39" fmla="*/ 224 h 234"/>
                <a:gd name="T40" fmla="*/ 34 w 96"/>
                <a:gd name="T41" fmla="*/ 234 h 234"/>
                <a:gd name="T42" fmla="*/ 23 w 96"/>
                <a:gd name="T43" fmla="*/ 224 h 234"/>
                <a:gd name="T44" fmla="*/ 23 w 96"/>
                <a:gd name="T45" fmla="*/ 69 h 234"/>
                <a:gd name="T46" fmla="*/ 18 w 96"/>
                <a:gd name="T47" fmla="*/ 69 h 234"/>
                <a:gd name="T48" fmla="*/ 18 w 96"/>
                <a:gd name="T49" fmla="*/ 134 h 234"/>
                <a:gd name="T50" fmla="*/ 9 w 96"/>
                <a:gd name="T51" fmla="*/ 143 h 234"/>
                <a:gd name="T52" fmla="*/ 0 w 96"/>
                <a:gd name="T53" fmla="*/ 134 h 234"/>
                <a:gd name="T54" fmla="*/ 0 w 96"/>
                <a:gd name="T55" fmla="*/ 60 h 234"/>
                <a:gd name="T56" fmla="*/ 25 w 96"/>
                <a:gd name="T57" fmla="*/ 42 h 234"/>
                <a:gd name="T58" fmla="*/ 71 w 96"/>
                <a:gd name="T59" fmla="*/ 42 h 234"/>
                <a:gd name="T60" fmla="*/ 96 w 96"/>
                <a:gd name="T61" fmla="*/ 60 h 234"/>
                <a:gd name="T62" fmla="*/ 96 w 96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6" h="234">
                  <a:moveTo>
                    <a:pt x="67" y="19"/>
                  </a:moveTo>
                  <a:cubicBezTo>
                    <a:pt x="67" y="25"/>
                    <a:pt x="65" y="29"/>
                    <a:pt x="61" y="34"/>
                  </a:cubicBezTo>
                  <a:cubicBezTo>
                    <a:pt x="58" y="38"/>
                    <a:pt x="53" y="40"/>
                    <a:pt x="48" y="40"/>
                  </a:cubicBezTo>
                  <a:cubicBezTo>
                    <a:pt x="42" y="40"/>
                    <a:pt x="38" y="38"/>
                    <a:pt x="34" y="34"/>
                  </a:cubicBezTo>
                  <a:cubicBezTo>
                    <a:pt x="30" y="29"/>
                    <a:pt x="28" y="25"/>
                    <a:pt x="28" y="19"/>
                  </a:cubicBezTo>
                  <a:cubicBezTo>
                    <a:pt x="28" y="14"/>
                    <a:pt x="30" y="9"/>
                    <a:pt x="34" y="6"/>
                  </a:cubicBezTo>
                  <a:cubicBezTo>
                    <a:pt x="37" y="2"/>
                    <a:pt x="42" y="0"/>
                    <a:pt x="48" y="0"/>
                  </a:cubicBezTo>
                  <a:cubicBezTo>
                    <a:pt x="53" y="0"/>
                    <a:pt x="58" y="2"/>
                    <a:pt x="61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6" y="134"/>
                  </a:moveTo>
                  <a:cubicBezTo>
                    <a:pt x="96" y="140"/>
                    <a:pt x="93" y="143"/>
                    <a:pt x="87" y="143"/>
                  </a:cubicBezTo>
                  <a:cubicBezTo>
                    <a:pt x="81" y="143"/>
                    <a:pt x="77" y="140"/>
                    <a:pt x="77" y="134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2" y="234"/>
                  </a:cubicBezTo>
                  <a:cubicBezTo>
                    <a:pt x="54" y="234"/>
                    <a:pt x="51" y="231"/>
                    <a:pt x="51" y="224"/>
                  </a:cubicBezTo>
                  <a:cubicBezTo>
                    <a:pt x="51" y="133"/>
                    <a:pt x="51" y="133"/>
                    <a:pt x="51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4" y="234"/>
                  </a:cubicBezTo>
                  <a:cubicBezTo>
                    <a:pt x="26" y="234"/>
                    <a:pt x="23" y="231"/>
                    <a:pt x="23" y="224"/>
                  </a:cubicBezTo>
                  <a:cubicBezTo>
                    <a:pt x="23" y="69"/>
                    <a:pt x="23" y="69"/>
                    <a:pt x="23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5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6" y="48"/>
                    <a:pt x="96" y="60"/>
                  </a:cubicBezTo>
                  <a:lnTo>
                    <a:pt x="96" y="13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420" name="Freeform 20"/>
            <p:cNvSpPr>
              <a:spLocks noEditPoints="1"/>
            </p:cNvSpPr>
            <p:nvPr/>
          </p:nvSpPr>
          <p:spPr bwMode="auto">
            <a:xfrm>
              <a:off x="4855240" y="2030581"/>
              <a:ext cx="279400" cy="679451"/>
            </a:xfrm>
            <a:custGeom>
              <a:avLst/>
              <a:gdLst>
                <a:gd name="T0" fmla="*/ 67 w 96"/>
                <a:gd name="T1" fmla="*/ 19 h 234"/>
                <a:gd name="T2" fmla="*/ 61 w 96"/>
                <a:gd name="T3" fmla="*/ 34 h 234"/>
                <a:gd name="T4" fmla="*/ 48 w 96"/>
                <a:gd name="T5" fmla="*/ 40 h 234"/>
                <a:gd name="T6" fmla="*/ 34 w 96"/>
                <a:gd name="T7" fmla="*/ 34 h 234"/>
                <a:gd name="T8" fmla="*/ 28 w 96"/>
                <a:gd name="T9" fmla="*/ 19 h 234"/>
                <a:gd name="T10" fmla="*/ 34 w 96"/>
                <a:gd name="T11" fmla="*/ 6 h 234"/>
                <a:gd name="T12" fmla="*/ 48 w 96"/>
                <a:gd name="T13" fmla="*/ 0 h 234"/>
                <a:gd name="T14" fmla="*/ 61 w 96"/>
                <a:gd name="T15" fmla="*/ 6 h 234"/>
                <a:gd name="T16" fmla="*/ 67 w 96"/>
                <a:gd name="T17" fmla="*/ 19 h 234"/>
                <a:gd name="T18" fmla="*/ 96 w 96"/>
                <a:gd name="T19" fmla="*/ 134 h 234"/>
                <a:gd name="T20" fmla="*/ 86 w 96"/>
                <a:gd name="T21" fmla="*/ 143 h 234"/>
                <a:gd name="T22" fmla="*/ 77 w 96"/>
                <a:gd name="T23" fmla="*/ 134 h 234"/>
                <a:gd name="T24" fmla="*/ 77 w 96"/>
                <a:gd name="T25" fmla="*/ 69 h 234"/>
                <a:gd name="T26" fmla="*/ 73 w 96"/>
                <a:gd name="T27" fmla="*/ 69 h 234"/>
                <a:gd name="T28" fmla="*/ 73 w 96"/>
                <a:gd name="T29" fmla="*/ 224 h 234"/>
                <a:gd name="T30" fmla="*/ 62 w 96"/>
                <a:gd name="T31" fmla="*/ 234 h 234"/>
                <a:gd name="T32" fmla="*/ 51 w 96"/>
                <a:gd name="T33" fmla="*/ 224 h 234"/>
                <a:gd name="T34" fmla="*/ 51 w 96"/>
                <a:gd name="T35" fmla="*/ 133 h 234"/>
                <a:gd name="T36" fmla="*/ 45 w 96"/>
                <a:gd name="T37" fmla="*/ 133 h 234"/>
                <a:gd name="T38" fmla="*/ 45 w 96"/>
                <a:gd name="T39" fmla="*/ 224 h 234"/>
                <a:gd name="T40" fmla="*/ 34 w 96"/>
                <a:gd name="T41" fmla="*/ 234 h 234"/>
                <a:gd name="T42" fmla="*/ 23 w 96"/>
                <a:gd name="T43" fmla="*/ 224 h 234"/>
                <a:gd name="T44" fmla="*/ 23 w 96"/>
                <a:gd name="T45" fmla="*/ 69 h 234"/>
                <a:gd name="T46" fmla="*/ 18 w 96"/>
                <a:gd name="T47" fmla="*/ 69 h 234"/>
                <a:gd name="T48" fmla="*/ 18 w 96"/>
                <a:gd name="T49" fmla="*/ 134 h 234"/>
                <a:gd name="T50" fmla="*/ 9 w 96"/>
                <a:gd name="T51" fmla="*/ 143 h 234"/>
                <a:gd name="T52" fmla="*/ 0 w 96"/>
                <a:gd name="T53" fmla="*/ 134 h 234"/>
                <a:gd name="T54" fmla="*/ 0 w 96"/>
                <a:gd name="T55" fmla="*/ 60 h 234"/>
                <a:gd name="T56" fmla="*/ 25 w 96"/>
                <a:gd name="T57" fmla="*/ 42 h 234"/>
                <a:gd name="T58" fmla="*/ 71 w 96"/>
                <a:gd name="T59" fmla="*/ 42 h 234"/>
                <a:gd name="T60" fmla="*/ 96 w 96"/>
                <a:gd name="T61" fmla="*/ 60 h 234"/>
                <a:gd name="T62" fmla="*/ 96 w 96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6" h="234">
                  <a:moveTo>
                    <a:pt x="67" y="19"/>
                  </a:moveTo>
                  <a:cubicBezTo>
                    <a:pt x="67" y="25"/>
                    <a:pt x="65" y="29"/>
                    <a:pt x="61" y="34"/>
                  </a:cubicBezTo>
                  <a:cubicBezTo>
                    <a:pt x="58" y="38"/>
                    <a:pt x="53" y="40"/>
                    <a:pt x="48" y="40"/>
                  </a:cubicBezTo>
                  <a:cubicBezTo>
                    <a:pt x="42" y="40"/>
                    <a:pt x="38" y="38"/>
                    <a:pt x="34" y="34"/>
                  </a:cubicBezTo>
                  <a:cubicBezTo>
                    <a:pt x="30" y="29"/>
                    <a:pt x="28" y="25"/>
                    <a:pt x="28" y="19"/>
                  </a:cubicBezTo>
                  <a:cubicBezTo>
                    <a:pt x="28" y="14"/>
                    <a:pt x="30" y="9"/>
                    <a:pt x="34" y="6"/>
                  </a:cubicBezTo>
                  <a:cubicBezTo>
                    <a:pt x="37" y="2"/>
                    <a:pt x="42" y="0"/>
                    <a:pt x="48" y="0"/>
                  </a:cubicBezTo>
                  <a:cubicBezTo>
                    <a:pt x="53" y="0"/>
                    <a:pt x="58" y="2"/>
                    <a:pt x="61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6" y="134"/>
                  </a:moveTo>
                  <a:cubicBezTo>
                    <a:pt x="96" y="140"/>
                    <a:pt x="93" y="143"/>
                    <a:pt x="86" y="143"/>
                  </a:cubicBezTo>
                  <a:cubicBezTo>
                    <a:pt x="80" y="143"/>
                    <a:pt x="77" y="140"/>
                    <a:pt x="77" y="134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2" y="234"/>
                  </a:cubicBezTo>
                  <a:cubicBezTo>
                    <a:pt x="54" y="234"/>
                    <a:pt x="51" y="231"/>
                    <a:pt x="51" y="224"/>
                  </a:cubicBezTo>
                  <a:cubicBezTo>
                    <a:pt x="51" y="133"/>
                    <a:pt x="51" y="133"/>
                    <a:pt x="51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4" y="234"/>
                  </a:cubicBezTo>
                  <a:cubicBezTo>
                    <a:pt x="26" y="234"/>
                    <a:pt x="23" y="231"/>
                    <a:pt x="23" y="224"/>
                  </a:cubicBezTo>
                  <a:cubicBezTo>
                    <a:pt x="23" y="69"/>
                    <a:pt x="23" y="69"/>
                    <a:pt x="23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5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6" y="48"/>
                    <a:pt x="96" y="60"/>
                  </a:cubicBezTo>
                  <a:lnTo>
                    <a:pt x="96" y="13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421" name="Freeform 21"/>
            <p:cNvSpPr>
              <a:spLocks noEditPoints="1"/>
            </p:cNvSpPr>
            <p:nvPr/>
          </p:nvSpPr>
          <p:spPr bwMode="auto">
            <a:xfrm>
              <a:off x="3096290" y="2030581"/>
              <a:ext cx="277284" cy="679451"/>
            </a:xfrm>
            <a:custGeom>
              <a:avLst/>
              <a:gdLst>
                <a:gd name="T0" fmla="*/ 67 w 95"/>
                <a:gd name="T1" fmla="*/ 19 h 234"/>
                <a:gd name="T2" fmla="*/ 61 w 95"/>
                <a:gd name="T3" fmla="*/ 34 h 234"/>
                <a:gd name="T4" fmla="*/ 47 w 95"/>
                <a:gd name="T5" fmla="*/ 40 h 234"/>
                <a:gd name="T6" fmla="*/ 33 w 95"/>
                <a:gd name="T7" fmla="*/ 34 h 234"/>
                <a:gd name="T8" fmla="*/ 28 w 95"/>
                <a:gd name="T9" fmla="*/ 19 h 234"/>
                <a:gd name="T10" fmla="*/ 33 w 95"/>
                <a:gd name="T11" fmla="*/ 6 h 234"/>
                <a:gd name="T12" fmla="*/ 47 w 95"/>
                <a:gd name="T13" fmla="*/ 0 h 234"/>
                <a:gd name="T14" fmla="*/ 61 w 95"/>
                <a:gd name="T15" fmla="*/ 6 h 234"/>
                <a:gd name="T16" fmla="*/ 67 w 95"/>
                <a:gd name="T17" fmla="*/ 19 h 234"/>
                <a:gd name="T18" fmla="*/ 95 w 95"/>
                <a:gd name="T19" fmla="*/ 134 h 234"/>
                <a:gd name="T20" fmla="*/ 86 w 95"/>
                <a:gd name="T21" fmla="*/ 143 h 234"/>
                <a:gd name="T22" fmla="*/ 77 w 95"/>
                <a:gd name="T23" fmla="*/ 134 h 234"/>
                <a:gd name="T24" fmla="*/ 77 w 95"/>
                <a:gd name="T25" fmla="*/ 69 h 234"/>
                <a:gd name="T26" fmla="*/ 73 w 95"/>
                <a:gd name="T27" fmla="*/ 69 h 234"/>
                <a:gd name="T28" fmla="*/ 73 w 95"/>
                <a:gd name="T29" fmla="*/ 224 h 234"/>
                <a:gd name="T30" fmla="*/ 62 w 95"/>
                <a:gd name="T31" fmla="*/ 234 h 234"/>
                <a:gd name="T32" fmla="*/ 50 w 95"/>
                <a:gd name="T33" fmla="*/ 224 h 234"/>
                <a:gd name="T34" fmla="*/ 50 w 95"/>
                <a:gd name="T35" fmla="*/ 133 h 234"/>
                <a:gd name="T36" fmla="*/ 45 w 95"/>
                <a:gd name="T37" fmla="*/ 133 h 234"/>
                <a:gd name="T38" fmla="*/ 45 w 95"/>
                <a:gd name="T39" fmla="*/ 224 h 234"/>
                <a:gd name="T40" fmla="*/ 33 w 95"/>
                <a:gd name="T41" fmla="*/ 234 h 234"/>
                <a:gd name="T42" fmla="*/ 22 w 95"/>
                <a:gd name="T43" fmla="*/ 224 h 234"/>
                <a:gd name="T44" fmla="*/ 22 w 95"/>
                <a:gd name="T45" fmla="*/ 69 h 234"/>
                <a:gd name="T46" fmla="*/ 18 w 95"/>
                <a:gd name="T47" fmla="*/ 69 h 234"/>
                <a:gd name="T48" fmla="*/ 18 w 95"/>
                <a:gd name="T49" fmla="*/ 134 h 234"/>
                <a:gd name="T50" fmla="*/ 9 w 95"/>
                <a:gd name="T51" fmla="*/ 143 h 234"/>
                <a:gd name="T52" fmla="*/ 0 w 95"/>
                <a:gd name="T53" fmla="*/ 134 h 234"/>
                <a:gd name="T54" fmla="*/ 0 w 95"/>
                <a:gd name="T55" fmla="*/ 60 h 234"/>
                <a:gd name="T56" fmla="*/ 25 w 95"/>
                <a:gd name="T57" fmla="*/ 42 h 234"/>
                <a:gd name="T58" fmla="*/ 71 w 95"/>
                <a:gd name="T59" fmla="*/ 42 h 234"/>
                <a:gd name="T60" fmla="*/ 95 w 95"/>
                <a:gd name="T61" fmla="*/ 60 h 234"/>
                <a:gd name="T62" fmla="*/ 95 w 95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5" h="234">
                  <a:moveTo>
                    <a:pt x="67" y="19"/>
                  </a:moveTo>
                  <a:cubicBezTo>
                    <a:pt x="67" y="25"/>
                    <a:pt x="65" y="29"/>
                    <a:pt x="61" y="34"/>
                  </a:cubicBezTo>
                  <a:cubicBezTo>
                    <a:pt x="57" y="38"/>
                    <a:pt x="53" y="40"/>
                    <a:pt x="47" y="40"/>
                  </a:cubicBezTo>
                  <a:cubicBezTo>
                    <a:pt x="42" y="40"/>
                    <a:pt x="37" y="38"/>
                    <a:pt x="33" y="34"/>
                  </a:cubicBezTo>
                  <a:cubicBezTo>
                    <a:pt x="30" y="29"/>
                    <a:pt x="28" y="25"/>
                    <a:pt x="28" y="19"/>
                  </a:cubicBezTo>
                  <a:cubicBezTo>
                    <a:pt x="28" y="14"/>
                    <a:pt x="30" y="9"/>
                    <a:pt x="33" y="6"/>
                  </a:cubicBezTo>
                  <a:cubicBezTo>
                    <a:pt x="37" y="2"/>
                    <a:pt x="42" y="0"/>
                    <a:pt x="47" y="0"/>
                  </a:cubicBezTo>
                  <a:cubicBezTo>
                    <a:pt x="53" y="0"/>
                    <a:pt x="57" y="2"/>
                    <a:pt x="61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5" y="134"/>
                  </a:moveTo>
                  <a:cubicBezTo>
                    <a:pt x="95" y="140"/>
                    <a:pt x="92" y="143"/>
                    <a:pt x="86" y="143"/>
                  </a:cubicBezTo>
                  <a:cubicBezTo>
                    <a:pt x="80" y="143"/>
                    <a:pt x="77" y="140"/>
                    <a:pt x="77" y="134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2" y="234"/>
                  </a:cubicBezTo>
                  <a:cubicBezTo>
                    <a:pt x="54" y="234"/>
                    <a:pt x="50" y="231"/>
                    <a:pt x="50" y="224"/>
                  </a:cubicBezTo>
                  <a:cubicBezTo>
                    <a:pt x="50" y="133"/>
                    <a:pt x="50" y="133"/>
                    <a:pt x="50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3" y="234"/>
                  </a:cubicBezTo>
                  <a:cubicBezTo>
                    <a:pt x="26" y="234"/>
                    <a:pt x="22" y="231"/>
                    <a:pt x="22" y="224"/>
                  </a:cubicBezTo>
                  <a:cubicBezTo>
                    <a:pt x="22" y="69"/>
                    <a:pt x="22" y="69"/>
                    <a:pt x="22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5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5" y="48"/>
                    <a:pt x="95" y="60"/>
                  </a:cubicBezTo>
                  <a:lnTo>
                    <a:pt x="95" y="13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422" name="Freeform 23"/>
            <p:cNvSpPr>
              <a:spLocks noEditPoints="1"/>
            </p:cNvSpPr>
            <p:nvPr/>
          </p:nvSpPr>
          <p:spPr bwMode="auto">
            <a:xfrm>
              <a:off x="3682607" y="2030581"/>
              <a:ext cx="277284" cy="679451"/>
            </a:xfrm>
            <a:custGeom>
              <a:avLst/>
              <a:gdLst>
                <a:gd name="T0" fmla="*/ 67 w 96"/>
                <a:gd name="T1" fmla="*/ 19 h 234"/>
                <a:gd name="T2" fmla="*/ 62 w 96"/>
                <a:gd name="T3" fmla="*/ 34 h 234"/>
                <a:gd name="T4" fmla="*/ 48 w 96"/>
                <a:gd name="T5" fmla="*/ 40 h 234"/>
                <a:gd name="T6" fmla="*/ 34 w 96"/>
                <a:gd name="T7" fmla="*/ 34 h 234"/>
                <a:gd name="T8" fmla="*/ 28 w 96"/>
                <a:gd name="T9" fmla="*/ 19 h 234"/>
                <a:gd name="T10" fmla="*/ 34 w 96"/>
                <a:gd name="T11" fmla="*/ 6 h 234"/>
                <a:gd name="T12" fmla="*/ 48 w 96"/>
                <a:gd name="T13" fmla="*/ 0 h 234"/>
                <a:gd name="T14" fmla="*/ 62 w 96"/>
                <a:gd name="T15" fmla="*/ 6 h 234"/>
                <a:gd name="T16" fmla="*/ 67 w 96"/>
                <a:gd name="T17" fmla="*/ 19 h 234"/>
                <a:gd name="T18" fmla="*/ 96 w 96"/>
                <a:gd name="T19" fmla="*/ 134 h 234"/>
                <a:gd name="T20" fmla="*/ 87 w 96"/>
                <a:gd name="T21" fmla="*/ 143 h 234"/>
                <a:gd name="T22" fmla="*/ 78 w 96"/>
                <a:gd name="T23" fmla="*/ 134 h 234"/>
                <a:gd name="T24" fmla="*/ 78 w 96"/>
                <a:gd name="T25" fmla="*/ 69 h 234"/>
                <a:gd name="T26" fmla="*/ 73 w 96"/>
                <a:gd name="T27" fmla="*/ 69 h 234"/>
                <a:gd name="T28" fmla="*/ 73 w 96"/>
                <a:gd name="T29" fmla="*/ 224 h 234"/>
                <a:gd name="T30" fmla="*/ 62 w 96"/>
                <a:gd name="T31" fmla="*/ 234 h 234"/>
                <a:gd name="T32" fmla="*/ 51 w 96"/>
                <a:gd name="T33" fmla="*/ 224 h 234"/>
                <a:gd name="T34" fmla="*/ 51 w 96"/>
                <a:gd name="T35" fmla="*/ 133 h 234"/>
                <a:gd name="T36" fmla="*/ 45 w 96"/>
                <a:gd name="T37" fmla="*/ 133 h 234"/>
                <a:gd name="T38" fmla="*/ 45 w 96"/>
                <a:gd name="T39" fmla="*/ 224 h 234"/>
                <a:gd name="T40" fmla="*/ 34 w 96"/>
                <a:gd name="T41" fmla="*/ 234 h 234"/>
                <a:gd name="T42" fmla="*/ 23 w 96"/>
                <a:gd name="T43" fmla="*/ 224 h 234"/>
                <a:gd name="T44" fmla="*/ 23 w 96"/>
                <a:gd name="T45" fmla="*/ 69 h 234"/>
                <a:gd name="T46" fmla="*/ 18 w 96"/>
                <a:gd name="T47" fmla="*/ 69 h 234"/>
                <a:gd name="T48" fmla="*/ 18 w 96"/>
                <a:gd name="T49" fmla="*/ 134 h 234"/>
                <a:gd name="T50" fmla="*/ 9 w 96"/>
                <a:gd name="T51" fmla="*/ 143 h 234"/>
                <a:gd name="T52" fmla="*/ 0 w 96"/>
                <a:gd name="T53" fmla="*/ 134 h 234"/>
                <a:gd name="T54" fmla="*/ 0 w 96"/>
                <a:gd name="T55" fmla="*/ 60 h 234"/>
                <a:gd name="T56" fmla="*/ 25 w 96"/>
                <a:gd name="T57" fmla="*/ 42 h 234"/>
                <a:gd name="T58" fmla="*/ 71 w 96"/>
                <a:gd name="T59" fmla="*/ 42 h 234"/>
                <a:gd name="T60" fmla="*/ 96 w 96"/>
                <a:gd name="T61" fmla="*/ 60 h 234"/>
                <a:gd name="T62" fmla="*/ 96 w 96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6" h="234">
                  <a:moveTo>
                    <a:pt x="67" y="19"/>
                  </a:moveTo>
                  <a:cubicBezTo>
                    <a:pt x="67" y="25"/>
                    <a:pt x="66" y="29"/>
                    <a:pt x="62" y="34"/>
                  </a:cubicBezTo>
                  <a:cubicBezTo>
                    <a:pt x="58" y="38"/>
                    <a:pt x="53" y="40"/>
                    <a:pt x="48" y="40"/>
                  </a:cubicBezTo>
                  <a:cubicBezTo>
                    <a:pt x="42" y="40"/>
                    <a:pt x="38" y="38"/>
                    <a:pt x="34" y="34"/>
                  </a:cubicBezTo>
                  <a:cubicBezTo>
                    <a:pt x="30" y="29"/>
                    <a:pt x="28" y="25"/>
                    <a:pt x="28" y="19"/>
                  </a:cubicBezTo>
                  <a:cubicBezTo>
                    <a:pt x="28" y="14"/>
                    <a:pt x="30" y="9"/>
                    <a:pt x="34" y="6"/>
                  </a:cubicBezTo>
                  <a:cubicBezTo>
                    <a:pt x="38" y="2"/>
                    <a:pt x="42" y="0"/>
                    <a:pt x="48" y="0"/>
                  </a:cubicBezTo>
                  <a:cubicBezTo>
                    <a:pt x="53" y="0"/>
                    <a:pt x="58" y="2"/>
                    <a:pt x="62" y="6"/>
                  </a:cubicBezTo>
                  <a:cubicBezTo>
                    <a:pt x="66" y="9"/>
                    <a:pt x="67" y="14"/>
                    <a:pt x="67" y="19"/>
                  </a:cubicBezTo>
                  <a:close/>
                  <a:moveTo>
                    <a:pt x="96" y="134"/>
                  </a:moveTo>
                  <a:cubicBezTo>
                    <a:pt x="96" y="140"/>
                    <a:pt x="93" y="143"/>
                    <a:pt x="87" y="143"/>
                  </a:cubicBezTo>
                  <a:cubicBezTo>
                    <a:pt x="81" y="143"/>
                    <a:pt x="78" y="140"/>
                    <a:pt x="78" y="134"/>
                  </a:cubicBezTo>
                  <a:cubicBezTo>
                    <a:pt x="78" y="69"/>
                    <a:pt x="78" y="69"/>
                    <a:pt x="78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2" y="234"/>
                  </a:cubicBezTo>
                  <a:cubicBezTo>
                    <a:pt x="54" y="234"/>
                    <a:pt x="51" y="231"/>
                    <a:pt x="51" y="224"/>
                  </a:cubicBezTo>
                  <a:cubicBezTo>
                    <a:pt x="51" y="133"/>
                    <a:pt x="51" y="133"/>
                    <a:pt x="51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4" y="234"/>
                  </a:cubicBezTo>
                  <a:cubicBezTo>
                    <a:pt x="26" y="234"/>
                    <a:pt x="23" y="231"/>
                    <a:pt x="23" y="224"/>
                  </a:cubicBezTo>
                  <a:cubicBezTo>
                    <a:pt x="23" y="69"/>
                    <a:pt x="23" y="69"/>
                    <a:pt x="23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5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6" y="48"/>
                    <a:pt x="96" y="60"/>
                  </a:cubicBezTo>
                  <a:lnTo>
                    <a:pt x="96" y="13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423" name="Freeform 5"/>
            <p:cNvSpPr>
              <a:spLocks noEditPoints="1"/>
            </p:cNvSpPr>
            <p:nvPr/>
          </p:nvSpPr>
          <p:spPr bwMode="auto">
            <a:xfrm>
              <a:off x="5170623" y="2030581"/>
              <a:ext cx="277284" cy="679451"/>
            </a:xfrm>
            <a:custGeom>
              <a:avLst/>
              <a:gdLst>
                <a:gd name="T0" fmla="*/ 67 w 95"/>
                <a:gd name="T1" fmla="*/ 19 h 234"/>
                <a:gd name="T2" fmla="*/ 61 w 95"/>
                <a:gd name="T3" fmla="*/ 34 h 234"/>
                <a:gd name="T4" fmla="*/ 47 w 95"/>
                <a:gd name="T5" fmla="*/ 40 h 234"/>
                <a:gd name="T6" fmla="*/ 33 w 95"/>
                <a:gd name="T7" fmla="*/ 34 h 234"/>
                <a:gd name="T8" fmla="*/ 28 w 95"/>
                <a:gd name="T9" fmla="*/ 19 h 234"/>
                <a:gd name="T10" fmla="*/ 33 w 95"/>
                <a:gd name="T11" fmla="*/ 6 h 234"/>
                <a:gd name="T12" fmla="*/ 47 w 95"/>
                <a:gd name="T13" fmla="*/ 0 h 234"/>
                <a:gd name="T14" fmla="*/ 61 w 95"/>
                <a:gd name="T15" fmla="*/ 6 h 234"/>
                <a:gd name="T16" fmla="*/ 67 w 95"/>
                <a:gd name="T17" fmla="*/ 19 h 234"/>
                <a:gd name="T18" fmla="*/ 95 w 95"/>
                <a:gd name="T19" fmla="*/ 134 h 234"/>
                <a:gd name="T20" fmla="*/ 86 w 95"/>
                <a:gd name="T21" fmla="*/ 143 h 234"/>
                <a:gd name="T22" fmla="*/ 77 w 95"/>
                <a:gd name="T23" fmla="*/ 134 h 234"/>
                <a:gd name="T24" fmla="*/ 77 w 95"/>
                <a:gd name="T25" fmla="*/ 69 h 234"/>
                <a:gd name="T26" fmla="*/ 73 w 95"/>
                <a:gd name="T27" fmla="*/ 69 h 234"/>
                <a:gd name="T28" fmla="*/ 73 w 95"/>
                <a:gd name="T29" fmla="*/ 224 h 234"/>
                <a:gd name="T30" fmla="*/ 62 w 95"/>
                <a:gd name="T31" fmla="*/ 234 h 234"/>
                <a:gd name="T32" fmla="*/ 50 w 95"/>
                <a:gd name="T33" fmla="*/ 224 h 234"/>
                <a:gd name="T34" fmla="*/ 50 w 95"/>
                <a:gd name="T35" fmla="*/ 133 h 234"/>
                <a:gd name="T36" fmla="*/ 45 w 95"/>
                <a:gd name="T37" fmla="*/ 133 h 234"/>
                <a:gd name="T38" fmla="*/ 45 w 95"/>
                <a:gd name="T39" fmla="*/ 224 h 234"/>
                <a:gd name="T40" fmla="*/ 33 w 95"/>
                <a:gd name="T41" fmla="*/ 234 h 234"/>
                <a:gd name="T42" fmla="*/ 22 w 95"/>
                <a:gd name="T43" fmla="*/ 224 h 234"/>
                <a:gd name="T44" fmla="*/ 22 w 95"/>
                <a:gd name="T45" fmla="*/ 69 h 234"/>
                <a:gd name="T46" fmla="*/ 18 w 95"/>
                <a:gd name="T47" fmla="*/ 69 h 234"/>
                <a:gd name="T48" fmla="*/ 18 w 95"/>
                <a:gd name="T49" fmla="*/ 134 h 234"/>
                <a:gd name="T50" fmla="*/ 9 w 95"/>
                <a:gd name="T51" fmla="*/ 143 h 234"/>
                <a:gd name="T52" fmla="*/ 0 w 95"/>
                <a:gd name="T53" fmla="*/ 134 h 234"/>
                <a:gd name="T54" fmla="*/ 0 w 95"/>
                <a:gd name="T55" fmla="*/ 60 h 234"/>
                <a:gd name="T56" fmla="*/ 24 w 95"/>
                <a:gd name="T57" fmla="*/ 42 h 234"/>
                <a:gd name="T58" fmla="*/ 71 w 95"/>
                <a:gd name="T59" fmla="*/ 42 h 234"/>
                <a:gd name="T60" fmla="*/ 95 w 95"/>
                <a:gd name="T61" fmla="*/ 60 h 234"/>
                <a:gd name="T62" fmla="*/ 95 w 95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5" h="234">
                  <a:moveTo>
                    <a:pt x="67" y="19"/>
                  </a:moveTo>
                  <a:cubicBezTo>
                    <a:pt x="67" y="25"/>
                    <a:pt x="65" y="29"/>
                    <a:pt x="61" y="34"/>
                  </a:cubicBezTo>
                  <a:cubicBezTo>
                    <a:pt x="57" y="38"/>
                    <a:pt x="53" y="40"/>
                    <a:pt x="47" y="40"/>
                  </a:cubicBezTo>
                  <a:cubicBezTo>
                    <a:pt x="42" y="40"/>
                    <a:pt x="37" y="38"/>
                    <a:pt x="33" y="34"/>
                  </a:cubicBezTo>
                  <a:cubicBezTo>
                    <a:pt x="29" y="29"/>
                    <a:pt x="28" y="25"/>
                    <a:pt x="28" y="19"/>
                  </a:cubicBezTo>
                  <a:cubicBezTo>
                    <a:pt x="28" y="14"/>
                    <a:pt x="29" y="9"/>
                    <a:pt x="33" y="6"/>
                  </a:cubicBezTo>
                  <a:cubicBezTo>
                    <a:pt x="37" y="2"/>
                    <a:pt x="42" y="0"/>
                    <a:pt x="47" y="0"/>
                  </a:cubicBezTo>
                  <a:cubicBezTo>
                    <a:pt x="53" y="0"/>
                    <a:pt x="57" y="2"/>
                    <a:pt x="61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5" y="134"/>
                  </a:moveTo>
                  <a:cubicBezTo>
                    <a:pt x="95" y="140"/>
                    <a:pt x="92" y="143"/>
                    <a:pt x="86" y="143"/>
                  </a:cubicBezTo>
                  <a:cubicBezTo>
                    <a:pt x="80" y="143"/>
                    <a:pt x="77" y="140"/>
                    <a:pt x="77" y="134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2" y="234"/>
                  </a:cubicBezTo>
                  <a:cubicBezTo>
                    <a:pt x="54" y="234"/>
                    <a:pt x="50" y="231"/>
                    <a:pt x="50" y="224"/>
                  </a:cubicBezTo>
                  <a:cubicBezTo>
                    <a:pt x="50" y="133"/>
                    <a:pt x="50" y="133"/>
                    <a:pt x="50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3" y="234"/>
                  </a:cubicBezTo>
                  <a:cubicBezTo>
                    <a:pt x="26" y="234"/>
                    <a:pt x="22" y="231"/>
                    <a:pt x="22" y="224"/>
                  </a:cubicBezTo>
                  <a:cubicBezTo>
                    <a:pt x="22" y="69"/>
                    <a:pt x="22" y="69"/>
                    <a:pt x="22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4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5" y="48"/>
                    <a:pt x="95" y="60"/>
                  </a:cubicBezTo>
                  <a:lnTo>
                    <a:pt x="95" y="13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424" name="Freeform 7"/>
            <p:cNvSpPr>
              <a:spLocks noEditPoints="1"/>
            </p:cNvSpPr>
            <p:nvPr/>
          </p:nvSpPr>
          <p:spPr bwMode="auto">
            <a:xfrm>
              <a:off x="6341139" y="2030581"/>
              <a:ext cx="277284" cy="679451"/>
            </a:xfrm>
            <a:custGeom>
              <a:avLst/>
              <a:gdLst>
                <a:gd name="T0" fmla="*/ 68 w 96"/>
                <a:gd name="T1" fmla="*/ 19 h 234"/>
                <a:gd name="T2" fmla="*/ 62 w 96"/>
                <a:gd name="T3" fmla="*/ 34 h 234"/>
                <a:gd name="T4" fmla="*/ 48 w 96"/>
                <a:gd name="T5" fmla="*/ 40 h 234"/>
                <a:gd name="T6" fmla="*/ 34 w 96"/>
                <a:gd name="T7" fmla="*/ 34 h 234"/>
                <a:gd name="T8" fmla="*/ 28 w 96"/>
                <a:gd name="T9" fmla="*/ 19 h 234"/>
                <a:gd name="T10" fmla="*/ 34 w 96"/>
                <a:gd name="T11" fmla="*/ 6 h 234"/>
                <a:gd name="T12" fmla="*/ 48 w 96"/>
                <a:gd name="T13" fmla="*/ 0 h 234"/>
                <a:gd name="T14" fmla="*/ 62 w 96"/>
                <a:gd name="T15" fmla="*/ 6 h 234"/>
                <a:gd name="T16" fmla="*/ 68 w 96"/>
                <a:gd name="T17" fmla="*/ 19 h 234"/>
                <a:gd name="T18" fmla="*/ 96 w 96"/>
                <a:gd name="T19" fmla="*/ 134 h 234"/>
                <a:gd name="T20" fmla="*/ 87 w 96"/>
                <a:gd name="T21" fmla="*/ 143 h 234"/>
                <a:gd name="T22" fmla="*/ 78 w 96"/>
                <a:gd name="T23" fmla="*/ 134 h 234"/>
                <a:gd name="T24" fmla="*/ 78 w 96"/>
                <a:gd name="T25" fmla="*/ 69 h 234"/>
                <a:gd name="T26" fmla="*/ 73 w 96"/>
                <a:gd name="T27" fmla="*/ 69 h 234"/>
                <a:gd name="T28" fmla="*/ 73 w 96"/>
                <a:gd name="T29" fmla="*/ 224 h 234"/>
                <a:gd name="T30" fmla="*/ 62 w 96"/>
                <a:gd name="T31" fmla="*/ 234 h 234"/>
                <a:gd name="T32" fmla="*/ 51 w 96"/>
                <a:gd name="T33" fmla="*/ 224 h 234"/>
                <a:gd name="T34" fmla="*/ 51 w 96"/>
                <a:gd name="T35" fmla="*/ 133 h 234"/>
                <a:gd name="T36" fmla="*/ 45 w 96"/>
                <a:gd name="T37" fmla="*/ 133 h 234"/>
                <a:gd name="T38" fmla="*/ 45 w 96"/>
                <a:gd name="T39" fmla="*/ 224 h 234"/>
                <a:gd name="T40" fmla="*/ 34 w 96"/>
                <a:gd name="T41" fmla="*/ 234 h 234"/>
                <a:gd name="T42" fmla="*/ 23 w 96"/>
                <a:gd name="T43" fmla="*/ 224 h 234"/>
                <a:gd name="T44" fmla="*/ 23 w 96"/>
                <a:gd name="T45" fmla="*/ 69 h 234"/>
                <a:gd name="T46" fmla="*/ 19 w 96"/>
                <a:gd name="T47" fmla="*/ 69 h 234"/>
                <a:gd name="T48" fmla="*/ 19 w 96"/>
                <a:gd name="T49" fmla="*/ 134 h 234"/>
                <a:gd name="T50" fmla="*/ 9 w 96"/>
                <a:gd name="T51" fmla="*/ 143 h 234"/>
                <a:gd name="T52" fmla="*/ 0 w 96"/>
                <a:gd name="T53" fmla="*/ 134 h 234"/>
                <a:gd name="T54" fmla="*/ 0 w 96"/>
                <a:gd name="T55" fmla="*/ 60 h 234"/>
                <a:gd name="T56" fmla="*/ 25 w 96"/>
                <a:gd name="T57" fmla="*/ 42 h 234"/>
                <a:gd name="T58" fmla="*/ 71 w 96"/>
                <a:gd name="T59" fmla="*/ 42 h 234"/>
                <a:gd name="T60" fmla="*/ 96 w 96"/>
                <a:gd name="T61" fmla="*/ 60 h 234"/>
                <a:gd name="T62" fmla="*/ 96 w 96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6" h="234">
                  <a:moveTo>
                    <a:pt x="68" y="19"/>
                  </a:moveTo>
                  <a:cubicBezTo>
                    <a:pt x="68" y="25"/>
                    <a:pt x="66" y="29"/>
                    <a:pt x="62" y="34"/>
                  </a:cubicBezTo>
                  <a:cubicBezTo>
                    <a:pt x="58" y="38"/>
                    <a:pt x="53" y="40"/>
                    <a:pt x="48" y="40"/>
                  </a:cubicBezTo>
                  <a:cubicBezTo>
                    <a:pt x="43" y="40"/>
                    <a:pt x="38" y="38"/>
                    <a:pt x="34" y="34"/>
                  </a:cubicBezTo>
                  <a:cubicBezTo>
                    <a:pt x="30" y="29"/>
                    <a:pt x="28" y="25"/>
                    <a:pt x="28" y="19"/>
                  </a:cubicBezTo>
                  <a:cubicBezTo>
                    <a:pt x="28" y="14"/>
                    <a:pt x="30" y="9"/>
                    <a:pt x="34" y="6"/>
                  </a:cubicBezTo>
                  <a:cubicBezTo>
                    <a:pt x="38" y="2"/>
                    <a:pt x="43" y="0"/>
                    <a:pt x="48" y="0"/>
                  </a:cubicBezTo>
                  <a:cubicBezTo>
                    <a:pt x="53" y="0"/>
                    <a:pt x="58" y="2"/>
                    <a:pt x="62" y="6"/>
                  </a:cubicBezTo>
                  <a:cubicBezTo>
                    <a:pt x="66" y="9"/>
                    <a:pt x="68" y="14"/>
                    <a:pt x="68" y="19"/>
                  </a:cubicBezTo>
                  <a:close/>
                  <a:moveTo>
                    <a:pt x="96" y="134"/>
                  </a:moveTo>
                  <a:cubicBezTo>
                    <a:pt x="96" y="140"/>
                    <a:pt x="93" y="143"/>
                    <a:pt x="87" y="143"/>
                  </a:cubicBezTo>
                  <a:cubicBezTo>
                    <a:pt x="81" y="143"/>
                    <a:pt x="78" y="140"/>
                    <a:pt x="78" y="134"/>
                  </a:cubicBezTo>
                  <a:cubicBezTo>
                    <a:pt x="78" y="69"/>
                    <a:pt x="78" y="69"/>
                    <a:pt x="78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70" y="234"/>
                    <a:pt x="62" y="234"/>
                  </a:cubicBezTo>
                  <a:cubicBezTo>
                    <a:pt x="55" y="234"/>
                    <a:pt x="51" y="231"/>
                    <a:pt x="51" y="224"/>
                  </a:cubicBezTo>
                  <a:cubicBezTo>
                    <a:pt x="51" y="133"/>
                    <a:pt x="51" y="133"/>
                    <a:pt x="51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2" y="234"/>
                    <a:pt x="34" y="234"/>
                  </a:cubicBezTo>
                  <a:cubicBezTo>
                    <a:pt x="27" y="234"/>
                    <a:pt x="23" y="231"/>
                    <a:pt x="23" y="224"/>
                  </a:cubicBezTo>
                  <a:cubicBezTo>
                    <a:pt x="23" y="69"/>
                    <a:pt x="23" y="69"/>
                    <a:pt x="23" y="69"/>
                  </a:cubicBezTo>
                  <a:cubicBezTo>
                    <a:pt x="19" y="69"/>
                    <a:pt x="19" y="69"/>
                    <a:pt x="19" y="69"/>
                  </a:cubicBezTo>
                  <a:cubicBezTo>
                    <a:pt x="19" y="134"/>
                    <a:pt x="19" y="134"/>
                    <a:pt x="19" y="134"/>
                  </a:cubicBezTo>
                  <a:cubicBezTo>
                    <a:pt x="19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9" y="42"/>
                    <a:pt x="25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8" y="42"/>
                    <a:pt x="96" y="48"/>
                    <a:pt x="96" y="60"/>
                  </a:cubicBezTo>
                  <a:lnTo>
                    <a:pt x="96" y="134"/>
                  </a:lnTo>
                  <a:close/>
                </a:path>
              </a:pathLst>
            </a:custGeom>
            <a:solidFill>
              <a:srgbClr val="ED7D3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425" name="Freeform 9"/>
            <p:cNvSpPr>
              <a:spLocks noEditPoints="1"/>
            </p:cNvSpPr>
            <p:nvPr/>
          </p:nvSpPr>
          <p:spPr bwMode="auto">
            <a:xfrm>
              <a:off x="5759056" y="2030581"/>
              <a:ext cx="275167" cy="679451"/>
            </a:xfrm>
            <a:custGeom>
              <a:avLst/>
              <a:gdLst>
                <a:gd name="T0" fmla="*/ 67 w 95"/>
                <a:gd name="T1" fmla="*/ 19 h 234"/>
                <a:gd name="T2" fmla="*/ 61 w 95"/>
                <a:gd name="T3" fmla="*/ 34 h 234"/>
                <a:gd name="T4" fmla="*/ 47 w 95"/>
                <a:gd name="T5" fmla="*/ 40 h 234"/>
                <a:gd name="T6" fmla="*/ 33 w 95"/>
                <a:gd name="T7" fmla="*/ 34 h 234"/>
                <a:gd name="T8" fmla="*/ 27 w 95"/>
                <a:gd name="T9" fmla="*/ 19 h 234"/>
                <a:gd name="T10" fmla="*/ 33 w 95"/>
                <a:gd name="T11" fmla="*/ 6 h 234"/>
                <a:gd name="T12" fmla="*/ 47 w 95"/>
                <a:gd name="T13" fmla="*/ 0 h 234"/>
                <a:gd name="T14" fmla="*/ 61 w 95"/>
                <a:gd name="T15" fmla="*/ 6 h 234"/>
                <a:gd name="T16" fmla="*/ 67 w 95"/>
                <a:gd name="T17" fmla="*/ 19 h 234"/>
                <a:gd name="T18" fmla="*/ 95 w 95"/>
                <a:gd name="T19" fmla="*/ 134 h 234"/>
                <a:gd name="T20" fmla="*/ 86 w 95"/>
                <a:gd name="T21" fmla="*/ 143 h 234"/>
                <a:gd name="T22" fmla="*/ 77 w 95"/>
                <a:gd name="T23" fmla="*/ 134 h 234"/>
                <a:gd name="T24" fmla="*/ 77 w 95"/>
                <a:gd name="T25" fmla="*/ 69 h 234"/>
                <a:gd name="T26" fmla="*/ 73 w 95"/>
                <a:gd name="T27" fmla="*/ 69 h 234"/>
                <a:gd name="T28" fmla="*/ 73 w 95"/>
                <a:gd name="T29" fmla="*/ 224 h 234"/>
                <a:gd name="T30" fmla="*/ 61 w 95"/>
                <a:gd name="T31" fmla="*/ 234 h 234"/>
                <a:gd name="T32" fmla="*/ 50 w 95"/>
                <a:gd name="T33" fmla="*/ 224 h 234"/>
                <a:gd name="T34" fmla="*/ 50 w 95"/>
                <a:gd name="T35" fmla="*/ 133 h 234"/>
                <a:gd name="T36" fmla="*/ 45 w 95"/>
                <a:gd name="T37" fmla="*/ 133 h 234"/>
                <a:gd name="T38" fmla="*/ 45 w 95"/>
                <a:gd name="T39" fmla="*/ 224 h 234"/>
                <a:gd name="T40" fmla="*/ 33 w 95"/>
                <a:gd name="T41" fmla="*/ 234 h 234"/>
                <a:gd name="T42" fmla="*/ 22 w 95"/>
                <a:gd name="T43" fmla="*/ 224 h 234"/>
                <a:gd name="T44" fmla="*/ 22 w 95"/>
                <a:gd name="T45" fmla="*/ 69 h 234"/>
                <a:gd name="T46" fmla="*/ 18 w 95"/>
                <a:gd name="T47" fmla="*/ 69 h 234"/>
                <a:gd name="T48" fmla="*/ 18 w 95"/>
                <a:gd name="T49" fmla="*/ 134 h 234"/>
                <a:gd name="T50" fmla="*/ 9 w 95"/>
                <a:gd name="T51" fmla="*/ 143 h 234"/>
                <a:gd name="T52" fmla="*/ 0 w 95"/>
                <a:gd name="T53" fmla="*/ 134 h 234"/>
                <a:gd name="T54" fmla="*/ 0 w 95"/>
                <a:gd name="T55" fmla="*/ 60 h 234"/>
                <a:gd name="T56" fmla="*/ 24 w 95"/>
                <a:gd name="T57" fmla="*/ 42 h 234"/>
                <a:gd name="T58" fmla="*/ 71 w 95"/>
                <a:gd name="T59" fmla="*/ 42 h 234"/>
                <a:gd name="T60" fmla="*/ 95 w 95"/>
                <a:gd name="T61" fmla="*/ 60 h 234"/>
                <a:gd name="T62" fmla="*/ 95 w 95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5" h="234">
                  <a:moveTo>
                    <a:pt x="67" y="19"/>
                  </a:moveTo>
                  <a:cubicBezTo>
                    <a:pt x="67" y="25"/>
                    <a:pt x="65" y="29"/>
                    <a:pt x="61" y="34"/>
                  </a:cubicBezTo>
                  <a:cubicBezTo>
                    <a:pt x="57" y="38"/>
                    <a:pt x="53" y="40"/>
                    <a:pt x="47" y="40"/>
                  </a:cubicBezTo>
                  <a:cubicBezTo>
                    <a:pt x="42" y="40"/>
                    <a:pt x="37" y="38"/>
                    <a:pt x="33" y="34"/>
                  </a:cubicBezTo>
                  <a:cubicBezTo>
                    <a:pt x="29" y="29"/>
                    <a:pt x="27" y="25"/>
                    <a:pt x="27" y="19"/>
                  </a:cubicBezTo>
                  <a:cubicBezTo>
                    <a:pt x="27" y="14"/>
                    <a:pt x="29" y="9"/>
                    <a:pt x="33" y="6"/>
                  </a:cubicBezTo>
                  <a:cubicBezTo>
                    <a:pt x="37" y="2"/>
                    <a:pt x="42" y="0"/>
                    <a:pt x="47" y="0"/>
                  </a:cubicBezTo>
                  <a:cubicBezTo>
                    <a:pt x="53" y="0"/>
                    <a:pt x="57" y="2"/>
                    <a:pt x="61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5" y="134"/>
                  </a:moveTo>
                  <a:cubicBezTo>
                    <a:pt x="95" y="140"/>
                    <a:pt x="92" y="143"/>
                    <a:pt x="86" y="143"/>
                  </a:cubicBezTo>
                  <a:cubicBezTo>
                    <a:pt x="80" y="143"/>
                    <a:pt x="77" y="140"/>
                    <a:pt x="77" y="134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1" y="234"/>
                  </a:cubicBezTo>
                  <a:cubicBezTo>
                    <a:pt x="54" y="234"/>
                    <a:pt x="50" y="231"/>
                    <a:pt x="50" y="224"/>
                  </a:cubicBezTo>
                  <a:cubicBezTo>
                    <a:pt x="50" y="133"/>
                    <a:pt x="50" y="133"/>
                    <a:pt x="50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3" y="234"/>
                  </a:cubicBezTo>
                  <a:cubicBezTo>
                    <a:pt x="26" y="234"/>
                    <a:pt x="22" y="231"/>
                    <a:pt x="22" y="224"/>
                  </a:cubicBezTo>
                  <a:cubicBezTo>
                    <a:pt x="22" y="69"/>
                    <a:pt x="22" y="69"/>
                    <a:pt x="22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4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5" y="48"/>
                    <a:pt x="95" y="60"/>
                  </a:cubicBezTo>
                  <a:lnTo>
                    <a:pt x="95" y="134"/>
                  </a:lnTo>
                  <a:close/>
                </a:path>
              </a:pathLst>
            </a:custGeom>
            <a:solidFill>
              <a:srgbClr val="ED7D3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426" name="Freeform 15"/>
            <p:cNvSpPr>
              <a:spLocks noEditPoints="1"/>
            </p:cNvSpPr>
            <p:nvPr/>
          </p:nvSpPr>
          <p:spPr bwMode="auto">
            <a:xfrm>
              <a:off x="5466956" y="2030581"/>
              <a:ext cx="279400" cy="679451"/>
            </a:xfrm>
            <a:custGeom>
              <a:avLst/>
              <a:gdLst>
                <a:gd name="T0" fmla="*/ 67 w 96"/>
                <a:gd name="T1" fmla="*/ 19 h 234"/>
                <a:gd name="T2" fmla="*/ 62 w 96"/>
                <a:gd name="T3" fmla="*/ 34 h 234"/>
                <a:gd name="T4" fmla="*/ 48 w 96"/>
                <a:gd name="T5" fmla="*/ 40 h 234"/>
                <a:gd name="T6" fmla="*/ 34 w 96"/>
                <a:gd name="T7" fmla="*/ 34 h 234"/>
                <a:gd name="T8" fmla="*/ 28 w 96"/>
                <a:gd name="T9" fmla="*/ 19 h 234"/>
                <a:gd name="T10" fmla="*/ 34 w 96"/>
                <a:gd name="T11" fmla="*/ 6 h 234"/>
                <a:gd name="T12" fmla="*/ 48 w 96"/>
                <a:gd name="T13" fmla="*/ 0 h 234"/>
                <a:gd name="T14" fmla="*/ 62 w 96"/>
                <a:gd name="T15" fmla="*/ 6 h 234"/>
                <a:gd name="T16" fmla="*/ 67 w 96"/>
                <a:gd name="T17" fmla="*/ 19 h 234"/>
                <a:gd name="T18" fmla="*/ 96 w 96"/>
                <a:gd name="T19" fmla="*/ 134 h 234"/>
                <a:gd name="T20" fmla="*/ 87 w 96"/>
                <a:gd name="T21" fmla="*/ 143 h 234"/>
                <a:gd name="T22" fmla="*/ 78 w 96"/>
                <a:gd name="T23" fmla="*/ 134 h 234"/>
                <a:gd name="T24" fmla="*/ 78 w 96"/>
                <a:gd name="T25" fmla="*/ 69 h 234"/>
                <a:gd name="T26" fmla="*/ 73 w 96"/>
                <a:gd name="T27" fmla="*/ 69 h 234"/>
                <a:gd name="T28" fmla="*/ 73 w 96"/>
                <a:gd name="T29" fmla="*/ 224 h 234"/>
                <a:gd name="T30" fmla="*/ 62 w 96"/>
                <a:gd name="T31" fmla="*/ 234 h 234"/>
                <a:gd name="T32" fmla="*/ 51 w 96"/>
                <a:gd name="T33" fmla="*/ 224 h 234"/>
                <a:gd name="T34" fmla="*/ 51 w 96"/>
                <a:gd name="T35" fmla="*/ 133 h 234"/>
                <a:gd name="T36" fmla="*/ 45 w 96"/>
                <a:gd name="T37" fmla="*/ 133 h 234"/>
                <a:gd name="T38" fmla="*/ 45 w 96"/>
                <a:gd name="T39" fmla="*/ 224 h 234"/>
                <a:gd name="T40" fmla="*/ 34 w 96"/>
                <a:gd name="T41" fmla="*/ 234 h 234"/>
                <a:gd name="T42" fmla="*/ 23 w 96"/>
                <a:gd name="T43" fmla="*/ 224 h 234"/>
                <a:gd name="T44" fmla="*/ 23 w 96"/>
                <a:gd name="T45" fmla="*/ 69 h 234"/>
                <a:gd name="T46" fmla="*/ 18 w 96"/>
                <a:gd name="T47" fmla="*/ 69 h 234"/>
                <a:gd name="T48" fmla="*/ 18 w 96"/>
                <a:gd name="T49" fmla="*/ 134 h 234"/>
                <a:gd name="T50" fmla="*/ 9 w 96"/>
                <a:gd name="T51" fmla="*/ 143 h 234"/>
                <a:gd name="T52" fmla="*/ 0 w 96"/>
                <a:gd name="T53" fmla="*/ 134 h 234"/>
                <a:gd name="T54" fmla="*/ 0 w 96"/>
                <a:gd name="T55" fmla="*/ 60 h 234"/>
                <a:gd name="T56" fmla="*/ 25 w 96"/>
                <a:gd name="T57" fmla="*/ 42 h 234"/>
                <a:gd name="T58" fmla="*/ 71 w 96"/>
                <a:gd name="T59" fmla="*/ 42 h 234"/>
                <a:gd name="T60" fmla="*/ 96 w 96"/>
                <a:gd name="T61" fmla="*/ 60 h 234"/>
                <a:gd name="T62" fmla="*/ 96 w 96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6" h="234">
                  <a:moveTo>
                    <a:pt x="67" y="19"/>
                  </a:moveTo>
                  <a:cubicBezTo>
                    <a:pt x="67" y="25"/>
                    <a:pt x="65" y="29"/>
                    <a:pt x="62" y="34"/>
                  </a:cubicBezTo>
                  <a:cubicBezTo>
                    <a:pt x="58" y="38"/>
                    <a:pt x="53" y="40"/>
                    <a:pt x="48" y="40"/>
                  </a:cubicBezTo>
                  <a:cubicBezTo>
                    <a:pt x="42" y="40"/>
                    <a:pt x="38" y="38"/>
                    <a:pt x="34" y="34"/>
                  </a:cubicBezTo>
                  <a:cubicBezTo>
                    <a:pt x="30" y="29"/>
                    <a:pt x="28" y="25"/>
                    <a:pt x="28" y="19"/>
                  </a:cubicBezTo>
                  <a:cubicBezTo>
                    <a:pt x="28" y="14"/>
                    <a:pt x="30" y="9"/>
                    <a:pt x="34" y="6"/>
                  </a:cubicBezTo>
                  <a:cubicBezTo>
                    <a:pt x="38" y="2"/>
                    <a:pt x="42" y="0"/>
                    <a:pt x="48" y="0"/>
                  </a:cubicBezTo>
                  <a:cubicBezTo>
                    <a:pt x="53" y="0"/>
                    <a:pt x="58" y="2"/>
                    <a:pt x="62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6" y="134"/>
                  </a:moveTo>
                  <a:cubicBezTo>
                    <a:pt x="96" y="140"/>
                    <a:pt x="93" y="143"/>
                    <a:pt x="87" y="143"/>
                  </a:cubicBezTo>
                  <a:cubicBezTo>
                    <a:pt x="81" y="143"/>
                    <a:pt x="78" y="140"/>
                    <a:pt x="78" y="134"/>
                  </a:cubicBezTo>
                  <a:cubicBezTo>
                    <a:pt x="78" y="69"/>
                    <a:pt x="78" y="69"/>
                    <a:pt x="78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2" y="234"/>
                  </a:cubicBezTo>
                  <a:cubicBezTo>
                    <a:pt x="54" y="234"/>
                    <a:pt x="51" y="231"/>
                    <a:pt x="51" y="224"/>
                  </a:cubicBezTo>
                  <a:cubicBezTo>
                    <a:pt x="51" y="133"/>
                    <a:pt x="51" y="133"/>
                    <a:pt x="51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4" y="234"/>
                  </a:cubicBezTo>
                  <a:cubicBezTo>
                    <a:pt x="26" y="234"/>
                    <a:pt x="23" y="231"/>
                    <a:pt x="23" y="224"/>
                  </a:cubicBezTo>
                  <a:cubicBezTo>
                    <a:pt x="23" y="69"/>
                    <a:pt x="23" y="69"/>
                    <a:pt x="23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5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6" y="48"/>
                    <a:pt x="96" y="60"/>
                  </a:cubicBezTo>
                  <a:lnTo>
                    <a:pt x="96" y="134"/>
                  </a:lnTo>
                  <a:close/>
                </a:path>
              </a:pathLst>
            </a:custGeom>
            <a:solidFill>
              <a:srgbClr val="ED7D3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427" name="Freeform 17"/>
            <p:cNvSpPr>
              <a:spLocks noEditPoints="1"/>
            </p:cNvSpPr>
            <p:nvPr/>
          </p:nvSpPr>
          <p:spPr bwMode="auto">
            <a:xfrm>
              <a:off x="6639589" y="2030581"/>
              <a:ext cx="275167" cy="679451"/>
            </a:xfrm>
            <a:custGeom>
              <a:avLst/>
              <a:gdLst>
                <a:gd name="T0" fmla="*/ 67 w 95"/>
                <a:gd name="T1" fmla="*/ 19 h 234"/>
                <a:gd name="T2" fmla="*/ 61 w 95"/>
                <a:gd name="T3" fmla="*/ 34 h 234"/>
                <a:gd name="T4" fmla="*/ 47 w 95"/>
                <a:gd name="T5" fmla="*/ 40 h 234"/>
                <a:gd name="T6" fmla="*/ 34 w 95"/>
                <a:gd name="T7" fmla="*/ 34 h 234"/>
                <a:gd name="T8" fmla="*/ 28 w 95"/>
                <a:gd name="T9" fmla="*/ 19 h 234"/>
                <a:gd name="T10" fmla="*/ 33 w 95"/>
                <a:gd name="T11" fmla="*/ 6 h 234"/>
                <a:gd name="T12" fmla="*/ 47 w 95"/>
                <a:gd name="T13" fmla="*/ 0 h 234"/>
                <a:gd name="T14" fmla="*/ 61 w 95"/>
                <a:gd name="T15" fmla="*/ 6 h 234"/>
                <a:gd name="T16" fmla="*/ 67 w 95"/>
                <a:gd name="T17" fmla="*/ 19 h 234"/>
                <a:gd name="T18" fmla="*/ 95 w 95"/>
                <a:gd name="T19" fmla="*/ 134 h 234"/>
                <a:gd name="T20" fmla="*/ 86 w 95"/>
                <a:gd name="T21" fmla="*/ 143 h 234"/>
                <a:gd name="T22" fmla="*/ 77 w 95"/>
                <a:gd name="T23" fmla="*/ 134 h 234"/>
                <a:gd name="T24" fmla="*/ 77 w 95"/>
                <a:gd name="T25" fmla="*/ 69 h 234"/>
                <a:gd name="T26" fmla="*/ 73 w 95"/>
                <a:gd name="T27" fmla="*/ 69 h 234"/>
                <a:gd name="T28" fmla="*/ 73 w 95"/>
                <a:gd name="T29" fmla="*/ 224 h 234"/>
                <a:gd name="T30" fmla="*/ 62 w 95"/>
                <a:gd name="T31" fmla="*/ 234 h 234"/>
                <a:gd name="T32" fmla="*/ 51 w 95"/>
                <a:gd name="T33" fmla="*/ 224 h 234"/>
                <a:gd name="T34" fmla="*/ 51 w 95"/>
                <a:gd name="T35" fmla="*/ 133 h 234"/>
                <a:gd name="T36" fmla="*/ 45 w 95"/>
                <a:gd name="T37" fmla="*/ 133 h 234"/>
                <a:gd name="T38" fmla="*/ 45 w 95"/>
                <a:gd name="T39" fmla="*/ 224 h 234"/>
                <a:gd name="T40" fmla="*/ 34 w 95"/>
                <a:gd name="T41" fmla="*/ 234 h 234"/>
                <a:gd name="T42" fmla="*/ 22 w 95"/>
                <a:gd name="T43" fmla="*/ 224 h 234"/>
                <a:gd name="T44" fmla="*/ 22 w 95"/>
                <a:gd name="T45" fmla="*/ 69 h 234"/>
                <a:gd name="T46" fmla="*/ 18 w 95"/>
                <a:gd name="T47" fmla="*/ 69 h 234"/>
                <a:gd name="T48" fmla="*/ 18 w 95"/>
                <a:gd name="T49" fmla="*/ 134 h 234"/>
                <a:gd name="T50" fmla="*/ 9 w 95"/>
                <a:gd name="T51" fmla="*/ 143 h 234"/>
                <a:gd name="T52" fmla="*/ 0 w 95"/>
                <a:gd name="T53" fmla="*/ 134 h 234"/>
                <a:gd name="T54" fmla="*/ 0 w 95"/>
                <a:gd name="T55" fmla="*/ 60 h 234"/>
                <a:gd name="T56" fmla="*/ 25 w 95"/>
                <a:gd name="T57" fmla="*/ 42 h 234"/>
                <a:gd name="T58" fmla="*/ 71 w 95"/>
                <a:gd name="T59" fmla="*/ 42 h 234"/>
                <a:gd name="T60" fmla="*/ 95 w 95"/>
                <a:gd name="T61" fmla="*/ 60 h 234"/>
                <a:gd name="T62" fmla="*/ 95 w 95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5" h="234">
                  <a:moveTo>
                    <a:pt x="67" y="19"/>
                  </a:moveTo>
                  <a:cubicBezTo>
                    <a:pt x="67" y="25"/>
                    <a:pt x="65" y="29"/>
                    <a:pt x="61" y="34"/>
                  </a:cubicBezTo>
                  <a:cubicBezTo>
                    <a:pt x="57" y="38"/>
                    <a:pt x="53" y="40"/>
                    <a:pt x="47" y="40"/>
                  </a:cubicBezTo>
                  <a:cubicBezTo>
                    <a:pt x="42" y="40"/>
                    <a:pt x="37" y="38"/>
                    <a:pt x="34" y="34"/>
                  </a:cubicBezTo>
                  <a:cubicBezTo>
                    <a:pt x="30" y="29"/>
                    <a:pt x="28" y="25"/>
                    <a:pt x="28" y="19"/>
                  </a:cubicBezTo>
                  <a:cubicBezTo>
                    <a:pt x="28" y="14"/>
                    <a:pt x="30" y="9"/>
                    <a:pt x="33" y="6"/>
                  </a:cubicBezTo>
                  <a:cubicBezTo>
                    <a:pt x="37" y="2"/>
                    <a:pt x="42" y="0"/>
                    <a:pt x="47" y="0"/>
                  </a:cubicBezTo>
                  <a:cubicBezTo>
                    <a:pt x="53" y="0"/>
                    <a:pt x="57" y="2"/>
                    <a:pt x="61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5" y="134"/>
                  </a:moveTo>
                  <a:cubicBezTo>
                    <a:pt x="95" y="140"/>
                    <a:pt x="92" y="143"/>
                    <a:pt x="86" y="143"/>
                  </a:cubicBezTo>
                  <a:cubicBezTo>
                    <a:pt x="80" y="143"/>
                    <a:pt x="77" y="140"/>
                    <a:pt x="77" y="134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2" y="234"/>
                  </a:cubicBezTo>
                  <a:cubicBezTo>
                    <a:pt x="54" y="234"/>
                    <a:pt x="51" y="231"/>
                    <a:pt x="51" y="224"/>
                  </a:cubicBezTo>
                  <a:cubicBezTo>
                    <a:pt x="51" y="133"/>
                    <a:pt x="51" y="133"/>
                    <a:pt x="51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4" y="234"/>
                  </a:cubicBezTo>
                  <a:cubicBezTo>
                    <a:pt x="26" y="234"/>
                    <a:pt x="22" y="231"/>
                    <a:pt x="22" y="224"/>
                  </a:cubicBezTo>
                  <a:cubicBezTo>
                    <a:pt x="22" y="69"/>
                    <a:pt x="22" y="69"/>
                    <a:pt x="22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5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5" y="48"/>
                    <a:pt x="95" y="60"/>
                  </a:cubicBezTo>
                  <a:lnTo>
                    <a:pt x="95" y="134"/>
                  </a:lnTo>
                  <a:close/>
                </a:path>
              </a:pathLst>
            </a:custGeom>
            <a:solidFill>
              <a:srgbClr val="ED7D3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428" name="Freeform 19"/>
            <p:cNvSpPr>
              <a:spLocks noEditPoints="1"/>
            </p:cNvSpPr>
            <p:nvPr/>
          </p:nvSpPr>
          <p:spPr bwMode="auto">
            <a:xfrm>
              <a:off x="6055389" y="2030581"/>
              <a:ext cx="279400" cy="679451"/>
            </a:xfrm>
            <a:custGeom>
              <a:avLst/>
              <a:gdLst>
                <a:gd name="T0" fmla="*/ 67 w 96"/>
                <a:gd name="T1" fmla="*/ 19 h 234"/>
                <a:gd name="T2" fmla="*/ 61 w 96"/>
                <a:gd name="T3" fmla="*/ 34 h 234"/>
                <a:gd name="T4" fmla="*/ 48 w 96"/>
                <a:gd name="T5" fmla="*/ 40 h 234"/>
                <a:gd name="T6" fmla="*/ 34 w 96"/>
                <a:gd name="T7" fmla="*/ 34 h 234"/>
                <a:gd name="T8" fmla="*/ 28 w 96"/>
                <a:gd name="T9" fmla="*/ 19 h 234"/>
                <a:gd name="T10" fmla="*/ 34 w 96"/>
                <a:gd name="T11" fmla="*/ 6 h 234"/>
                <a:gd name="T12" fmla="*/ 48 w 96"/>
                <a:gd name="T13" fmla="*/ 0 h 234"/>
                <a:gd name="T14" fmla="*/ 61 w 96"/>
                <a:gd name="T15" fmla="*/ 6 h 234"/>
                <a:gd name="T16" fmla="*/ 67 w 96"/>
                <a:gd name="T17" fmla="*/ 19 h 234"/>
                <a:gd name="T18" fmla="*/ 96 w 96"/>
                <a:gd name="T19" fmla="*/ 134 h 234"/>
                <a:gd name="T20" fmla="*/ 87 w 96"/>
                <a:gd name="T21" fmla="*/ 143 h 234"/>
                <a:gd name="T22" fmla="*/ 77 w 96"/>
                <a:gd name="T23" fmla="*/ 134 h 234"/>
                <a:gd name="T24" fmla="*/ 77 w 96"/>
                <a:gd name="T25" fmla="*/ 69 h 234"/>
                <a:gd name="T26" fmla="*/ 73 w 96"/>
                <a:gd name="T27" fmla="*/ 69 h 234"/>
                <a:gd name="T28" fmla="*/ 73 w 96"/>
                <a:gd name="T29" fmla="*/ 224 h 234"/>
                <a:gd name="T30" fmla="*/ 62 w 96"/>
                <a:gd name="T31" fmla="*/ 234 h 234"/>
                <a:gd name="T32" fmla="*/ 51 w 96"/>
                <a:gd name="T33" fmla="*/ 224 h 234"/>
                <a:gd name="T34" fmla="*/ 51 w 96"/>
                <a:gd name="T35" fmla="*/ 133 h 234"/>
                <a:gd name="T36" fmla="*/ 45 w 96"/>
                <a:gd name="T37" fmla="*/ 133 h 234"/>
                <a:gd name="T38" fmla="*/ 45 w 96"/>
                <a:gd name="T39" fmla="*/ 224 h 234"/>
                <a:gd name="T40" fmla="*/ 34 w 96"/>
                <a:gd name="T41" fmla="*/ 234 h 234"/>
                <a:gd name="T42" fmla="*/ 23 w 96"/>
                <a:gd name="T43" fmla="*/ 224 h 234"/>
                <a:gd name="T44" fmla="*/ 23 w 96"/>
                <a:gd name="T45" fmla="*/ 69 h 234"/>
                <a:gd name="T46" fmla="*/ 18 w 96"/>
                <a:gd name="T47" fmla="*/ 69 h 234"/>
                <a:gd name="T48" fmla="*/ 18 w 96"/>
                <a:gd name="T49" fmla="*/ 134 h 234"/>
                <a:gd name="T50" fmla="*/ 9 w 96"/>
                <a:gd name="T51" fmla="*/ 143 h 234"/>
                <a:gd name="T52" fmla="*/ 0 w 96"/>
                <a:gd name="T53" fmla="*/ 134 h 234"/>
                <a:gd name="T54" fmla="*/ 0 w 96"/>
                <a:gd name="T55" fmla="*/ 60 h 234"/>
                <a:gd name="T56" fmla="*/ 25 w 96"/>
                <a:gd name="T57" fmla="*/ 42 h 234"/>
                <a:gd name="T58" fmla="*/ 71 w 96"/>
                <a:gd name="T59" fmla="*/ 42 h 234"/>
                <a:gd name="T60" fmla="*/ 96 w 96"/>
                <a:gd name="T61" fmla="*/ 60 h 234"/>
                <a:gd name="T62" fmla="*/ 96 w 96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6" h="234">
                  <a:moveTo>
                    <a:pt x="67" y="19"/>
                  </a:moveTo>
                  <a:cubicBezTo>
                    <a:pt x="67" y="25"/>
                    <a:pt x="65" y="29"/>
                    <a:pt x="61" y="34"/>
                  </a:cubicBezTo>
                  <a:cubicBezTo>
                    <a:pt x="58" y="38"/>
                    <a:pt x="53" y="40"/>
                    <a:pt x="48" y="40"/>
                  </a:cubicBezTo>
                  <a:cubicBezTo>
                    <a:pt x="42" y="40"/>
                    <a:pt x="38" y="38"/>
                    <a:pt x="34" y="34"/>
                  </a:cubicBezTo>
                  <a:cubicBezTo>
                    <a:pt x="30" y="29"/>
                    <a:pt x="28" y="25"/>
                    <a:pt x="28" y="19"/>
                  </a:cubicBezTo>
                  <a:cubicBezTo>
                    <a:pt x="28" y="14"/>
                    <a:pt x="30" y="9"/>
                    <a:pt x="34" y="6"/>
                  </a:cubicBezTo>
                  <a:cubicBezTo>
                    <a:pt x="37" y="2"/>
                    <a:pt x="42" y="0"/>
                    <a:pt x="48" y="0"/>
                  </a:cubicBezTo>
                  <a:cubicBezTo>
                    <a:pt x="53" y="0"/>
                    <a:pt x="58" y="2"/>
                    <a:pt x="61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6" y="134"/>
                  </a:moveTo>
                  <a:cubicBezTo>
                    <a:pt x="96" y="140"/>
                    <a:pt x="93" y="143"/>
                    <a:pt x="87" y="143"/>
                  </a:cubicBezTo>
                  <a:cubicBezTo>
                    <a:pt x="81" y="143"/>
                    <a:pt x="77" y="140"/>
                    <a:pt x="77" y="134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2" y="234"/>
                  </a:cubicBezTo>
                  <a:cubicBezTo>
                    <a:pt x="54" y="234"/>
                    <a:pt x="51" y="231"/>
                    <a:pt x="51" y="224"/>
                  </a:cubicBezTo>
                  <a:cubicBezTo>
                    <a:pt x="51" y="133"/>
                    <a:pt x="51" y="133"/>
                    <a:pt x="51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4" y="234"/>
                  </a:cubicBezTo>
                  <a:cubicBezTo>
                    <a:pt x="26" y="234"/>
                    <a:pt x="23" y="231"/>
                    <a:pt x="23" y="224"/>
                  </a:cubicBezTo>
                  <a:cubicBezTo>
                    <a:pt x="23" y="69"/>
                    <a:pt x="23" y="69"/>
                    <a:pt x="23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5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6" y="48"/>
                    <a:pt x="96" y="60"/>
                  </a:cubicBezTo>
                  <a:lnTo>
                    <a:pt x="96" y="134"/>
                  </a:lnTo>
                  <a:close/>
                </a:path>
              </a:pathLst>
            </a:custGeom>
            <a:solidFill>
              <a:srgbClr val="ED7D3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29" name="Group 428"/>
          <p:cNvGrpSpPr>
            <a:grpSpLocks noChangeAspect="1"/>
          </p:cNvGrpSpPr>
          <p:nvPr/>
        </p:nvGrpSpPr>
        <p:grpSpPr>
          <a:xfrm>
            <a:off x="640137" y="5967526"/>
            <a:ext cx="2743200" cy="317326"/>
            <a:chOff x="1041007" y="2030581"/>
            <a:chExt cx="5873749" cy="679451"/>
          </a:xfrm>
          <a:solidFill>
            <a:schemeClr val="bg1">
              <a:lumMod val="85000"/>
            </a:schemeClr>
          </a:solidFill>
        </p:grpSpPr>
        <p:sp>
          <p:nvSpPr>
            <p:cNvPr id="430" name="Freeform 5"/>
            <p:cNvSpPr>
              <a:spLocks noEditPoints="1"/>
            </p:cNvSpPr>
            <p:nvPr/>
          </p:nvSpPr>
          <p:spPr bwMode="auto">
            <a:xfrm>
              <a:off x="1041007" y="2030581"/>
              <a:ext cx="277284" cy="679451"/>
            </a:xfrm>
            <a:custGeom>
              <a:avLst/>
              <a:gdLst>
                <a:gd name="T0" fmla="*/ 67 w 95"/>
                <a:gd name="T1" fmla="*/ 19 h 234"/>
                <a:gd name="T2" fmla="*/ 61 w 95"/>
                <a:gd name="T3" fmla="*/ 34 h 234"/>
                <a:gd name="T4" fmla="*/ 47 w 95"/>
                <a:gd name="T5" fmla="*/ 40 h 234"/>
                <a:gd name="T6" fmla="*/ 33 w 95"/>
                <a:gd name="T7" fmla="*/ 34 h 234"/>
                <a:gd name="T8" fmla="*/ 28 w 95"/>
                <a:gd name="T9" fmla="*/ 19 h 234"/>
                <a:gd name="T10" fmla="*/ 33 w 95"/>
                <a:gd name="T11" fmla="*/ 6 h 234"/>
                <a:gd name="T12" fmla="*/ 47 w 95"/>
                <a:gd name="T13" fmla="*/ 0 h 234"/>
                <a:gd name="T14" fmla="*/ 61 w 95"/>
                <a:gd name="T15" fmla="*/ 6 h 234"/>
                <a:gd name="T16" fmla="*/ 67 w 95"/>
                <a:gd name="T17" fmla="*/ 19 h 234"/>
                <a:gd name="T18" fmla="*/ 95 w 95"/>
                <a:gd name="T19" fmla="*/ 134 h 234"/>
                <a:gd name="T20" fmla="*/ 86 w 95"/>
                <a:gd name="T21" fmla="*/ 143 h 234"/>
                <a:gd name="T22" fmla="*/ 77 w 95"/>
                <a:gd name="T23" fmla="*/ 134 h 234"/>
                <a:gd name="T24" fmla="*/ 77 w 95"/>
                <a:gd name="T25" fmla="*/ 69 h 234"/>
                <a:gd name="T26" fmla="*/ 73 w 95"/>
                <a:gd name="T27" fmla="*/ 69 h 234"/>
                <a:gd name="T28" fmla="*/ 73 w 95"/>
                <a:gd name="T29" fmla="*/ 224 h 234"/>
                <a:gd name="T30" fmla="*/ 62 w 95"/>
                <a:gd name="T31" fmla="*/ 234 h 234"/>
                <a:gd name="T32" fmla="*/ 50 w 95"/>
                <a:gd name="T33" fmla="*/ 224 h 234"/>
                <a:gd name="T34" fmla="*/ 50 w 95"/>
                <a:gd name="T35" fmla="*/ 133 h 234"/>
                <a:gd name="T36" fmla="*/ 45 w 95"/>
                <a:gd name="T37" fmla="*/ 133 h 234"/>
                <a:gd name="T38" fmla="*/ 45 w 95"/>
                <a:gd name="T39" fmla="*/ 224 h 234"/>
                <a:gd name="T40" fmla="*/ 33 w 95"/>
                <a:gd name="T41" fmla="*/ 234 h 234"/>
                <a:gd name="T42" fmla="*/ 22 w 95"/>
                <a:gd name="T43" fmla="*/ 224 h 234"/>
                <a:gd name="T44" fmla="*/ 22 w 95"/>
                <a:gd name="T45" fmla="*/ 69 h 234"/>
                <a:gd name="T46" fmla="*/ 18 w 95"/>
                <a:gd name="T47" fmla="*/ 69 h 234"/>
                <a:gd name="T48" fmla="*/ 18 w 95"/>
                <a:gd name="T49" fmla="*/ 134 h 234"/>
                <a:gd name="T50" fmla="*/ 9 w 95"/>
                <a:gd name="T51" fmla="*/ 143 h 234"/>
                <a:gd name="T52" fmla="*/ 0 w 95"/>
                <a:gd name="T53" fmla="*/ 134 h 234"/>
                <a:gd name="T54" fmla="*/ 0 w 95"/>
                <a:gd name="T55" fmla="*/ 60 h 234"/>
                <a:gd name="T56" fmla="*/ 24 w 95"/>
                <a:gd name="T57" fmla="*/ 42 h 234"/>
                <a:gd name="T58" fmla="*/ 71 w 95"/>
                <a:gd name="T59" fmla="*/ 42 h 234"/>
                <a:gd name="T60" fmla="*/ 95 w 95"/>
                <a:gd name="T61" fmla="*/ 60 h 234"/>
                <a:gd name="T62" fmla="*/ 95 w 95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5" h="234">
                  <a:moveTo>
                    <a:pt x="67" y="19"/>
                  </a:moveTo>
                  <a:cubicBezTo>
                    <a:pt x="67" y="25"/>
                    <a:pt x="65" y="29"/>
                    <a:pt x="61" y="34"/>
                  </a:cubicBezTo>
                  <a:cubicBezTo>
                    <a:pt x="57" y="38"/>
                    <a:pt x="53" y="40"/>
                    <a:pt x="47" y="40"/>
                  </a:cubicBezTo>
                  <a:cubicBezTo>
                    <a:pt x="42" y="40"/>
                    <a:pt x="37" y="38"/>
                    <a:pt x="33" y="34"/>
                  </a:cubicBezTo>
                  <a:cubicBezTo>
                    <a:pt x="29" y="29"/>
                    <a:pt x="28" y="25"/>
                    <a:pt x="28" y="19"/>
                  </a:cubicBezTo>
                  <a:cubicBezTo>
                    <a:pt x="28" y="14"/>
                    <a:pt x="29" y="9"/>
                    <a:pt x="33" y="6"/>
                  </a:cubicBezTo>
                  <a:cubicBezTo>
                    <a:pt x="37" y="2"/>
                    <a:pt x="42" y="0"/>
                    <a:pt x="47" y="0"/>
                  </a:cubicBezTo>
                  <a:cubicBezTo>
                    <a:pt x="53" y="0"/>
                    <a:pt x="57" y="2"/>
                    <a:pt x="61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5" y="134"/>
                  </a:moveTo>
                  <a:cubicBezTo>
                    <a:pt x="95" y="140"/>
                    <a:pt x="92" y="143"/>
                    <a:pt x="86" y="143"/>
                  </a:cubicBezTo>
                  <a:cubicBezTo>
                    <a:pt x="80" y="143"/>
                    <a:pt x="77" y="140"/>
                    <a:pt x="77" y="134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2" y="234"/>
                  </a:cubicBezTo>
                  <a:cubicBezTo>
                    <a:pt x="54" y="234"/>
                    <a:pt x="50" y="231"/>
                    <a:pt x="50" y="224"/>
                  </a:cubicBezTo>
                  <a:cubicBezTo>
                    <a:pt x="50" y="133"/>
                    <a:pt x="50" y="133"/>
                    <a:pt x="50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3" y="234"/>
                  </a:cubicBezTo>
                  <a:cubicBezTo>
                    <a:pt x="26" y="234"/>
                    <a:pt x="22" y="231"/>
                    <a:pt x="22" y="224"/>
                  </a:cubicBezTo>
                  <a:cubicBezTo>
                    <a:pt x="22" y="69"/>
                    <a:pt x="22" y="69"/>
                    <a:pt x="22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4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5" y="48"/>
                    <a:pt x="95" y="60"/>
                  </a:cubicBezTo>
                  <a:lnTo>
                    <a:pt x="95" y="13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431" name="Freeform 6"/>
            <p:cNvSpPr>
              <a:spLocks noEditPoints="1"/>
            </p:cNvSpPr>
            <p:nvPr/>
          </p:nvSpPr>
          <p:spPr bwMode="auto">
            <a:xfrm>
              <a:off x="3972590" y="2030581"/>
              <a:ext cx="275167" cy="679451"/>
            </a:xfrm>
            <a:custGeom>
              <a:avLst/>
              <a:gdLst>
                <a:gd name="T0" fmla="*/ 67 w 95"/>
                <a:gd name="T1" fmla="*/ 19 h 234"/>
                <a:gd name="T2" fmla="*/ 61 w 95"/>
                <a:gd name="T3" fmla="*/ 34 h 234"/>
                <a:gd name="T4" fmla="*/ 47 w 95"/>
                <a:gd name="T5" fmla="*/ 40 h 234"/>
                <a:gd name="T6" fmla="*/ 33 w 95"/>
                <a:gd name="T7" fmla="*/ 34 h 234"/>
                <a:gd name="T8" fmla="*/ 28 w 95"/>
                <a:gd name="T9" fmla="*/ 19 h 234"/>
                <a:gd name="T10" fmla="*/ 33 w 95"/>
                <a:gd name="T11" fmla="*/ 6 h 234"/>
                <a:gd name="T12" fmla="*/ 47 w 95"/>
                <a:gd name="T13" fmla="*/ 0 h 234"/>
                <a:gd name="T14" fmla="*/ 61 w 95"/>
                <a:gd name="T15" fmla="*/ 6 h 234"/>
                <a:gd name="T16" fmla="*/ 67 w 95"/>
                <a:gd name="T17" fmla="*/ 19 h 234"/>
                <a:gd name="T18" fmla="*/ 95 w 95"/>
                <a:gd name="T19" fmla="*/ 134 h 234"/>
                <a:gd name="T20" fmla="*/ 86 w 95"/>
                <a:gd name="T21" fmla="*/ 143 h 234"/>
                <a:gd name="T22" fmla="*/ 77 w 95"/>
                <a:gd name="T23" fmla="*/ 134 h 234"/>
                <a:gd name="T24" fmla="*/ 77 w 95"/>
                <a:gd name="T25" fmla="*/ 69 h 234"/>
                <a:gd name="T26" fmla="*/ 73 w 95"/>
                <a:gd name="T27" fmla="*/ 69 h 234"/>
                <a:gd name="T28" fmla="*/ 73 w 95"/>
                <a:gd name="T29" fmla="*/ 224 h 234"/>
                <a:gd name="T30" fmla="*/ 61 w 95"/>
                <a:gd name="T31" fmla="*/ 234 h 234"/>
                <a:gd name="T32" fmla="*/ 50 w 95"/>
                <a:gd name="T33" fmla="*/ 224 h 234"/>
                <a:gd name="T34" fmla="*/ 50 w 95"/>
                <a:gd name="T35" fmla="*/ 133 h 234"/>
                <a:gd name="T36" fmla="*/ 45 w 95"/>
                <a:gd name="T37" fmla="*/ 133 h 234"/>
                <a:gd name="T38" fmla="*/ 45 w 95"/>
                <a:gd name="T39" fmla="*/ 224 h 234"/>
                <a:gd name="T40" fmla="*/ 33 w 95"/>
                <a:gd name="T41" fmla="*/ 234 h 234"/>
                <a:gd name="T42" fmla="*/ 22 w 95"/>
                <a:gd name="T43" fmla="*/ 224 h 234"/>
                <a:gd name="T44" fmla="*/ 22 w 95"/>
                <a:gd name="T45" fmla="*/ 69 h 234"/>
                <a:gd name="T46" fmla="*/ 18 w 95"/>
                <a:gd name="T47" fmla="*/ 69 h 234"/>
                <a:gd name="T48" fmla="*/ 18 w 95"/>
                <a:gd name="T49" fmla="*/ 134 h 234"/>
                <a:gd name="T50" fmla="*/ 9 w 95"/>
                <a:gd name="T51" fmla="*/ 143 h 234"/>
                <a:gd name="T52" fmla="*/ 0 w 95"/>
                <a:gd name="T53" fmla="*/ 134 h 234"/>
                <a:gd name="T54" fmla="*/ 0 w 95"/>
                <a:gd name="T55" fmla="*/ 60 h 234"/>
                <a:gd name="T56" fmla="*/ 24 w 95"/>
                <a:gd name="T57" fmla="*/ 42 h 234"/>
                <a:gd name="T58" fmla="*/ 71 w 95"/>
                <a:gd name="T59" fmla="*/ 42 h 234"/>
                <a:gd name="T60" fmla="*/ 95 w 95"/>
                <a:gd name="T61" fmla="*/ 60 h 234"/>
                <a:gd name="T62" fmla="*/ 95 w 95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5" h="234">
                  <a:moveTo>
                    <a:pt x="67" y="19"/>
                  </a:moveTo>
                  <a:cubicBezTo>
                    <a:pt x="67" y="25"/>
                    <a:pt x="65" y="29"/>
                    <a:pt x="61" y="34"/>
                  </a:cubicBezTo>
                  <a:cubicBezTo>
                    <a:pt x="57" y="38"/>
                    <a:pt x="53" y="40"/>
                    <a:pt x="47" y="40"/>
                  </a:cubicBezTo>
                  <a:cubicBezTo>
                    <a:pt x="42" y="40"/>
                    <a:pt x="37" y="38"/>
                    <a:pt x="33" y="34"/>
                  </a:cubicBezTo>
                  <a:cubicBezTo>
                    <a:pt x="29" y="29"/>
                    <a:pt x="28" y="25"/>
                    <a:pt x="28" y="19"/>
                  </a:cubicBezTo>
                  <a:cubicBezTo>
                    <a:pt x="28" y="14"/>
                    <a:pt x="29" y="9"/>
                    <a:pt x="33" y="6"/>
                  </a:cubicBezTo>
                  <a:cubicBezTo>
                    <a:pt x="37" y="2"/>
                    <a:pt x="42" y="0"/>
                    <a:pt x="47" y="0"/>
                  </a:cubicBezTo>
                  <a:cubicBezTo>
                    <a:pt x="53" y="0"/>
                    <a:pt x="57" y="2"/>
                    <a:pt x="61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5" y="134"/>
                  </a:moveTo>
                  <a:cubicBezTo>
                    <a:pt x="95" y="140"/>
                    <a:pt x="92" y="143"/>
                    <a:pt x="86" y="143"/>
                  </a:cubicBezTo>
                  <a:cubicBezTo>
                    <a:pt x="80" y="143"/>
                    <a:pt x="77" y="140"/>
                    <a:pt x="77" y="134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1" y="234"/>
                  </a:cubicBezTo>
                  <a:cubicBezTo>
                    <a:pt x="54" y="234"/>
                    <a:pt x="50" y="231"/>
                    <a:pt x="50" y="224"/>
                  </a:cubicBezTo>
                  <a:cubicBezTo>
                    <a:pt x="50" y="133"/>
                    <a:pt x="50" y="133"/>
                    <a:pt x="50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3" y="234"/>
                  </a:cubicBezTo>
                  <a:cubicBezTo>
                    <a:pt x="26" y="234"/>
                    <a:pt x="22" y="231"/>
                    <a:pt x="22" y="224"/>
                  </a:cubicBezTo>
                  <a:cubicBezTo>
                    <a:pt x="22" y="69"/>
                    <a:pt x="22" y="69"/>
                    <a:pt x="22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4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5" y="48"/>
                    <a:pt x="95" y="60"/>
                  </a:cubicBezTo>
                  <a:lnTo>
                    <a:pt x="95" y="134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432" name="Freeform 7"/>
            <p:cNvSpPr>
              <a:spLocks noEditPoints="1"/>
            </p:cNvSpPr>
            <p:nvPr/>
          </p:nvSpPr>
          <p:spPr bwMode="auto">
            <a:xfrm>
              <a:off x="2211523" y="2030581"/>
              <a:ext cx="277284" cy="679451"/>
            </a:xfrm>
            <a:custGeom>
              <a:avLst/>
              <a:gdLst>
                <a:gd name="T0" fmla="*/ 68 w 96"/>
                <a:gd name="T1" fmla="*/ 19 h 234"/>
                <a:gd name="T2" fmla="*/ 62 w 96"/>
                <a:gd name="T3" fmla="*/ 34 h 234"/>
                <a:gd name="T4" fmla="*/ 48 w 96"/>
                <a:gd name="T5" fmla="*/ 40 h 234"/>
                <a:gd name="T6" fmla="*/ 34 w 96"/>
                <a:gd name="T7" fmla="*/ 34 h 234"/>
                <a:gd name="T8" fmla="*/ 28 w 96"/>
                <a:gd name="T9" fmla="*/ 19 h 234"/>
                <a:gd name="T10" fmla="*/ 34 w 96"/>
                <a:gd name="T11" fmla="*/ 6 h 234"/>
                <a:gd name="T12" fmla="*/ 48 w 96"/>
                <a:gd name="T13" fmla="*/ 0 h 234"/>
                <a:gd name="T14" fmla="*/ 62 w 96"/>
                <a:gd name="T15" fmla="*/ 6 h 234"/>
                <a:gd name="T16" fmla="*/ 68 w 96"/>
                <a:gd name="T17" fmla="*/ 19 h 234"/>
                <a:gd name="T18" fmla="*/ 96 w 96"/>
                <a:gd name="T19" fmla="*/ 134 h 234"/>
                <a:gd name="T20" fmla="*/ 87 w 96"/>
                <a:gd name="T21" fmla="*/ 143 h 234"/>
                <a:gd name="T22" fmla="*/ 78 w 96"/>
                <a:gd name="T23" fmla="*/ 134 h 234"/>
                <a:gd name="T24" fmla="*/ 78 w 96"/>
                <a:gd name="T25" fmla="*/ 69 h 234"/>
                <a:gd name="T26" fmla="*/ 73 w 96"/>
                <a:gd name="T27" fmla="*/ 69 h 234"/>
                <a:gd name="T28" fmla="*/ 73 w 96"/>
                <a:gd name="T29" fmla="*/ 224 h 234"/>
                <a:gd name="T30" fmla="*/ 62 w 96"/>
                <a:gd name="T31" fmla="*/ 234 h 234"/>
                <a:gd name="T32" fmla="*/ 51 w 96"/>
                <a:gd name="T33" fmla="*/ 224 h 234"/>
                <a:gd name="T34" fmla="*/ 51 w 96"/>
                <a:gd name="T35" fmla="*/ 133 h 234"/>
                <a:gd name="T36" fmla="*/ 45 w 96"/>
                <a:gd name="T37" fmla="*/ 133 h 234"/>
                <a:gd name="T38" fmla="*/ 45 w 96"/>
                <a:gd name="T39" fmla="*/ 224 h 234"/>
                <a:gd name="T40" fmla="*/ 34 w 96"/>
                <a:gd name="T41" fmla="*/ 234 h 234"/>
                <a:gd name="T42" fmla="*/ 23 w 96"/>
                <a:gd name="T43" fmla="*/ 224 h 234"/>
                <a:gd name="T44" fmla="*/ 23 w 96"/>
                <a:gd name="T45" fmla="*/ 69 h 234"/>
                <a:gd name="T46" fmla="*/ 19 w 96"/>
                <a:gd name="T47" fmla="*/ 69 h 234"/>
                <a:gd name="T48" fmla="*/ 19 w 96"/>
                <a:gd name="T49" fmla="*/ 134 h 234"/>
                <a:gd name="T50" fmla="*/ 9 w 96"/>
                <a:gd name="T51" fmla="*/ 143 h 234"/>
                <a:gd name="T52" fmla="*/ 0 w 96"/>
                <a:gd name="T53" fmla="*/ 134 h 234"/>
                <a:gd name="T54" fmla="*/ 0 w 96"/>
                <a:gd name="T55" fmla="*/ 60 h 234"/>
                <a:gd name="T56" fmla="*/ 25 w 96"/>
                <a:gd name="T57" fmla="*/ 42 h 234"/>
                <a:gd name="T58" fmla="*/ 71 w 96"/>
                <a:gd name="T59" fmla="*/ 42 h 234"/>
                <a:gd name="T60" fmla="*/ 96 w 96"/>
                <a:gd name="T61" fmla="*/ 60 h 234"/>
                <a:gd name="T62" fmla="*/ 96 w 96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6" h="234">
                  <a:moveTo>
                    <a:pt x="68" y="19"/>
                  </a:moveTo>
                  <a:cubicBezTo>
                    <a:pt x="68" y="25"/>
                    <a:pt x="66" y="29"/>
                    <a:pt x="62" y="34"/>
                  </a:cubicBezTo>
                  <a:cubicBezTo>
                    <a:pt x="58" y="38"/>
                    <a:pt x="53" y="40"/>
                    <a:pt x="48" y="40"/>
                  </a:cubicBezTo>
                  <a:cubicBezTo>
                    <a:pt x="43" y="40"/>
                    <a:pt x="38" y="38"/>
                    <a:pt x="34" y="34"/>
                  </a:cubicBezTo>
                  <a:cubicBezTo>
                    <a:pt x="30" y="29"/>
                    <a:pt x="28" y="25"/>
                    <a:pt x="28" y="19"/>
                  </a:cubicBezTo>
                  <a:cubicBezTo>
                    <a:pt x="28" y="14"/>
                    <a:pt x="30" y="9"/>
                    <a:pt x="34" y="6"/>
                  </a:cubicBezTo>
                  <a:cubicBezTo>
                    <a:pt x="38" y="2"/>
                    <a:pt x="43" y="0"/>
                    <a:pt x="48" y="0"/>
                  </a:cubicBezTo>
                  <a:cubicBezTo>
                    <a:pt x="53" y="0"/>
                    <a:pt x="58" y="2"/>
                    <a:pt x="62" y="6"/>
                  </a:cubicBezTo>
                  <a:cubicBezTo>
                    <a:pt x="66" y="9"/>
                    <a:pt x="68" y="14"/>
                    <a:pt x="68" y="19"/>
                  </a:cubicBezTo>
                  <a:close/>
                  <a:moveTo>
                    <a:pt x="96" y="134"/>
                  </a:moveTo>
                  <a:cubicBezTo>
                    <a:pt x="96" y="140"/>
                    <a:pt x="93" y="143"/>
                    <a:pt x="87" y="143"/>
                  </a:cubicBezTo>
                  <a:cubicBezTo>
                    <a:pt x="81" y="143"/>
                    <a:pt x="78" y="140"/>
                    <a:pt x="78" y="134"/>
                  </a:cubicBezTo>
                  <a:cubicBezTo>
                    <a:pt x="78" y="69"/>
                    <a:pt x="78" y="69"/>
                    <a:pt x="78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70" y="234"/>
                    <a:pt x="62" y="234"/>
                  </a:cubicBezTo>
                  <a:cubicBezTo>
                    <a:pt x="55" y="234"/>
                    <a:pt x="51" y="231"/>
                    <a:pt x="51" y="224"/>
                  </a:cubicBezTo>
                  <a:cubicBezTo>
                    <a:pt x="51" y="133"/>
                    <a:pt x="51" y="133"/>
                    <a:pt x="51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2" y="234"/>
                    <a:pt x="34" y="234"/>
                  </a:cubicBezTo>
                  <a:cubicBezTo>
                    <a:pt x="27" y="234"/>
                    <a:pt x="23" y="231"/>
                    <a:pt x="23" y="224"/>
                  </a:cubicBezTo>
                  <a:cubicBezTo>
                    <a:pt x="23" y="69"/>
                    <a:pt x="23" y="69"/>
                    <a:pt x="23" y="69"/>
                  </a:cubicBezTo>
                  <a:cubicBezTo>
                    <a:pt x="19" y="69"/>
                    <a:pt x="19" y="69"/>
                    <a:pt x="19" y="69"/>
                  </a:cubicBezTo>
                  <a:cubicBezTo>
                    <a:pt x="19" y="134"/>
                    <a:pt x="19" y="134"/>
                    <a:pt x="19" y="134"/>
                  </a:cubicBezTo>
                  <a:cubicBezTo>
                    <a:pt x="19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9" y="42"/>
                    <a:pt x="25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8" y="42"/>
                    <a:pt x="96" y="48"/>
                    <a:pt x="96" y="60"/>
                  </a:cubicBezTo>
                  <a:lnTo>
                    <a:pt x="96" y="13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433" name="Freeform 9"/>
            <p:cNvSpPr>
              <a:spLocks noEditPoints="1"/>
            </p:cNvSpPr>
            <p:nvPr/>
          </p:nvSpPr>
          <p:spPr bwMode="auto">
            <a:xfrm>
              <a:off x="1629440" y="2030581"/>
              <a:ext cx="275167" cy="679451"/>
            </a:xfrm>
            <a:custGeom>
              <a:avLst/>
              <a:gdLst>
                <a:gd name="T0" fmla="*/ 67 w 95"/>
                <a:gd name="T1" fmla="*/ 19 h 234"/>
                <a:gd name="T2" fmla="*/ 61 w 95"/>
                <a:gd name="T3" fmla="*/ 34 h 234"/>
                <a:gd name="T4" fmla="*/ 47 w 95"/>
                <a:gd name="T5" fmla="*/ 40 h 234"/>
                <a:gd name="T6" fmla="*/ 33 w 95"/>
                <a:gd name="T7" fmla="*/ 34 h 234"/>
                <a:gd name="T8" fmla="*/ 27 w 95"/>
                <a:gd name="T9" fmla="*/ 19 h 234"/>
                <a:gd name="T10" fmla="*/ 33 w 95"/>
                <a:gd name="T11" fmla="*/ 6 h 234"/>
                <a:gd name="T12" fmla="*/ 47 w 95"/>
                <a:gd name="T13" fmla="*/ 0 h 234"/>
                <a:gd name="T14" fmla="*/ 61 w 95"/>
                <a:gd name="T15" fmla="*/ 6 h 234"/>
                <a:gd name="T16" fmla="*/ 67 w 95"/>
                <a:gd name="T17" fmla="*/ 19 h 234"/>
                <a:gd name="T18" fmla="*/ 95 w 95"/>
                <a:gd name="T19" fmla="*/ 134 h 234"/>
                <a:gd name="T20" fmla="*/ 86 w 95"/>
                <a:gd name="T21" fmla="*/ 143 h 234"/>
                <a:gd name="T22" fmla="*/ 77 w 95"/>
                <a:gd name="T23" fmla="*/ 134 h 234"/>
                <a:gd name="T24" fmla="*/ 77 w 95"/>
                <a:gd name="T25" fmla="*/ 69 h 234"/>
                <a:gd name="T26" fmla="*/ 73 w 95"/>
                <a:gd name="T27" fmla="*/ 69 h 234"/>
                <a:gd name="T28" fmla="*/ 73 w 95"/>
                <a:gd name="T29" fmla="*/ 224 h 234"/>
                <a:gd name="T30" fmla="*/ 61 w 95"/>
                <a:gd name="T31" fmla="*/ 234 h 234"/>
                <a:gd name="T32" fmla="*/ 50 w 95"/>
                <a:gd name="T33" fmla="*/ 224 h 234"/>
                <a:gd name="T34" fmla="*/ 50 w 95"/>
                <a:gd name="T35" fmla="*/ 133 h 234"/>
                <a:gd name="T36" fmla="*/ 45 w 95"/>
                <a:gd name="T37" fmla="*/ 133 h 234"/>
                <a:gd name="T38" fmla="*/ 45 w 95"/>
                <a:gd name="T39" fmla="*/ 224 h 234"/>
                <a:gd name="T40" fmla="*/ 33 w 95"/>
                <a:gd name="T41" fmla="*/ 234 h 234"/>
                <a:gd name="T42" fmla="*/ 22 w 95"/>
                <a:gd name="T43" fmla="*/ 224 h 234"/>
                <a:gd name="T44" fmla="*/ 22 w 95"/>
                <a:gd name="T45" fmla="*/ 69 h 234"/>
                <a:gd name="T46" fmla="*/ 18 w 95"/>
                <a:gd name="T47" fmla="*/ 69 h 234"/>
                <a:gd name="T48" fmla="*/ 18 w 95"/>
                <a:gd name="T49" fmla="*/ 134 h 234"/>
                <a:gd name="T50" fmla="*/ 9 w 95"/>
                <a:gd name="T51" fmla="*/ 143 h 234"/>
                <a:gd name="T52" fmla="*/ 0 w 95"/>
                <a:gd name="T53" fmla="*/ 134 h 234"/>
                <a:gd name="T54" fmla="*/ 0 w 95"/>
                <a:gd name="T55" fmla="*/ 60 h 234"/>
                <a:gd name="T56" fmla="*/ 24 w 95"/>
                <a:gd name="T57" fmla="*/ 42 h 234"/>
                <a:gd name="T58" fmla="*/ 71 w 95"/>
                <a:gd name="T59" fmla="*/ 42 h 234"/>
                <a:gd name="T60" fmla="*/ 95 w 95"/>
                <a:gd name="T61" fmla="*/ 60 h 234"/>
                <a:gd name="T62" fmla="*/ 95 w 95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5" h="234">
                  <a:moveTo>
                    <a:pt x="67" y="19"/>
                  </a:moveTo>
                  <a:cubicBezTo>
                    <a:pt x="67" y="25"/>
                    <a:pt x="65" y="29"/>
                    <a:pt x="61" y="34"/>
                  </a:cubicBezTo>
                  <a:cubicBezTo>
                    <a:pt x="57" y="38"/>
                    <a:pt x="53" y="40"/>
                    <a:pt x="47" y="40"/>
                  </a:cubicBezTo>
                  <a:cubicBezTo>
                    <a:pt x="42" y="40"/>
                    <a:pt x="37" y="38"/>
                    <a:pt x="33" y="34"/>
                  </a:cubicBezTo>
                  <a:cubicBezTo>
                    <a:pt x="29" y="29"/>
                    <a:pt x="27" y="25"/>
                    <a:pt x="27" y="19"/>
                  </a:cubicBezTo>
                  <a:cubicBezTo>
                    <a:pt x="27" y="14"/>
                    <a:pt x="29" y="9"/>
                    <a:pt x="33" y="6"/>
                  </a:cubicBezTo>
                  <a:cubicBezTo>
                    <a:pt x="37" y="2"/>
                    <a:pt x="42" y="0"/>
                    <a:pt x="47" y="0"/>
                  </a:cubicBezTo>
                  <a:cubicBezTo>
                    <a:pt x="53" y="0"/>
                    <a:pt x="57" y="2"/>
                    <a:pt x="61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5" y="134"/>
                  </a:moveTo>
                  <a:cubicBezTo>
                    <a:pt x="95" y="140"/>
                    <a:pt x="92" y="143"/>
                    <a:pt x="86" y="143"/>
                  </a:cubicBezTo>
                  <a:cubicBezTo>
                    <a:pt x="80" y="143"/>
                    <a:pt x="77" y="140"/>
                    <a:pt x="77" y="134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1" y="234"/>
                  </a:cubicBezTo>
                  <a:cubicBezTo>
                    <a:pt x="54" y="234"/>
                    <a:pt x="50" y="231"/>
                    <a:pt x="50" y="224"/>
                  </a:cubicBezTo>
                  <a:cubicBezTo>
                    <a:pt x="50" y="133"/>
                    <a:pt x="50" y="133"/>
                    <a:pt x="50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3" y="234"/>
                  </a:cubicBezTo>
                  <a:cubicBezTo>
                    <a:pt x="26" y="234"/>
                    <a:pt x="22" y="231"/>
                    <a:pt x="22" y="224"/>
                  </a:cubicBezTo>
                  <a:cubicBezTo>
                    <a:pt x="22" y="69"/>
                    <a:pt x="22" y="69"/>
                    <a:pt x="22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4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5" y="48"/>
                    <a:pt x="95" y="60"/>
                  </a:cubicBezTo>
                  <a:lnTo>
                    <a:pt x="95" y="13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434" name="Freeform 10"/>
            <p:cNvSpPr>
              <a:spLocks noEditPoints="1"/>
            </p:cNvSpPr>
            <p:nvPr/>
          </p:nvSpPr>
          <p:spPr bwMode="auto">
            <a:xfrm>
              <a:off x="4558907" y="2030581"/>
              <a:ext cx="277284" cy="679451"/>
            </a:xfrm>
            <a:custGeom>
              <a:avLst/>
              <a:gdLst>
                <a:gd name="T0" fmla="*/ 67 w 95"/>
                <a:gd name="T1" fmla="*/ 19 h 234"/>
                <a:gd name="T2" fmla="*/ 61 w 95"/>
                <a:gd name="T3" fmla="*/ 34 h 234"/>
                <a:gd name="T4" fmla="*/ 47 w 95"/>
                <a:gd name="T5" fmla="*/ 40 h 234"/>
                <a:gd name="T6" fmla="*/ 33 w 95"/>
                <a:gd name="T7" fmla="*/ 34 h 234"/>
                <a:gd name="T8" fmla="*/ 27 w 95"/>
                <a:gd name="T9" fmla="*/ 19 h 234"/>
                <a:gd name="T10" fmla="*/ 33 w 95"/>
                <a:gd name="T11" fmla="*/ 6 h 234"/>
                <a:gd name="T12" fmla="*/ 47 w 95"/>
                <a:gd name="T13" fmla="*/ 0 h 234"/>
                <a:gd name="T14" fmla="*/ 61 w 95"/>
                <a:gd name="T15" fmla="*/ 6 h 234"/>
                <a:gd name="T16" fmla="*/ 67 w 95"/>
                <a:gd name="T17" fmla="*/ 19 h 234"/>
                <a:gd name="T18" fmla="*/ 95 w 95"/>
                <a:gd name="T19" fmla="*/ 134 h 234"/>
                <a:gd name="T20" fmla="*/ 86 w 95"/>
                <a:gd name="T21" fmla="*/ 143 h 234"/>
                <a:gd name="T22" fmla="*/ 77 w 95"/>
                <a:gd name="T23" fmla="*/ 134 h 234"/>
                <a:gd name="T24" fmla="*/ 77 w 95"/>
                <a:gd name="T25" fmla="*/ 69 h 234"/>
                <a:gd name="T26" fmla="*/ 73 w 95"/>
                <a:gd name="T27" fmla="*/ 69 h 234"/>
                <a:gd name="T28" fmla="*/ 73 w 95"/>
                <a:gd name="T29" fmla="*/ 224 h 234"/>
                <a:gd name="T30" fmla="*/ 61 w 95"/>
                <a:gd name="T31" fmla="*/ 234 h 234"/>
                <a:gd name="T32" fmla="*/ 50 w 95"/>
                <a:gd name="T33" fmla="*/ 224 h 234"/>
                <a:gd name="T34" fmla="*/ 50 w 95"/>
                <a:gd name="T35" fmla="*/ 133 h 234"/>
                <a:gd name="T36" fmla="*/ 44 w 95"/>
                <a:gd name="T37" fmla="*/ 133 h 234"/>
                <a:gd name="T38" fmla="*/ 44 w 95"/>
                <a:gd name="T39" fmla="*/ 224 h 234"/>
                <a:gd name="T40" fmla="*/ 33 w 95"/>
                <a:gd name="T41" fmla="*/ 234 h 234"/>
                <a:gd name="T42" fmla="*/ 22 w 95"/>
                <a:gd name="T43" fmla="*/ 224 h 234"/>
                <a:gd name="T44" fmla="*/ 22 w 95"/>
                <a:gd name="T45" fmla="*/ 69 h 234"/>
                <a:gd name="T46" fmla="*/ 18 w 95"/>
                <a:gd name="T47" fmla="*/ 69 h 234"/>
                <a:gd name="T48" fmla="*/ 18 w 95"/>
                <a:gd name="T49" fmla="*/ 134 h 234"/>
                <a:gd name="T50" fmla="*/ 9 w 95"/>
                <a:gd name="T51" fmla="*/ 143 h 234"/>
                <a:gd name="T52" fmla="*/ 0 w 95"/>
                <a:gd name="T53" fmla="*/ 134 h 234"/>
                <a:gd name="T54" fmla="*/ 0 w 95"/>
                <a:gd name="T55" fmla="*/ 60 h 234"/>
                <a:gd name="T56" fmla="*/ 24 w 95"/>
                <a:gd name="T57" fmla="*/ 42 h 234"/>
                <a:gd name="T58" fmla="*/ 71 w 95"/>
                <a:gd name="T59" fmla="*/ 42 h 234"/>
                <a:gd name="T60" fmla="*/ 95 w 95"/>
                <a:gd name="T61" fmla="*/ 60 h 234"/>
                <a:gd name="T62" fmla="*/ 95 w 95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5" h="234">
                  <a:moveTo>
                    <a:pt x="67" y="19"/>
                  </a:moveTo>
                  <a:cubicBezTo>
                    <a:pt x="67" y="25"/>
                    <a:pt x="65" y="29"/>
                    <a:pt x="61" y="34"/>
                  </a:cubicBezTo>
                  <a:cubicBezTo>
                    <a:pt x="57" y="38"/>
                    <a:pt x="53" y="40"/>
                    <a:pt x="47" y="40"/>
                  </a:cubicBezTo>
                  <a:cubicBezTo>
                    <a:pt x="42" y="40"/>
                    <a:pt x="37" y="38"/>
                    <a:pt x="33" y="34"/>
                  </a:cubicBezTo>
                  <a:cubicBezTo>
                    <a:pt x="29" y="29"/>
                    <a:pt x="27" y="25"/>
                    <a:pt x="27" y="19"/>
                  </a:cubicBezTo>
                  <a:cubicBezTo>
                    <a:pt x="27" y="14"/>
                    <a:pt x="29" y="9"/>
                    <a:pt x="33" y="6"/>
                  </a:cubicBezTo>
                  <a:cubicBezTo>
                    <a:pt x="37" y="2"/>
                    <a:pt x="42" y="0"/>
                    <a:pt x="47" y="0"/>
                  </a:cubicBezTo>
                  <a:cubicBezTo>
                    <a:pt x="53" y="0"/>
                    <a:pt x="57" y="2"/>
                    <a:pt x="61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5" y="134"/>
                  </a:moveTo>
                  <a:cubicBezTo>
                    <a:pt x="95" y="140"/>
                    <a:pt x="92" y="143"/>
                    <a:pt x="86" y="143"/>
                  </a:cubicBezTo>
                  <a:cubicBezTo>
                    <a:pt x="80" y="143"/>
                    <a:pt x="77" y="140"/>
                    <a:pt x="77" y="134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1" y="234"/>
                  </a:cubicBezTo>
                  <a:cubicBezTo>
                    <a:pt x="54" y="234"/>
                    <a:pt x="50" y="231"/>
                    <a:pt x="50" y="224"/>
                  </a:cubicBezTo>
                  <a:cubicBezTo>
                    <a:pt x="50" y="133"/>
                    <a:pt x="50" y="133"/>
                    <a:pt x="50" y="133"/>
                  </a:cubicBezTo>
                  <a:cubicBezTo>
                    <a:pt x="44" y="133"/>
                    <a:pt x="44" y="133"/>
                    <a:pt x="44" y="133"/>
                  </a:cubicBezTo>
                  <a:cubicBezTo>
                    <a:pt x="44" y="224"/>
                    <a:pt x="44" y="224"/>
                    <a:pt x="44" y="224"/>
                  </a:cubicBezTo>
                  <a:cubicBezTo>
                    <a:pt x="44" y="231"/>
                    <a:pt x="41" y="234"/>
                    <a:pt x="33" y="234"/>
                  </a:cubicBezTo>
                  <a:cubicBezTo>
                    <a:pt x="26" y="234"/>
                    <a:pt x="22" y="231"/>
                    <a:pt x="22" y="224"/>
                  </a:cubicBezTo>
                  <a:cubicBezTo>
                    <a:pt x="22" y="69"/>
                    <a:pt x="22" y="69"/>
                    <a:pt x="22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4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5" y="48"/>
                    <a:pt x="95" y="60"/>
                  </a:cubicBezTo>
                  <a:lnTo>
                    <a:pt x="95" y="134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435" name="Freeform 11"/>
            <p:cNvSpPr>
              <a:spLocks noEditPoints="1"/>
            </p:cNvSpPr>
            <p:nvPr/>
          </p:nvSpPr>
          <p:spPr bwMode="auto">
            <a:xfrm>
              <a:off x="2797840" y="2030581"/>
              <a:ext cx="279400" cy="679451"/>
            </a:xfrm>
            <a:custGeom>
              <a:avLst/>
              <a:gdLst>
                <a:gd name="T0" fmla="*/ 68 w 96"/>
                <a:gd name="T1" fmla="*/ 19 h 234"/>
                <a:gd name="T2" fmla="*/ 62 w 96"/>
                <a:gd name="T3" fmla="*/ 34 h 234"/>
                <a:gd name="T4" fmla="*/ 48 w 96"/>
                <a:gd name="T5" fmla="*/ 40 h 234"/>
                <a:gd name="T6" fmla="*/ 34 w 96"/>
                <a:gd name="T7" fmla="*/ 34 h 234"/>
                <a:gd name="T8" fmla="*/ 28 w 96"/>
                <a:gd name="T9" fmla="*/ 19 h 234"/>
                <a:gd name="T10" fmla="*/ 34 w 96"/>
                <a:gd name="T11" fmla="*/ 6 h 234"/>
                <a:gd name="T12" fmla="*/ 48 w 96"/>
                <a:gd name="T13" fmla="*/ 0 h 234"/>
                <a:gd name="T14" fmla="*/ 62 w 96"/>
                <a:gd name="T15" fmla="*/ 6 h 234"/>
                <a:gd name="T16" fmla="*/ 68 w 96"/>
                <a:gd name="T17" fmla="*/ 19 h 234"/>
                <a:gd name="T18" fmla="*/ 96 w 96"/>
                <a:gd name="T19" fmla="*/ 134 h 234"/>
                <a:gd name="T20" fmla="*/ 87 w 96"/>
                <a:gd name="T21" fmla="*/ 143 h 234"/>
                <a:gd name="T22" fmla="*/ 78 w 96"/>
                <a:gd name="T23" fmla="*/ 134 h 234"/>
                <a:gd name="T24" fmla="*/ 78 w 96"/>
                <a:gd name="T25" fmla="*/ 69 h 234"/>
                <a:gd name="T26" fmla="*/ 73 w 96"/>
                <a:gd name="T27" fmla="*/ 69 h 234"/>
                <a:gd name="T28" fmla="*/ 73 w 96"/>
                <a:gd name="T29" fmla="*/ 224 h 234"/>
                <a:gd name="T30" fmla="*/ 62 w 96"/>
                <a:gd name="T31" fmla="*/ 234 h 234"/>
                <a:gd name="T32" fmla="*/ 51 w 96"/>
                <a:gd name="T33" fmla="*/ 224 h 234"/>
                <a:gd name="T34" fmla="*/ 51 w 96"/>
                <a:gd name="T35" fmla="*/ 133 h 234"/>
                <a:gd name="T36" fmla="*/ 45 w 96"/>
                <a:gd name="T37" fmla="*/ 133 h 234"/>
                <a:gd name="T38" fmla="*/ 45 w 96"/>
                <a:gd name="T39" fmla="*/ 224 h 234"/>
                <a:gd name="T40" fmla="*/ 34 w 96"/>
                <a:gd name="T41" fmla="*/ 234 h 234"/>
                <a:gd name="T42" fmla="*/ 23 w 96"/>
                <a:gd name="T43" fmla="*/ 224 h 234"/>
                <a:gd name="T44" fmla="*/ 23 w 96"/>
                <a:gd name="T45" fmla="*/ 69 h 234"/>
                <a:gd name="T46" fmla="*/ 18 w 96"/>
                <a:gd name="T47" fmla="*/ 69 h 234"/>
                <a:gd name="T48" fmla="*/ 18 w 96"/>
                <a:gd name="T49" fmla="*/ 134 h 234"/>
                <a:gd name="T50" fmla="*/ 9 w 96"/>
                <a:gd name="T51" fmla="*/ 143 h 234"/>
                <a:gd name="T52" fmla="*/ 0 w 96"/>
                <a:gd name="T53" fmla="*/ 134 h 234"/>
                <a:gd name="T54" fmla="*/ 0 w 96"/>
                <a:gd name="T55" fmla="*/ 60 h 234"/>
                <a:gd name="T56" fmla="*/ 25 w 96"/>
                <a:gd name="T57" fmla="*/ 42 h 234"/>
                <a:gd name="T58" fmla="*/ 71 w 96"/>
                <a:gd name="T59" fmla="*/ 42 h 234"/>
                <a:gd name="T60" fmla="*/ 96 w 96"/>
                <a:gd name="T61" fmla="*/ 60 h 234"/>
                <a:gd name="T62" fmla="*/ 96 w 96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6" h="234">
                  <a:moveTo>
                    <a:pt x="68" y="19"/>
                  </a:moveTo>
                  <a:cubicBezTo>
                    <a:pt x="68" y="25"/>
                    <a:pt x="66" y="29"/>
                    <a:pt x="62" y="34"/>
                  </a:cubicBezTo>
                  <a:cubicBezTo>
                    <a:pt x="58" y="38"/>
                    <a:pt x="53" y="40"/>
                    <a:pt x="48" y="40"/>
                  </a:cubicBezTo>
                  <a:cubicBezTo>
                    <a:pt x="43" y="40"/>
                    <a:pt x="38" y="38"/>
                    <a:pt x="34" y="34"/>
                  </a:cubicBezTo>
                  <a:cubicBezTo>
                    <a:pt x="30" y="29"/>
                    <a:pt x="28" y="25"/>
                    <a:pt x="28" y="19"/>
                  </a:cubicBezTo>
                  <a:cubicBezTo>
                    <a:pt x="28" y="14"/>
                    <a:pt x="30" y="9"/>
                    <a:pt x="34" y="6"/>
                  </a:cubicBezTo>
                  <a:cubicBezTo>
                    <a:pt x="38" y="2"/>
                    <a:pt x="42" y="0"/>
                    <a:pt x="48" y="0"/>
                  </a:cubicBezTo>
                  <a:cubicBezTo>
                    <a:pt x="53" y="0"/>
                    <a:pt x="58" y="2"/>
                    <a:pt x="62" y="6"/>
                  </a:cubicBezTo>
                  <a:cubicBezTo>
                    <a:pt x="66" y="9"/>
                    <a:pt x="68" y="14"/>
                    <a:pt x="68" y="19"/>
                  </a:cubicBezTo>
                  <a:close/>
                  <a:moveTo>
                    <a:pt x="96" y="134"/>
                  </a:moveTo>
                  <a:cubicBezTo>
                    <a:pt x="96" y="140"/>
                    <a:pt x="93" y="143"/>
                    <a:pt x="87" y="143"/>
                  </a:cubicBezTo>
                  <a:cubicBezTo>
                    <a:pt x="81" y="143"/>
                    <a:pt x="78" y="140"/>
                    <a:pt x="78" y="134"/>
                  </a:cubicBezTo>
                  <a:cubicBezTo>
                    <a:pt x="78" y="69"/>
                    <a:pt x="78" y="69"/>
                    <a:pt x="78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70" y="234"/>
                    <a:pt x="62" y="234"/>
                  </a:cubicBezTo>
                  <a:cubicBezTo>
                    <a:pt x="55" y="234"/>
                    <a:pt x="51" y="231"/>
                    <a:pt x="51" y="224"/>
                  </a:cubicBezTo>
                  <a:cubicBezTo>
                    <a:pt x="51" y="133"/>
                    <a:pt x="51" y="133"/>
                    <a:pt x="51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2" y="234"/>
                    <a:pt x="34" y="234"/>
                  </a:cubicBezTo>
                  <a:cubicBezTo>
                    <a:pt x="27" y="234"/>
                    <a:pt x="23" y="231"/>
                    <a:pt x="23" y="224"/>
                  </a:cubicBezTo>
                  <a:cubicBezTo>
                    <a:pt x="23" y="69"/>
                    <a:pt x="23" y="69"/>
                    <a:pt x="23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9" y="42"/>
                    <a:pt x="25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8" y="42"/>
                    <a:pt x="96" y="48"/>
                    <a:pt x="96" y="60"/>
                  </a:cubicBezTo>
                  <a:lnTo>
                    <a:pt x="96" y="134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436" name="Freeform 13"/>
            <p:cNvSpPr>
              <a:spLocks noEditPoints="1"/>
            </p:cNvSpPr>
            <p:nvPr/>
          </p:nvSpPr>
          <p:spPr bwMode="auto">
            <a:xfrm>
              <a:off x="3384156" y="2030581"/>
              <a:ext cx="277284" cy="679451"/>
            </a:xfrm>
            <a:custGeom>
              <a:avLst/>
              <a:gdLst>
                <a:gd name="T0" fmla="*/ 67 w 95"/>
                <a:gd name="T1" fmla="*/ 19 h 234"/>
                <a:gd name="T2" fmla="*/ 61 w 95"/>
                <a:gd name="T3" fmla="*/ 34 h 234"/>
                <a:gd name="T4" fmla="*/ 47 w 95"/>
                <a:gd name="T5" fmla="*/ 40 h 234"/>
                <a:gd name="T6" fmla="*/ 33 w 95"/>
                <a:gd name="T7" fmla="*/ 34 h 234"/>
                <a:gd name="T8" fmla="*/ 28 w 95"/>
                <a:gd name="T9" fmla="*/ 19 h 234"/>
                <a:gd name="T10" fmla="*/ 33 w 95"/>
                <a:gd name="T11" fmla="*/ 6 h 234"/>
                <a:gd name="T12" fmla="*/ 47 w 95"/>
                <a:gd name="T13" fmla="*/ 0 h 234"/>
                <a:gd name="T14" fmla="*/ 61 w 95"/>
                <a:gd name="T15" fmla="*/ 6 h 234"/>
                <a:gd name="T16" fmla="*/ 67 w 95"/>
                <a:gd name="T17" fmla="*/ 19 h 234"/>
                <a:gd name="T18" fmla="*/ 95 w 95"/>
                <a:gd name="T19" fmla="*/ 134 h 234"/>
                <a:gd name="T20" fmla="*/ 86 w 95"/>
                <a:gd name="T21" fmla="*/ 143 h 234"/>
                <a:gd name="T22" fmla="*/ 77 w 95"/>
                <a:gd name="T23" fmla="*/ 134 h 234"/>
                <a:gd name="T24" fmla="*/ 77 w 95"/>
                <a:gd name="T25" fmla="*/ 69 h 234"/>
                <a:gd name="T26" fmla="*/ 73 w 95"/>
                <a:gd name="T27" fmla="*/ 69 h 234"/>
                <a:gd name="T28" fmla="*/ 73 w 95"/>
                <a:gd name="T29" fmla="*/ 224 h 234"/>
                <a:gd name="T30" fmla="*/ 62 w 95"/>
                <a:gd name="T31" fmla="*/ 234 h 234"/>
                <a:gd name="T32" fmla="*/ 50 w 95"/>
                <a:gd name="T33" fmla="*/ 224 h 234"/>
                <a:gd name="T34" fmla="*/ 50 w 95"/>
                <a:gd name="T35" fmla="*/ 133 h 234"/>
                <a:gd name="T36" fmla="*/ 45 w 95"/>
                <a:gd name="T37" fmla="*/ 133 h 234"/>
                <a:gd name="T38" fmla="*/ 45 w 95"/>
                <a:gd name="T39" fmla="*/ 224 h 234"/>
                <a:gd name="T40" fmla="*/ 33 w 95"/>
                <a:gd name="T41" fmla="*/ 234 h 234"/>
                <a:gd name="T42" fmla="*/ 22 w 95"/>
                <a:gd name="T43" fmla="*/ 224 h 234"/>
                <a:gd name="T44" fmla="*/ 22 w 95"/>
                <a:gd name="T45" fmla="*/ 69 h 234"/>
                <a:gd name="T46" fmla="*/ 18 w 95"/>
                <a:gd name="T47" fmla="*/ 69 h 234"/>
                <a:gd name="T48" fmla="*/ 18 w 95"/>
                <a:gd name="T49" fmla="*/ 134 h 234"/>
                <a:gd name="T50" fmla="*/ 9 w 95"/>
                <a:gd name="T51" fmla="*/ 143 h 234"/>
                <a:gd name="T52" fmla="*/ 0 w 95"/>
                <a:gd name="T53" fmla="*/ 134 h 234"/>
                <a:gd name="T54" fmla="*/ 0 w 95"/>
                <a:gd name="T55" fmla="*/ 60 h 234"/>
                <a:gd name="T56" fmla="*/ 24 w 95"/>
                <a:gd name="T57" fmla="*/ 42 h 234"/>
                <a:gd name="T58" fmla="*/ 71 w 95"/>
                <a:gd name="T59" fmla="*/ 42 h 234"/>
                <a:gd name="T60" fmla="*/ 95 w 95"/>
                <a:gd name="T61" fmla="*/ 60 h 234"/>
                <a:gd name="T62" fmla="*/ 95 w 95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5" h="234">
                  <a:moveTo>
                    <a:pt x="67" y="19"/>
                  </a:moveTo>
                  <a:cubicBezTo>
                    <a:pt x="67" y="25"/>
                    <a:pt x="65" y="29"/>
                    <a:pt x="61" y="34"/>
                  </a:cubicBezTo>
                  <a:cubicBezTo>
                    <a:pt x="57" y="38"/>
                    <a:pt x="53" y="40"/>
                    <a:pt x="47" y="40"/>
                  </a:cubicBezTo>
                  <a:cubicBezTo>
                    <a:pt x="42" y="40"/>
                    <a:pt x="37" y="38"/>
                    <a:pt x="33" y="34"/>
                  </a:cubicBezTo>
                  <a:cubicBezTo>
                    <a:pt x="30" y="29"/>
                    <a:pt x="28" y="25"/>
                    <a:pt x="28" y="19"/>
                  </a:cubicBezTo>
                  <a:cubicBezTo>
                    <a:pt x="28" y="14"/>
                    <a:pt x="30" y="9"/>
                    <a:pt x="33" y="6"/>
                  </a:cubicBezTo>
                  <a:cubicBezTo>
                    <a:pt x="37" y="2"/>
                    <a:pt x="42" y="0"/>
                    <a:pt x="47" y="0"/>
                  </a:cubicBezTo>
                  <a:cubicBezTo>
                    <a:pt x="53" y="0"/>
                    <a:pt x="57" y="2"/>
                    <a:pt x="61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5" y="134"/>
                  </a:moveTo>
                  <a:cubicBezTo>
                    <a:pt x="95" y="140"/>
                    <a:pt x="92" y="143"/>
                    <a:pt x="86" y="143"/>
                  </a:cubicBezTo>
                  <a:cubicBezTo>
                    <a:pt x="80" y="143"/>
                    <a:pt x="77" y="140"/>
                    <a:pt x="77" y="134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2" y="234"/>
                  </a:cubicBezTo>
                  <a:cubicBezTo>
                    <a:pt x="54" y="234"/>
                    <a:pt x="50" y="231"/>
                    <a:pt x="50" y="224"/>
                  </a:cubicBezTo>
                  <a:cubicBezTo>
                    <a:pt x="50" y="133"/>
                    <a:pt x="50" y="133"/>
                    <a:pt x="50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3" y="234"/>
                  </a:cubicBezTo>
                  <a:cubicBezTo>
                    <a:pt x="26" y="234"/>
                    <a:pt x="22" y="231"/>
                    <a:pt x="22" y="224"/>
                  </a:cubicBezTo>
                  <a:cubicBezTo>
                    <a:pt x="22" y="69"/>
                    <a:pt x="22" y="69"/>
                    <a:pt x="22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4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5" y="48"/>
                    <a:pt x="95" y="60"/>
                  </a:cubicBezTo>
                  <a:lnTo>
                    <a:pt x="95" y="134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437" name="Freeform 15"/>
            <p:cNvSpPr>
              <a:spLocks noEditPoints="1"/>
            </p:cNvSpPr>
            <p:nvPr/>
          </p:nvSpPr>
          <p:spPr bwMode="auto">
            <a:xfrm>
              <a:off x="1337340" y="2030581"/>
              <a:ext cx="279400" cy="679451"/>
            </a:xfrm>
            <a:custGeom>
              <a:avLst/>
              <a:gdLst>
                <a:gd name="T0" fmla="*/ 67 w 96"/>
                <a:gd name="T1" fmla="*/ 19 h 234"/>
                <a:gd name="T2" fmla="*/ 62 w 96"/>
                <a:gd name="T3" fmla="*/ 34 h 234"/>
                <a:gd name="T4" fmla="*/ 48 w 96"/>
                <a:gd name="T5" fmla="*/ 40 h 234"/>
                <a:gd name="T6" fmla="*/ 34 w 96"/>
                <a:gd name="T7" fmla="*/ 34 h 234"/>
                <a:gd name="T8" fmla="*/ 28 w 96"/>
                <a:gd name="T9" fmla="*/ 19 h 234"/>
                <a:gd name="T10" fmla="*/ 34 w 96"/>
                <a:gd name="T11" fmla="*/ 6 h 234"/>
                <a:gd name="T12" fmla="*/ 48 w 96"/>
                <a:gd name="T13" fmla="*/ 0 h 234"/>
                <a:gd name="T14" fmla="*/ 62 w 96"/>
                <a:gd name="T15" fmla="*/ 6 h 234"/>
                <a:gd name="T16" fmla="*/ 67 w 96"/>
                <a:gd name="T17" fmla="*/ 19 h 234"/>
                <a:gd name="T18" fmla="*/ 96 w 96"/>
                <a:gd name="T19" fmla="*/ 134 h 234"/>
                <a:gd name="T20" fmla="*/ 87 w 96"/>
                <a:gd name="T21" fmla="*/ 143 h 234"/>
                <a:gd name="T22" fmla="*/ 78 w 96"/>
                <a:gd name="T23" fmla="*/ 134 h 234"/>
                <a:gd name="T24" fmla="*/ 78 w 96"/>
                <a:gd name="T25" fmla="*/ 69 h 234"/>
                <a:gd name="T26" fmla="*/ 73 w 96"/>
                <a:gd name="T27" fmla="*/ 69 h 234"/>
                <a:gd name="T28" fmla="*/ 73 w 96"/>
                <a:gd name="T29" fmla="*/ 224 h 234"/>
                <a:gd name="T30" fmla="*/ 62 w 96"/>
                <a:gd name="T31" fmla="*/ 234 h 234"/>
                <a:gd name="T32" fmla="*/ 51 w 96"/>
                <a:gd name="T33" fmla="*/ 224 h 234"/>
                <a:gd name="T34" fmla="*/ 51 w 96"/>
                <a:gd name="T35" fmla="*/ 133 h 234"/>
                <a:gd name="T36" fmla="*/ 45 w 96"/>
                <a:gd name="T37" fmla="*/ 133 h 234"/>
                <a:gd name="T38" fmla="*/ 45 w 96"/>
                <a:gd name="T39" fmla="*/ 224 h 234"/>
                <a:gd name="T40" fmla="*/ 34 w 96"/>
                <a:gd name="T41" fmla="*/ 234 h 234"/>
                <a:gd name="T42" fmla="*/ 23 w 96"/>
                <a:gd name="T43" fmla="*/ 224 h 234"/>
                <a:gd name="T44" fmla="*/ 23 w 96"/>
                <a:gd name="T45" fmla="*/ 69 h 234"/>
                <a:gd name="T46" fmla="*/ 18 w 96"/>
                <a:gd name="T47" fmla="*/ 69 h 234"/>
                <a:gd name="T48" fmla="*/ 18 w 96"/>
                <a:gd name="T49" fmla="*/ 134 h 234"/>
                <a:gd name="T50" fmla="*/ 9 w 96"/>
                <a:gd name="T51" fmla="*/ 143 h 234"/>
                <a:gd name="T52" fmla="*/ 0 w 96"/>
                <a:gd name="T53" fmla="*/ 134 h 234"/>
                <a:gd name="T54" fmla="*/ 0 w 96"/>
                <a:gd name="T55" fmla="*/ 60 h 234"/>
                <a:gd name="T56" fmla="*/ 25 w 96"/>
                <a:gd name="T57" fmla="*/ 42 h 234"/>
                <a:gd name="T58" fmla="*/ 71 w 96"/>
                <a:gd name="T59" fmla="*/ 42 h 234"/>
                <a:gd name="T60" fmla="*/ 96 w 96"/>
                <a:gd name="T61" fmla="*/ 60 h 234"/>
                <a:gd name="T62" fmla="*/ 96 w 96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6" h="234">
                  <a:moveTo>
                    <a:pt x="67" y="19"/>
                  </a:moveTo>
                  <a:cubicBezTo>
                    <a:pt x="67" y="25"/>
                    <a:pt x="65" y="29"/>
                    <a:pt x="62" y="34"/>
                  </a:cubicBezTo>
                  <a:cubicBezTo>
                    <a:pt x="58" y="38"/>
                    <a:pt x="53" y="40"/>
                    <a:pt x="48" y="40"/>
                  </a:cubicBezTo>
                  <a:cubicBezTo>
                    <a:pt x="42" y="40"/>
                    <a:pt x="38" y="38"/>
                    <a:pt x="34" y="34"/>
                  </a:cubicBezTo>
                  <a:cubicBezTo>
                    <a:pt x="30" y="29"/>
                    <a:pt x="28" y="25"/>
                    <a:pt x="28" y="19"/>
                  </a:cubicBezTo>
                  <a:cubicBezTo>
                    <a:pt x="28" y="14"/>
                    <a:pt x="30" y="9"/>
                    <a:pt x="34" y="6"/>
                  </a:cubicBezTo>
                  <a:cubicBezTo>
                    <a:pt x="38" y="2"/>
                    <a:pt x="42" y="0"/>
                    <a:pt x="48" y="0"/>
                  </a:cubicBezTo>
                  <a:cubicBezTo>
                    <a:pt x="53" y="0"/>
                    <a:pt x="58" y="2"/>
                    <a:pt x="62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6" y="134"/>
                  </a:moveTo>
                  <a:cubicBezTo>
                    <a:pt x="96" y="140"/>
                    <a:pt x="93" y="143"/>
                    <a:pt x="87" y="143"/>
                  </a:cubicBezTo>
                  <a:cubicBezTo>
                    <a:pt x="81" y="143"/>
                    <a:pt x="78" y="140"/>
                    <a:pt x="78" y="134"/>
                  </a:cubicBezTo>
                  <a:cubicBezTo>
                    <a:pt x="78" y="69"/>
                    <a:pt x="78" y="69"/>
                    <a:pt x="78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2" y="234"/>
                  </a:cubicBezTo>
                  <a:cubicBezTo>
                    <a:pt x="54" y="234"/>
                    <a:pt x="51" y="231"/>
                    <a:pt x="51" y="224"/>
                  </a:cubicBezTo>
                  <a:cubicBezTo>
                    <a:pt x="51" y="133"/>
                    <a:pt x="51" y="133"/>
                    <a:pt x="51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4" y="234"/>
                  </a:cubicBezTo>
                  <a:cubicBezTo>
                    <a:pt x="26" y="234"/>
                    <a:pt x="23" y="231"/>
                    <a:pt x="23" y="224"/>
                  </a:cubicBezTo>
                  <a:cubicBezTo>
                    <a:pt x="23" y="69"/>
                    <a:pt x="23" y="69"/>
                    <a:pt x="23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5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6" y="48"/>
                    <a:pt x="96" y="60"/>
                  </a:cubicBezTo>
                  <a:lnTo>
                    <a:pt x="96" y="13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438" name="Freeform 16"/>
            <p:cNvSpPr>
              <a:spLocks noEditPoints="1"/>
            </p:cNvSpPr>
            <p:nvPr/>
          </p:nvSpPr>
          <p:spPr bwMode="auto">
            <a:xfrm>
              <a:off x="4268923" y="2030581"/>
              <a:ext cx="279400" cy="679451"/>
            </a:xfrm>
            <a:custGeom>
              <a:avLst/>
              <a:gdLst>
                <a:gd name="T0" fmla="*/ 67 w 96"/>
                <a:gd name="T1" fmla="*/ 19 h 234"/>
                <a:gd name="T2" fmla="*/ 62 w 96"/>
                <a:gd name="T3" fmla="*/ 34 h 234"/>
                <a:gd name="T4" fmla="*/ 48 w 96"/>
                <a:gd name="T5" fmla="*/ 40 h 234"/>
                <a:gd name="T6" fmla="*/ 34 w 96"/>
                <a:gd name="T7" fmla="*/ 34 h 234"/>
                <a:gd name="T8" fmla="*/ 28 w 96"/>
                <a:gd name="T9" fmla="*/ 19 h 234"/>
                <a:gd name="T10" fmla="*/ 34 w 96"/>
                <a:gd name="T11" fmla="*/ 6 h 234"/>
                <a:gd name="T12" fmla="*/ 48 w 96"/>
                <a:gd name="T13" fmla="*/ 0 h 234"/>
                <a:gd name="T14" fmla="*/ 62 w 96"/>
                <a:gd name="T15" fmla="*/ 6 h 234"/>
                <a:gd name="T16" fmla="*/ 67 w 96"/>
                <a:gd name="T17" fmla="*/ 19 h 234"/>
                <a:gd name="T18" fmla="*/ 96 w 96"/>
                <a:gd name="T19" fmla="*/ 134 h 234"/>
                <a:gd name="T20" fmla="*/ 87 w 96"/>
                <a:gd name="T21" fmla="*/ 143 h 234"/>
                <a:gd name="T22" fmla="*/ 77 w 96"/>
                <a:gd name="T23" fmla="*/ 134 h 234"/>
                <a:gd name="T24" fmla="*/ 77 w 96"/>
                <a:gd name="T25" fmla="*/ 69 h 234"/>
                <a:gd name="T26" fmla="*/ 73 w 96"/>
                <a:gd name="T27" fmla="*/ 69 h 234"/>
                <a:gd name="T28" fmla="*/ 73 w 96"/>
                <a:gd name="T29" fmla="*/ 224 h 234"/>
                <a:gd name="T30" fmla="*/ 62 w 96"/>
                <a:gd name="T31" fmla="*/ 234 h 234"/>
                <a:gd name="T32" fmla="*/ 51 w 96"/>
                <a:gd name="T33" fmla="*/ 224 h 234"/>
                <a:gd name="T34" fmla="*/ 51 w 96"/>
                <a:gd name="T35" fmla="*/ 133 h 234"/>
                <a:gd name="T36" fmla="*/ 45 w 96"/>
                <a:gd name="T37" fmla="*/ 133 h 234"/>
                <a:gd name="T38" fmla="*/ 45 w 96"/>
                <a:gd name="T39" fmla="*/ 224 h 234"/>
                <a:gd name="T40" fmla="*/ 34 w 96"/>
                <a:gd name="T41" fmla="*/ 234 h 234"/>
                <a:gd name="T42" fmla="*/ 23 w 96"/>
                <a:gd name="T43" fmla="*/ 224 h 234"/>
                <a:gd name="T44" fmla="*/ 23 w 96"/>
                <a:gd name="T45" fmla="*/ 69 h 234"/>
                <a:gd name="T46" fmla="*/ 18 w 96"/>
                <a:gd name="T47" fmla="*/ 69 h 234"/>
                <a:gd name="T48" fmla="*/ 18 w 96"/>
                <a:gd name="T49" fmla="*/ 134 h 234"/>
                <a:gd name="T50" fmla="*/ 9 w 96"/>
                <a:gd name="T51" fmla="*/ 143 h 234"/>
                <a:gd name="T52" fmla="*/ 0 w 96"/>
                <a:gd name="T53" fmla="*/ 134 h 234"/>
                <a:gd name="T54" fmla="*/ 0 w 96"/>
                <a:gd name="T55" fmla="*/ 60 h 234"/>
                <a:gd name="T56" fmla="*/ 25 w 96"/>
                <a:gd name="T57" fmla="*/ 42 h 234"/>
                <a:gd name="T58" fmla="*/ 71 w 96"/>
                <a:gd name="T59" fmla="*/ 42 h 234"/>
                <a:gd name="T60" fmla="*/ 96 w 96"/>
                <a:gd name="T61" fmla="*/ 60 h 234"/>
                <a:gd name="T62" fmla="*/ 96 w 96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6" h="234">
                  <a:moveTo>
                    <a:pt x="67" y="19"/>
                  </a:moveTo>
                  <a:cubicBezTo>
                    <a:pt x="67" y="25"/>
                    <a:pt x="65" y="29"/>
                    <a:pt x="62" y="34"/>
                  </a:cubicBezTo>
                  <a:cubicBezTo>
                    <a:pt x="58" y="38"/>
                    <a:pt x="53" y="40"/>
                    <a:pt x="48" y="40"/>
                  </a:cubicBezTo>
                  <a:cubicBezTo>
                    <a:pt x="42" y="40"/>
                    <a:pt x="38" y="38"/>
                    <a:pt x="34" y="34"/>
                  </a:cubicBezTo>
                  <a:cubicBezTo>
                    <a:pt x="30" y="29"/>
                    <a:pt x="28" y="25"/>
                    <a:pt x="28" y="19"/>
                  </a:cubicBezTo>
                  <a:cubicBezTo>
                    <a:pt x="28" y="14"/>
                    <a:pt x="30" y="9"/>
                    <a:pt x="34" y="6"/>
                  </a:cubicBezTo>
                  <a:cubicBezTo>
                    <a:pt x="38" y="2"/>
                    <a:pt x="42" y="0"/>
                    <a:pt x="48" y="0"/>
                  </a:cubicBezTo>
                  <a:cubicBezTo>
                    <a:pt x="53" y="0"/>
                    <a:pt x="58" y="2"/>
                    <a:pt x="62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6" y="134"/>
                  </a:moveTo>
                  <a:cubicBezTo>
                    <a:pt x="96" y="140"/>
                    <a:pt x="93" y="143"/>
                    <a:pt x="87" y="143"/>
                  </a:cubicBezTo>
                  <a:cubicBezTo>
                    <a:pt x="81" y="143"/>
                    <a:pt x="77" y="140"/>
                    <a:pt x="77" y="134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2" y="234"/>
                  </a:cubicBezTo>
                  <a:cubicBezTo>
                    <a:pt x="54" y="234"/>
                    <a:pt x="51" y="231"/>
                    <a:pt x="51" y="224"/>
                  </a:cubicBezTo>
                  <a:cubicBezTo>
                    <a:pt x="51" y="133"/>
                    <a:pt x="51" y="133"/>
                    <a:pt x="51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4" y="234"/>
                  </a:cubicBezTo>
                  <a:cubicBezTo>
                    <a:pt x="26" y="234"/>
                    <a:pt x="23" y="231"/>
                    <a:pt x="23" y="224"/>
                  </a:cubicBezTo>
                  <a:cubicBezTo>
                    <a:pt x="23" y="69"/>
                    <a:pt x="23" y="69"/>
                    <a:pt x="23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5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6" y="48"/>
                    <a:pt x="96" y="60"/>
                  </a:cubicBezTo>
                  <a:lnTo>
                    <a:pt x="96" y="134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439" name="Freeform 17"/>
            <p:cNvSpPr>
              <a:spLocks noEditPoints="1"/>
            </p:cNvSpPr>
            <p:nvPr/>
          </p:nvSpPr>
          <p:spPr bwMode="auto">
            <a:xfrm>
              <a:off x="2509974" y="2030581"/>
              <a:ext cx="275167" cy="679451"/>
            </a:xfrm>
            <a:custGeom>
              <a:avLst/>
              <a:gdLst>
                <a:gd name="T0" fmla="*/ 67 w 95"/>
                <a:gd name="T1" fmla="*/ 19 h 234"/>
                <a:gd name="T2" fmla="*/ 61 w 95"/>
                <a:gd name="T3" fmla="*/ 34 h 234"/>
                <a:gd name="T4" fmla="*/ 47 w 95"/>
                <a:gd name="T5" fmla="*/ 40 h 234"/>
                <a:gd name="T6" fmla="*/ 34 w 95"/>
                <a:gd name="T7" fmla="*/ 34 h 234"/>
                <a:gd name="T8" fmla="*/ 28 w 95"/>
                <a:gd name="T9" fmla="*/ 19 h 234"/>
                <a:gd name="T10" fmla="*/ 33 w 95"/>
                <a:gd name="T11" fmla="*/ 6 h 234"/>
                <a:gd name="T12" fmla="*/ 47 w 95"/>
                <a:gd name="T13" fmla="*/ 0 h 234"/>
                <a:gd name="T14" fmla="*/ 61 w 95"/>
                <a:gd name="T15" fmla="*/ 6 h 234"/>
                <a:gd name="T16" fmla="*/ 67 w 95"/>
                <a:gd name="T17" fmla="*/ 19 h 234"/>
                <a:gd name="T18" fmla="*/ 95 w 95"/>
                <a:gd name="T19" fmla="*/ 134 h 234"/>
                <a:gd name="T20" fmla="*/ 86 w 95"/>
                <a:gd name="T21" fmla="*/ 143 h 234"/>
                <a:gd name="T22" fmla="*/ 77 w 95"/>
                <a:gd name="T23" fmla="*/ 134 h 234"/>
                <a:gd name="T24" fmla="*/ 77 w 95"/>
                <a:gd name="T25" fmla="*/ 69 h 234"/>
                <a:gd name="T26" fmla="*/ 73 w 95"/>
                <a:gd name="T27" fmla="*/ 69 h 234"/>
                <a:gd name="T28" fmla="*/ 73 w 95"/>
                <a:gd name="T29" fmla="*/ 224 h 234"/>
                <a:gd name="T30" fmla="*/ 62 w 95"/>
                <a:gd name="T31" fmla="*/ 234 h 234"/>
                <a:gd name="T32" fmla="*/ 51 w 95"/>
                <a:gd name="T33" fmla="*/ 224 h 234"/>
                <a:gd name="T34" fmla="*/ 51 w 95"/>
                <a:gd name="T35" fmla="*/ 133 h 234"/>
                <a:gd name="T36" fmla="*/ 45 w 95"/>
                <a:gd name="T37" fmla="*/ 133 h 234"/>
                <a:gd name="T38" fmla="*/ 45 w 95"/>
                <a:gd name="T39" fmla="*/ 224 h 234"/>
                <a:gd name="T40" fmla="*/ 34 w 95"/>
                <a:gd name="T41" fmla="*/ 234 h 234"/>
                <a:gd name="T42" fmla="*/ 22 w 95"/>
                <a:gd name="T43" fmla="*/ 224 h 234"/>
                <a:gd name="T44" fmla="*/ 22 w 95"/>
                <a:gd name="T45" fmla="*/ 69 h 234"/>
                <a:gd name="T46" fmla="*/ 18 w 95"/>
                <a:gd name="T47" fmla="*/ 69 h 234"/>
                <a:gd name="T48" fmla="*/ 18 w 95"/>
                <a:gd name="T49" fmla="*/ 134 h 234"/>
                <a:gd name="T50" fmla="*/ 9 w 95"/>
                <a:gd name="T51" fmla="*/ 143 h 234"/>
                <a:gd name="T52" fmla="*/ 0 w 95"/>
                <a:gd name="T53" fmla="*/ 134 h 234"/>
                <a:gd name="T54" fmla="*/ 0 w 95"/>
                <a:gd name="T55" fmla="*/ 60 h 234"/>
                <a:gd name="T56" fmla="*/ 25 w 95"/>
                <a:gd name="T57" fmla="*/ 42 h 234"/>
                <a:gd name="T58" fmla="*/ 71 w 95"/>
                <a:gd name="T59" fmla="*/ 42 h 234"/>
                <a:gd name="T60" fmla="*/ 95 w 95"/>
                <a:gd name="T61" fmla="*/ 60 h 234"/>
                <a:gd name="T62" fmla="*/ 95 w 95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5" h="234">
                  <a:moveTo>
                    <a:pt x="67" y="19"/>
                  </a:moveTo>
                  <a:cubicBezTo>
                    <a:pt x="67" y="25"/>
                    <a:pt x="65" y="29"/>
                    <a:pt x="61" y="34"/>
                  </a:cubicBezTo>
                  <a:cubicBezTo>
                    <a:pt x="57" y="38"/>
                    <a:pt x="53" y="40"/>
                    <a:pt x="47" y="40"/>
                  </a:cubicBezTo>
                  <a:cubicBezTo>
                    <a:pt x="42" y="40"/>
                    <a:pt x="37" y="38"/>
                    <a:pt x="34" y="34"/>
                  </a:cubicBezTo>
                  <a:cubicBezTo>
                    <a:pt x="30" y="29"/>
                    <a:pt x="28" y="25"/>
                    <a:pt x="28" y="19"/>
                  </a:cubicBezTo>
                  <a:cubicBezTo>
                    <a:pt x="28" y="14"/>
                    <a:pt x="30" y="9"/>
                    <a:pt x="33" y="6"/>
                  </a:cubicBezTo>
                  <a:cubicBezTo>
                    <a:pt x="37" y="2"/>
                    <a:pt x="42" y="0"/>
                    <a:pt x="47" y="0"/>
                  </a:cubicBezTo>
                  <a:cubicBezTo>
                    <a:pt x="53" y="0"/>
                    <a:pt x="57" y="2"/>
                    <a:pt x="61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5" y="134"/>
                  </a:moveTo>
                  <a:cubicBezTo>
                    <a:pt x="95" y="140"/>
                    <a:pt x="92" y="143"/>
                    <a:pt x="86" y="143"/>
                  </a:cubicBezTo>
                  <a:cubicBezTo>
                    <a:pt x="80" y="143"/>
                    <a:pt x="77" y="140"/>
                    <a:pt x="77" y="134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2" y="234"/>
                  </a:cubicBezTo>
                  <a:cubicBezTo>
                    <a:pt x="54" y="234"/>
                    <a:pt x="51" y="231"/>
                    <a:pt x="51" y="224"/>
                  </a:cubicBezTo>
                  <a:cubicBezTo>
                    <a:pt x="51" y="133"/>
                    <a:pt x="51" y="133"/>
                    <a:pt x="51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4" y="234"/>
                  </a:cubicBezTo>
                  <a:cubicBezTo>
                    <a:pt x="26" y="234"/>
                    <a:pt x="22" y="231"/>
                    <a:pt x="22" y="224"/>
                  </a:cubicBezTo>
                  <a:cubicBezTo>
                    <a:pt x="22" y="69"/>
                    <a:pt x="22" y="69"/>
                    <a:pt x="22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5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5" y="48"/>
                    <a:pt x="95" y="60"/>
                  </a:cubicBezTo>
                  <a:lnTo>
                    <a:pt x="95" y="134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440" name="Freeform 19"/>
            <p:cNvSpPr>
              <a:spLocks noEditPoints="1"/>
            </p:cNvSpPr>
            <p:nvPr/>
          </p:nvSpPr>
          <p:spPr bwMode="auto">
            <a:xfrm>
              <a:off x="1925774" y="2030581"/>
              <a:ext cx="279400" cy="679451"/>
            </a:xfrm>
            <a:custGeom>
              <a:avLst/>
              <a:gdLst>
                <a:gd name="T0" fmla="*/ 67 w 96"/>
                <a:gd name="T1" fmla="*/ 19 h 234"/>
                <a:gd name="T2" fmla="*/ 61 w 96"/>
                <a:gd name="T3" fmla="*/ 34 h 234"/>
                <a:gd name="T4" fmla="*/ 48 w 96"/>
                <a:gd name="T5" fmla="*/ 40 h 234"/>
                <a:gd name="T6" fmla="*/ 34 w 96"/>
                <a:gd name="T7" fmla="*/ 34 h 234"/>
                <a:gd name="T8" fmla="*/ 28 w 96"/>
                <a:gd name="T9" fmla="*/ 19 h 234"/>
                <a:gd name="T10" fmla="*/ 34 w 96"/>
                <a:gd name="T11" fmla="*/ 6 h 234"/>
                <a:gd name="T12" fmla="*/ 48 w 96"/>
                <a:gd name="T13" fmla="*/ 0 h 234"/>
                <a:gd name="T14" fmla="*/ 61 w 96"/>
                <a:gd name="T15" fmla="*/ 6 h 234"/>
                <a:gd name="T16" fmla="*/ 67 w 96"/>
                <a:gd name="T17" fmla="*/ 19 h 234"/>
                <a:gd name="T18" fmla="*/ 96 w 96"/>
                <a:gd name="T19" fmla="*/ 134 h 234"/>
                <a:gd name="T20" fmla="*/ 87 w 96"/>
                <a:gd name="T21" fmla="*/ 143 h 234"/>
                <a:gd name="T22" fmla="*/ 77 w 96"/>
                <a:gd name="T23" fmla="*/ 134 h 234"/>
                <a:gd name="T24" fmla="*/ 77 w 96"/>
                <a:gd name="T25" fmla="*/ 69 h 234"/>
                <a:gd name="T26" fmla="*/ 73 w 96"/>
                <a:gd name="T27" fmla="*/ 69 h 234"/>
                <a:gd name="T28" fmla="*/ 73 w 96"/>
                <a:gd name="T29" fmla="*/ 224 h 234"/>
                <a:gd name="T30" fmla="*/ 62 w 96"/>
                <a:gd name="T31" fmla="*/ 234 h 234"/>
                <a:gd name="T32" fmla="*/ 51 w 96"/>
                <a:gd name="T33" fmla="*/ 224 h 234"/>
                <a:gd name="T34" fmla="*/ 51 w 96"/>
                <a:gd name="T35" fmla="*/ 133 h 234"/>
                <a:gd name="T36" fmla="*/ 45 w 96"/>
                <a:gd name="T37" fmla="*/ 133 h 234"/>
                <a:gd name="T38" fmla="*/ 45 w 96"/>
                <a:gd name="T39" fmla="*/ 224 h 234"/>
                <a:gd name="T40" fmla="*/ 34 w 96"/>
                <a:gd name="T41" fmla="*/ 234 h 234"/>
                <a:gd name="T42" fmla="*/ 23 w 96"/>
                <a:gd name="T43" fmla="*/ 224 h 234"/>
                <a:gd name="T44" fmla="*/ 23 w 96"/>
                <a:gd name="T45" fmla="*/ 69 h 234"/>
                <a:gd name="T46" fmla="*/ 18 w 96"/>
                <a:gd name="T47" fmla="*/ 69 h 234"/>
                <a:gd name="T48" fmla="*/ 18 w 96"/>
                <a:gd name="T49" fmla="*/ 134 h 234"/>
                <a:gd name="T50" fmla="*/ 9 w 96"/>
                <a:gd name="T51" fmla="*/ 143 h 234"/>
                <a:gd name="T52" fmla="*/ 0 w 96"/>
                <a:gd name="T53" fmla="*/ 134 h 234"/>
                <a:gd name="T54" fmla="*/ 0 w 96"/>
                <a:gd name="T55" fmla="*/ 60 h 234"/>
                <a:gd name="T56" fmla="*/ 25 w 96"/>
                <a:gd name="T57" fmla="*/ 42 h 234"/>
                <a:gd name="T58" fmla="*/ 71 w 96"/>
                <a:gd name="T59" fmla="*/ 42 h 234"/>
                <a:gd name="T60" fmla="*/ 96 w 96"/>
                <a:gd name="T61" fmla="*/ 60 h 234"/>
                <a:gd name="T62" fmla="*/ 96 w 96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6" h="234">
                  <a:moveTo>
                    <a:pt x="67" y="19"/>
                  </a:moveTo>
                  <a:cubicBezTo>
                    <a:pt x="67" y="25"/>
                    <a:pt x="65" y="29"/>
                    <a:pt x="61" y="34"/>
                  </a:cubicBezTo>
                  <a:cubicBezTo>
                    <a:pt x="58" y="38"/>
                    <a:pt x="53" y="40"/>
                    <a:pt x="48" y="40"/>
                  </a:cubicBezTo>
                  <a:cubicBezTo>
                    <a:pt x="42" y="40"/>
                    <a:pt x="38" y="38"/>
                    <a:pt x="34" y="34"/>
                  </a:cubicBezTo>
                  <a:cubicBezTo>
                    <a:pt x="30" y="29"/>
                    <a:pt x="28" y="25"/>
                    <a:pt x="28" y="19"/>
                  </a:cubicBezTo>
                  <a:cubicBezTo>
                    <a:pt x="28" y="14"/>
                    <a:pt x="30" y="9"/>
                    <a:pt x="34" y="6"/>
                  </a:cubicBezTo>
                  <a:cubicBezTo>
                    <a:pt x="37" y="2"/>
                    <a:pt x="42" y="0"/>
                    <a:pt x="48" y="0"/>
                  </a:cubicBezTo>
                  <a:cubicBezTo>
                    <a:pt x="53" y="0"/>
                    <a:pt x="58" y="2"/>
                    <a:pt x="61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6" y="134"/>
                  </a:moveTo>
                  <a:cubicBezTo>
                    <a:pt x="96" y="140"/>
                    <a:pt x="93" y="143"/>
                    <a:pt x="87" y="143"/>
                  </a:cubicBezTo>
                  <a:cubicBezTo>
                    <a:pt x="81" y="143"/>
                    <a:pt x="77" y="140"/>
                    <a:pt x="77" y="134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2" y="234"/>
                  </a:cubicBezTo>
                  <a:cubicBezTo>
                    <a:pt x="54" y="234"/>
                    <a:pt x="51" y="231"/>
                    <a:pt x="51" y="224"/>
                  </a:cubicBezTo>
                  <a:cubicBezTo>
                    <a:pt x="51" y="133"/>
                    <a:pt x="51" y="133"/>
                    <a:pt x="51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4" y="234"/>
                  </a:cubicBezTo>
                  <a:cubicBezTo>
                    <a:pt x="26" y="234"/>
                    <a:pt x="23" y="231"/>
                    <a:pt x="23" y="224"/>
                  </a:cubicBezTo>
                  <a:cubicBezTo>
                    <a:pt x="23" y="69"/>
                    <a:pt x="23" y="69"/>
                    <a:pt x="23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5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6" y="48"/>
                    <a:pt x="96" y="60"/>
                  </a:cubicBezTo>
                  <a:lnTo>
                    <a:pt x="96" y="13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441" name="Freeform 20"/>
            <p:cNvSpPr>
              <a:spLocks noEditPoints="1"/>
            </p:cNvSpPr>
            <p:nvPr/>
          </p:nvSpPr>
          <p:spPr bwMode="auto">
            <a:xfrm>
              <a:off x="4855240" y="2030581"/>
              <a:ext cx="279400" cy="679451"/>
            </a:xfrm>
            <a:custGeom>
              <a:avLst/>
              <a:gdLst>
                <a:gd name="T0" fmla="*/ 67 w 96"/>
                <a:gd name="T1" fmla="*/ 19 h 234"/>
                <a:gd name="T2" fmla="*/ 61 w 96"/>
                <a:gd name="T3" fmla="*/ 34 h 234"/>
                <a:gd name="T4" fmla="*/ 48 w 96"/>
                <a:gd name="T5" fmla="*/ 40 h 234"/>
                <a:gd name="T6" fmla="*/ 34 w 96"/>
                <a:gd name="T7" fmla="*/ 34 h 234"/>
                <a:gd name="T8" fmla="*/ 28 w 96"/>
                <a:gd name="T9" fmla="*/ 19 h 234"/>
                <a:gd name="T10" fmla="*/ 34 w 96"/>
                <a:gd name="T11" fmla="*/ 6 h 234"/>
                <a:gd name="T12" fmla="*/ 48 w 96"/>
                <a:gd name="T13" fmla="*/ 0 h 234"/>
                <a:gd name="T14" fmla="*/ 61 w 96"/>
                <a:gd name="T15" fmla="*/ 6 h 234"/>
                <a:gd name="T16" fmla="*/ 67 w 96"/>
                <a:gd name="T17" fmla="*/ 19 h 234"/>
                <a:gd name="T18" fmla="*/ 96 w 96"/>
                <a:gd name="T19" fmla="*/ 134 h 234"/>
                <a:gd name="T20" fmla="*/ 86 w 96"/>
                <a:gd name="T21" fmla="*/ 143 h 234"/>
                <a:gd name="T22" fmla="*/ 77 w 96"/>
                <a:gd name="T23" fmla="*/ 134 h 234"/>
                <a:gd name="T24" fmla="*/ 77 w 96"/>
                <a:gd name="T25" fmla="*/ 69 h 234"/>
                <a:gd name="T26" fmla="*/ 73 w 96"/>
                <a:gd name="T27" fmla="*/ 69 h 234"/>
                <a:gd name="T28" fmla="*/ 73 w 96"/>
                <a:gd name="T29" fmla="*/ 224 h 234"/>
                <a:gd name="T30" fmla="*/ 62 w 96"/>
                <a:gd name="T31" fmla="*/ 234 h 234"/>
                <a:gd name="T32" fmla="*/ 51 w 96"/>
                <a:gd name="T33" fmla="*/ 224 h 234"/>
                <a:gd name="T34" fmla="*/ 51 w 96"/>
                <a:gd name="T35" fmla="*/ 133 h 234"/>
                <a:gd name="T36" fmla="*/ 45 w 96"/>
                <a:gd name="T37" fmla="*/ 133 h 234"/>
                <a:gd name="T38" fmla="*/ 45 w 96"/>
                <a:gd name="T39" fmla="*/ 224 h 234"/>
                <a:gd name="T40" fmla="*/ 34 w 96"/>
                <a:gd name="T41" fmla="*/ 234 h 234"/>
                <a:gd name="T42" fmla="*/ 23 w 96"/>
                <a:gd name="T43" fmla="*/ 224 h 234"/>
                <a:gd name="T44" fmla="*/ 23 w 96"/>
                <a:gd name="T45" fmla="*/ 69 h 234"/>
                <a:gd name="T46" fmla="*/ 18 w 96"/>
                <a:gd name="T47" fmla="*/ 69 h 234"/>
                <a:gd name="T48" fmla="*/ 18 w 96"/>
                <a:gd name="T49" fmla="*/ 134 h 234"/>
                <a:gd name="T50" fmla="*/ 9 w 96"/>
                <a:gd name="T51" fmla="*/ 143 h 234"/>
                <a:gd name="T52" fmla="*/ 0 w 96"/>
                <a:gd name="T53" fmla="*/ 134 h 234"/>
                <a:gd name="T54" fmla="*/ 0 w 96"/>
                <a:gd name="T55" fmla="*/ 60 h 234"/>
                <a:gd name="T56" fmla="*/ 25 w 96"/>
                <a:gd name="T57" fmla="*/ 42 h 234"/>
                <a:gd name="T58" fmla="*/ 71 w 96"/>
                <a:gd name="T59" fmla="*/ 42 h 234"/>
                <a:gd name="T60" fmla="*/ 96 w 96"/>
                <a:gd name="T61" fmla="*/ 60 h 234"/>
                <a:gd name="T62" fmla="*/ 96 w 96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6" h="234">
                  <a:moveTo>
                    <a:pt x="67" y="19"/>
                  </a:moveTo>
                  <a:cubicBezTo>
                    <a:pt x="67" y="25"/>
                    <a:pt x="65" y="29"/>
                    <a:pt x="61" y="34"/>
                  </a:cubicBezTo>
                  <a:cubicBezTo>
                    <a:pt x="58" y="38"/>
                    <a:pt x="53" y="40"/>
                    <a:pt x="48" y="40"/>
                  </a:cubicBezTo>
                  <a:cubicBezTo>
                    <a:pt x="42" y="40"/>
                    <a:pt x="38" y="38"/>
                    <a:pt x="34" y="34"/>
                  </a:cubicBezTo>
                  <a:cubicBezTo>
                    <a:pt x="30" y="29"/>
                    <a:pt x="28" y="25"/>
                    <a:pt x="28" y="19"/>
                  </a:cubicBezTo>
                  <a:cubicBezTo>
                    <a:pt x="28" y="14"/>
                    <a:pt x="30" y="9"/>
                    <a:pt x="34" y="6"/>
                  </a:cubicBezTo>
                  <a:cubicBezTo>
                    <a:pt x="37" y="2"/>
                    <a:pt x="42" y="0"/>
                    <a:pt x="48" y="0"/>
                  </a:cubicBezTo>
                  <a:cubicBezTo>
                    <a:pt x="53" y="0"/>
                    <a:pt x="58" y="2"/>
                    <a:pt x="61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6" y="134"/>
                  </a:moveTo>
                  <a:cubicBezTo>
                    <a:pt x="96" y="140"/>
                    <a:pt x="93" y="143"/>
                    <a:pt x="86" y="143"/>
                  </a:cubicBezTo>
                  <a:cubicBezTo>
                    <a:pt x="80" y="143"/>
                    <a:pt x="77" y="140"/>
                    <a:pt x="77" y="134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2" y="234"/>
                  </a:cubicBezTo>
                  <a:cubicBezTo>
                    <a:pt x="54" y="234"/>
                    <a:pt x="51" y="231"/>
                    <a:pt x="51" y="224"/>
                  </a:cubicBezTo>
                  <a:cubicBezTo>
                    <a:pt x="51" y="133"/>
                    <a:pt x="51" y="133"/>
                    <a:pt x="51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4" y="234"/>
                  </a:cubicBezTo>
                  <a:cubicBezTo>
                    <a:pt x="26" y="234"/>
                    <a:pt x="23" y="231"/>
                    <a:pt x="23" y="224"/>
                  </a:cubicBezTo>
                  <a:cubicBezTo>
                    <a:pt x="23" y="69"/>
                    <a:pt x="23" y="69"/>
                    <a:pt x="23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5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6" y="48"/>
                    <a:pt x="96" y="60"/>
                  </a:cubicBezTo>
                  <a:lnTo>
                    <a:pt x="96" y="134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442" name="Freeform 21"/>
            <p:cNvSpPr>
              <a:spLocks noEditPoints="1"/>
            </p:cNvSpPr>
            <p:nvPr/>
          </p:nvSpPr>
          <p:spPr bwMode="auto">
            <a:xfrm>
              <a:off x="3096290" y="2030581"/>
              <a:ext cx="277284" cy="679451"/>
            </a:xfrm>
            <a:custGeom>
              <a:avLst/>
              <a:gdLst>
                <a:gd name="T0" fmla="*/ 67 w 95"/>
                <a:gd name="T1" fmla="*/ 19 h 234"/>
                <a:gd name="T2" fmla="*/ 61 w 95"/>
                <a:gd name="T3" fmla="*/ 34 h 234"/>
                <a:gd name="T4" fmla="*/ 47 w 95"/>
                <a:gd name="T5" fmla="*/ 40 h 234"/>
                <a:gd name="T6" fmla="*/ 33 w 95"/>
                <a:gd name="T7" fmla="*/ 34 h 234"/>
                <a:gd name="T8" fmla="*/ 28 w 95"/>
                <a:gd name="T9" fmla="*/ 19 h 234"/>
                <a:gd name="T10" fmla="*/ 33 w 95"/>
                <a:gd name="T11" fmla="*/ 6 h 234"/>
                <a:gd name="T12" fmla="*/ 47 w 95"/>
                <a:gd name="T13" fmla="*/ 0 h 234"/>
                <a:gd name="T14" fmla="*/ 61 w 95"/>
                <a:gd name="T15" fmla="*/ 6 h 234"/>
                <a:gd name="T16" fmla="*/ 67 w 95"/>
                <a:gd name="T17" fmla="*/ 19 h 234"/>
                <a:gd name="T18" fmla="*/ 95 w 95"/>
                <a:gd name="T19" fmla="*/ 134 h 234"/>
                <a:gd name="T20" fmla="*/ 86 w 95"/>
                <a:gd name="T21" fmla="*/ 143 h 234"/>
                <a:gd name="T22" fmla="*/ 77 w 95"/>
                <a:gd name="T23" fmla="*/ 134 h 234"/>
                <a:gd name="T24" fmla="*/ 77 w 95"/>
                <a:gd name="T25" fmla="*/ 69 h 234"/>
                <a:gd name="T26" fmla="*/ 73 w 95"/>
                <a:gd name="T27" fmla="*/ 69 h 234"/>
                <a:gd name="T28" fmla="*/ 73 w 95"/>
                <a:gd name="T29" fmla="*/ 224 h 234"/>
                <a:gd name="T30" fmla="*/ 62 w 95"/>
                <a:gd name="T31" fmla="*/ 234 h 234"/>
                <a:gd name="T32" fmla="*/ 50 w 95"/>
                <a:gd name="T33" fmla="*/ 224 h 234"/>
                <a:gd name="T34" fmla="*/ 50 w 95"/>
                <a:gd name="T35" fmla="*/ 133 h 234"/>
                <a:gd name="T36" fmla="*/ 45 w 95"/>
                <a:gd name="T37" fmla="*/ 133 h 234"/>
                <a:gd name="T38" fmla="*/ 45 w 95"/>
                <a:gd name="T39" fmla="*/ 224 h 234"/>
                <a:gd name="T40" fmla="*/ 33 w 95"/>
                <a:gd name="T41" fmla="*/ 234 h 234"/>
                <a:gd name="T42" fmla="*/ 22 w 95"/>
                <a:gd name="T43" fmla="*/ 224 h 234"/>
                <a:gd name="T44" fmla="*/ 22 w 95"/>
                <a:gd name="T45" fmla="*/ 69 h 234"/>
                <a:gd name="T46" fmla="*/ 18 w 95"/>
                <a:gd name="T47" fmla="*/ 69 h 234"/>
                <a:gd name="T48" fmla="*/ 18 w 95"/>
                <a:gd name="T49" fmla="*/ 134 h 234"/>
                <a:gd name="T50" fmla="*/ 9 w 95"/>
                <a:gd name="T51" fmla="*/ 143 h 234"/>
                <a:gd name="T52" fmla="*/ 0 w 95"/>
                <a:gd name="T53" fmla="*/ 134 h 234"/>
                <a:gd name="T54" fmla="*/ 0 w 95"/>
                <a:gd name="T55" fmla="*/ 60 h 234"/>
                <a:gd name="T56" fmla="*/ 25 w 95"/>
                <a:gd name="T57" fmla="*/ 42 h 234"/>
                <a:gd name="T58" fmla="*/ 71 w 95"/>
                <a:gd name="T59" fmla="*/ 42 h 234"/>
                <a:gd name="T60" fmla="*/ 95 w 95"/>
                <a:gd name="T61" fmla="*/ 60 h 234"/>
                <a:gd name="T62" fmla="*/ 95 w 95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5" h="234">
                  <a:moveTo>
                    <a:pt x="67" y="19"/>
                  </a:moveTo>
                  <a:cubicBezTo>
                    <a:pt x="67" y="25"/>
                    <a:pt x="65" y="29"/>
                    <a:pt x="61" y="34"/>
                  </a:cubicBezTo>
                  <a:cubicBezTo>
                    <a:pt x="57" y="38"/>
                    <a:pt x="53" y="40"/>
                    <a:pt x="47" y="40"/>
                  </a:cubicBezTo>
                  <a:cubicBezTo>
                    <a:pt x="42" y="40"/>
                    <a:pt x="37" y="38"/>
                    <a:pt x="33" y="34"/>
                  </a:cubicBezTo>
                  <a:cubicBezTo>
                    <a:pt x="30" y="29"/>
                    <a:pt x="28" y="25"/>
                    <a:pt x="28" y="19"/>
                  </a:cubicBezTo>
                  <a:cubicBezTo>
                    <a:pt x="28" y="14"/>
                    <a:pt x="30" y="9"/>
                    <a:pt x="33" y="6"/>
                  </a:cubicBezTo>
                  <a:cubicBezTo>
                    <a:pt x="37" y="2"/>
                    <a:pt x="42" y="0"/>
                    <a:pt x="47" y="0"/>
                  </a:cubicBezTo>
                  <a:cubicBezTo>
                    <a:pt x="53" y="0"/>
                    <a:pt x="57" y="2"/>
                    <a:pt x="61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5" y="134"/>
                  </a:moveTo>
                  <a:cubicBezTo>
                    <a:pt x="95" y="140"/>
                    <a:pt x="92" y="143"/>
                    <a:pt x="86" y="143"/>
                  </a:cubicBezTo>
                  <a:cubicBezTo>
                    <a:pt x="80" y="143"/>
                    <a:pt x="77" y="140"/>
                    <a:pt x="77" y="134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2" y="234"/>
                  </a:cubicBezTo>
                  <a:cubicBezTo>
                    <a:pt x="54" y="234"/>
                    <a:pt x="50" y="231"/>
                    <a:pt x="50" y="224"/>
                  </a:cubicBezTo>
                  <a:cubicBezTo>
                    <a:pt x="50" y="133"/>
                    <a:pt x="50" y="133"/>
                    <a:pt x="50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3" y="234"/>
                  </a:cubicBezTo>
                  <a:cubicBezTo>
                    <a:pt x="26" y="234"/>
                    <a:pt x="22" y="231"/>
                    <a:pt x="22" y="224"/>
                  </a:cubicBezTo>
                  <a:cubicBezTo>
                    <a:pt x="22" y="69"/>
                    <a:pt x="22" y="69"/>
                    <a:pt x="22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5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5" y="48"/>
                    <a:pt x="95" y="60"/>
                  </a:cubicBezTo>
                  <a:lnTo>
                    <a:pt x="95" y="134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443" name="Freeform 23"/>
            <p:cNvSpPr>
              <a:spLocks noEditPoints="1"/>
            </p:cNvSpPr>
            <p:nvPr/>
          </p:nvSpPr>
          <p:spPr bwMode="auto">
            <a:xfrm>
              <a:off x="3682607" y="2030581"/>
              <a:ext cx="277284" cy="679451"/>
            </a:xfrm>
            <a:custGeom>
              <a:avLst/>
              <a:gdLst>
                <a:gd name="T0" fmla="*/ 67 w 96"/>
                <a:gd name="T1" fmla="*/ 19 h 234"/>
                <a:gd name="T2" fmla="*/ 62 w 96"/>
                <a:gd name="T3" fmla="*/ 34 h 234"/>
                <a:gd name="T4" fmla="*/ 48 w 96"/>
                <a:gd name="T5" fmla="*/ 40 h 234"/>
                <a:gd name="T6" fmla="*/ 34 w 96"/>
                <a:gd name="T7" fmla="*/ 34 h 234"/>
                <a:gd name="T8" fmla="*/ 28 w 96"/>
                <a:gd name="T9" fmla="*/ 19 h 234"/>
                <a:gd name="T10" fmla="*/ 34 w 96"/>
                <a:gd name="T11" fmla="*/ 6 h 234"/>
                <a:gd name="T12" fmla="*/ 48 w 96"/>
                <a:gd name="T13" fmla="*/ 0 h 234"/>
                <a:gd name="T14" fmla="*/ 62 w 96"/>
                <a:gd name="T15" fmla="*/ 6 h 234"/>
                <a:gd name="T16" fmla="*/ 67 w 96"/>
                <a:gd name="T17" fmla="*/ 19 h 234"/>
                <a:gd name="T18" fmla="*/ 96 w 96"/>
                <a:gd name="T19" fmla="*/ 134 h 234"/>
                <a:gd name="T20" fmla="*/ 87 w 96"/>
                <a:gd name="T21" fmla="*/ 143 h 234"/>
                <a:gd name="T22" fmla="*/ 78 w 96"/>
                <a:gd name="T23" fmla="*/ 134 h 234"/>
                <a:gd name="T24" fmla="*/ 78 w 96"/>
                <a:gd name="T25" fmla="*/ 69 h 234"/>
                <a:gd name="T26" fmla="*/ 73 w 96"/>
                <a:gd name="T27" fmla="*/ 69 h 234"/>
                <a:gd name="T28" fmla="*/ 73 w 96"/>
                <a:gd name="T29" fmla="*/ 224 h 234"/>
                <a:gd name="T30" fmla="*/ 62 w 96"/>
                <a:gd name="T31" fmla="*/ 234 h 234"/>
                <a:gd name="T32" fmla="*/ 51 w 96"/>
                <a:gd name="T33" fmla="*/ 224 h 234"/>
                <a:gd name="T34" fmla="*/ 51 w 96"/>
                <a:gd name="T35" fmla="*/ 133 h 234"/>
                <a:gd name="T36" fmla="*/ 45 w 96"/>
                <a:gd name="T37" fmla="*/ 133 h 234"/>
                <a:gd name="T38" fmla="*/ 45 w 96"/>
                <a:gd name="T39" fmla="*/ 224 h 234"/>
                <a:gd name="T40" fmla="*/ 34 w 96"/>
                <a:gd name="T41" fmla="*/ 234 h 234"/>
                <a:gd name="T42" fmla="*/ 23 w 96"/>
                <a:gd name="T43" fmla="*/ 224 h 234"/>
                <a:gd name="T44" fmla="*/ 23 w 96"/>
                <a:gd name="T45" fmla="*/ 69 h 234"/>
                <a:gd name="T46" fmla="*/ 18 w 96"/>
                <a:gd name="T47" fmla="*/ 69 h 234"/>
                <a:gd name="T48" fmla="*/ 18 w 96"/>
                <a:gd name="T49" fmla="*/ 134 h 234"/>
                <a:gd name="T50" fmla="*/ 9 w 96"/>
                <a:gd name="T51" fmla="*/ 143 h 234"/>
                <a:gd name="T52" fmla="*/ 0 w 96"/>
                <a:gd name="T53" fmla="*/ 134 h 234"/>
                <a:gd name="T54" fmla="*/ 0 w 96"/>
                <a:gd name="T55" fmla="*/ 60 h 234"/>
                <a:gd name="T56" fmla="*/ 25 w 96"/>
                <a:gd name="T57" fmla="*/ 42 h 234"/>
                <a:gd name="T58" fmla="*/ 71 w 96"/>
                <a:gd name="T59" fmla="*/ 42 h 234"/>
                <a:gd name="T60" fmla="*/ 96 w 96"/>
                <a:gd name="T61" fmla="*/ 60 h 234"/>
                <a:gd name="T62" fmla="*/ 96 w 96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6" h="234">
                  <a:moveTo>
                    <a:pt x="67" y="19"/>
                  </a:moveTo>
                  <a:cubicBezTo>
                    <a:pt x="67" y="25"/>
                    <a:pt x="66" y="29"/>
                    <a:pt x="62" y="34"/>
                  </a:cubicBezTo>
                  <a:cubicBezTo>
                    <a:pt x="58" y="38"/>
                    <a:pt x="53" y="40"/>
                    <a:pt x="48" y="40"/>
                  </a:cubicBezTo>
                  <a:cubicBezTo>
                    <a:pt x="42" y="40"/>
                    <a:pt x="38" y="38"/>
                    <a:pt x="34" y="34"/>
                  </a:cubicBezTo>
                  <a:cubicBezTo>
                    <a:pt x="30" y="29"/>
                    <a:pt x="28" y="25"/>
                    <a:pt x="28" y="19"/>
                  </a:cubicBezTo>
                  <a:cubicBezTo>
                    <a:pt x="28" y="14"/>
                    <a:pt x="30" y="9"/>
                    <a:pt x="34" y="6"/>
                  </a:cubicBezTo>
                  <a:cubicBezTo>
                    <a:pt x="38" y="2"/>
                    <a:pt x="42" y="0"/>
                    <a:pt x="48" y="0"/>
                  </a:cubicBezTo>
                  <a:cubicBezTo>
                    <a:pt x="53" y="0"/>
                    <a:pt x="58" y="2"/>
                    <a:pt x="62" y="6"/>
                  </a:cubicBezTo>
                  <a:cubicBezTo>
                    <a:pt x="66" y="9"/>
                    <a:pt x="67" y="14"/>
                    <a:pt x="67" y="19"/>
                  </a:cubicBezTo>
                  <a:close/>
                  <a:moveTo>
                    <a:pt x="96" y="134"/>
                  </a:moveTo>
                  <a:cubicBezTo>
                    <a:pt x="96" y="140"/>
                    <a:pt x="93" y="143"/>
                    <a:pt x="87" y="143"/>
                  </a:cubicBezTo>
                  <a:cubicBezTo>
                    <a:pt x="81" y="143"/>
                    <a:pt x="78" y="140"/>
                    <a:pt x="78" y="134"/>
                  </a:cubicBezTo>
                  <a:cubicBezTo>
                    <a:pt x="78" y="69"/>
                    <a:pt x="78" y="69"/>
                    <a:pt x="78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2" y="234"/>
                  </a:cubicBezTo>
                  <a:cubicBezTo>
                    <a:pt x="54" y="234"/>
                    <a:pt x="51" y="231"/>
                    <a:pt x="51" y="224"/>
                  </a:cubicBezTo>
                  <a:cubicBezTo>
                    <a:pt x="51" y="133"/>
                    <a:pt x="51" y="133"/>
                    <a:pt x="51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4" y="234"/>
                  </a:cubicBezTo>
                  <a:cubicBezTo>
                    <a:pt x="26" y="234"/>
                    <a:pt x="23" y="231"/>
                    <a:pt x="23" y="224"/>
                  </a:cubicBezTo>
                  <a:cubicBezTo>
                    <a:pt x="23" y="69"/>
                    <a:pt x="23" y="69"/>
                    <a:pt x="23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5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6" y="48"/>
                    <a:pt x="96" y="60"/>
                  </a:cubicBezTo>
                  <a:lnTo>
                    <a:pt x="96" y="134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444" name="Freeform 5"/>
            <p:cNvSpPr>
              <a:spLocks noEditPoints="1"/>
            </p:cNvSpPr>
            <p:nvPr/>
          </p:nvSpPr>
          <p:spPr bwMode="auto">
            <a:xfrm>
              <a:off x="5170623" y="2030581"/>
              <a:ext cx="277284" cy="679451"/>
            </a:xfrm>
            <a:custGeom>
              <a:avLst/>
              <a:gdLst>
                <a:gd name="T0" fmla="*/ 67 w 95"/>
                <a:gd name="T1" fmla="*/ 19 h 234"/>
                <a:gd name="T2" fmla="*/ 61 w 95"/>
                <a:gd name="T3" fmla="*/ 34 h 234"/>
                <a:gd name="T4" fmla="*/ 47 w 95"/>
                <a:gd name="T5" fmla="*/ 40 h 234"/>
                <a:gd name="T6" fmla="*/ 33 w 95"/>
                <a:gd name="T7" fmla="*/ 34 h 234"/>
                <a:gd name="T8" fmla="*/ 28 w 95"/>
                <a:gd name="T9" fmla="*/ 19 h 234"/>
                <a:gd name="T10" fmla="*/ 33 w 95"/>
                <a:gd name="T11" fmla="*/ 6 h 234"/>
                <a:gd name="T12" fmla="*/ 47 w 95"/>
                <a:gd name="T13" fmla="*/ 0 h 234"/>
                <a:gd name="T14" fmla="*/ 61 w 95"/>
                <a:gd name="T15" fmla="*/ 6 h 234"/>
                <a:gd name="T16" fmla="*/ 67 w 95"/>
                <a:gd name="T17" fmla="*/ 19 h 234"/>
                <a:gd name="T18" fmla="*/ 95 w 95"/>
                <a:gd name="T19" fmla="*/ 134 h 234"/>
                <a:gd name="T20" fmla="*/ 86 w 95"/>
                <a:gd name="T21" fmla="*/ 143 h 234"/>
                <a:gd name="T22" fmla="*/ 77 w 95"/>
                <a:gd name="T23" fmla="*/ 134 h 234"/>
                <a:gd name="T24" fmla="*/ 77 w 95"/>
                <a:gd name="T25" fmla="*/ 69 h 234"/>
                <a:gd name="T26" fmla="*/ 73 w 95"/>
                <a:gd name="T27" fmla="*/ 69 h 234"/>
                <a:gd name="T28" fmla="*/ 73 w 95"/>
                <a:gd name="T29" fmla="*/ 224 h 234"/>
                <a:gd name="T30" fmla="*/ 62 w 95"/>
                <a:gd name="T31" fmla="*/ 234 h 234"/>
                <a:gd name="T32" fmla="*/ 50 w 95"/>
                <a:gd name="T33" fmla="*/ 224 h 234"/>
                <a:gd name="T34" fmla="*/ 50 w 95"/>
                <a:gd name="T35" fmla="*/ 133 h 234"/>
                <a:gd name="T36" fmla="*/ 45 w 95"/>
                <a:gd name="T37" fmla="*/ 133 h 234"/>
                <a:gd name="T38" fmla="*/ 45 w 95"/>
                <a:gd name="T39" fmla="*/ 224 h 234"/>
                <a:gd name="T40" fmla="*/ 33 w 95"/>
                <a:gd name="T41" fmla="*/ 234 h 234"/>
                <a:gd name="T42" fmla="*/ 22 w 95"/>
                <a:gd name="T43" fmla="*/ 224 h 234"/>
                <a:gd name="T44" fmla="*/ 22 w 95"/>
                <a:gd name="T45" fmla="*/ 69 h 234"/>
                <a:gd name="T46" fmla="*/ 18 w 95"/>
                <a:gd name="T47" fmla="*/ 69 h 234"/>
                <a:gd name="T48" fmla="*/ 18 w 95"/>
                <a:gd name="T49" fmla="*/ 134 h 234"/>
                <a:gd name="T50" fmla="*/ 9 w 95"/>
                <a:gd name="T51" fmla="*/ 143 h 234"/>
                <a:gd name="T52" fmla="*/ 0 w 95"/>
                <a:gd name="T53" fmla="*/ 134 h 234"/>
                <a:gd name="T54" fmla="*/ 0 w 95"/>
                <a:gd name="T55" fmla="*/ 60 h 234"/>
                <a:gd name="T56" fmla="*/ 24 w 95"/>
                <a:gd name="T57" fmla="*/ 42 h 234"/>
                <a:gd name="T58" fmla="*/ 71 w 95"/>
                <a:gd name="T59" fmla="*/ 42 h 234"/>
                <a:gd name="T60" fmla="*/ 95 w 95"/>
                <a:gd name="T61" fmla="*/ 60 h 234"/>
                <a:gd name="T62" fmla="*/ 95 w 95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5" h="234">
                  <a:moveTo>
                    <a:pt x="67" y="19"/>
                  </a:moveTo>
                  <a:cubicBezTo>
                    <a:pt x="67" y="25"/>
                    <a:pt x="65" y="29"/>
                    <a:pt x="61" y="34"/>
                  </a:cubicBezTo>
                  <a:cubicBezTo>
                    <a:pt x="57" y="38"/>
                    <a:pt x="53" y="40"/>
                    <a:pt x="47" y="40"/>
                  </a:cubicBezTo>
                  <a:cubicBezTo>
                    <a:pt x="42" y="40"/>
                    <a:pt x="37" y="38"/>
                    <a:pt x="33" y="34"/>
                  </a:cubicBezTo>
                  <a:cubicBezTo>
                    <a:pt x="29" y="29"/>
                    <a:pt x="28" y="25"/>
                    <a:pt x="28" y="19"/>
                  </a:cubicBezTo>
                  <a:cubicBezTo>
                    <a:pt x="28" y="14"/>
                    <a:pt x="29" y="9"/>
                    <a:pt x="33" y="6"/>
                  </a:cubicBezTo>
                  <a:cubicBezTo>
                    <a:pt x="37" y="2"/>
                    <a:pt x="42" y="0"/>
                    <a:pt x="47" y="0"/>
                  </a:cubicBezTo>
                  <a:cubicBezTo>
                    <a:pt x="53" y="0"/>
                    <a:pt x="57" y="2"/>
                    <a:pt x="61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5" y="134"/>
                  </a:moveTo>
                  <a:cubicBezTo>
                    <a:pt x="95" y="140"/>
                    <a:pt x="92" y="143"/>
                    <a:pt x="86" y="143"/>
                  </a:cubicBezTo>
                  <a:cubicBezTo>
                    <a:pt x="80" y="143"/>
                    <a:pt x="77" y="140"/>
                    <a:pt x="77" y="134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2" y="234"/>
                  </a:cubicBezTo>
                  <a:cubicBezTo>
                    <a:pt x="54" y="234"/>
                    <a:pt x="50" y="231"/>
                    <a:pt x="50" y="224"/>
                  </a:cubicBezTo>
                  <a:cubicBezTo>
                    <a:pt x="50" y="133"/>
                    <a:pt x="50" y="133"/>
                    <a:pt x="50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3" y="234"/>
                  </a:cubicBezTo>
                  <a:cubicBezTo>
                    <a:pt x="26" y="234"/>
                    <a:pt x="22" y="231"/>
                    <a:pt x="22" y="224"/>
                  </a:cubicBezTo>
                  <a:cubicBezTo>
                    <a:pt x="22" y="69"/>
                    <a:pt x="22" y="69"/>
                    <a:pt x="22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4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5" y="48"/>
                    <a:pt x="95" y="60"/>
                  </a:cubicBezTo>
                  <a:lnTo>
                    <a:pt x="95" y="134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445" name="Freeform 7"/>
            <p:cNvSpPr>
              <a:spLocks noEditPoints="1"/>
            </p:cNvSpPr>
            <p:nvPr/>
          </p:nvSpPr>
          <p:spPr bwMode="auto">
            <a:xfrm>
              <a:off x="6341139" y="2030581"/>
              <a:ext cx="277284" cy="679451"/>
            </a:xfrm>
            <a:custGeom>
              <a:avLst/>
              <a:gdLst>
                <a:gd name="T0" fmla="*/ 68 w 96"/>
                <a:gd name="T1" fmla="*/ 19 h 234"/>
                <a:gd name="T2" fmla="*/ 62 w 96"/>
                <a:gd name="T3" fmla="*/ 34 h 234"/>
                <a:gd name="T4" fmla="*/ 48 w 96"/>
                <a:gd name="T5" fmla="*/ 40 h 234"/>
                <a:gd name="T6" fmla="*/ 34 w 96"/>
                <a:gd name="T7" fmla="*/ 34 h 234"/>
                <a:gd name="T8" fmla="*/ 28 w 96"/>
                <a:gd name="T9" fmla="*/ 19 h 234"/>
                <a:gd name="T10" fmla="*/ 34 w 96"/>
                <a:gd name="T11" fmla="*/ 6 h 234"/>
                <a:gd name="T12" fmla="*/ 48 w 96"/>
                <a:gd name="T13" fmla="*/ 0 h 234"/>
                <a:gd name="T14" fmla="*/ 62 w 96"/>
                <a:gd name="T15" fmla="*/ 6 h 234"/>
                <a:gd name="T16" fmla="*/ 68 w 96"/>
                <a:gd name="T17" fmla="*/ 19 h 234"/>
                <a:gd name="T18" fmla="*/ 96 w 96"/>
                <a:gd name="T19" fmla="*/ 134 h 234"/>
                <a:gd name="T20" fmla="*/ 87 w 96"/>
                <a:gd name="T21" fmla="*/ 143 h 234"/>
                <a:gd name="T22" fmla="*/ 78 w 96"/>
                <a:gd name="T23" fmla="*/ 134 h 234"/>
                <a:gd name="T24" fmla="*/ 78 w 96"/>
                <a:gd name="T25" fmla="*/ 69 h 234"/>
                <a:gd name="T26" fmla="*/ 73 w 96"/>
                <a:gd name="T27" fmla="*/ 69 h 234"/>
                <a:gd name="T28" fmla="*/ 73 w 96"/>
                <a:gd name="T29" fmla="*/ 224 h 234"/>
                <a:gd name="T30" fmla="*/ 62 w 96"/>
                <a:gd name="T31" fmla="*/ 234 h 234"/>
                <a:gd name="T32" fmla="*/ 51 w 96"/>
                <a:gd name="T33" fmla="*/ 224 h 234"/>
                <a:gd name="T34" fmla="*/ 51 w 96"/>
                <a:gd name="T35" fmla="*/ 133 h 234"/>
                <a:gd name="T36" fmla="*/ 45 w 96"/>
                <a:gd name="T37" fmla="*/ 133 h 234"/>
                <a:gd name="T38" fmla="*/ 45 w 96"/>
                <a:gd name="T39" fmla="*/ 224 h 234"/>
                <a:gd name="T40" fmla="*/ 34 w 96"/>
                <a:gd name="T41" fmla="*/ 234 h 234"/>
                <a:gd name="T42" fmla="*/ 23 w 96"/>
                <a:gd name="T43" fmla="*/ 224 h 234"/>
                <a:gd name="T44" fmla="*/ 23 w 96"/>
                <a:gd name="T45" fmla="*/ 69 h 234"/>
                <a:gd name="T46" fmla="*/ 19 w 96"/>
                <a:gd name="T47" fmla="*/ 69 h 234"/>
                <a:gd name="T48" fmla="*/ 19 w 96"/>
                <a:gd name="T49" fmla="*/ 134 h 234"/>
                <a:gd name="T50" fmla="*/ 9 w 96"/>
                <a:gd name="T51" fmla="*/ 143 h 234"/>
                <a:gd name="T52" fmla="*/ 0 w 96"/>
                <a:gd name="T53" fmla="*/ 134 h 234"/>
                <a:gd name="T54" fmla="*/ 0 w 96"/>
                <a:gd name="T55" fmla="*/ 60 h 234"/>
                <a:gd name="T56" fmla="*/ 25 w 96"/>
                <a:gd name="T57" fmla="*/ 42 h 234"/>
                <a:gd name="T58" fmla="*/ 71 w 96"/>
                <a:gd name="T59" fmla="*/ 42 h 234"/>
                <a:gd name="T60" fmla="*/ 96 w 96"/>
                <a:gd name="T61" fmla="*/ 60 h 234"/>
                <a:gd name="T62" fmla="*/ 96 w 96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6" h="234">
                  <a:moveTo>
                    <a:pt x="68" y="19"/>
                  </a:moveTo>
                  <a:cubicBezTo>
                    <a:pt x="68" y="25"/>
                    <a:pt x="66" y="29"/>
                    <a:pt x="62" y="34"/>
                  </a:cubicBezTo>
                  <a:cubicBezTo>
                    <a:pt x="58" y="38"/>
                    <a:pt x="53" y="40"/>
                    <a:pt x="48" y="40"/>
                  </a:cubicBezTo>
                  <a:cubicBezTo>
                    <a:pt x="43" y="40"/>
                    <a:pt x="38" y="38"/>
                    <a:pt x="34" y="34"/>
                  </a:cubicBezTo>
                  <a:cubicBezTo>
                    <a:pt x="30" y="29"/>
                    <a:pt x="28" y="25"/>
                    <a:pt x="28" y="19"/>
                  </a:cubicBezTo>
                  <a:cubicBezTo>
                    <a:pt x="28" y="14"/>
                    <a:pt x="30" y="9"/>
                    <a:pt x="34" y="6"/>
                  </a:cubicBezTo>
                  <a:cubicBezTo>
                    <a:pt x="38" y="2"/>
                    <a:pt x="43" y="0"/>
                    <a:pt x="48" y="0"/>
                  </a:cubicBezTo>
                  <a:cubicBezTo>
                    <a:pt x="53" y="0"/>
                    <a:pt x="58" y="2"/>
                    <a:pt x="62" y="6"/>
                  </a:cubicBezTo>
                  <a:cubicBezTo>
                    <a:pt x="66" y="9"/>
                    <a:pt x="68" y="14"/>
                    <a:pt x="68" y="19"/>
                  </a:cubicBezTo>
                  <a:close/>
                  <a:moveTo>
                    <a:pt x="96" y="134"/>
                  </a:moveTo>
                  <a:cubicBezTo>
                    <a:pt x="96" y="140"/>
                    <a:pt x="93" y="143"/>
                    <a:pt x="87" y="143"/>
                  </a:cubicBezTo>
                  <a:cubicBezTo>
                    <a:pt x="81" y="143"/>
                    <a:pt x="78" y="140"/>
                    <a:pt x="78" y="134"/>
                  </a:cubicBezTo>
                  <a:cubicBezTo>
                    <a:pt x="78" y="69"/>
                    <a:pt x="78" y="69"/>
                    <a:pt x="78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70" y="234"/>
                    <a:pt x="62" y="234"/>
                  </a:cubicBezTo>
                  <a:cubicBezTo>
                    <a:pt x="55" y="234"/>
                    <a:pt x="51" y="231"/>
                    <a:pt x="51" y="224"/>
                  </a:cubicBezTo>
                  <a:cubicBezTo>
                    <a:pt x="51" y="133"/>
                    <a:pt x="51" y="133"/>
                    <a:pt x="51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2" y="234"/>
                    <a:pt x="34" y="234"/>
                  </a:cubicBezTo>
                  <a:cubicBezTo>
                    <a:pt x="27" y="234"/>
                    <a:pt x="23" y="231"/>
                    <a:pt x="23" y="224"/>
                  </a:cubicBezTo>
                  <a:cubicBezTo>
                    <a:pt x="23" y="69"/>
                    <a:pt x="23" y="69"/>
                    <a:pt x="23" y="69"/>
                  </a:cubicBezTo>
                  <a:cubicBezTo>
                    <a:pt x="19" y="69"/>
                    <a:pt x="19" y="69"/>
                    <a:pt x="19" y="69"/>
                  </a:cubicBezTo>
                  <a:cubicBezTo>
                    <a:pt x="19" y="134"/>
                    <a:pt x="19" y="134"/>
                    <a:pt x="19" y="134"/>
                  </a:cubicBezTo>
                  <a:cubicBezTo>
                    <a:pt x="19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9" y="42"/>
                    <a:pt x="25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8" y="42"/>
                    <a:pt x="96" y="48"/>
                    <a:pt x="96" y="60"/>
                  </a:cubicBezTo>
                  <a:lnTo>
                    <a:pt x="96" y="134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446" name="Freeform 9"/>
            <p:cNvSpPr>
              <a:spLocks noEditPoints="1"/>
            </p:cNvSpPr>
            <p:nvPr/>
          </p:nvSpPr>
          <p:spPr bwMode="auto">
            <a:xfrm>
              <a:off x="5759056" y="2030581"/>
              <a:ext cx="275167" cy="679451"/>
            </a:xfrm>
            <a:custGeom>
              <a:avLst/>
              <a:gdLst>
                <a:gd name="T0" fmla="*/ 67 w 95"/>
                <a:gd name="T1" fmla="*/ 19 h 234"/>
                <a:gd name="T2" fmla="*/ 61 w 95"/>
                <a:gd name="T3" fmla="*/ 34 h 234"/>
                <a:gd name="T4" fmla="*/ 47 w 95"/>
                <a:gd name="T5" fmla="*/ 40 h 234"/>
                <a:gd name="T6" fmla="*/ 33 w 95"/>
                <a:gd name="T7" fmla="*/ 34 h 234"/>
                <a:gd name="T8" fmla="*/ 27 w 95"/>
                <a:gd name="T9" fmla="*/ 19 h 234"/>
                <a:gd name="T10" fmla="*/ 33 w 95"/>
                <a:gd name="T11" fmla="*/ 6 h 234"/>
                <a:gd name="T12" fmla="*/ 47 w 95"/>
                <a:gd name="T13" fmla="*/ 0 h 234"/>
                <a:gd name="T14" fmla="*/ 61 w 95"/>
                <a:gd name="T15" fmla="*/ 6 h 234"/>
                <a:gd name="T16" fmla="*/ 67 w 95"/>
                <a:gd name="T17" fmla="*/ 19 h 234"/>
                <a:gd name="T18" fmla="*/ 95 w 95"/>
                <a:gd name="T19" fmla="*/ 134 h 234"/>
                <a:gd name="T20" fmla="*/ 86 w 95"/>
                <a:gd name="T21" fmla="*/ 143 h 234"/>
                <a:gd name="T22" fmla="*/ 77 w 95"/>
                <a:gd name="T23" fmla="*/ 134 h 234"/>
                <a:gd name="T24" fmla="*/ 77 w 95"/>
                <a:gd name="T25" fmla="*/ 69 h 234"/>
                <a:gd name="T26" fmla="*/ 73 w 95"/>
                <a:gd name="T27" fmla="*/ 69 h 234"/>
                <a:gd name="T28" fmla="*/ 73 w 95"/>
                <a:gd name="T29" fmla="*/ 224 h 234"/>
                <a:gd name="T30" fmla="*/ 61 w 95"/>
                <a:gd name="T31" fmla="*/ 234 h 234"/>
                <a:gd name="T32" fmla="*/ 50 w 95"/>
                <a:gd name="T33" fmla="*/ 224 h 234"/>
                <a:gd name="T34" fmla="*/ 50 w 95"/>
                <a:gd name="T35" fmla="*/ 133 h 234"/>
                <a:gd name="T36" fmla="*/ 45 w 95"/>
                <a:gd name="T37" fmla="*/ 133 h 234"/>
                <a:gd name="T38" fmla="*/ 45 w 95"/>
                <a:gd name="T39" fmla="*/ 224 h 234"/>
                <a:gd name="T40" fmla="*/ 33 w 95"/>
                <a:gd name="T41" fmla="*/ 234 h 234"/>
                <a:gd name="T42" fmla="*/ 22 w 95"/>
                <a:gd name="T43" fmla="*/ 224 h 234"/>
                <a:gd name="T44" fmla="*/ 22 w 95"/>
                <a:gd name="T45" fmla="*/ 69 h 234"/>
                <a:gd name="T46" fmla="*/ 18 w 95"/>
                <a:gd name="T47" fmla="*/ 69 h 234"/>
                <a:gd name="T48" fmla="*/ 18 w 95"/>
                <a:gd name="T49" fmla="*/ 134 h 234"/>
                <a:gd name="T50" fmla="*/ 9 w 95"/>
                <a:gd name="T51" fmla="*/ 143 h 234"/>
                <a:gd name="T52" fmla="*/ 0 w 95"/>
                <a:gd name="T53" fmla="*/ 134 h 234"/>
                <a:gd name="T54" fmla="*/ 0 w 95"/>
                <a:gd name="T55" fmla="*/ 60 h 234"/>
                <a:gd name="T56" fmla="*/ 24 w 95"/>
                <a:gd name="T57" fmla="*/ 42 h 234"/>
                <a:gd name="T58" fmla="*/ 71 w 95"/>
                <a:gd name="T59" fmla="*/ 42 h 234"/>
                <a:gd name="T60" fmla="*/ 95 w 95"/>
                <a:gd name="T61" fmla="*/ 60 h 234"/>
                <a:gd name="T62" fmla="*/ 95 w 95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5" h="234">
                  <a:moveTo>
                    <a:pt x="67" y="19"/>
                  </a:moveTo>
                  <a:cubicBezTo>
                    <a:pt x="67" y="25"/>
                    <a:pt x="65" y="29"/>
                    <a:pt x="61" y="34"/>
                  </a:cubicBezTo>
                  <a:cubicBezTo>
                    <a:pt x="57" y="38"/>
                    <a:pt x="53" y="40"/>
                    <a:pt x="47" y="40"/>
                  </a:cubicBezTo>
                  <a:cubicBezTo>
                    <a:pt x="42" y="40"/>
                    <a:pt x="37" y="38"/>
                    <a:pt x="33" y="34"/>
                  </a:cubicBezTo>
                  <a:cubicBezTo>
                    <a:pt x="29" y="29"/>
                    <a:pt x="27" y="25"/>
                    <a:pt x="27" y="19"/>
                  </a:cubicBezTo>
                  <a:cubicBezTo>
                    <a:pt x="27" y="14"/>
                    <a:pt x="29" y="9"/>
                    <a:pt x="33" y="6"/>
                  </a:cubicBezTo>
                  <a:cubicBezTo>
                    <a:pt x="37" y="2"/>
                    <a:pt x="42" y="0"/>
                    <a:pt x="47" y="0"/>
                  </a:cubicBezTo>
                  <a:cubicBezTo>
                    <a:pt x="53" y="0"/>
                    <a:pt x="57" y="2"/>
                    <a:pt x="61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5" y="134"/>
                  </a:moveTo>
                  <a:cubicBezTo>
                    <a:pt x="95" y="140"/>
                    <a:pt x="92" y="143"/>
                    <a:pt x="86" y="143"/>
                  </a:cubicBezTo>
                  <a:cubicBezTo>
                    <a:pt x="80" y="143"/>
                    <a:pt x="77" y="140"/>
                    <a:pt x="77" y="134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1" y="234"/>
                  </a:cubicBezTo>
                  <a:cubicBezTo>
                    <a:pt x="54" y="234"/>
                    <a:pt x="50" y="231"/>
                    <a:pt x="50" y="224"/>
                  </a:cubicBezTo>
                  <a:cubicBezTo>
                    <a:pt x="50" y="133"/>
                    <a:pt x="50" y="133"/>
                    <a:pt x="50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3" y="234"/>
                  </a:cubicBezTo>
                  <a:cubicBezTo>
                    <a:pt x="26" y="234"/>
                    <a:pt x="22" y="231"/>
                    <a:pt x="22" y="224"/>
                  </a:cubicBezTo>
                  <a:cubicBezTo>
                    <a:pt x="22" y="69"/>
                    <a:pt x="22" y="69"/>
                    <a:pt x="22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4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5" y="48"/>
                    <a:pt x="95" y="60"/>
                  </a:cubicBezTo>
                  <a:lnTo>
                    <a:pt x="95" y="134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447" name="Freeform 15"/>
            <p:cNvSpPr>
              <a:spLocks noEditPoints="1"/>
            </p:cNvSpPr>
            <p:nvPr/>
          </p:nvSpPr>
          <p:spPr bwMode="auto">
            <a:xfrm>
              <a:off x="5466956" y="2030581"/>
              <a:ext cx="279400" cy="679451"/>
            </a:xfrm>
            <a:custGeom>
              <a:avLst/>
              <a:gdLst>
                <a:gd name="T0" fmla="*/ 67 w 96"/>
                <a:gd name="T1" fmla="*/ 19 h 234"/>
                <a:gd name="T2" fmla="*/ 62 w 96"/>
                <a:gd name="T3" fmla="*/ 34 h 234"/>
                <a:gd name="T4" fmla="*/ 48 w 96"/>
                <a:gd name="T5" fmla="*/ 40 h 234"/>
                <a:gd name="T6" fmla="*/ 34 w 96"/>
                <a:gd name="T7" fmla="*/ 34 h 234"/>
                <a:gd name="T8" fmla="*/ 28 w 96"/>
                <a:gd name="T9" fmla="*/ 19 h 234"/>
                <a:gd name="T10" fmla="*/ 34 w 96"/>
                <a:gd name="T11" fmla="*/ 6 h 234"/>
                <a:gd name="T12" fmla="*/ 48 w 96"/>
                <a:gd name="T13" fmla="*/ 0 h 234"/>
                <a:gd name="T14" fmla="*/ 62 w 96"/>
                <a:gd name="T15" fmla="*/ 6 h 234"/>
                <a:gd name="T16" fmla="*/ 67 w 96"/>
                <a:gd name="T17" fmla="*/ 19 h 234"/>
                <a:gd name="T18" fmla="*/ 96 w 96"/>
                <a:gd name="T19" fmla="*/ 134 h 234"/>
                <a:gd name="T20" fmla="*/ 87 w 96"/>
                <a:gd name="T21" fmla="*/ 143 h 234"/>
                <a:gd name="T22" fmla="*/ 78 w 96"/>
                <a:gd name="T23" fmla="*/ 134 h 234"/>
                <a:gd name="T24" fmla="*/ 78 w 96"/>
                <a:gd name="T25" fmla="*/ 69 h 234"/>
                <a:gd name="T26" fmla="*/ 73 w 96"/>
                <a:gd name="T27" fmla="*/ 69 h 234"/>
                <a:gd name="T28" fmla="*/ 73 w 96"/>
                <a:gd name="T29" fmla="*/ 224 h 234"/>
                <a:gd name="T30" fmla="*/ 62 w 96"/>
                <a:gd name="T31" fmla="*/ 234 h 234"/>
                <a:gd name="T32" fmla="*/ 51 w 96"/>
                <a:gd name="T33" fmla="*/ 224 h 234"/>
                <a:gd name="T34" fmla="*/ 51 w 96"/>
                <a:gd name="T35" fmla="*/ 133 h 234"/>
                <a:gd name="T36" fmla="*/ 45 w 96"/>
                <a:gd name="T37" fmla="*/ 133 h 234"/>
                <a:gd name="T38" fmla="*/ 45 w 96"/>
                <a:gd name="T39" fmla="*/ 224 h 234"/>
                <a:gd name="T40" fmla="*/ 34 w 96"/>
                <a:gd name="T41" fmla="*/ 234 h 234"/>
                <a:gd name="T42" fmla="*/ 23 w 96"/>
                <a:gd name="T43" fmla="*/ 224 h 234"/>
                <a:gd name="T44" fmla="*/ 23 w 96"/>
                <a:gd name="T45" fmla="*/ 69 h 234"/>
                <a:gd name="T46" fmla="*/ 18 w 96"/>
                <a:gd name="T47" fmla="*/ 69 h 234"/>
                <a:gd name="T48" fmla="*/ 18 w 96"/>
                <a:gd name="T49" fmla="*/ 134 h 234"/>
                <a:gd name="T50" fmla="*/ 9 w 96"/>
                <a:gd name="T51" fmla="*/ 143 h 234"/>
                <a:gd name="T52" fmla="*/ 0 w 96"/>
                <a:gd name="T53" fmla="*/ 134 h 234"/>
                <a:gd name="T54" fmla="*/ 0 w 96"/>
                <a:gd name="T55" fmla="*/ 60 h 234"/>
                <a:gd name="T56" fmla="*/ 25 w 96"/>
                <a:gd name="T57" fmla="*/ 42 h 234"/>
                <a:gd name="T58" fmla="*/ 71 w 96"/>
                <a:gd name="T59" fmla="*/ 42 h 234"/>
                <a:gd name="T60" fmla="*/ 96 w 96"/>
                <a:gd name="T61" fmla="*/ 60 h 234"/>
                <a:gd name="T62" fmla="*/ 96 w 96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6" h="234">
                  <a:moveTo>
                    <a:pt x="67" y="19"/>
                  </a:moveTo>
                  <a:cubicBezTo>
                    <a:pt x="67" y="25"/>
                    <a:pt x="65" y="29"/>
                    <a:pt x="62" y="34"/>
                  </a:cubicBezTo>
                  <a:cubicBezTo>
                    <a:pt x="58" y="38"/>
                    <a:pt x="53" y="40"/>
                    <a:pt x="48" y="40"/>
                  </a:cubicBezTo>
                  <a:cubicBezTo>
                    <a:pt x="42" y="40"/>
                    <a:pt x="38" y="38"/>
                    <a:pt x="34" y="34"/>
                  </a:cubicBezTo>
                  <a:cubicBezTo>
                    <a:pt x="30" y="29"/>
                    <a:pt x="28" y="25"/>
                    <a:pt x="28" y="19"/>
                  </a:cubicBezTo>
                  <a:cubicBezTo>
                    <a:pt x="28" y="14"/>
                    <a:pt x="30" y="9"/>
                    <a:pt x="34" y="6"/>
                  </a:cubicBezTo>
                  <a:cubicBezTo>
                    <a:pt x="38" y="2"/>
                    <a:pt x="42" y="0"/>
                    <a:pt x="48" y="0"/>
                  </a:cubicBezTo>
                  <a:cubicBezTo>
                    <a:pt x="53" y="0"/>
                    <a:pt x="58" y="2"/>
                    <a:pt x="62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6" y="134"/>
                  </a:moveTo>
                  <a:cubicBezTo>
                    <a:pt x="96" y="140"/>
                    <a:pt x="93" y="143"/>
                    <a:pt x="87" y="143"/>
                  </a:cubicBezTo>
                  <a:cubicBezTo>
                    <a:pt x="81" y="143"/>
                    <a:pt x="78" y="140"/>
                    <a:pt x="78" y="134"/>
                  </a:cubicBezTo>
                  <a:cubicBezTo>
                    <a:pt x="78" y="69"/>
                    <a:pt x="78" y="69"/>
                    <a:pt x="78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2" y="234"/>
                  </a:cubicBezTo>
                  <a:cubicBezTo>
                    <a:pt x="54" y="234"/>
                    <a:pt x="51" y="231"/>
                    <a:pt x="51" y="224"/>
                  </a:cubicBezTo>
                  <a:cubicBezTo>
                    <a:pt x="51" y="133"/>
                    <a:pt x="51" y="133"/>
                    <a:pt x="51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4" y="234"/>
                  </a:cubicBezTo>
                  <a:cubicBezTo>
                    <a:pt x="26" y="234"/>
                    <a:pt x="23" y="231"/>
                    <a:pt x="23" y="224"/>
                  </a:cubicBezTo>
                  <a:cubicBezTo>
                    <a:pt x="23" y="69"/>
                    <a:pt x="23" y="69"/>
                    <a:pt x="23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5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6" y="48"/>
                    <a:pt x="96" y="60"/>
                  </a:cubicBezTo>
                  <a:lnTo>
                    <a:pt x="96" y="134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448" name="Freeform 17"/>
            <p:cNvSpPr>
              <a:spLocks noEditPoints="1"/>
            </p:cNvSpPr>
            <p:nvPr/>
          </p:nvSpPr>
          <p:spPr bwMode="auto">
            <a:xfrm>
              <a:off x="6639589" y="2030581"/>
              <a:ext cx="275167" cy="679451"/>
            </a:xfrm>
            <a:custGeom>
              <a:avLst/>
              <a:gdLst>
                <a:gd name="T0" fmla="*/ 67 w 95"/>
                <a:gd name="T1" fmla="*/ 19 h 234"/>
                <a:gd name="T2" fmla="*/ 61 w 95"/>
                <a:gd name="T3" fmla="*/ 34 h 234"/>
                <a:gd name="T4" fmla="*/ 47 w 95"/>
                <a:gd name="T5" fmla="*/ 40 h 234"/>
                <a:gd name="T6" fmla="*/ 34 w 95"/>
                <a:gd name="T7" fmla="*/ 34 h 234"/>
                <a:gd name="T8" fmla="*/ 28 w 95"/>
                <a:gd name="T9" fmla="*/ 19 h 234"/>
                <a:gd name="T10" fmla="*/ 33 w 95"/>
                <a:gd name="T11" fmla="*/ 6 h 234"/>
                <a:gd name="T12" fmla="*/ 47 w 95"/>
                <a:gd name="T13" fmla="*/ 0 h 234"/>
                <a:gd name="T14" fmla="*/ 61 w 95"/>
                <a:gd name="T15" fmla="*/ 6 h 234"/>
                <a:gd name="T16" fmla="*/ 67 w 95"/>
                <a:gd name="T17" fmla="*/ 19 h 234"/>
                <a:gd name="T18" fmla="*/ 95 w 95"/>
                <a:gd name="T19" fmla="*/ 134 h 234"/>
                <a:gd name="T20" fmla="*/ 86 w 95"/>
                <a:gd name="T21" fmla="*/ 143 h 234"/>
                <a:gd name="T22" fmla="*/ 77 w 95"/>
                <a:gd name="T23" fmla="*/ 134 h 234"/>
                <a:gd name="T24" fmla="*/ 77 w 95"/>
                <a:gd name="T25" fmla="*/ 69 h 234"/>
                <a:gd name="T26" fmla="*/ 73 w 95"/>
                <a:gd name="T27" fmla="*/ 69 h 234"/>
                <a:gd name="T28" fmla="*/ 73 w 95"/>
                <a:gd name="T29" fmla="*/ 224 h 234"/>
                <a:gd name="T30" fmla="*/ 62 w 95"/>
                <a:gd name="T31" fmla="*/ 234 h 234"/>
                <a:gd name="T32" fmla="*/ 51 w 95"/>
                <a:gd name="T33" fmla="*/ 224 h 234"/>
                <a:gd name="T34" fmla="*/ 51 w 95"/>
                <a:gd name="T35" fmla="*/ 133 h 234"/>
                <a:gd name="T36" fmla="*/ 45 w 95"/>
                <a:gd name="T37" fmla="*/ 133 h 234"/>
                <a:gd name="T38" fmla="*/ 45 w 95"/>
                <a:gd name="T39" fmla="*/ 224 h 234"/>
                <a:gd name="T40" fmla="*/ 34 w 95"/>
                <a:gd name="T41" fmla="*/ 234 h 234"/>
                <a:gd name="T42" fmla="*/ 22 w 95"/>
                <a:gd name="T43" fmla="*/ 224 h 234"/>
                <a:gd name="T44" fmla="*/ 22 w 95"/>
                <a:gd name="T45" fmla="*/ 69 h 234"/>
                <a:gd name="T46" fmla="*/ 18 w 95"/>
                <a:gd name="T47" fmla="*/ 69 h 234"/>
                <a:gd name="T48" fmla="*/ 18 w 95"/>
                <a:gd name="T49" fmla="*/ 134 h 234"/>
                <a:gd name="T50" fmla="*/ 9 w 95"/>
                <a:gd name="T51" fmla="*/ 143 h 234"/>
                <a:gd name="T52" fmla="*/ 0 w 95"/>
                <a:gd name="T53" fmla="*/ 134 h 234"/>
                <a:gd name="T54" fmla="*/ 0 w 95"/>
                <a:gd name="T55" fmla="*/ 60 h 234"/>
                <a:gd name="T56" fmla="*/ 25 w 95"/>
                <a:gd name="T57" fmla="*/ 42 h 234"/>
                <a:gd name="T58" fmla="*/ 71 w 95"/>
                <a:gd name="T59" fmla="*/ 42 h 234"/>
                <a:gd name="T60" fmla="*/ 95 w 95"/>
                <a:gd name="T61" fmla="*/ 60 h 234"/>
                <a:gd name="T62" fmla="*/ 95 w 95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5" h="234">
                  <a:moveTo>
                    <a:pt x="67" y="19"/>
                  </a:moveTo>
                  <a:cubicBezTo>
                    <a:pt x="67" y="25"/>
                    <a:pt x="65" y="29"/>
                    <a:pt x="61" y="34"/>
                  </a:cubicBezTo>
                  <a:cubicBezTo>
                    <a:pt x="57" y="38"/>
                    <a:pt x="53" y="40"/>
                    <a:pt x="47" y="40"/>
                  </a:cubicBezTo>
                  <a:cubicBezTo>
                    <a:pt x="42" y="40"/>
                    <a:pt x="37" y="38"/>
                    <a:pt x="34" y="34"/>
                  </a:cubicBezTo>
                  <a:cubicBezTo>
                    <a:pt x="30" y="29"/>
                    <a:pt x="28" y="25"/>
                    <a:pt x="28" y="19"/>
                  </a:cubicBezTo>
                  <a:cubicBezTo>
                    <a:pt x="28" y="14"/>
                    <a:pt x="30" y="9"/>
                    <a:pt x="33" y="6"/>
                  </a:cubicBezTo>
                  <a:cubicBezTo>
                    <a:pt x="37" y="2"/>
                    <a:pt x="42" y="0"/>
                    <a:pt x="47" y="0"/>
                  </a:cubicBezTo>
                  <a:cubicBezTo>
                    <a:pt x="53" y="0"/>
                    <a:pt x="57" y="2"/>
                    <a:pt x="61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5" y="134"/>
                  </a:moveTo>
                  <a:cubicBezTo>
                    <a:pt x="95" y="140"/>
                    <a:pt x="92" y="143"/>
                    <a:pt x="86" y="143"/>
                  </a:cubicBezTo>
                  <a:cubicBezTo>
                    <a:pt x="80" y="143"/>
                    <a:pt x="77" y="140"/>
                    <a:pt x="77" y="134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2" y="234"/>
                  </a:cubicBezTo>
                  <a:cubicBezTo>
                    <a:pt x="54" y="234"/>
                    <a:pt x="51" y="231"/>
                    <a:pt x="51" y="224"/>
                  </a:cubicBezTo>
                  <a:cubicBezTo>
                    <a:pt x="51" y="133"/>
                    <a:pt x="51" y="133"/>
                    <a:pt x="51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4" y="234"/>
                  </a:cubicBezTo>
                  <a:cubicBezTo>
                    <a:pt x="26" y="234"/>
                    <a:pt x="22" y="231"/>
                    <a:pt x="22" y="224"/>
                  </a:cubicBezTo>
                  <a:cubicBezTo>
                    <a:pt x="22" y="69"/>
                    <a:pt x="22" y="69"/>
                    <a:pt x="22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5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5" y="48"/>
                    <a:pt x="95" y="60"/>
                  </a:cubicBezTo>
                  <a:lnTo>
                    <a:pt x="95" y="134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449" name="Freeform 19"/>
            <p:cNvSpPr>
              <a:spLocks noEditPoints="1"/>
            </p:cNvSpPr>
            <p:nvPr/>
          </p:nvSpPr>
          <p:spPr bwMode="auto">
            <a:xfrm>
              <a:off x="6055389" y="2030581"/>
              <a:ext cx="279400" cy="679451"/>
            </a:xfrm>
            <a:custGeom>
              <a:avLst/>
              <a:gdLst>
                <a:gd name="T0" fmla="*/ 67 w 96"/>
                <a:gd name="T1" fmla="*/ 19 h 234"/>
                <a:gd name="T2" fmla="*/ 61 w 96"/>
                <a:gd name="T3" fmla="*/ 34 h 234"/>
                <a:gd name="T4" fmla="*/ 48 w 96"/>
                <a:gd name="T5" fmla="*/ 40 h 234"/>
                <a:gd name="T6" fmla="*/ 34 w 96"/>
                <a:gd name="T7" fmla="*/ 34 h 234"/>
                <a:gd name="T8" fmla="*/ 28 w 96"/>
                <a:gd name="T9" fmla="*/ 19 h 234"/>
                <a:gd name="T10" fmla="*/ 34 w 96"/>
                <a:gd name="T11" fmla="*/ 6 h 234"/>
                <a:gd name="T12" fmla="*/ 48 w 96"/>
                <a:gd name="T13" fmla="*/ 0 h 234"/>
                <a:gd name="T14" fmla="*/ 61 w 96"/>
                <a:gd name="T15" fmla="*/ 6 h 234"/>
                <a:gd name="T16" fmla="*/ 67 w 96"/>
                <a:gd name="T17" fmla="*/ 19 h 234"/>
                <a:gd name="T18" fmla="*/ 96 w 96"/>
                <a:gd name="T19" fmla="*/ 134 h 234"/>
                <a:gd name="T20" fmla="*/ 87 w 96"/>
                <a:gd name="T21" fmla="*/ 143 h 234"/>
                <a:gd name="T22" fmla="*/ 77 w 96"/>
                <a:gd name="T23" fmla="*/ 134 h 234"/>
                <a:gd name="T24" fmla="*/ 77 w 96"/>
                <a:gd name="T25" fmla="*/ 69 h 234"/>
                <a:gd name="T26" fmla="*/ 73 w 96"/>
                <a:gd name="T27" fmla="*/ 69 h 234"/>
                <a:gd name="T28" fmla="*/ 73 w 96"/>
                <a:gd name="T29" fmla="*/ 224 h 234"/>
                <a:gd name="T30" fmla="*/ 62 w 96"/>
                <a:gd name="T31" fmla="*/ 234 h 234"/>
                <a:gd name="T32" fmla="*/ 51 w 96"/>
                <a:gd name="T33" fmla="*/ 224 h 234"/>
                <a:gd name="T34" fmla="*/ 51 w 96"/>
                <a:gd name="T35" fmla="*/ 133 h 234"/>
                <a:gd name="T36" fmla="*/ 45 w 96"/>
                <a:gd name="T37" fmla="*/ 133 h 234"/>
                <a:gd name="T38" fmla="*/ 45 w 96"/>
                <a:gd name="T39" fmla="*/ 224 h 234"/>
                <a:gd name="T40" fmla="*/ 34 w 96"/>
                <a:gd name="T41" fmla="*/ 234 h 234"/>
                <a:gd name="T42" fmla="*/ 23 w 96"/>
                <a:gd name="T43" fmla="*/ 224 h 234"/>
                <a:gd name="T44" fmla="*/ 23 w 96"/>
                <a:gd name="T45" fmla="*/ 69 h 234"/>
                <a:gd name="T46" fmla="*/ 18 w 96"/>
                <a:gd name="T47" fmla="*/ 69 h 234"/>
                <a:gd name="T48" fmla="*/ 18 w 96"/>
                <a:gd name="T49" fmla="*/ 134 h 234"/>
                <a:gd name="T50" fmla="*/ 9 w 96"/>
                <a:gd name="T51" fmla="*/ 143 h 234"/>
                <a:gd name="T52" fmla="*/ 0 w 96"/>
                <a:gd name="T53" fmla="*/ 134 h 234"/>
                <a:gd name="T54" fmla="*/ 0 w 96"/>
                <a:gd name="T55" fmla="*/ 60 h 234"/>
                <a:gd name="T56" fmla="*/ 25 w 96"/>
                <a:gd name="T57" fmla="*/ 42 h 234"/>
                <a:gd name="T58" fmla="*/ 71 w 96"/>
                <a:gd name="T59" fmla="*/ 42 h 234"/>
                <a:gd name="T60" fmla="*/ 96 w 96"/>
                <a:gd name="T61" fmla="*/ 60 h 234"/>
                <a:gd name="T62" fmla="*/ 96 w 96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6" h="234">
                  <a:moveTo>
                    <a:pt x="67" y="19"/>
                  </a:moveTo>
                  <a:cubicBezTo>
                    <a:pt x="67" y="25"/>
                    <a:pt x="65" y="29"/>
                    <a:pt x="61" y="34"/>
                  </a:cubicBezTo>
                  <a:cubicBezTo>
                    <a:pt x="58" y="38"/>
                    <a:pt x="53" y="40"/>
                    <a:pt x="48" y="40"/>
                  </a:cubicBezTo>
                  <a:cubicBezTo>
                    <a:pt x="42" y="40"/>
                    <a:pt x="38" y="38"/>
                    <a:pt x="34" y="34"/>
                  </a:cubicBezTo>
                  <a:cubicBezTo>
                    <a:pt x="30" y="29"/>
                    <a:pt x="28" y="25"/>
                    <a:pt x="28" y="19"/>
                  </a:cubicBezTo>
                  <a:cubicBezTo>
                    <a:pt x="28" y="14"/>
                    <a:pt x="30" y="9"/>
                    <a:pt x="34" y="6"/>
                  </a:cubicBezTo>
                  <a:cubicBezTo>
                    <a:pt x="37" y="2"/>
                    <a:pt x="42" y="0"/>
                    <a:pt x="48" y="0"/>
                  </a:cubicBezTo>
                  <a:cubicBezTo>
                    <a:pt x="53" y="0"/>
                    <a:pt x="58" y="2"/>
                    <a:pt x="61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6" y="134"/>
                  </a:moveTo>
                  <a:cubicBezTo>
                    <a:pt x="96" y="140"/>
                    <a:pt x="93" y="143"/>
                    <a:pt x="87" y="143"/>
                  </a:cubicBezTo>
                  <a:cubicBezTo>
                    <a:pt x="81" y="143"/>
                    <a:pt x="77" y="140"/>
                    <a:pt x="77" y="134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2" y="234"/>
                  </a:cubicBezTo>
                  <a:cubicBezTo>
                    <a:pt x="54" y="234"/>
                    <a:pt x="51" y="231"/>
                    <a:pt x="51" y="224"/>
                  </a:cubicBezTo>
                  <a:cubicBezTo>
                    <a:pt x="51" y="133"/>
                    <a:pt x="51" y="133"/>
                    <a:pt x="51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4" y="234"/>
                  </a:cubicBezTo>
                  <a:cubicBezTo>
                    <a:pt x="26" y="234"/>
                    <a:pt x="23" y="231"/>
                    <a:pt x="23" y="224"/>
                  </a:cubicBezTo>
                  <a:cubicBezTo>
                    <a:pt x="23" y="69"/>
                    <a:pt x="23" y="69"/>
                    <a:pt x="23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5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6" y="48"/>
                    <a:pt x="96" y="60"/>
                  </a:cubicBezTo>
                  <a:lnTo>
                    <a:pt x="96" y="134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</p:grpSp>
      <p:sp>
        <p:nvSpPr>
          <p:cNvPr id="450" name="Text Placeholder 178"/>
          <p:cNvSpPr>
            <a:spLocks noGrp="1"/>
          </p:cNvSpPr>
          <p:nvPr>
            <p:ph type="body" sz="half" idx="51"/>
          </p:nvPr>
        </p:nvSpPr>
        <p:spPr>
          <a:xfrm>
            <a:off x="8793800" y="1905653"/>
            <a:ext cx="2133600" cy="257040"/>
          </a:xfrm>
        </p:spPr>
        <p:txBody>
          <a:bodyPr/>
          <a:lstStyle/>
          <a:p>
            <a:pPr lvl="0" algn="l"/>
            <a:r>
              <a:rPr lang="es-PE" dirty="0" err="1" smtClean="0">
                <a:solidFill>
                  <a:schemeClr val="bg1">
                    <a:lumMod val="75000"/>
                  </a:schemeClr>
                </a:solidFill>
              </a:rPr>
              <a:t>Lorem</a:t>
            </a:r>
            <a:r>
              <a:rPr lang="es-PE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PE" dirty="0" err="1" smtClean="0">
                <a:solidFill>
                  <a:schemeClr val="bg1">
                    <a:lumMod val="75000"/>
                  </a:schemeClr>
                </a:solidFill>
              </a:rPr>
              <a:t>Ipsum</a:t>
            </a:r>
            <a:endParaRPr lang="es-PE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51" name="TextBox 450"/>
          <p:cNvSpPr txBox="1"/>
          <p:nvPr/>
        </p:nvSpPr>
        <p:spPr>
          <a:xfrm flipH="1">
            <a:off x="8823505" y="2151908"/>
            <a:ext cx="11887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600" b="1" dirty="0" err="1" smtClean="0">
                <a:solidFill>
                  <a:schemeClr val="accent1"/>
                </a:solidFill>
              </a:rPr>
              <a:t>Option</a:t>
            </a:r>
            <a:r>
              <a:rPr lang="es-PE" sz="1600" b="1" dirty="0" smtClean="0">
                <a:solidFill>
                  <a:schemeClr val="accent1"/>
                </a:solidFill>
              </a:rPr>
              <a:t> 01</a:t>
            </a:r>
            <a:endParaRPr lang="es-PE" sz="1600" b="1" dirty="0">
              <a:solidFill>
                <a:schemeClr val="accent1"/>
              </a:solidFill>
            </a:endParaRPr>
          </a:p>
        </p:txBody>
      </p:sp>
      <p:sp>
        <p:nvSpPr>
          <p:cNvPr id="452" name="TextBox 451"/>
          <p:cNvSpPr txBox="1"/>
          <p:nvPr/>
        </p:nvSpPr>
        <p:spPr>
          <a:xfrm flipH="1">
            <a:off x="8823505" y="2657431"/>
            <a:ext cx="11887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600" b="1" dirty="0" err="1" smtClean="0">
                <a:solidFill>
                  <a:schemeClr val="accent2"/>
                </a:solidFill>
              </a:rPr>
              <a:t>Option</a:t>
            </a:r>
            <a:r>
              <a:rPr lang="es-PE" sz="1600" b="1" dirty="0" smtClean="0">
                <a:solidFill>
                  <a:schemeClr val="accent2"/>
                </a:solidFill>
              </a:rPr>
              <a:t> 02</a:t>
            </a:r>
            <a:endParaRPr lang="es-PE" sz="1600" b="1" dirty="0">
              <a:solidFill>
                <a:schemeClr val="accent2"/>
              </a:solidFill>
            </a:endParaRPr>
          </a:p>
        </p:txBody>
      </p:sp>
      <p:sp>
        <p:nvSpPr>
          <p:cNvPr id="453" name="TextBox 452"/>
          <p:cNvSpPr txBox="1"/>
          <p:nvPr/>
        </p:nvSpPr>
        <p:spPr>
          <a:xfrm flipH="1">
            <a:off x="8795392" y="3162954"/>
            <a:ext cx="11887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600" b="1" dirty="0" err="1" smtClean="0">
                <a:solidFill>
                  <a:srgbClr val="FFC000"/>
                </a:solidFill>
              </a:rPr>
              <a:t>Option</a:t>
            </a:r>
            <a:r>
              <a:rPr lang="es-PE" sz="1600" b="1" dirty="0" smtClean="0">
                <a:solidFill>
                  <a:srgbClr val="FFC000"/>
                </a:solidFill>
              </a:rPr>
              <a:t> 03</a:t>
            </a:r>
            <a:endParaRPr lang="es-PE" sz="1600" b="1" dirty="0">
              <a:solidFill>
                <a:srgbClr val="FFC000"/>
              </a:solidFill>
            </a:endParaRPr>
          </a:p>
        </p:txBody>
      </p:sp>
      <p:grpSp>
        <p:nvGrpSpPr>
          <p:cNvPr id="454" name="Group 453"/>
          <p:cNvGrpSpPr>
            <a:grpSpLocks noChangeAspect="1"/>
          </p:cNvGrpSpPr>
          <p:nvPr/>
        </p:nvGrpSpPr>
        <p:grpSpPr>
          <a:xfrm>
            <a:off x="8795392" y="2427659"/>
            <a:ext cx="2743200" cy="317326"/>
            <a:chOff x="1041007" y="2030581"/>
            <a:chExt cx="5873749" cy="679451"/>
          </a:xfrm>
          <a:solidFill>
            <a:schemeClr val="bg1">
              <a:lumMod val="85000"/>
            </a:schemeClr>
          </a:solidFill>
        </p:grpSpPr>
        <p:sp>
          <p:nvSpPr>
            <p:cNvPr id="455" name="Freeform 5"/>
            <p:cNvSpPr>
              <a:spLocks noEditPoints="1"/>
            </p:cNvSpPr>
            <p:nvPr/>
          </p:nvSpPr>
          <p:spPr bwMode="auto">
            <a:xfrm>
              <a:off x="1041007" y="2030581"/>
              <a:ext cx="277284" cy="679451"/>
            </a:xfrm>
            <a:custGeom>
              <a:avLst/>
              <a:gdLst>
                <a:gd name="T0" fmla="*/ 67 w 95"/>
                <a:gd name="T1" fmla="*/ 19 h 234"/>
                <a:gd name="T2" fmla="*/ 61 w 95"/>
                <a:gd name="T3" fmla="*/ 34 h 234"/>
                <a:gd name="T4" fmla="*/ 47 w 95"/>
                <a:gd name="T5" fmla="*/ 40 h 234"/>
                <a:gd name="T6" fmla="*/ 33 w 95"/>
                <a:gd name="T7" fmla="*/ 34 h 234"/>
                <a:gd name="T8" fmla="*/ 28 w 95"/>
                <a:gd name="T9" fmla="*/ 19 h 234"/>
                <a:gd name="T10" fmla="*/ 33 w 95"/>
                <a:gd name="T11" fmla="*/ 6 h 234"/>
                <a:gd name="T12" fmla="*/ 47 w 95"/>
                <a:gd name="T13" fmla="*/ 0 h 234"/>
                <a:gd name="T14" fmla="*/ 61 w 95"/>
                <a:gd name="T15" fmla="*/ 6 h 234"/>
                <a:gd name="T16" fmla="*/ 67 w 95"/>
                <a:gd name="T17" fmla="*/ 19 h 234"/>
                <a:gd name="T18" fmla="*/ 95 w 95"/>
                <a:gd name="T19" fmla="*/ 134 h 234"/>
                <a:gd name="T20" fmla="*/ 86 w 95"/>
                <a:gd name="T21" fmla="*/ 143 h 234"/>
                <a:gd name="T22" fmla="*/ 77 w 95"/>
                <a:gd name="T23" fmla="*/ 134 h 234"/>
                <a:gd name="T24" fmla="*/ 77 w 95"/>
                <a:gd name="T25" fmla="*/ 69 h 234"/>
                <a:gd name="T26" fmla="*/ 73 w 95"/>
                <a:gd name="T27" fmla="*/ 69 h 234"/>
                <a:gd name="T28" fmla="*/ 73 w 95"/>
                <a:gd name="T29" fmla="*/ 224 h 234"/>
                <a:gd name="T30" fmla="*/ 62 w 95"/>
                <a:gd name="T31" fmla="*/ 234 h 234"/>
                <a:gd name="T32" fmla="*/ 50 w 95"/>
                <a:gd name="T33" fmla="*/ 224 h 234"/>
                <a:gd name="T34" fmla="*/ 50 w 95"/>
                <a:gd name="T35" fmla="*/ 133 h 234"/>
                <a:gd name="T36" fmla="*/ 45 w 95"/>
                <a:gd name="T37" fmla="*/ 133 h 234"/>
                <a:gd name="T38" fmla="*/ 45 w 95"/>
                <a:gd name="T39" fmla="*/ 224 h 234"/>
                <a:gd name="T40" fmla="*/ 33 w 95"/>
                <a:gd name="T41" fmla="*/ 234 h 234"/>
                <a:gd name="T42" fmla="*/ 22 w 95"/>
                <a:gd name="T43" fmla="*/ 224 h 234"/>
                <a:gd name="T44" fmla="*/ 22 w 95"/>
                <a:gd name="T45" fmla="*/ 69 h 234"/>
                <a:gd name="T46" fmla="*/ 18 w 95"/>
                <a:gd name="T47" fmla="*/ 69 h 234"/>
                <a:gd name="T48" fmla="*/ 18 w 95"/>
                <a:gd name="T49" fmla="*/ 134 h 234"/>
                <a:gd name="T50" fmla="*/ 9 w 95"/>
                <a:gd name="T51" fmla="*/ 143 h 234"/>
                <a:gd name="T52" fmla="*/ 0 w 95"/>
                <a:gd name="T53" fmla="*/ 134 h 234"/>
                <a:gd name="T54" fmla="*/ 0 w 95"/>
                <a:gd name="T55" fmla="*/ 60 h 234"/>
                <a:gd name="T56" fmla="*/ 24 w 95"/>
                <a:gd name="T57" fmla="*/ 42 h 234"/>
                <a:gd name="T58" fmla="*/ 71 w 95"/>
                <a:gd name="T59" fmla="*/ 42 h 234"/>
                <a:gd name="T60" fmla="*/ 95 w 95"/>
                <a:gd name="T61" fmla="*/ 60 h 234"/>
                <a:gd name="T62" fmla="*/ 95 w 95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5" h="234">
                  <a:moveTo>
                    <a:pt x="67" y="19"/>
                  </a:moveTo>
                  <a:cubicBezTo>
                    <a:pt x="67" y="25"/>
                    <a:pt x="65" y="29"/>
                    <a:pt x="61" y="34"/>
                  </a:cubicBezTo>
                  <a:cubicBezTo>
                    <a:pt x="57" y="38"/>
                    <a:pt x="53" y="40"/>
                    <a:pt x="47" y="40"/>
                  </a:cubicBezTo>
                  <a:cubicBezTo>
                    <a:pt x="42" y="40"/>
                    <a:pt x="37" y="38"/>
                    <a:pt x="33" y="34"/>
                  </a:cubicBezTo>
                  <a:cubicBezTo>
                    <a:pt x="29" y="29"/>
                    <a:pt x="28" y="25"/>
                    <a:pt x="28" y="19"/>
                  </a:cubicBezTo>
                  <a:cubicBezTo>
                    <a:pt x="28" y="14"/>
                    <a:pt x="29" y="9"/>
                    <a:pt x="33" y="6"/>
                  </a:cubicBezTo>
                  <a:cubicBezTo>
                    <a:pt x="37" y="2"/>
                    <a:pt x="42" y="0"/>
                    <a:pt x="47" y="0"/>
                  </a:cubicBezTo>
                  <a:cubicBezTo>
                    <a:pt x="53" y="0"/>
                    <a:pt x="57" y="2"/>
                    <a:pt x="61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5" y="134"/>
                  </a:moveTo>
                  <a:cubicBezTo>
                    <a:pt x="95" y="140"/>
                    <a:pt x="92" y="143"/>
                    <a:pt x="86" y="143"/>
                  </a:cubicBezTo>
                  <a:cubicBezTo>
                    <a:pt x="80" y="143"/>
                    <a:pt x="77" y="140"/>
                    <a:pt x="77" y="134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2" y="234"/>
                  </a:cubicBezTo>
                  <a:cubicBezTo>
                    <a:pt x="54" y="234"/>
                    <a:pt x="50" y="231"/>
                    <a:pt x="50" y="224"/>
                  </a:cubicBezTo>
                  <a:cubicBezTo>
                    <a:pt x="50" y="133"/>
                    <a:pt x="50" y="133"/>
                    <a:pt x="50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3" y="234"/>
                  </a:cubicBezTo>
                  <a:cubicBezTo>
                    <a:pt x="26" y="234"/>
                    <a:pt x="22" y="231"/>
                    <a:pt x="22" y="224"/>
                  </a:cubicBezTo>
                  <a:cubicBezTo>
                    <a:pt x="22" y="69"/>
                    <a:pt x="22" y="69"/>
                    <a:pt x="22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4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5" y="48"/>
                    <a:pt x="95" y="60"/>
                  </a:cubicBezTo>
                  <a:lnTo>
                    <a:pt x="95" y="134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456" name="Freeform 6"/>
            <p:cNvSpPr>
              <a:spLocks noEditPoints="1"/>
            </p:cNvSpPr>
            <p:nvPr/>
          </p:nvSpPr>
          <p:spPr bwMode="auto">
            <a:xfrm>
              <a:off x="3972590" y="2030581"/>
              <a:ext cx="275167" cy="679451"/>
            </a:xfrm>
            <a:custGeom>
              <a:avLst/>
              <a:gdLst>
                <a:gd name="T0" fmla="*/ 67 w 95"/>
                <a:gd name="T1" fmla="*/ 19 h 234"/>
                <a:gd name="T2" fmla="*/ 61 w 95"/>
                <a:gd name="T3" fmla="*/ 34 h 234"/>
                <a:gd name="T4" fmla="*/ 47 w 95"/>
                <a:gd name="T5" fmla="*/ 40 h 234"/>
                <a:gd name="T6" fmla="*/ 33 w 95"/>
                <a:gd name="T7" fmla="*/ 34 h 234"/>
                <a:gd name="T8" fmla="*/ 28 w 95"/>
                <a:gd name="T9" fmla="*/ 19 h 234"/>
                <a:gd name="T10" fmla="*/ 33 w 95"/>
                <a:gd name="T11" fmla="*/ 6 h 234"/>
                <a:gd name="T12" fmla="*/ 47 w 95"/>
                <a:gd name="T13" fmla="*/ 0 h 234"/>
                <a:gd name="T14" fmla="*/ 61 w 95"/>
                <a:gd name="T15" fmla="*/ 6 h 234"/>
                <a:gd name="T16" fmla="*/ 67 w 95"/>
                <a:gd name="T17" fmla="*/ 19 h 234"/>
                <a:gd name="T18" fmla="*/ 95 w 95"/>
                <a:gd name="T19" fmla="*/ 134 h 234"/>
                <a:gd name="T20" fmla="*/ 86 w 95"/>
                <a:gd name="T21" fmla="*/ 143 h 234"/>
                <a:gd name="T22" fmla="*/ 77 w 95"/>
                <a:gd name="T23" fmla="*/ 134 h 234"/>
                <a:gd name="T24" fmla="*/ 77 w 95"/>
                <a:gd name="T25" fmla="*/ 69 h 234"/>
                <a:gd name="T26" fmla="*/ 73 w 95"/>
                <a:gd name="T27" fmla="*/ 69 h 234"/>
                <a:gd name="T28" fmla="*/ 73 w 95"/>
                <a:gd name="T29" fmla="*/ 224 h 234"/>
                <a:gd name="T30" fmla="*/ 61 w 95"/>
                <a:gd name="T31" fmla="*/ 234 h 234"/>
                <a:gd name="T32" fmla="*/ 50 w 95"/>
                <a:gd name="T33" fmla="*/ 224 h 234"/>
                <a:gd name="T34" fmla="*/ 50 w 95"/>
                <a:gd name="T35" fmla="*/ 133 h 234"/>
                <a:gd name="T36" fmla="*/ 45 w 95"/>
                <a:gd name="T37" fmla="*/ 133 h 234"/>
                <a:gd name="T38" fmla="*/ 45 w 95"/>
                <a:gd name="T39" fmla="*/ 224 h 234"/>
                <a:gd name="T40" fmla="*/ 33 w 95"/>
                <a:gd name="T41" fmla="*/ 234 h 234"/>
                <a:gd name="T42" fmla="*/ 22 w 95"/>
                <a:gd name="T43" fmla="*/ 224 h 234"/>
                <a:gd name="T44" fmla="*/ 22 w 95"/>
                <a:gd name="T45" fmla="*/ 69 h 234"/>
                <a:gd name="T46" fmla="*/ 18 w 95"/>
                <a:gd name="T47" fmla="*/ 69 h 234"/>
                <a:gd name="T48" fmla="*/ 18 w 95"/>
                <a:gd name="T49" fmla="*/ 134 h 234"/>
                <a:gd name="T50" fmla="*/ 9 w 95"/>
                <a:gd name="T51" fmla="*/ 143 h 234"/>
                <a:gd name="T52" fmla="*/ 0 w 95"/>
                <a:gd name="T53" fmla="*/ 134 h 234"/>
                <a:gd name="T54" fmla="*/ 0 w 95"/>
                <a:gd name="T55" fmla="*/ 60 h 234"/>
                <a:gd name="T56" fmla="*/ 24 w 95"/>
                <a:gd name="T57" fmla="*/ 42 h 234"/>
                <a:gd name="T58" fmla="*/ 71 w 95"/>
                <a:gd name="T59" fmla="*/ 42 h 234"/>
                <a:gd name="T60" fmla="*/ 95 w 95"/>
                <a:gd name="T61" fmla="*/ 60 h 234"/>
                <a:gd name="T62" fmla="*/ 95 w 95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5" h="234">
                  <a:moveTo>
                    <a:pt x="67" y="19"/>
                  </a:moveTo>
                  <a:cubicBezTo>
                    <a:pt x="67" y="25"/>
                    <a:pt x="65" y="29"/>
                    <a:pt x="61" y="34"/>
                  </a:cubicBezTo>
                  <a:cubicBezTo>
                    <a:pt x="57" y="38"/>
                    <a:pt x="53" y="40"/>
                    <a:pt x="47" y="40"/>
                  </a:cubicBezTo>
                  <a:cubicBezTo>
                    <a:pt x="42" y="40"/>
                    <a:pt x="37" y="38"/>
                    <a:pt x="33" y="34"/>
                  </a:cubicBezTo>
                  <a:cubicBezTo>
                    <a:pt x="29" y="29"/>
                    <a:pt x="28" y="25"/>
                    <a:pt x="28" y="19"/>
                  </a:cubicBezTo>
                  <a:cubicBezTo>
                    <a:pt x="28" y="14"/>
                    <a:pt x="29" y="9"/>
                    <a:pt x="33" y="6"/>
                  </a:cubicBezTo>
                  <a:cubicBezTo>
                    <a:pt x="37" y="2"/>
                    <a:pt x="42" y="0"/>
                    <a:pt x="47" y="0"/>
                  </a:cubicBezTo>
                  <a:cubicBezTo>
                    <a:pt x="53" y="0"/>
                    <a:pt x="57" y="2"/>
                    <a:pt x="61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5" y="134"/>
                  </a:moveTo>
                  <a:cubicBezTo>
                    <a:pt x="95" y="140"/>
                    <a:pt x="92" y="143"/>
                    <a:pt x="86" y="143"/>
                  </a:cubicBezTo>
                  <a:cubicBezTo>
                    <a:pt x="80" y="143"/>
                    <a:pt x="77" y="140"/>
                    <a:pt x="77" y="134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1" y="234"/>
                  </a:cubicBezTo>
                  <a:cubicBezTo>
                    <a:pt x="54" y="234"/>
                    <a:pt x="50" y="231"/>
                    <a:pt x="50" y="224"/>
                  </a:cubicBezTo>
                  <a:cubicBezTo>
                    <a:pt x="50" y="133"/>
                    <a:pt x="50" y="133"/>
                    <a:pt x="50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3" y="234"/>
                  </a:cubicBezTo>
                  <a:cubicBezTo>
                    <a:pt x="26" y="234"/>
                    <a:pt x="22" y="231"/>
                    <a:pt x="22" y="224"/>
                  </a:cubicBezTo>
                  <a:cubicBezTo>
                    <a:pt x="22" y="69"/>
                    <a:pt x="22" y="69"/>
                    <a:pt x="22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4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5" y="48"/>
                    <a:pt x="95" y="60"/>
                  </a:cubicBezTo>
                  <a:lnTo>
                    <a:pt x="95" y="13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457" name="Freeform 7"/>
            <p:cNvSpPr>
              <a:spLocks noEditPoints="1"/>
            </p:cNvSpPr>
            <p:nvPr/>
          </p:nvSpPr>
          <p:spPr bwMode="auto">
            <a:xfrm>
              <a:off x="2211523" y="2030581"/>
              <a:ext cx="277284" cy="679451"/>
            </a:xfrm>
            <a:custGeom>
              <a:avLst/>
              <a:gdLst>
                <a:gd name="T0" fmla="*/ 68 w 96"/>
                <a:gd name="T1" fmla="*/ 19 h 234"/>
                <a:gd name="T2" fmla="*/ 62 w 96"/>
                <a:gd name="T3" fmla="*/ 34 h 234"/>
                <a:gd name="T4" fmla="*/ 48 w 96"/>
                <a:gd name="T5" fmla="*/ 40 h 234"/>
                <a:gd name="T6" fmla="*/ 34 w 96"/>
                <a:gd name="T7" fmla="*/ 34 h 234"/>
                <a:gd name="T8" fmla="*/ 28 w 96"/>
                <a:gd name="T9" fmla="*/ 19 h 234"/>
                <a:gd name="T10" fmla="*/ 34 w 96"/>
                <a:gd name="T11" fmla="*/ 6 h 234"/>
                <a:gd name="T12" fmla="*/ 48 w 96"/>
                <a:gd name="T13" fmla="*/ 0 h 234"/>
                <a:gd name="T14" fmla="*/ 62 w 96"/>
                <a:gd name="T15" fmla="*/ 6 h 234"/>
                <a:gd name="T16" fmla="*/ 68 w 96"/>
                <a:gd name="T17" fmla="*/ 19 h 234"/>
                <a:gd name="T18" fmla="*/ 96 w 96"/>
                <a:gd name="T19" fmla="*/ 134 h 234"/>
                <a:gd name="T20" fmla="*/ 87 w 96"/>
                <a:gd name="T21" fmla="*/ 143 h 234"/>
                <a:gd name="T22" fmla="*/ 78 w 96"/>
                <a:gd name="T23" fmla="*/ 134 h 234"/>
                <a:gd name="T24" fmla="*/ 78 w 96"/>
                <a:gd name="T25" fmla="*/ 69 h 234"/>
                <a:gd name="T26" fmla="*/ 73 w 96"/>
                <a:gd name="T27" fmla="*/ 69 h 234"/>
                <a:gd name="T28" fmla="*/ 73 w 96"/>
                <a:gd name="T29" fmla="*/ 224 h 234"/>
                <a:gd name="T30" fmla="*/ 62 w 96"/>
                <a:gd name="T31" fmla="*/ 234 h 234"/>
                <a:gd name="T32" fmla="*/ 51 w 96"/>
                <a:gd name="T33" fmla="*/ 224 h 234"/>
                <a:gd name="T34" fmla="*/ 51 w 96"/>
                <a:gd name="T35" fmla="*/ 133 h 234"/>
                <a:gd name="T36" fmla="*/ 45 w 96"/>
                <a:gd name="T37" fmla="*/ 133 h 234"/>
                <a:gd name="T38" fmla="*/ 45 w 96"/>
                <a:gd name="T39" fmla="*/ 224 h 234"/>
                <a:gd name="T40" fmla="*/ 34 w 96"/>
                <a:gd name="T41" fmla="*/ 234 h 234"/>
                <a:gd name="T42" fmla="*/ 23 w 96"/>
                <a:gd name="T43" fmla="*/ 224 h 234"/>
                <a:gd name="T44" fmla="*/ 23 w 96"/>
                <a:gd name="T45" fmla="*/ 69 h 234"/>
                <a:gd name="T46" fmla="*/ 19 w 96"/>
                <a:gd name="T47" fmla="*/ 69 h 234"/>
                <a:gd name="T48" fmla="*/ 19 w 96"/>
                <a:gd name="T49" fmla="*/ 134 h 234"/>
                <a:gd name="T50" fmla="*/ 9 w 96"/>
                <a:gd name="T51" fmla="*/ 143 h 234"/>
                <a:gd name="T52" fmla="*/ 0 w 96"/>
                <a:gd name="T53" fmla="*/ 134 h 234"/>
                <a:gd name="T54" fmla="*/ 0 w 96"/>
                <a:gd name="T55" fmla="*/ 60 h 234"/>
                <a:gd name="T56" fmla="*/ 25 w 96"/>
                <a:gd name="T57" fmla="*/ 42 h 234"/>
                <a:gd name="T58" fmla="*/ 71 w 96"/>
                <a:gd name="T59" fmla="*/ 42 h 234"/>
                <a:gd name="T60" fmla="*/ 96 w 96"/>
                <a:gd name="T61" fmla="*/ 60 h 234"/>
                <a:gd name="T62" fmla="*/ 96 w 96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6" h="234">
                  <a:moveTo>
                    <a:pt x="68" y="19"/>
                  </a:moveTo>
                  <a:cubicBezTo>
                    <a:pt x="68" y="25"/>
                    <a:pt x="66" y="29"/>
                    <a:pt x="62" y="34"/>
                  </a:cubicBezTo>
                  <a:cubicBezTo>
                    <a:pt x="58" y="38"/>
                    <a:pt x="53" y="40"/>
                    <a:pt x="48" y="40"/>
                  </a:cubicBezTo>
                  <a:cubicBezTo>
                    <a:pt x="43" y="40"/>
                    <a:pt x="38" y="38"/>
                    <a:pt x="34" y="34"/>
                  </a:cubicBezTo>
                  <a:cubicBezTo>
                    <a:pt x="30" y="29"/>
                    <a:pt x="28" y="25"/>
                    <a:pt x="28" y="19"/>
                  </a:cubicBezTo>
                  <a:cubicBezTo>
                    <a:pt x="28" y="14"/>
                    <a:pt x="30" y="9"/>
                    <a:pt x="34" y="6"/>
                  </a:cubicBezTo>
                  <a:cubicBezTo>
                    <a:pt x="38" y="2"/>
                    <a:pt x="43" y="0"/>
                    <a:pt x="48" y="0"/>
                  </a:cubicBezTo>
                  <a:cubicBezTo>
                    <a:pt x="53" y="0"/>
                    <a:pt x="58" y="2"/>
                    <a:pt x="62" y="6"/>
                  </a:cubicBezTo>
                  <a:cubicBezTo>
                    <a:pt x="66" y="9"/>
                    <a:pt x="68" y="14"/>
                    <a:pt x="68" y="19"/>
                  </a:cubicBezTo>
                  <a:close/>
                  <a:moveTo>
                    <a:pt x="96" y="134"/>
                  </a:moveTo>
                  <a:cubicBezTo>
                    <a:pt x="96" y="140"/>
                    <a:pt x="93" y="143"/>
                    <a:pt x="87" y="143"/>
                  </a:cubicBezTo>
                  <a:cubicBezTo>
                    <a:pt x="81" y="143"/>
                    <a:pt x="78" y="140"/>
                    <a:pt x="78" y="134"/>
                  </a:cubicBezTo>
                  <a:cubicBezTo>
                    <a:pt x="78" y="69"/>
                    <a:pt x="78" y="69"/>
                    <a:pt x="78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70" y="234"/>
                    <a:pt x="62" y="234"/>
                  </a:cubicBezTo>
                  <a:cubicBezTo>
                    <a:pt x="55" y="234"/>
                    <a:pt x="51" y="231"/>
                    <a:pt x="51" y="224"/>
                  </a:cubicBezTo>
                  <a:cubicBezTo>
                    <a:pt x="51" y="133"/>
                    <a:pt x="51" y="133"/>
                    <a:pt x="51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2" y="234"/>
                    <a:pt x="34" y="234"/>
                  </a:cubicBezTo>
                  <a:cubicBezTo>
                    <a:pt x="27" y="234"/>
                    <a:pt x="23" y="231"/>
                    <a:pt x="23" y="224"/>
                  </a:cubicBezTo>
                  <a:cubicBezTo>
                    <a:pt x="23" y="69"/>
                    <a:pt x="23" y="69"/>
                    <a:pt x="23" y="69"/>
                  </a:cubicBezTo>
                  <a:cubicBezTo>
                    <a:pt x="19" y="69"/>
                    <a:pt x="19" y="69"/>
                    <a:pt x="19" y="69"/>
                  </a:cubicBezTo>
                  <a:cubicBezTo>
                    <a:pt x="19" y="134"/>
                    <a:pt x="19" y="134"/>
                    <a:pt x="19" y="134"/>
                  </a:cubicBezTo>
                  <a:cubicBezTo>
                    <a:pt x="19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9" y="42"/>
                    <a:pt x="25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8" y="42"/>
                    <a:pt x="96" y="48"/>
                    <a:pt x="96" y="60"/>
                  </a:cubicBezTo>
                  <a:lnTo>
                    <a:pt x="96" y="13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458" name="Freeform 9"/>
            <p:cNvSpPr>
              <a:spLocks noEditPoints="1"/>
            </p:cNvSpPr>
            <p:nvPr/>
          </p:nvSpPr>
          <p:spPr bwMode="auto">
            <a:xfrm>
              <a:off x="1629440" y="2030581"/>
              <a:ext cx="275167" cy="679451"/>
            </a:xfrm>
            <a:custGeom>
              <a:avLst/>
              <a:gdLst>
                <a:gd name="T0" fmla="*/ 67 w 95"/>
                <a:gd name="T1" fmla="*/ 19 h 234"/>
                <a:gd name="T2" fmla="*/ 61 w 95"/>
                <a:gd name="T3" fmla="*/ 34 h 234"/>
                <a:gd name="T4" fmla="*/ 47 w 95"/>
                <a:gd name="T5" fmla="*/ 40 h 234"/>
                <a:gd name="T6" fmla="*/ 33 w 95"/>
                <a:gd name="T7" fmla="*/ 34 h 234"/>
                <a:gd name="T8" fmla="*/ 27 w 95"/>
                <a:gd name="T9" fmla="*/ 19 h 234"/>
                <a:gd name="T10" fmla="*/ 33 w 95"/>
                <a:gd name="T11" fmla="*/ 6 h 234"/>
                <a:gd name="T12" fmla="*/ 47 w 95"/>
                <a:gd name="T13" fmla="*/ 0 h 234"/>
                <a:gd name="T14" fmla="*/ 61 w 95"/>
                <a:gd name="T15" fmla="*/ 6 h 234"/>
                <a:gd name="T16" fmla="*/ 67 w 95"/>
                <a:gd name="T17" fmla="*/ 19 h 234"/>
                <a:gd name="T18" fmla="*/ 95 w 95"/>
                <a:gd name="T19" fmla="*/ 134 h 234"/>
                <a:gd name="T20" fmla="*/ 86 w 95"/>
                <a:gd name="T21" fmla="*/ 143 h 234"/>
                <a:gd name="T22" fmla="*/ 77 w 95"/>
                <a:gd name="T23" fmla="*/ 134 h 234"/>
                <a:gd name="T24" fmla="*/ 77 w 95"/>
                <a:gd name="T25" fmla="*/ 69 h 234"/>
                <a:gd name="T26" fmla="*/ 73 w 95"/>
                <a:gd name="T27" fmla="*/ 69 h 234"/>
                <a:gd name="T28" fmla="*/ 73 w 95"/>
                <a:gd name="T29" fmla="*/ 224 h 234"/>
                <a:gd name="T30" fmla="*/ 61 w 95"/>
                <a:gd name="T31" fmla="*/ 234 h 234"/>
                <a:gd name="T32" fmla="*/ 50 w 95"/>
                <a:gd name="T33" fmla="*/ 224 h 234"/>
                <a:gd name="T34" fmla="*/ 50 w 95"/>
                <a:gd name="T35" fmla="*/ 133 h 234"/>
                <a:gd name="T36" fmla="*/ 45 w 95"/>
                <a:gd name="T37" fmla="*/ 133 h 234"/>
                <a:gd name="T38" fmla="*/ 45 w 95"/>
                <a:gd name="T39" fmla="*/ 224 h 234"/>
                <a:gd name="T40" fmla="*/ 33 w 95"/>
                <a:gd name="T41" fmla="*/ 234 h 234"/>
                <a:gd name="T42" fmla="*/ 22 w 95"/>
                <a:gd name="T43" fmla="*/ 224 h 234"/>
                <a:gd name="T44" fmla="*/ 22 w 95"/>
                <a:gd name="T45" fmla="*/ 69 h 234"/>
                <a:gd name="T46" fmla="*/ 18 w 95"/>
                <a:gd name="T47" fmla="*/ 69 h 234"/>
                <a:gd name="T48" fmla="*/ 18 w 95"/>
                <a:gd name="T49" fmla="*/ 134 h 234"/>
                <a:gd name="T50" fmla="*/ 9 w 95"/>
                <a:gd name="T51" fmla="*/ 143 h 234"/>
                <a:gd name="T52" fmla="*/ 0 w 95"/>
                <a:gd name="T53" fmla="*/ 134 h 234"/>
                <a:gd name="T54" fmla="*/ 0 w 95"/>
                <a:gd name="T55" fmla="*/ 60 h 234"/>
                <a:gd name="T56" fmla="*/ 24 w 95"/>
                <a:gd name="T57" fmla="*/ 42 h 234"/>
                <a:gd name="T58" fmla="*/ 71 w 95"/>
                <a:gd name="T59" fmla="*/ 42 h 234"/>
                <a:gd name="T60" fmla="*/ 95 w 95"/>
                <a:gd name="T61" fmla="*/ 60 h 234"/>
                <a:gd name="T62" fmla="*/ 95 w 95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5" h="234">
                  <a:moveTo>
                    <a:pt x="67" y="19"/>
                  </a:moveTo>
                  <a:cubicBezTo>
                    <a:pt x="67" y="25"/>
                    <a:pt x="65" y="29"/>
                    <a:pt x="61" y="34"/>
                  </a:cubicBezTo>
                  <a:cubicBezTo>
                    <a:pt x="57" y="38"/>
                    <a:pt x="53" y="40"/>
                    <a:pt x="47" y="40"/>
                  </a:cubicBezTo>
                  <a:cubicBezTo>
                    <a:pt x="42" y="40"/>
                    <a:pt x="37" y="38"/>
                    <a:pt x="33" y="34"/>
                  </a:cubicBezTo>
                  <a:cubicBezTo>
                    <a:pt x="29" y="29"/>
                    <a:pt x="27" y="25"/>
                    <a:pt x="27" y="19"/>
                  </a:cubicBezTo>
                  <a:cubicBezTo>
                    <a:pt x="27" y="14"/>
                    <a:pt x="29" y="9"/>
                    <a:pt x="33" y="6"/>
                  </a:cubicBezTo>
                  <a:cubicBezTo>
                    <a:pt x="37" y="2"/>
                    <a:pt x="42" y="0"/>
                    <a:pt x="47" y="0"/>
                  </a:cubicBezTo>
                  <a:cubicBezTo>
                    <a:pt x="53" y="0"/>
                    <a:pt x="57" y="2"/>
                    <a:pt x="61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5" y="134"/>
                  </a:moveTo>
                  <a:cubicBezTo>
                    <a:pt x="95" y="140"/>
                    <a:pt x="92" y="143"/>
                    <a:pt x="86" y="143"/>
                  </a:cubicBezTo>
                  <a:cubicBezTo>
                    <a:pt x="80" y="143"/>
                    <a:pt x="77" y="140"/>
                    <a:pt x="77" y="134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1" y="234"/>
                  </a:cubicBezTo>
                  <a:cubicBezTo>
                    <a:pt x="54" y="234"/>
                    <a:pt x="50" y="231"/>
                    <a:pt x="50" y="224"/>
                  </a:cubicBezTo>
                  <a:cubicBezTo>
                    <a:pt x="50" y="133"/>
                    <a:pt x="50" y="133"/>
                    <a:pt x="50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3" y="234"/>
                  </a:cubicBezTo>
                  <a:cubicBezTo>
                    <a:pt x="26" y="234"/>
                    <a:pt x="22" y="231"/>
                    <a:pt x="22" y="224"/>
                  </a:cubicBezTo>
                  <a:cubicBezTo>
                    <a:pt x="22" y="69"/>
                    <a:pt x="22" y="69"/>
                    <a:pt x="22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4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5" y="48"/>
                    <a:pt x="95" y="60"/>
                  </a:cubicBezTo>
                  <a:lnTo>
                    <a:pt x="95" y="134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459" name="Freeform 10"/>
            <p:cNvSpPr>
              <a:spLocks noEditPoints="1"/>
            </p:cNvSpPr>
            <p:nvPr/>
          </p:nvSpPr>
          <p:spPr bwMode="auto">
            <a:xfrm>
              <a:off x="4558907" y="2030581"/>
              <a:ext cx="277284" cy="679451"/>
            </a:xfrm>
            <a:custGeom>
              <a:avLst/>
              <a:gdLst>
                <a:gd name="T0" fmla="*/ 67 w 95"/>
                <a:gd name="T1" fmla="*/ 19 h 234"/>
                <a:gd name="T2" fmla="*/ 61 w 95"/>
                <a:gd name="T3" fmla="*/ 34 h 234"/>
                <a:gd name="T4" fmla="*/ 47 w 95"/>
                <a:gd name="T5" fmla="*/ 40 h 234"/>
                <a:gd name="T6" fmla="*/ 33 w 95"/>
                <a:gd name="T7" fmla="*/ 34 h 234"/>
                <a:gd name="T8" fmla="*/ 27 w 95"/>
                <a:gd name="T9" fmla="*/ 19 h 234"/>
                <a:gd name="T10" fmla="*/ 33 w 95"/>
                <a:gd name="T11" fmla="*/ 6 h 234"/>
                <a:gd name="T12" fmla="*/ 47 w 95"/>
                <a:gd name="T13" fmla="*/ 0 h 234"/>
                <a:gd name="T14" fmla="*/ 61 w 95"/>
                <a:gd name="T15" fmla="*/ 6 h 234"/>
                <a:gd name="T16" fmla="*/ 67 w 95"/>
                <a:gd name="T17" fmla="*/ 19 h 234"/>
                <a:gd name="T18" fmla="*/ 95 w 95"/>
                <a:gd name="T19" fmla="*/ 134 h 234"/>
                <a:gd name="T20" fmla="*/ 86 w 95"/>
                <a:gd name="T21" fmla="*/ 143 h 234"/>
                <a:gd name="T22" fmla="*/ 77 w 95"/>
                <a:gd name="T23" fmla="*/ 134 h 234"/>
                <a:gd name="T24" fmla="*/ 77 w 95"/>
                <a:gd name="T25" fmla="*/ 69 h 234"/>
                <a:gd name="T26" fmla="*/ 73 w 95"/>
                <a:gd name="T27" fmla="*/ 69 h 234"/>
                <a:gd name="T28" fmla="*/ 73 w 95"/>
                <a:gd name="T29" fmla="*/ 224 h 234"/>
                <a:gd name="T30" fmla="*/ 61 w 95"/>
                <a:gd name="T31" fmla="*/ 234 h 234"/>
                <a:gd name="T32" fmla="*/ 50 w 95"/>
                <a:gd name="T33" fmla="*/ 224 h 234"/>
                <a:gd name="T34" fmla="*/ 50 w 95"/>
                <a:gd name="T35" fmla="*/ 133 h 234"/>
                <a:gd name="T36" fmla="*/ 44 w 95"/>
                <a:gd name="T37" fmla="*/ 133 h 234"/>
                <a:gd name="T38" fmla="*/ 44 w 95"/>
                <a:gd name="T39" fmla="*/ 224 h 234"/>
                <a:gd name="T40" fmla="*/ 33 w 95"/>
                <a:gd name="T41" fmla="*/ 234 h 234"/>
                <a:gd name="T42" fmla="*/ 22 w 95"/>
                <a:gd name="T43" fmla="*/ 224 h 234"/>
                <a:gd name="T44" fmla="*/ 22 w 95"/>
                <a:gd name="T45" fmla="*/ 69 h 234"/>
                <a:gd name="T46" fmla="*/ 18 w 95"/>
                <a:gd name="T47" fmla="*/ 69 h 234"/>
                <a:gd name="T48" fmla="*/ 18 w 95"/>
                <a:gd name="T49" fmla="*/ 134 h 234"/>
                <a:gd name="T50" fmla="*/ 9 w 95"/>
                <a:gd name="T51" fmla="*/ 143 h 234"/>
                <a:gd name="T52" fmla="*/ 0 w 95"/>
                <a:gd name="T53" fmla="*/ 134 h 234"/>
                <a:gd name="T54" fmla="*/ 0 w 95"/>
                <a:gd name="T55" fmla="*/ 60 h 234"/>
                <a:gd name="T56" fmla="*/ 24 w 95"/>
                <a:gd name="T57" fmla="*/ 42 h 234"/>
                <a:gd name="T58" fmla="*/ 71 w 95"/>
                <a:gd name="T59" fmla="*/ 42 h 234"/>
                <a:gd name="T60" fmla="*/ 95 w 95"/>
                <a:gd name="T61" fmla="*/ 60 h 234"/>
                <a:gd name="T62" fmla="*/ 95 w 95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5" h="234">
                  <a:moveTo>
                    <a:pt x="67" y="19"/>
                  </a:moveTo>
                  <a:cubicBezTo>
                    <a:pt x="67" y="25"/>
                    <a:pt x="65" y="29"/>
                    <a:pt x="61" y="34"/>
                  </a:cubicBezTo>
                  <a:cubicBezTo>
                    <a:pt x="57" y="38"/>
                    <a:pt x="53" y="40"/>
                    <a:pt x="47" y="40"/>
                  </a:cubicBezTo>
                  <a:cubicBezTo>
                    <a:pt x="42" y="40"/>
                    <a:pt x="37" y="38"/>
                    <a:pt x="33" y="34"/>
                  </a:cubicBezTo>
                  <a:cubicBezTo>
                    <a:pt x="29" y="29"/>
                    <a:pt x="27" y="25"/>
                    <a:pt x="27" y="19"/>
                  </a:cubicBezTo>
                  <a:cubicBezTo>
                    <a:pt x="27" y="14"/>
                    <a:pt x="29" y="9"/>
                    <a:pt x="33" y="6"/>
                  </a:cubicBezTo>
                  <a:cubicBezTo>
                    <a:pt x="37" y="2"/>
                    <a:pt x="42" y="0"/>
                    <a:pt x="47" y="0"/>
                  </a:cubicBezTo>
                  <a:cubicBezTo>
                    <a:pt x="53" y="0"/>
                    <a:pt x="57" y="2"/>
                    <a:pt x="61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5" y="134"/>
                  </a:moveTo>
                  <a:cubicBezTo>
                    <a:pt x="95" y="140"/>
                    <a:pt x="92" y="143"/>
                    <a:pt x="86" y="143"/>
                  </a:cubicBezTo>
                  <a:cubicBezTo>
                    <a:pt x="80" y="143"/>
                    <a:pt x="77" y="140"/>
                    <a:pt x="77" y="134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1" y="234"/>
                  </a:cubicBezTo>
                  <a:cubicBezTo>
                    <a:pt x="54" y="234"/>
                    <a:pt x="50" y="231"/>
                    <a:pt x="50" y="224"/>
                  </a:cubicBezTo>
                  <a:cubicBezTo>
                    <a:pt x="50" y="133"/>
                    <a:pt x="50" y="133"/>
                    <a:pt x="50" y="133"/>
                  </a:cubicBezTo>
                  <a:cubicBezTo>
                    <a:pt x="44" y="133"/>
                    <a:pt x="44" y="133"/>
                    <a:pt x="44" y="133"/>
                  </a:cubicBezTo>
                  <a:cubicBezTo>
                    <a:pt x="44" y="224"/>
                    <a:pt x="44" y="224"/>
                    <a:pt x="44" y="224"/>
                  </a:cubicBezTo>
                  <a:cubicBezTo>
                    <a:pt x="44" y="231"/>
                    <a:pt x="41" y="234"/>
                    <a:pt x="33" y="234"/>
                  </a:cubicBezTo>
                  <a:cubicBezTo>
                    <a:pt x="26" y="234"/>
                    <a:pt x="22" y="231"/>
                    <a:pt x="22" y="224"/>
                  </a:cubicBezTo>
                  <a:cubicBezTo>
                    <a:pt x="22" y="69"/>
                    <a:pt x="22" y="69"/>
                    <a:pt x="22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4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5" y="48"/>
                    <a:pt x="95" y="60"/>
                  </a:cubicBezTo>
                  <a:lnTo>
                    <a:pt x="95" y="13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460" name="Freeform 11"/>
            <p:cNvSpPr>
              <a:spLocks noEditPoints="1"/>
            </p:cNvSpPr>
            <p:nvPr/>
          </p:nvSpPr>
          <p:spPr bwMode="auto">
            <a:xfrm>
              <a:off x="2797840" y="2030581"/>
              <a:ext cx="279400" cy="679451"/>
            </a:xfrm>
            <a:custGeom>
              <a:avLst/>
              <a:gdLst>
                <a:gd name="T0" fmla="*/ 68 w 96"/>
                <a:gd name="T1" fmla="*/ 19 h 234"/>
                <a:gd name="T2" fmla="*/ 62 w 96"/>
                <a:gd name="T3" fmla="*/ 34 h 234"/>
                <a:gd name="T4" fmla="*/ 48 w 96"/>
                <a:gd name="T5" fmla="*/ 40 h 234"/>
                <a:gd name="T6" fmla="*/ 34 w 96"/>
                <a:gd name="T7" fmla="*/ 34 h 234"/>
                <a:gd name="T8" fmla="*/ 28 w 96"/>
                <a:gd name="T9" fmla="*/ 19 h 234"/>
                <a:gd name="T10" fmla="*/ 34 w 96"/>
                <a:gd name="T11" fmla="*/ 6 h 234"/>
                <a:gd name="T12" fmla="*/ 48 w 96"/>
                <a:gd name="T13" fmla="*/ 0 h 234"/>
                <a:gd name="T14" fmla="*/ 62 w 96"/>
                <a:gd name="T15" fmla="*/ 6 h 234"/>
                <a:gd name="T16" fmla="*/ 68 w 96"/>
                <a:gd name="T17" fmla="*/ 19 h 234"/>
                <a:gd name="T18" fmla="*/ 96 w 96"/>
                <a:gd name="T19" fmla="*/ 134 h 234"/>
                <a:gd name="T20" fmla="*/ 87 w 96"/>
                <a:gd name="T21" fmla="*/ 143 h 234"/>
                <a:gd name="T22" fmla="*/ 78 w 96"/>
                <a:gd name="T23" fmla="*/ 134 h 234"/>
                <a:gd name="T24" fmla="*/ 78 w 96"/>
                <a:gd name="T25" fmla="*/ 69 h 234"/>
                <a:gd name="T26" fmla="*/ 73 w 96"/>
                <a:gd name="T27" fmla="*/ 69 h 234"/>
                <a:gd name="T28" fmla="*/ 73 w 96"/>
                <a:gd name="T29" fmla="*/ 224 h 234"/>
                <a:gd name="T30" fmla="*/ 62 w 96"/>
                <a:gd name="T31" fmla="*/ 234 h 234"/>
                <a:gd name="T32" fmla="*/ 51 w 96"/>
                <a:gd name="T33" fmla="*/ 224 h 234"/>
                <a:gd name="T34" fmla="*/ 51 w 96"/>
                <a:gd name="T35" fmla="*/ 133 h 234"/>
                <a:gd name="T36" fmla="*/ 45 w 96"/>
                <a:gd name="T37" fmla="*/ 133 h 234"/>
                <a:gd name="T38" fmla="*/ 45 w 96"/>
                <a:gd name="T39" fmla="*/ 224 h 234"/>
                <a:gd name="T40" fmla="*/ 34 w 96"/>
                <a:gd name="T41" fmla="*/ 234 h 234"/>
                <a:gd name="T42" fmla="*/ 23 w 96"/>
                <a:gd name="T43" fmla="*/ 224 h 234"/>
                <a:gd name="T44" fmla="*/ 23 w 96"/>
                <a:gd name="T45" fmla="*/ 69 h 234"/>
                <a:gd name="T46" fmla="*/ 18 w 96"/>
                <a:gd name="T47" fmla="*/ 69 h 234"/>
                <a:gd name="T48" fmla="*/ 18 w 96"/>
                <a:gd name="T49" fmla="*/ 134 h 234"/>
                <a:gd name="T50" fmla="*/ 9 w 96"/>
                <a:gd name="T51" fmla="*/ 143 h 234"/>
                <a:gd name="T52" fmla="*/ 0 w 96"/>
                <a:gd name="T53" fmla="*/ 134 h 234"/>
                <a:gd name="T54" fmla="*/ 0 w 96"/>
                <a:gd name="T55" fmla="*/ 60 h 234"/>
                <a:gd name="T56" fmla="*/ 25 w 96"/>
                <a:gd name="T57" fmla="*/ 42 h 234"/>
                <a:gd name="T58" fmla="*/ 71 w 96"/>
                <a:gd name="T59" fmla="*/ 42 h 234"/>
                <a:gd name="T60" fmla="*/ 96 w 96"/>
                <a:gd name="T61" fmla="*/ 60 h 234"/>
                <a:gd name="T62" fmla="*/ 96 w 96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6" h="234">
                  <a:moveTo>
                    <a:pt x="68" y="19"/>
                  </a:moveTo>
                  <a:cubicBezTo>
                    <a:pt x="68" y="25"/>
                    <a:pt x="66" y="29"/>
                    <a:pt x="62" y="34"/>
                  </a:cubicBezTo>
                  <a:cubicBezTo>
                    <a:pt x="58" y="38"/>
                    <a:pt x="53" y="40"/>
                    <a:pt x="48" y="40"/>
                  </a:cubicBezTo>
                  <a:cubicBezTo>
                    <a:pt x="43" y="40"/>
                    <a:pt x="38" y="38"/>
                    <a:pt x="34" y="34"/>
                  </a:cubicBezTo>
                  <a:cubicBezTo>
                    <a:pt x="30" y="29"/>
                    <a:pt x="28" y="25"/>
                    <a:pt x="28" y="19"/>
                  </a:cubicBezTo>
                  <a:cubicBezTo>
                    <a:pt x="28" y="14"/>
                    <a:pt x="30" y="9"/>
                    <a:pt x="34" y="6"/>
                  </a:cubicBezTo>
                  <a:cubicBezTo>
                    <a:pt x="38" y="2"/>
                    <a:pt x="42" y="0"/>
                    <a:pt x="48" y="0"/>
                  </a:cubicBezTo>
                  <a:cubicBezTo>
                    <a:pt x="53" y="0"/>
                    <a:pt x="58" y="2"/>
                    <a:pt x="62" y="6"/>
                  </a:cubicBezTo>
                  <a:cubicBezTo>
                    <a:pt x="66" y="9"/>
                    <a:pt x="68" y="14"/>
                    <a:pt x="68" y="19"/>
                  </a:cubicBezTo>
                  <a:close/>
                  <a:moveTo>
                    <a:pt x="96" y="134"/>
                  </a:moveTo>
                  <a:cubicBezTo>
                    <a:pt x="96" y="140"/>
                    <a:pt x="93" y="143"/>
                    <a:pt x="87" y="143"/>
                  </a:cubicBezTo>
                  <a:cubicBezTo>
                    <a:pt x="81" y="143"/>
                    <a:pt x="78" y="140"/>
                    <a:pt x="78" y="134"/>
                  </a:cubicBezTo>
                  <a:cubicBezTo>
                    <a:pt x="78" y="69"/>
                    <a:pt x="78" y="69"/>
                    <a:pt x="78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70" y="234"/>
                    <a:pt x="62" y="234"/>
                  </a:cubicBezTo>
                  <a:cubicBezTo>
                    <a:pt x="55" y="234"/>
                    <a:pt x="51" y="231"/>
                    <a:pt x="51" y="224"/>
                  </a:cubicBezTo>
                  <a:cubicBezTo>
                    <a:pt x="51" y="133"/>
                    <a:pt x="51" y="133"/>
                    <a:pt x="51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2" y="234"/>
                    <a:pt x="34" y="234"/>
                  </a:cubicBezTo>
                  <a:cubicBezTo>
                    <a:pt x="27" y="234"/>
                    <a:pt x="23" y="231"/>
                    <a:pt x="23" y="224"/>
                  </a:cubicBezTo>
                  <a:cubicBezTo>
                    <a:pt x="23" y="69"/>
                    <a:pt x="23" y="69"/>
                    <a:pt x="23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9" y="42"/>
                    <a:pt x="25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8" y="42"/>
                    <a:pt x="96" y="48"/>
                    <a:pt x="96" y="60"/>
                  </a:cubicBezTo>
                  <a:lnTo>
                    <a:pt x="96" y="13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461" name="Freeform 13"/>
            <p:cNvSpPr>
              <a:spLocks noEditPoints="1"/>
            </p:cNvSpPr>
            <p:nvPr/>
          </p:nvSpPr>
          <p:spPr bwMode="auto">
            <a:xfrm>
              <a:off x="3384156" y="2030581"/>
              <a:ext cx="277284" cy="679451"/>
            </a:xfrm>
            <a:custGeom>
              <a:avLst/>
              <a:gdLst>
                <a:gd name="T0" fmla="*/ 67 w 95"/>
                <a:gd name="T1" fmla="*/ 19 h 234"/>
                <a:gd name="T2" fmla="*/ 61 w 95"/>
                <a:gd name="T3" fmla="*/ 34 h 234"/>
                <a:gd name="T4" fmla="*/ 47 w 95"/>
                <a:gd name="T5" fmla="*/ 40 h 234"/>
                <a:gd name="T6" fmla="*/ 33 w 95"/>
                <a:gd name="T7" fmla="*/ 34 h 234"/>
                <a:gd name="T8" fmla="*/ 28 w 95"/>
                <a:gd name="T9" fmla="*/ 19 h 234"/>
                <a:gd name="T10" fmla="*/ 33 w 95"/>
                <a:gd name="T11" fmla="*/ 6 h 234"/>
                <a:gd name="T12" fmla="*/ 47 w 95"/>
                <a:gd name="T13" fmla="*/ 0 h 234"/>
                <a:gd name="T14" fmla="*/ 61 w 95"/>
                <a:gd name="T15" fmla="*/ 6 h 234"/>
                <a:gd name="T16" fmla="*/ 67 w 95"/>
                <a:gd name="T17" fmla="*/ 19 h 234"/>
                <a:gd name="T18" fmla="*/ 95 w 95"/>
                <a:gd name="T19" fmla="*/ 134 h 234"/>
                <a:gd name="T20" fmla="*/ 86 w 95"/>
                <a:gd name="T21" fmla="*/ 143 h 234"/>
                <a:gd name="T22" fmla="*/ 77 w 95"/>
                <a:gd name="T23" fmla="*/ 134 h 234"/>
                <a:gd name="T24" fmla="*/ 77 w 95"/>
                <a:gd name="T25" fmla="*/ 69 h 234"/>
                <a:gd name="T26" fmla="*/ 73 w 95"/>
                <a:gd name="T27" fmla="*/ 69 h 234"/>
                <a:gd name="T28" fmla="*/ 73 w 95"/>
                <a:gd name="T29" fmla="*/ 224 h 234"/>
                <a:gd name="T30" fmla="*/ 62 w 95"/>
                <a:gd name="T31" fmla="*/ 234 h 234"/>
                <a:gd name="T32" fmla="*/ 50 w 95"/>
                <a:gd name="T33" fmla="*/ 224 h 234"/>
                <a:gd name="T34" fmla="*/ 50 w 95"/>
                <a:gd name="T35" fmla="*/ 133 h 234"/>
                <a:gd name="T36" fmla="*/ 45 w 95"/>
                <a:gd name="T37" fmla="*/ 133 h 234"/>
                <a:gd name="T38" fmla="*/ 45 w 95"/>
                <a:gd name="T39" fmla="*/ 224 h 234"/>
                <a:gd name="T40" fmla="*/ 33 w 95"/>
                <a:gd name="T41" fmla="*/ 234 h 234"/>
                <a:gd name="T42" fmla="*/ 22 w 95"/>
                <a:gd name="T43" fmla="*/ 224 h 234"/>
                <a:gd name="T44" fmla="*/ 22 w 95"/>
                <a:gd name="T45" fmla="*/ 69 h 234"/>
                <a:gd name="T46" fmla="*/ 18 w 95"/>
                <a:gd name="T47" fmla="*/ 69 h 234"/>
                <a:gd name="T48" fmla="*/ 18 w 95"/>
                <a:gd name="T49" fmla="*/ 134 h 234"/>
                <a:gd name="T50" fmla="*/ 9 w 95"/>
                <a:gd name="T51" fmla="*/ 143 h 234"/>
                <a:gd name="T52" fmla="*/ 0 w 95"/>
                <a:gd name="T53" fmla="*/ 134 h 234"/>
                <a:gd name="T54" fmla="*/ 0 w 95"/>
                <a:gd name="T55" fmla="*/ 60 h 234"/>
                <a:gd name="T56" fmla="*/ 24 w 95"/>
                <a:gd name="T57" fmla="*/ 42 h 234"/>
                <a:gd name="T58" fmla="*/ 71 w 95"/>
                <a:gd name="T59" fmla="*/ 42 h 234"/>
                <a:gd name="T60" fmla="*/ 95 w 95"/>
                <a:gd name="T61" fmla="*/ 60 h 234"/>
                <a:gd name="T62" fmla="*/ 95 w 95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5" h="234">
                  <a:moveTo>
                    <a:pt x="67" y="19"/>
                  </a:moveTo>
                  <a:cubicBezTo>
                    <a:pt x="67" y="25"/>
                    <a:pt x="65" y="29"/>
                    <a:pt x="61" y="34"/>
                  </a:cubicBezTo>
                  <a:cubicBezTo>
                    <a:pt x="57" y="38"/>
                    <a:pt x="53" y="40"/>
                    <a:pt x="47" y="40"/>
                  </a:cubicBezTo>
                  <a:cubicBezTo>
                    <a:pt x="42" y="40"/>
                    <a:pt x="37" y="38"/>
                    <a:pt x="33" y="34"/>
                  </a:cubicBezTo>
                  <a:cubicBezTo>
                    <a:pt x="30" y="29"/>
                    <a:pt x="28" y="25"/>
                    <a:pt x="28" y="19"/>
                  </a:cubicBezTo>
                  <a:cubicBezTo>
                    <a:pt x="28" y="14"/>
                    <a:pt x="30" y="9"/>
                    <a:pt x="33" y="6"/>
                  </a:cubicBezTo>
                  <a:cubicBezTo>
                    <a:pt x="37" y="2"/>
                    <a:pt x="42" y="0"/>
                    <a:pt x="47" y="0"/>
                  </a:cubicBezTo>
                  <a:cubicBezTo>
                    <a:pt x="53" y="0"/>
                    <a:pt x="57" y="2"/>
                    <a:pt x="61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5" y="134"/>
                  </a:moveTo>
                  <a:cubicBezTo>
                    <a:pt x="95" y="140"/>
                    <a:pt x="92" y="143"/>
                    <a:pt x="86" y="143"/>
                  </a:cubicBezTo>
                  <a:cubicBezTo>
                    <a:pt x="80" y="143"/>
                    <a:pt x="77" y="140"/>
                    <a:pt x="77" y="134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2" y="234"/>
                  </a:cubicBezTo>
                  <a:cubicBezTo>
                    <a:pt x="54" y="234"/>
                    <a:pt x="50" y="231"/>
                    <a:pt x="50" y="224"/>
                  </a:cubicBezTo>
                  <a:cubicBezTo>
                    <a:pt x="50" y="133"/>
                    <a:pt x="50" y="133"/>
                    <a:pt x="50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3" y="234"/>
                  </a:cubicBezTo>
                  <a:cubicBezTo>
                    <a:pt x="26" y="234"/>
                    <a:pt x="22" y="231"/>
                    <a:pt x="22" y="224"/>
                  </a:cubicBezTo>
                  <a:cubicBezTo>
                    <a:pt x="22" y="69"/>
                    <a:pt x="22" y="69"/>
                    <a:pt x="22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4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5" y="48"/>
                    <a:pt x="95" y="60"/>
                  </a:cubicBezTo>
                  <a:lnTo>
                    <a:pt x="95" y="13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462" name="Freeform 15"/>
            <p:cNvSpPr>
              <a:spLocks noEditPoints="1"/>
            </p:cNvSpPr>
            <p:nvPr/>
          </p:nvSpPr>
          <p:spPr bwMode="auto">
            <a:xfrm>
              <a:off x="1337340" y="2030581"/>
              <a:ext cx="279400" cy="679451"/>
            </a:xfrm>
            <a:custGeom>
              <a:avLst/>
              <a:gdLst>
                <a:gd name="T0" fmla="*/ 67 w 96"/>
                <a:gd name="T1" fmla="*/ 19 h 234"/>
                <a:gd name="T2" fmla="*/ 62 w 96"/>
                <a:gd name="T3" fmla="*/ 34 h 234"/>
                <a:gd name="T4" fmla="*/ 48 w 96"/>
                <a:gd name="T5" fmla="*/ 40 h 234"/>
                <a:gd name="T6" fmla="*/ 34 w 96"/>
                <a:gd name="T7" fmla="*/ 34 h 234"/>
                <a:gd name="T8" fmla="*/ 28 w 96"/>
                <a:gd name="T9" fmla="*/ 19 h 234"/>
                <a:gd name="T10" fmla="*/ 34 w 96"/>
                <a:gd name="T11" fmla="*/ 6 h 234"/>
                <a:gd name="T12" fmla="*/ 48 w 96"/>
                <a:gd name="T13" fmla="*/ 0 h 234"/>
                <a:gd name="T14" fmla="*/ 62 w 96"/>
                <a:gd name="T15" fmla="*/ 6 h 234"/>
                <a:gd name="T16" fmla="*/ 67 w 96"/>
                <a:gd name="T17" fmla="*/ 19 h 234"/>
                <a:gd name="T18" fmla="*/ 96 w 96"/>
                <a:gd name="T19" fmla="*/ 134 h 234"/>
                <a:gd name="T20" fmla="*/ 87 w 96"/>
                <a:gd name="T21" fmla="*/ 143 h 234"/>
                <a:gd name="T22" fmla="*/ 78 w 96"/>
                <a:gd name="T23" fmla="*/ 134 h 234"/>
                <a:gd name="T24" fmla="*/ 78 w 96"/>
                <a:gd name="T25" fmla="*/ 69 h 234"/>
                <a:gd name="T26" fmla="*/ 73 w 96"/>
                <a:gd name="T27" fmla="*/ 69 h 234"/>
                <a:gd name="T28" fmla="*/ 73 w 96"/>
                <a:gd name="T29" fmla="*/ 224 h 234"/>
                <a:gd name="T30" fmla="*/ 62 w 96"/>
                <a:gd name="T31" fmla="*/ 234 h 234"/>
                <a:gd name="T32" fmla="*/ 51 w 96"/>
                <a:gd name="T33" fmla="*/ 224 h 234"/>
                <a:gd name="T34" fmla="*/ 51 w 96"/>
                <a:gd name="T35" fmla="*/ 133 h 234"/>
                <a:gd name="T36" fmla="*/ 45 w 96"/>
                <a:gd name="T37" fmla="*/ 133 h 234"/>
                <a:gd name="T38" fmla="*/ 45 w 96"/>
                <a:gd name="T39" fmla="*/ 224 h 234"/>
                <a:gd name="T40" fmla="*/ 34 w 96"/>
                <a:gd name="T41" fmla="*/ 234 h 234"/>
                <a:gd name="T42" fmla="*/ 23 w 96"/>
                <a:gd name="T43" fmla="*/ 224 h 234"/>
                <a:gd name="T44" fmla="*/ 23 w 96"/>
                <a:gd name="T45" fmla="*/ 69 h 234"/>
                <a:gd name="T46" fmla="*/ 18 w 96"/>
                <a:gd name="T47" fmla="*/ 69 h 234"/>
                <a:gd name="T48" fmla="*/ 18 w 96"/>
                <a:gd name="T49" fmla="*/ 134 h 234"/>
                <a:gd name="T50" fmla="*/ 9 w 96"/>
                <a:gd name="T51" fmla="*/ 143 h 234"/>
                <a:gd name="T52" fmla="*/ 0 w 96"/>
                <a:gd name="T53" fmla="*/ 134 h 234"/>
                <a:gd name="T54" fmla="*/ 0 w 96"/>
                <a:gd name="T55" fmla="*/ 60 h 234"/>
                <a:gd name="T56" fmla="*/ 25 w 96"/>
                <a:gd name="T57" fmla="*/ 42 h 234"/>
                <a:gd name="T58" fmla="*/ 71 w 96"/>
                <a:gd name="T59" fmla="*/ 42 h 234"/>
                <a:gd name="T60" fmla="*/ 96 w 96"/>
                <a:gd name="T61" fmla="*/ 60 h 234"/>
                <a:gd name="T62" fmla="*/ 96 w 96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6" h="234">
                  <a:moveTo>
                    <a:pt x="67" y="19"/>
                  </a:moveTo>
                  <a:cubicBezTo>
                    <a:pt x="67" y="25"/>
                    <a:pt x="65" y="29"/>
                    <a:pt x="62" y="34"/>
                  </a:cubicBezTo>
                  <a:cubicBezTo>
                    <a:pt x="58" y="38"/>
                    <a:pt x="53" y="40"/>
                    <a:pt x="48" y="40"/>
                  </a:cubicBezTo>
                  <a:cubicBezTo>
                    <a:pt x="42" y="40"/>
                    <a:pt x="38" y="38"/>
                    <a:pt x="34" y="34"/>
                  </a:cubicBezTo>
                  <a:cubicBezTo>
                    <a:pt x="30" y="29"/>
                    <a:pt x="28" y="25"/>
                    <a:pt x="28" y="19"/>
                  </a:cubicBezTo>
                  <a:cubicBezTo>
                    <a:pt x="28" y="14"/>
                    <a:pt x="30" y="9"/>
                    <a:pt x="34" y="6"/>
                  </a:cubicBezTo>
                  <a:cubicBezTo>
                    <a:pt x="38" y="2"/>
                    <a:pt x="42" y="0"/>
                    <a:pt x="48" y="0"/>
                  </a:cubicBezTo>
                  <a:cubicBezTo>
                    <a:pt x="53" y="0"/>
                    <a:pt x="58" y="2"/>
                    <a:pt x="62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6" y="134"/>
                  </a:moveTo>
                  <a:cubicBezTo>
                    <a:pt x="96" y="140"/>
                    <a:pt x="93" y="143"/>
                    <a:pt x="87" y="143"/>
                  </a:cubicBezTo>
                  <a:cubicBezTo>
                    <a:pt x="81" y="143"/>
                    <a:pt x="78" y="140"/>
                    <a:pt x="78" y="134"/>
                  </a:cubicBezTo>
                  <a:cubicBezTo>
                    <a:pt x="78" y="69"/>
                    <a:pt x="78" y="69"/>
                    <a:pt x="78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2" y="234"/>
                  </a:cubicBezTo>
                  <a:cubicBezTo>
                    <a:pt x="54" y="234"/>
                    <a:pt x="51" y="231"/>
                    <a:pt x="51" y="224"/>
                  </a:cubicBezTo>
                  <a:cubicBezTo>
                    <a:pt x="51" y="133"/>
                    <a:pt x="51" y="133"/>
                    <a:pt x="51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4" y="234"/>
                  </a:cubicBezTo>
                  <a:cubicBezTo>
                    <a:pt x="26" y="234"/>
                    <a:pt x="23" y="231"/>
                    <a:pt x="23" y="224"/>
                  </a:cubicBezTo>
                  <a:cubicBezTo>
                    <a:pt x="23" y="69"/>
                    <a:pt x="23" y="69"/>
                    <a:pt x="23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5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6" y="48"/>
                    <a:pt x="96" y="60"/>
                  </a:cubicBezTo>
                  <a:lnTo>
                    <a:pt x="96" y="134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463" name="Freeform 16"/>
            <p:cNvSpPr>
              <a:spLocks noEditPoints="1"/>
            </p:cNvSpPr>
            <p:nvPr/>
          </p:nvSpPr>
          <p:spPr bwMode="auto">
            <a:xfrm>
              <a:off x="4268923" y="2030581"/>
              <a:ext cx="279400" cy="679451"/>
            </a:xfrm>
            <a:custGeom>
              <a:avLst/>
              <a:gdLst>
                <a:gd name="T0" fmla="*/ 67 w 96"/>
                <a:gd name="T1" fmla="*/ 19 h 234"/>
                <a:gd name="T2" fmla="*/ 62 w 96"/>
                <a:gd name="T3" fmla="*/ 34 h 234"/>
                <a:gd name="T4" fmla="*/ 48 w 96"/>
                <a:gd name="T5" fmla="*/ 40 h 234"/>
                <a:gd name="T6" fmla="*/ 34 w 96"/>
                <a:gd name="T7" fmla="*/ 34 h 234"/>
                <a:gd name="T8" fmla="*/ 28 w 96"/>
                <a:gd name="T9" fmla="*/ 19 h 234"/>
                <a:gd name="T10" fmla="*/ 34 w 96"/>
                <a:gd name="T11" fmla="*/ 6 h 234"/>
                <a:gd name="T12" fmla="*/ 48 w 96"/>
                <a:gd name="T13" fmla="*/ 0 h 234"/>
                <a:gd name="T14" fmla="*/ 62 w 96"/>
                <a:gd name="T15" fmla="*/ 6 h 234"/>
                <a:gd name="T16" fmla="*/ 67 w 96"/>
                <a:gd name="T17" fmla="*/ 19 h 234"/>
                <a:gd name="T18" fmla="*/ 96 w 96"/>
                <a:gd name="T19" fmla="*/ 134 h 234"/>
                <a:gd name="T20" fmla="*/ 87 w 96"/>
                <a:gd name="T21" fmla="*/ 143 h 234"/>
                <a:gd name="T22" fmla="*/ 77 w 96"/>
                <a:gd name="T23" fmla="*/ 134 h 234"/>
                <a:gd name="T24" fmla="*/ 77 w 96"/>
                <a:gd name="T25" fmla="*/ 69 h 234"/>
                <a:gd name="T26" fmla="*/ 73 w 96"/>
                <a:gd name="T27" fmla="*/ 69 h 234"/>
                <a:gd name="T28" fmla="*/ 73 w 96"/>
                <a:gd name="T29" fmla="*/ 224 h 234"/>
                <a:gd name="T30" fmla="*/ 62 w 96"/>
                <a:gd name="T31" fmla="*/ 234 h 234"/>
                <a:gd name="T32" fmla="*/ 51 w 96"/>
                <a:gd name="T33" fmla="*/ 224 h 234"/>
                <a:gd name="T34" fmla="*/ 51 w 96"/>
                <a:gd name="T35" fmla="*/ 133 h 234"/>
                <a:gd name="T36" fmla="*/ 45 w 96"/>
                <a:gd name="T37" fmla="*/ 133 h 234"/>
                <a:gd name="T38" fmla="*/ 45 w 96"/>
                <a:gd name="T39" fmla="*/ 224 h 234"/>
                <a:gd name="T40" fmla="*/ 34 w 96"/>
                <a:gd name="T41" fmla="*/ 234 h 234"/>
                <a:gd name="T42" fmla="*/ 23 w 96"/>
                <a:gd name="T43" fmla="*/ 224 h 234"/>
                <a:gd name="T44" fmla="*/ 23 w 96"/>
                <a:gd name="T45" fmla="*/ 69 h 234"/>
                <a:gd name="T46" fmla="*/ 18 w 96"/>
                <a:gd name="T47" fmla="*/ 69 h 234"/>
                <a:gd name="T48" fmla="*/ 18 w 96"/>
                <a:gd name="T49" fmla="*/ 134 h 234"/>
                <a:gd name="T50" fmla="*/ 9 w 96"/>
                <a:gd name="T51" fmla="*/ 143 h 234"/>
                <a:gd name="T52" fmla="*/ 0 w 96"/>
                <a:gd name="T53" fmla="*/ 134 h 234"/>
                <a:gd name="T54" fmla="*/ 0 w 96"/>
                <a:gd name="T55" fmla="*/ 60 h 234"/>
                <a:gd name="T56" fmla="*/ 25 w 96"/>
                <a:gd name="T57" fmla="*/ 42 h 234"/>
                <a:gd name="T58" fmla="*/ 71 w 96"/>
                <a:gd name="T59" fmla="*/ 42 h 234"/>
                <a:gd name="T60" fmla="*/ 96 w 96"/>
                <a:gd name="T61" fmla="*/ 60 h 234"/>
                <a:gd name="T62" fmla="*/ 96 w 96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6" h="234">
                  <a:moveTo>
                    <a:pt x="67" y="19"/>
                  </a:moveTo>
                  <a:cubicBezTo>
                    <a:pt x="67" y="25"/>
                    <a:pt x="65" y="29"/>
                    <a:pt x="62" y="34"/>
                  </a:cubicBezTo>
                  <a:cubicBezTo>
                    <a:pt x="58" y="38"/>
                    <a:pt x="53" y="40"/>
                    <a:pt x="48" y="40"/>
                  </a:cubicBezTo>
                  <a:cubicBezTo>
                    <a:pt x="42" y="40"/>
                    <a:pt x="38" y="38"/>
                    <a:pt x="34" y="34"/>
                  </a:cubicBezTo>
                  <a:cubicBezTo>
                    <a:pt x="30" y="29"/>
                    <a:pt x="28" y="25"/>
                    <a:pt x="28" y="19"/>
                  </a:cubicBezTo>
                  <a:cubicBezTo>
                    <a:pt x="28" y="14"/>
                    <a:pt x="30" y="9"/>
                    <a:pt x="34" y="6"/>
                  </a:cubicBezTo>
                  <a:cubicBezTo>
                    <a:pt x="38" y="2"/>
                    <a:pt x="42" y="0"/>
                    <a:pt x="48" y="0"/>
                  </a:cubicBezTo>
                  <a:cubicBezTo>
                    <a:pt x="53" y="0"/>
                    <a:pt x="58" y="2"/>
                    <a:pt x="62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6" y="134"/>
                  </a:moveTo>
                  <a:cubicBezTo>
                    <a:pt x="96" y="140"/>
                    <a:pt x="93" y="143"/>
                    <a:pt x="87" y="143"/>
                  </a:cubicBezTo>
                  <a:cubicBezTo>
                    <a:pt x="81" y="143"/>
                    <a:pt x="77" y="140"/>
                    <a:pt x="77" y="134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2" y="234"/>
                  </a:cubicBezTo>
                  <a:cubicBezTo>
                    <a:pt x="54" y="234"/>
                    <a:pt x="51" y="231"/>
                    <a:pt x="51" y="224"/>
                  </a:cubicBezTo>
                  <a:cubicBezTo>
                    <a:pt x="51" y="133"/>
                    <a:pt x="51" y="133"/>
                    <a:pt x="51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4" y="234"/>
                  </a:cubicBezTo>
                  <a:cubicBezTo>
                    <a:pt x="26" y="234"/>
                    <a:pt x="23" y="231"/>
                    <a:pt x="23" y="224"/>
                  </a:cubicBezTo>
                  <a:cubicBezTo>
                    <a:pt x="23" y="69"/>
                    <a:pt x="23" y="69"/>
                    <a:pt x="23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5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6" y="48"/>
                    <a:pt x="96" y="60"/>
                  </a:cubicBezTo>
                  <a:lnTo>
                    <a:pt x="96" y="13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464" name="Freeform 17"/>
            <p:cNvSpPr>
              <a:spLocks noEditPoints="1"/>
            </p:cNvSpPr>
            <p:nvPr/>
          </p:nvSpPr>
          <p:spPr bwMode="auto">
            <a:xfrm>
              <a:off x="2509974" y="2030581"/>
              <a:ext cx="275167" cy="679451"/>
            </a:xfrm>
            <a:custGeom>
              <a:avLst/>
              <a:gdLst>
                <a:gd name="T0" fmla="*/ 67 w 95"/>
                <a:gd name="T1" fmla="*/ 19 h 234"/>
                <a:gd name="T2" fmla="*/ 61 w 95"/>
                <a:gd name="T3" fmla="*/ 34 h 234"/>
                <a:gd name="T4" fmla="*/ 47 w 95"/>
                <a:gd name="T5" fmla="*/ 40 h 234"/>
                <a:gd name="T6" fmla="*/ 34 w 95"/>
                <a:gd name="T7" fmla="*/ 34 h 234"/>
                <a:gd name="T8" fmla="*/ 28 w 95"/>
                <a:gd name="T9" fmla="*/ 19 h 234"/>
                <a:gd name="T10" fmla="*/ 33 w 95"/>
                <a:gd name="T11" fmla="*/ 6 h 234"/>
                <a:gd name="T12" fmla="*/ 47 w 95"/>
                <a:gd name="T13" fmla="*/ 0 h 234"/>
                <a:gd name="T14" fmla="*/ 61 w 95"/>
                <a:gd name="T15" fmla="*/ 6 h 234"/>
                <a:gd name="T16" fmla="*/ 67 w 95"/>
                <a:gd name="T17" fmla="*/ 19 h 234"/>
                <a:gd name="T18" fmla="*/ 95 w 95"/>
                <a:gd name="T19" fmla="*/ 134 h 234"/>
                <a:gd name="T20" fmla="*/ 86 w 95"/>
                <a:gd name="T21" fmla="*/ 143 h 234"/>
                <a:gd name="T22" fmla="*/ 77 w 95"/>
                <a:gd name="T23" fmla="*/ 134 h 234"/>
                <a:gd name="T24" fmla="*/ 77 w 95"/>
                <a:gd name="T25" fmla="*/ 69 h 234"/>
                <a:gd name="T26" fmla="*/ 73 w 95"/>
                <a:gd name="T27" fmla="*/ 69 h 234"/>
                <a:gd name="T28" fmla="*/ 73 w 95"/>
                <a:gd name="T29" fmla="*/ 224 h 234"/>
                <a:gd name="T30" fmla="*/ 62 w 95"/>
                <a:gd name="T31" fmla="*/ 234 h 234"/>
                <a:gd name="T32" fmla="*/ 51 w 95"/>
                <a:gd name="T33" fmla="*/ 224 h 234"/>
                <a:gd name="T34" fmla="*/ 51 w 95"/>
                <a:gd name="T35" fmla="*/ 133 h 234"/>
                <a:gd name="T36" fmla="*/ 45 w 95"/>
                <a:gd name="T37" fmla="*/ 133 h 234"/>
                <a:gd name="T38" fmla="*/ 45 w 95"/>
                <a:gd name="T39" fmla="*/ 224 h 234"/>
                <a:gd name="T40" fmla="*/ 34 w 95"/>
                <a:gd name="T41" fmla="*/ 234 h 234"/>
                <a:gd name="T42" fmla="*/ 22 w 95"/>
                <a:gd name="T43" fmla="*/ 224 h 234"/>
                <a:gd name="T44" fmla="*/ 22 w 95"/>
                <a:gd name="T45" fmla="*/ 69 h 234"/>
                <a:gd name="T46" fmla="*/ 18 w 95"/>
                <a:gd name="T47" fmla="*/ 69 h 234"/>
                <a:gd name="T48" fmla="*/ 18 w 95"/>
                <a:gd name="T49" fmla="*/ 134 h 234"/>
                <a:gd name="T50" fmla="*/ 9 w 95"/>
                <a:gd name="T51" fmla="*/ 143 h 234"/>
                <a:gd name="T52" fmla="*/ 0 w 95"/>
                <a:gd name="T53" fmla="*/ 134 h 234"/>
                <a:gd name="T54" fmla="*/ 0 w 95"/>
                <a:gd name="T55" fmla="*/ 60 h 234"/>
                <a:gd name="T56" fmla="*/ 25 w 95"/>
                <a:gd name="T57" fmla="*/ 42 h 234"/>
                <a:gd name="T58" fmla="*/ 71 w 95"/>
                <a:gd name="T59" fmla="*/ 42 h 234"/>
                <a:gd name="T60" fmla="*/ 95 w 95"/>
                <a:gd name="T61" fmla="*/ 60 h 234"/>
                <a:gd name="T62" fmla="*/ 95 w 95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5" h="234">
                  <a:moveTo>
                    <a:pt x="67" y="19"/>
                  </a:moveTo>
                  <a:cubicBezTo>
                    <a:pt x="67" y="25"/>
                    <a:pt x="65" y="29"/>
                    <a:pt x="61" y="34"/>
                  </a:cubicBezTo>
                  <a:cubicBezTo>
                    <a:pt x="57" y="38"/>
                    <a:pt x="53" y="40"/>
                    <a:pt x="47" y="40"/>
                  </a:cubicBezTo>
                  <a:cubicBezTo>
                    <a:pt x="42" y="40"/>
                    <a:pt x="37" y="38"/>
                    <a:pt x="34" y="34"/>
                  </a:cubicBezTo>
                  <a:cubicBezTo>
                    <a:pt x="30" y="29"/>
                    <a:pt x="28" y="25"/>
                    <a:pt x="28" y="19"/>
                  </a:cubicBezTo>
                  <a:cubicBezTo>
                    <a:pt x="28" y="14"/>
                    <a:pt x="30" y="9"/>
                    <a:pt x="33" y="6"/>
                  </a:cubicBezTo>
                  <a:cubicBezTo>
                    <a:pt x="37" y="2"/>
                    <a:pt x="42" y="0"/>
                    <a:pt x="47" y="0"/>
                  </a:cubicBezTo>
                  <a:cubicBezTo>
                    <a:pt x="53" y="0"/>
                    <a:pt x="57" y="2"/>
                    <a:pt x="61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5" y="134"/>
                  </a:moveTo>
                  <a:cubicBezTo>
                    <a:pt x="95" y="140"/>
                    <a:pt x="92" y="143"/>
                    <a:pt x="86" y="143"/>
                  </a:cubicBezTo>
                  <a:cubicBezTo>
                    <a:pt x="80" y="143"/>
                    <a:pt x="77" y="140"/>
                    <a:pt x="77" y="134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2" y="234"/>
                  </a:cubicBezTo>
                  <a:cubicBezTo>
                    <a:pt x="54" y="234"/>
                    <a:pt x="51" y="231"/>
                    <a:pt x="51" y="224"/>
                  </a:cubicBezTo>
                  <a:cubicBezTo>
                    <a:pt x="51" y="133"/>
                    <a:pt x="51" y="133"/>
                    <a:pt x="51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4" y="234"/>
                  </a:cubicBezTo>
                  <a:cubicBezTo>
                    <a:pt x="26" y="234"/>
                    <a:pt x="22" y="231"/>
                    <a:pt x="22" y="224"/>
                  </a:cubicBezTo>
                  <a:cubicBezTo>
                    <a:pt x="22" y="69"/>
                    <a:pt x="22" y="69"/>
                    <a:pt x="22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5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5" y="48"/>
                    <a:pt x="95" y="60"/>
                  </a:cubicBezTo>
                  <a:lnTo>
                    <a:pt x="95" y="13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465" name="Freeform 19"/>
            <p:cNvSpPr>
              <a:spLocks noEditPoints="1"/>
            </p:cNvSpPr>
            <p:nvPr/>
          </p:nvSpPr>
          <p:spPr bwMode="auto">
            <a:xfrm>
              <a:off x="1925774" y="2030581"/>
              <a:ext cx="279400" cy="679451"/>
            </a:xfrm>
            <a:custGeom>
              <a:avLst/>
              <a:gdLst>
                <a:gd name="T0" fmla="*/ 67 w 96"/>
                <a:gd name="T1" fmla="*/ 19 h 234"/>
                <a:gd name="T2" fmla="*/ 61 w 96"/>
                <a:gd name="T3" fmla="*/ 34 h 234"/>
                <a:gd name="T4" fmla="*/ 48 w 96"/>
                <a:gd name="T5" fmla="*/ 40 h 234"/>
                <a:gd name="T6" fmla="*/ 34 w 96"/>
                <a:gd name="T7" fmla="*/ 34 h 234"/>
                <a:gd name="T8" fmla="*/ 28 w 96"/>
                <a:gd name="T9" fmla="*/ 19 h 234"/>
                <a:gd name="T10" fmla="*/ 34 w 96"/>
                <a:gd name="T11" fmla="*/ 6 h 234"/>
                <a:gd name="T12" fmla="*/ 48 w 96"/>
                <a:gd name="T13" fmla="*/ 0 h 234"/>
                <a:gd name="T14" fmla="*/ 61 w 96"/>
                <a:gd name="T15" fmla="*/ 6 h 234"/>
                <a:gd name="T16" fmla="*/ 67 w 96"/>
                <a:gd name="T17" fmla="*/ 19 h 234"/>
                <a:gd name="T18" fmla="*/ 96 w 96"/>
                <a:gd name="T19" fmla="*/ 134 h 234"/>
                <a:gd name="T20" fmla="*/ 87 w 96"/>
                <a:gd name="T21" fmla="*/ 143 h 234"/>
                <a:gd name="T22" fmla="*/ 77 w 96"/>
                <a:gd name="T23" fmla="*/ 134 h 234"/>
                <a:gd name="T24" fmla="*/ 77 w 96"/>
                <a:gd name="T25" fmla="*/ 69 h 234"/>
                <a:gd name="T26" fmla="*/ 73 w 96"/>
                <a:gd name="T27" fmla="*/ 69 h 234"/>
                <a:gd name="T28" fmla="*/ 73 w 96"/>
                <a:gd name="T29" fmla="*/ 224 h 234"/>
                <a:gd name="T30" fmla="*/ 62 w 96"/>
                <a:gd name="T31" fmla="*/ 234 h 234"/>
                <a:gd name="T32" fmla="*/ 51 w 96"/>
                <a:gd name="T33" fmla="*/ 224 h 234"/>
                <a:gd name="T34" fmla="*/ 51 w 96"/>
                <a:gd name="T35" fmla="*/ 133 h 234"/>
                <a:gd name="T36" fmla="*/ 45 w 96"/>
                <a:gd name="T37" fmla="*/ 133 h 234"/>
                <a:gd name="T38" fmla="*/ 45 w 96"/>
                <a:gd name="T39" fmla="*/ 224 h 234"/>
                <a:gd name="T40" fmla="*/ 34 w 96"/>
                <a:gd name="T41" fmla="*/ 234 h 234"/>
                <a:gd name="T42" fmla="*/ 23 w 96"/>
                <a:gd name="T43" fmla="*/ 224 h 234"/>
                <a:gd name="T44" fmla="*/ 23 w 96"/>
                <a:gd name="T45" fmla="*/ 69 h 234"/>
                <a:gd name="T46" fmla="*/ 18 w 96"/>
                <a:gd name="T47" fmla="*/ 69 h 234"/>
                <a:gd name="T48" fmla="*/ 18 w 96"/>
                <a:gd name="T49" fmla="*/ 134 h 234"/>
                <a:gd name="T50" fmla="*/ 9 w 96"/>
                <a:gd name="T51" fmla="*/ 143 h 234"/>
                <a:gd name="T52" fmla="*/ 0 w 96"/>
                <a:gd name="T53" fmla="*/ 134 h 234"/>
                <a:gd name="T54" fmla="*/ 0 w 96"/>
                <a:gd name="T55" fmla="*/ 60 h 234"/>
                <a:gd name="T56" fmla="*/ 25 w 96"/>
                <a:gd name="T57" fmla="*/ 42 h 234"/>
                <a:gd name="T58" fmla="*/ 71 w 96"/>
                <a:gd name="T59" fmla="*/ 42 h 234"/>
                <a:gd name="T60" fmla="*/ 96 w 96"/>
                <a:gd name="T61" fmla="*/ 60 h 234"/>
                <a:gd name="T62" fmla="*/ 96 w 96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6" h="234">
                  <a:moveTo>
                    <a:pt x="67" y="19"/>
                  </a:moveTo>
                  <a:cubicBezTo>
                    <a:pt x="67" y="25"/>
                    <a:pt x="65" y="29"/>
                    <a:pt x="61" y="34"/>
                  </a:cubicBezTo>
                  <a:cubicBezTo>
                    <a:pt x="58" y="38"/>
                    <a:pt x="53" y="40"/>
                    <a:pt x="48" y="40"/>
                  </a:cubicBezTo>
                  <a:cubicBezTo>
                    <a:pt x="42" y="40"/>
                    <a:pt x="38" y="38"/>
                    <a:pt x="34" y="34"/>
                  </a:cubicBezTo>
                  <a:cubicBezTo>
                    <a:pt x="30" y="29"/>
                    <a:pt x="28" y="25"/>
                    <a:pt x="28" y="19"/>
                  </a:cubicBezTo>
                  <a:cubicBezTo>
                    <a:pt x="28" y="14"/>
                    <a:pt x="30" y="9"/>
                    <a:pt x="34" y="6"/>
                  </a:cubicBezTo>
                  <a:cubicBezTo>
                    <a:pt x="37" y="2"/>
                    <a:pt x="42" y="0"/>
                    <a:pt x="48" y="0"/>
                  </a:cubicBezTo>
                  <a:cubicBezTo>
                    <a:pt x="53" y="0"/>
                    <a:pt x="58" y="2"/>
                    <a:pt x="61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6" y="134"/>
                  </a:moveTo>
                  <a:cubicBezTo>
                    <a:pt x="96" y="140"/>
                    <a:pt x="93" y="143"/>
                    <a:pt x="87" y="143"/>
                  </a:cubicBezTo>
                  <a:cubicBezTo>
                    <a:pt x="81" y="143"/>
                    <a:pt x="77" y="140"/>
                    <a:pt x="77" y="134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2" y="234"/>
                  </a:cubicBezTo>
                  <a:cubicBezTo>
                    <a:pt x="54" y="234"/>
                    <a:pt x="51" y="231"/>
                    <a:pt x="51" y="224"/>
                  </a:cubicBezTo>
                  <a:cubicBezTo>
                    <a:pt x="51" y="133"/>
                    <a:pt x="51" y="133"/>
                    <a:pt x="51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4" y="234"/>
                  </a:cubicBezTo>
                  <a:cubicBezTo>
                    <a:pt x="26" y="234"/>
                    <a:pt x="23" y="231"/>
                    <a:pt x="23" y="224"/>
                  </a:cubicBezTo>
                  <a:cubicBezTo>
                    <a:pt x="23" y="69"/>
                    <a:pt x="23" y="69"/>
                    <a:pt x="23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5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6" y="48"/>
                    <a:pt x="96" y="60"/>
                  </a:cubicBezTo>
                  <a:lnTo>
                    <a:pt x="96" y="134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466" name="Freeform 20"/>
            <p:cNvSpPr>
              <a:spLocks noEditPoints="1"/>
            </p:cNvSpPr>
            <p:nvPr/>
          </p:nvSpPr>
          <p:spPr bwMode="auto">
            <a:xfrm>
              <a:off x="4855240" y="2030581"/>
              <a:ext cx="279400" cy="679451"/>
            </a:xfrm>
            <a:custGeom>
              <a:avLst/>
              <a:gdLst>
                <a:gd name="T0" fmla="*/ 67 w 96"/>
                <a:gd name="T1" fmla="*/ 19 h 234"/>
                <a:gd name="T2" fmla="*/ 61 w 96"/>
                <a:gd name="T3" fmla="*/ 34 h 234"/>
                <a:gd name="T4" fmla="*/ 48 w 96"/>
                <a:gd name="T5" fmla="*/ 40 h 234"/>
                <a:gd name="T6" fmla="*/ 34 w 96"/>
                <a:gd name="T7" fmla="*/ 34 h 234"/>
                <a:gd name="T8" fmla="*/ 28 w 96"/>
                <a:gd name="T9" fmla="*/ 19 h 234"/>
                <a:gd name="T10" fmla="*/ 34 w 96"/>
                <a:gd name="T11" fmla="*/ 6 h 234"/>
                <a:gd name="T12" fmla="*/ 48 w 96"/>
                <a:gd name="T13" fmla="*/ 0 h 234"/>
                <a:gd name="T14" fmla="*/ 61 w 96"/>
                <a:gd name="T15" fmla="*/ 6 h 234"/>
                <a:gd name="T16" fmla="*/ 67 w 96"/>
                <a:gd name="T17" fmla="*/ 19 h 234"/>
                <a:gd name="T18" fmla="*/ 96 w 96"/>
                <a:gd name="T19" fmla="*/ 134 h 234"/>
                <a:gd name="T20" fmla="*/ 86 w 96"/>
                <a:gd name="T21" fmla="*/ 143 h 234"/>
                <a:gd name="T22" fmla="*/ 77 w 96"/>
                <a:gd name="T23" fmla="*/ 134 h 234"/>
                <a:gd name="T24" fmla="*/ 77 w 96"/>
                <a:gd name="T25" fmla="*/ 69 h 234"/>
                <a:gd name="T26" fmla="*/ 73 w 96"/>
                <a:gd name="T27" fmla="*/ 69 h 234"/>
                <a:gd name="T28" fmla="*/ 73 w 96"/>
                <a:gd name="T29" fmla="*/ 224 h 234"/>
                <a:gd name="T30" fmla="*/ 62 w 96"/>
                <a:gd name="T31" fmla="*/ 234 h 234"/>
                <a:gd name="T32" fmla="*/ 51 w 96"/>
                <a:gd name="T33" fmla="*/ 224 h 234"/>
                <a:gd name="T34" fmla="*/ 51 w 96"/>
                <a:gd name="T35" fmla="*/ 133 h 234"/>
                <a:gd name="T36" fmla="*/ 45 w 96"/>
                <a:gd name="T37" fmla="*/ 133 h 234"/>
                <a:gd name="T38" fmla="*/ 45 w 96"/>
                <a:gd name="T39" fmla="*/ 224 h 234"/>
                <a:gd name="T40" fmla="*/ 34 w 96"/>
                <a:gd name="T41" fmla="*/ 234 h 234"/>
                <a:gd name="T42" fmla="*/ 23 w 96"/>
                <a:gd name="T43" fmla="*/ 224 h 234"/>
                <a:gd name="T44" fmla="*/ 23 w 96"/>
                <a:gd name="T45" fmla="*/ 69 h 234"/>
                <a:gd name="T46" fmla="*/ 18 w 96"/>
                <a:gd name="T47" fmla="*/ 69 h 234"/>
                <a:gd name="T48" fmla="*/ 18 w 96"/>
                <a:gd name="T49" fmla="*/ 134 h 234"/>
                <a:gd name="T50" fmla="*/ 9 w 96"/>
                <a:gd name="T51" fmla="*/ 143 h 234"/>
                <a:gd name="T52" fmla="*/ 0 w 96"/>
                <a:gd name="T53" fmla="*/ 134 h 234"/>
                <a:gd name="T54" fmla="*/ 0 w 96"/>
                <a:gd name="T55" fmla="*/ 60 h 234"/>
                <a:gd name="T56" fmla="*/ 25 w 96"/>
                <a:gd name="T57" fmla="*/ 42 h 234"/>
                <a:gd name="T58" fmla="*/ 71 w 96"/>
                <a:gd name="T59" fmla="*/ 42 h 234"/>
                <a:gd name="T60" fmla="*/ 96 w 96"/>
                <a:gd name="T61" fmla="*/ 60 h 234"/>
                <a:gd name="T62" fmla="*/ 96 w 96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6" h="234">
                  <a:moveTo>
                    <a:pt x="67" y="19"/>
                  </a:moveTo>
                  <a:cubicBezTo>
                    <a:pt x="67" y="25"/>
                    <a:pt x="65" y="29"/>
                    <a:pt x="61" y="34"/>
                  </a:cubicBezTo>
                  <a:cubicBezTo>
                    <a:pt x="58" y="38"/>
                    <a:pt x="53" y="40"/>
                    <a:pt x="48" y="40"/>
                  </a:cubicBezTo>
                  <a:cubicBezTo>
                    <a:pt x="42" y="40"/>
                    <a:pt x="38" y="38"/>
                    <a:pt x="34" y="34"/>
                  </a:cubicBezTo>
                  <a:cubicBezTo>
                    <a:pt x="30" y="29"/>
                    <a:pt x="28" y="25"/>
                    <a:pt x="28" y="19"/>
                  </a:cubicBezTo>
                  <a:cubicBezTo>
                    <a:pt x="28" y="14"/>
                    <a:pt x="30" y="9"/>
                    <a:pt x="34" y="6"/>
                  </a:cubicBezTo>
                  <a:cubicBezTo>
                    <a:pt x="37" y="2"/>
                    <a:pt x="42" y="0"/>
                    <a:pt x="48" y="0"/>
                  </a:cubicBezTo>
                  <a:cubicBezTo>
                    <a:pt x="53" y="0"/>
                    <a:pt x="58" y="2"/>
                    <a:pt x="61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6" y="134"/>
                  </a:moveTo>
                  <a:cubicBezTo>
                    <a:pt x="96" y="140"/>
                    <a:pt x="93" y="143"/>
                    <a:pt x="86" y="143"/>
                  </a:cubicBezTo>
                  <a:cubicBezTo>
                    <a:pt x="80" y="143"/>
                    <a:pt x="77" y="140"/>
                    <a:pt x="77" y="134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2" y="234"/>
                  </a:cubicBezTo>
                  <a:cubicBezTo>
                    <a:pt x="54" y="234"/>
                    <a:pt x="51" y="231"/>
                    <a:pt x="51" y="224"/>
                  </a:cubicBezTo>
                  <a:cubicBezTo>
                    <a:pt x="51" y="133"/>
                    <a:pt x="51" y="133"/>
                    <a:pt x="51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4" y="234"/>
                  </a:cubicBezTo>
                  <a:cubicBezTo>
                    <a:pt x="26" y="234"/>
                    <a:pt x="23" y="231"/>
                    <a:pt x="23" y="224"/>
                  </a:cubicBezTo>
                  <a:cubicBezTo>
                    <a:pt x="23" y="69"/>
                    <a:pt x="23" y="69"/>
                    <a:pt x="23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5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6" y="48"/>
                    <a:pt x="96" y="60"/>
                  </a:cubicBezTo>
                  <a:lnTo>
                    <a:pt x="96" y="13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467" name="Freeform 21"/>
            <p:cNvSpPr>
              <a:spLocks noEditPoints="1"/>
            </p:cNvSpPr>
            <p:nvPr/>
          </p:nvSpPr>
          <p:spPr bwMode="auto">
            <a:xfrm>
              <a:off x="3096290" y="2030581"/>
              <a:ext cx="277284" cy="679451"/>
            </a:xfrm>
            <a:custGeom>
              <a:avLst/>
              <a:gdLst>
                <a:gd name="T0" fmla="*/ 67 w 95"/>
                <a:gd name="T1" fmla="*/ 19 h 234"/>
                <a:gd name="T2" fmla="*/ 61 w 95"/>
                <a:gd name="T3" fmla="*/ 34 h 234"/>
                <a:gd name="T4" fmla="*/ 47 w 95"/>
                <a:gd name="T5" fmla="*/ 40 h 234"/>
                <a:gd name="T6" fmla="*/ 33 w 95"/>
                <a:gd name="T7" fmla="*/ 34 h 234"/>
                <a:gd name="T8" fmla="*/ 28 w 95"/>
                <a:gd name="T9" fmla="*/ 19 h 234"/>
                <a:gd name="T10" fmla="*/ 33 w 95"/>
                <a:gd name="T11" fmla="*/ 6 h 234"/>
                <a:gd name="T12" fmla="*/ 47 w 95"/>
                <a:gd name="T13" fmla="*/ 0 h 234"/>
                <a:gd name="T14" fmla="*/ 61 w 95"/>
                <a:gd name="T15" fmla="*/ 6 h 234"/>
                <a:gd name="T16" fmla="*/ 67 w 95"/>
                <a:gd name="T17" fmla="*/ 19 h 234"/>
                <a:gd name="T18" fmla="*/ 95 w 95"/>
                <a:gd name="T19" fmla="*/ 134 h 234"/>
                <a:gd name="T20" fmla="*/ 86 w 95"/>
                <a:gd name="T21" fmla="*/ 143 h 234"/>
                <a:gd name="T22" fmla="*/ 77 w 95"/>
                <a:gd name="T23" fmla="*/ 134 h 234"/>
                <a:gd name="T24" fmla="*/ 77 w 95"/>
                <a:gd name="T25" fmla="*/ 69 h 234"/>
                <a:gd name="T26" fmla="*/ 73 w 95"/>
                <a:gd name="T27" fmla="*/ 69 h 234"/>
                <a:gd name="T28" fmla="*/ 73 w 95"/>
                <a:gd name="T29" fmla="*/ 224 h 234"/>
                <a:gd name="T30" fmla="*/ 62 w 95"/>
                <a:gd name="T31" fmla="*/ 234 h 234"/>
                <a:gd name="T32" fmla="*/ 50 w 95"/>
                <a:gd name="T33" fmla="*/ 224 h 234"/>
                <a:gd name="T34" fmla="*/ 50 w 95"/>
                <a:gd name="T35" fmla="*/ 133 h 234"/>
                <a:gd name="T36" fmla="*/ 45 w 95"/>
                <a:gd name="T37" fmla="*/ 133 h 234"/>
                <a:gd name="T38" fmla="*/ 45 w 95"/>
                <a:gd name="T39" fmla="*/ 224 h 234"/>
                <a:gd name="T40" fmla="*/ 33 w 95"/>
                <a:gd name="T41" fmla="*/ 234 h 234"/>
                <a:gd name="T42" fmla="*/ 22 w 95"/>
                <a:gd name="T43" fmla="*/ 224 h 234"/>
                <a:gd name="T44" fmla="*/ 22 w 95"/>
                <a:gd name="T45" fmla="*/ 69 h 234"/>
                <a:gd name="T46" fmla="*/ 18 w 95"/>
                <a:gd name="T47" fmla="*/ 69 h 234"/>
                <a:gd name="T48" fmla="*/ 18 w 95"/>
                <a:gd name="T49" fmla="*/ 134 h 234"/>
                <a:gd name="T50" fmla="*/ 9 w 95"/>
                <a:gd name="T51" fmla="*/ 143 h 234"/>
                <a:gd name="T52" fmla="*/ 0 w 95"/>
                <a:gd name="T53" fmla="*/ 134 h 234"/>
                <a:gd name="T54" fmla="*/ 0 w 95"/>
                <a:gd name="T55" fmla="*/ 60 h 234"/>
                <a:gd name="T56" fmla="*/ 25 w 95"/>
                <a:gd name="T57" fmla="*/ 42 h 234"/>
                <a:gd name="T58" fmla="*/ 71 w 95"/>
                <a:gd name="T59" fmla="*/ 42 h 234"/>
                <a:gd name="T60" fmla="*/ 95 w 95"/>
                <a:gd name="T61" fmla="*/ 60 h 234"/>
                <a:gd name="T62" fmla="*/ 95 w 95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5" h="234">
                  <a:moveTo>
                    <a:pt x="67" y="19"/>
                  </a:moveTo>
                  <a:cubicBezTo>
                    <a:pt x="67" y="25"/>
                    <a:pt x="65" y="29"/>
                    <a:pt x="61" y="34"/>
                  </a:cubicBezTo>
                  <a:cubicBezTo>
                    <a:pt x="57" y="38"/>
                    <a:pt x="53" y="40"/>
                    <a:pt x="47" y="40"/>
                  </a:cubicBezTo>
                  <a:cubicBezTo>
                    <a:pt x="42" y="40"/>
                    <a:pt x="37" y="38"/>
                    <a:pt x="33" y="34"/>
                  </a:cubicBezTo>
                  <a:cubicBezTo>
                    <a:pt x="30" y="29"/>
                    <a:pt x="28" y="25"/>
                    <a:pt x="28" y="19"/>
                  </a:cubicBezTo>
                  <a:cubicBezTo>
                    <a:pt x="28" y="14"/>
                    <a:pt x="30" y="9"/>
                    <a:pt x="33" y="6"/>
                  </a:cubicBezTo>
                  <a:cubicBezTo>
                    <a:pt x="37" y="2"/>
                    <a:pt x="42" y="0"/>
                    <a:pt x="47" y="0"/>
                  </a:cubicBezTo>
                  <a:cubicBezTo>
                    <a:pt x="53" y="0"/>
                    <a:pt x="57" y="2"/>
                    <a:pt x="61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5" y="134"/>
                  </a:moveTo>
                  <a:cubicBezTo>
                    <a:pt x="95" y="140"/>
                    <a:pt x="92" y="143"/>
                    <a:pt x="86" y="143"/>
                  </a:cubicBezTo>
                  <a:cubicBezTo>
                    <a:pt x="80" y="143"/>
                    <a:pt x="77" y="140"/>
                    <a:pt x="77" y="134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2" y="234"/>
                  </a:cubicBezTo>
                  <a:cubicBezTo>
                    <a:pt x="54" y="234"/>
                    <a:pt x="50" y="231"/>
                    <a:pt x="50" y="224"/>
                  </a:cubicBezTo>
                  <a:cubicBezTo>
                    <a:pt x="50" y="133"/>
                    <a:pt x="50" y="133"/>
                    <a:pt x="50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3" y="234"/>
                  </a:cubicBezTo>
                  <a:cubicBezTo>
                    <a:pt x="26" y="234"/>
                    <a:pt x="22" y="231"/>
                    <a:pt x="22" y="224"/>
                  </a:cubicBezTo>
                  <a:cubicBezTo>
                    <a:pt x="22" y="69"/>
                    <a:pt x="22" y="69"/>
                    <a:pt x="22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5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5" y="48"/>
                    <a:pt x="95" y="60"/>
                  </a:cubicBezTo>
                  <a:lnTo>
                    <a:pt x="95" y="13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468" name="Freeform 23"/>
            <p:cNvSpPr>
              <a:spLocks noEditPoints="1"/>
            </p:cNvSpPr>
            <p:nvPr/>
          </p:nvSpPr>
          <p:spPr bwMode="auto">
            <a:xfrm>
              <a:off x="3682607" y="2030581"/>
              <a:ext cx="277284" cy="679451"/>
            </a:xfrm>
            <a:custGeom>
              <a:avLst/>
              <a:gdLst>
                <a:gd name="T0" fmla="*/ 67 w 96"/>
                <a:gd name="T1" fmla="*/ 19 h 234"/>
                <a:gd name="T2" fmla="*/ 62 w 96"/>
                <a:gd name="T3" fmla="*/ 34 h 234"/>
                <a:gd name="T4" fmla="*/ 48 w 96"/>
                <a:gd name="T5" fmla="*/ 40 h 234"/>
                <a:gd name="T6" fmla="*/ 34 w 96"/>
                <a:gd name="T7" fmla="*/ 34 h 234"/>
                <a:gd name="T8" fmla="*/ 28 w 96"/>
                <a:gd name="T9" fmla="*/ 19 h 234"/>
                <a:gd name="T10" fmla="*/ 34 w 96"/>
                <a:gd name="T11" fmla="*/ 6 h 234"/>
                <a:gd name="T12" fmla="*/ 48 w 96"/>
                <a:gd name="T13" fmla="*/ 0 h 234"/>
                <a:gd name="T14" fmla="*/ 62 w 96"/>
                <a:gd name="T15" fmla="*/ 6 h 234"/>
                <a:gd name="T16" fmla="*/ 67 w 96"/>
                <a:gd name="T17" fmla="*/ 19 h 234"/>
                <a:gd name="T18" fmla="*/ 96 w 96"/>
                <a:gd name="T19" fmla="*/ 134 h 234"/>
                <a:gd name="T20" fmla="*/ 87 w 96"/>
                <a:gd name="T21" fmla="*/ 143 h 234"/>
                <a:gd name="T22" fmla="*/ 78 w 96"/>
                <a:gd name="T23" fmla="*/ 134 h 234"/>
                <a:gd name="T24" fmla="*/ 78 w 96"/>
                <a:gd name="T25" fmla="*/ 69 h 234"/>
                <a:gd name="T26" fmla="*/ 73 w 96"/>
                <a:gd name="T27" fmla="*/ 69 h 234"/>
                <a:gd name="T28" fmla="*/ 73 w 96"/>
                <a:gd name="T29" fmla="*/ 224 h 234"/>
                <a:gd name="T30" fmla="*/ 62 w 96"/>
                <a:gd name="T31" fmla="*/ 234 h 234"/>
                <a:gd name="T32" fmla="*/ 51 w 96"/>
                <a:gd name="T33" fmla="*/ 224 h 234"/>
                <a:gd name="T34" fmla="*/ 51 w 96"/>
                <a:gd name="T35" fmla="*/ 133 h 234"/>
                <a:gd name="T36" fmla="*/ 45 w 96"/>
                <a:gd name="T37" fmla="*/ 133 h 234"/>
                <a:gd name="T38" fmla="*/ 45 w 96"/>
                <a:gd name="T39" fmla="*/ 224 h 234"/>
                <a:gd name="T40" fmla="*/ 34 w 96"/>
                <a:gd name="T41" fmla="*/ 234 h 234"/>
                <a:gd name="T42" fmla="*/ 23 w 96"/>
                <a:gd name="T43" fmla="*/ 224 h 234"/>
                <a:gd name="T44" fmla="*/ 23 w 96"/>
                <a:gd name="T45" fmla="*/ 69 h 234"/>
                <a:gd name="T46" fmla="*/ 18 w 96"/>
                <a:gd name="T47" fmla="*/ 69 h 234"/>
                <a:gd name="T48" fmla="*/ 18 w 96"/>
                <a:gd name="T49" fmla="*/ 134 h 234"/>
                <a:gd name="T50" fmla="*/ 9 w 96"/>
                <a:gd name="T51" fmla="*/ 143 h 234"/>
                <a:gd name="T52" fmla="*/ 0 w 96"/>
                <a:gd name="T53" fmla="*/ 134 h 234"/>
                <a:gd name="T54" fmla="*/ 0 w 96"/>
                <a:gd name="T55" fmla="*/ 60 h 234"/>
                <a:gd name="T56" fmla="*/ 25 w 96"/>
                <a:gd name="T57" fmla="*/ 42 h 234"/>
                <a:gd name="T58" fmla="*/ 71 w 96"/>
                <a:gd name="T59" fmla="*/ 42 h 234"/>
                <a:gd name="T60" fmla="*/ 96 w 96"/>
                <a:gd name="T61" fmla="*/ 60 h 234"/>
                <a:gd name="T62" fmla="*/ 96 w 96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6" h="234">
                  <a:moveTo>
                    <a:pt x="67" y="19"/>
                  </a:moveTo>
                  <a:cubicBezTo>
                    <a:pt x="67" y="25"/>
                    <a:pt x="66" y="29"/>
                    <a:pt x="62" y="34"/>
                  </a:cubicBezTo>
                  <a:cubicBezTo>
                    <a:pt x="58" y="38"/>
                    <a:pt x="53" y="40"/>
                    <a:pt x="48" y="40"/>
                  </a:cubicBezTo>
                  <a:cubicBezTo>
                    <a:pt x="42" y="40"/>
                    <a:pt x="38" y="38"/>
                    <a:pt x="34" y="34"/>
                  </a:cubicBezTo>
                  <a:cubicBezTo>
                    <a:pt x="30" y="29"/>
                    <a:pt x="28" y="25"/>
                    <a:pt x="28" y="19"/>
                  </a:cubicBezTo>
                  <a:cubicBezTo>
                    <a:pt x="28" y="14"/>
                    <a:pt x="30" y="9"/>
                    <a:pt x="34" y="6"/>
                  </a:cubicBezTo>
                  <a:cubicBezTo>
                    <a:pt x="38" y="2"/>
                    <a:pt x="42" y="0"/>
                    <a:pt x="48" y="0"/>
                  </a:cubicBezTo>
                  <a:cubicBezTo>
                    <a:pt x="53" y="0"/>
                    <a:pt x="58" y="2"/>
                    <a:pt x="62" y="6"/>
                  </a:cubicBezTo>
                  <a:cubicBezTo>
                    <a:pt x="66" y="9"/>
                    <a:pt x="67" y="14"/>
                    <a:pt x="67" y="19"/>
                  </a:cubicBezTo>
                  <a:close/>
                  <a:moveTo>
                    <a:pt x="96" y="134"/>
                  </a:moveTo>
                  <a:cubicBezTo>
                    <a:pt x="96" y="140"/>
                    <a:pt x="93" y="143"/>
                    <a:pt x="87" y="143"/>
                  </a:cubicBezTo>
                  <a:cubicBezTo>
                    <a:pt x="81" y="143"/>
                    <a:pt x="78" y="140"/>
                    <a:pt x="78" y="134"/>
                  </a:cubicBezTo>
                  <a:cubicBezTo>
                    <a:pt x="78" y="69"/>
                    <a:pt x="78" y="69"/>
                    <a:pt x="78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2" y="234"/>
                  </a:cubicBezTo>
                  <a:cubicBezTo>
                    <a:pt x="54" y="234"/>
                    <a:pt x="51" y="231"/>
                    <a:pt x="51" y="224"/>
                  </a:cubicBezTo>
                  <a:cubicBezTo>
                    <a:pt x="51" y="133"/>
                    <a:pt x="51" y="133"/>
                    <a:pt x="51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4" y="234"/>
                  </a:cubicBezTo>
                  <a:cubicBezTo>
                    <a:pt x="26" y="234"/>
                    <a:pt x="23" y="231"/>
                    <a:pt x="23" y="224"/>
                  </a:cubicBezTo>
                  <a:cubicBezTo>
                    <a:pt x="23" y="69"/>
                    <a:pt x="23" y="69"/>
                    <a:pt x="23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5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6" y="48"/>
                    <a:pt x="96" y="60"/>
                  </a:cubicBezTo>
                  <a:lnTo>
                    <a:pt x="96" y="13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469" name="Freeform 5"/>
            <p:cNvSpPr>
              <a:spLocks noEditPoints="1"/>
            </p:cNvSpPr>
            <p:nvPr/>
          </p:nvSpPr>
          <p:spPr bwMode="auto">
            <a:xfrm>
              <a:off x="5170623" y="2030581"/>
              <a:ext cx="277284" cy="679451"/>
            </a:xfrm>
            <a:custGeom>
              <a:avLst/>
              <a:gdLst>
                <a:gd name="T0" fmla="*/ 67 w 95"/>
                <a:gd name="T1" fmla="*/ 19 h 234"/>
                <a:gd name="T2" fmla="*/ 61 w 95"/>
                <a:gd name="T3" fmla="*/ 34 h 234"/>
                <a:gd name="T4" fmla="*/ 47 w 95"/>
                <a:gd name="T5" fmla="*/ 40 h 234"/>
                <a:gd name="T6" fmla="*/ 33 w 95"/>
                <a:gd name="T7" fmla="*/ 34 h 234"/>
                <a:gd name="T8" fmla="*/ 28 w 95"/>
                <a:gd name="T9" fmla="*/ 19 h 234"/>
                <a:gd name="T10" fmla="*/ 33 w 95"/>
                <a:gd name="T11" fmla="*/ 6 h 234"/>
                <a:gd name="T12" fmla="*/ 47 w 95"/>
                <a:gd name="T13" fmla="*/ 0 h 234"/>
                <a:gd name="T14" fmla="*/ 61 w 95"/>
                <a:gd name="T15" fmla="*/ 6 h 234"/>
                <a:gd name="T16" fmla="*/ 67 w 95"/>
                <a:gd name="T17" fmla="*/ 19 h 234"/>
                <a:gd name="T18" fmla="*/ 95 w 95"/>
                <a:gd name="T19" fmla="*/ 134 h 234"/>
                <a:gd name="T20" fmla="*/ 86 w 95"/>
                <a:gd name="T21" fmla="*/ 143 h 234"/>
                <a:gd name="T22" fmla="*/ 77 w 95"/>
                <a:gd name="T23" fmla="*/ 134 h 234"/>
                <a:gd name="T24" fmla="*/ 77 w 95"/>
                <a:gd name="T25" fmla="*/ 69 h 234"/>
                <a:gd name="T26" fmla="*/ 73 w 95"/>
                <a:gd name="T27" fmla="*/ 69 h 234"/>
                <a:gd name="T28" fmla="*/ 73 w 95"/>
                <a:gd name="T29" fmla="*/ 224 h 234"/>
                <a:gd name="T30" fmla="*/ 62 w 95"/>
                <a:gd name="T31" fmla="*/ 234 h 234"/>
                <a:gd name="T32" fmla="*/ 50 w 95"/>
                <a:gd name="T33" fmla="*/ 224 h 234"/>
                <a:gd name="T34" fmla="*/ 50 w 95"/>
                <a:gd name="T35" fmla="*/ 133 h 234"/>
                <a:gd name="T36" fmla="*/ 45 w 95"/>
                <a:gd name="T37" fmla="*/ 133 h 234"/>
                <a:gd name="T38" fmla="*/ 45 w 95"/>
                <a:gd name="T39" fmla="*/ 224 h 234"/>
                <a:gd name="T40" fmla="*/ 33 w 95"/>
                <a:gd name="T41" fmla="*/ 234 h 234"/>
                <a:gd name="T42" fmla="*/ 22 w 95"/>
                <a:gd name="T43" fmla="*/ 224 h 234"/>
                <a:gd name="T44" fmla="*/ 22 w 95"/>
                <a:gd name="T45" fmla="*/ 69 h 234"/>
                <a:gd name="T46" fmla="*/ 18 w 95"/>
                <a:gd name="T47" fmla="*/ 69 h 234"/>
                <a:gd name="T48" fmla="*/ 18 w 95"/>
                <a:gd name="T49" fmla="*/ 134 h 234"/>
                <a:gd name="T50" fmla="*/ 9 w 95"/>
                <a:gd name="T51" fmla="*/ 143 h 234"/>
                <a:gd name="T52" fmla="*/ 0 w 95"/>
                <a:gd name="T53" fmla="*/ 134 h 234"/>
                <a:gd name="T54" fmla="*/ 0 w 95"/>
                <a:gd name="T55" fmla="*/ 60 h 234"/>
                <a:gd name="T56" fmla="*/ 24 w 95"/>
                <a:gd name="T57" fmla="*/ 42 h 234"/>
                <a:gd name="T58" fmla="*/ 71 w 95"/>
                <a:gd name="T59" fmla="*/ 42 h 234"/>
                <a:gd name="T60" fmla="*/ 95 w 95"/>
                <a:gd name="T61" fmla="*/ 60 h 234"/>
                <a:gd name="T62" fmla="*/ 95 w 95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5" h="234">
                  <a:moveTo>
                    <a:pt x="67" y="19"/>
                  </a:moveTo>
                  <a:cubicBezTo>
                    <a:pt x="67" y="25"/>
                    <a:pt x="65" y="29"/>
                    <a:pt x="61" y="34"/>
                  </a:cubicBezTo>
                  <a:cubicBezTo>
                    <a:pt x="57" y="38"/>
                    <a:pt x="53" y="40"/>
                    <a:pt x="47" y="40"/>
                  </a:cubicBezTo>
                  <a:cubicBezTo>
                    <a:pt x="42" y="40"/>
                    <a:pt x="37" y="38"/>
                    <a:pt x="33" y="34"/>
                  </a:cubicBezTo>
                  <a:cubicBezTo>
                    <a:pt x="29" y="29"/>
                    <a:pt x="28" y="25"/>
                    <a:pt x="28" y="19"/>
                  </a:cubicBezTo>
                  <a:cubicBezTo>
                    <a:pt x="28" y="14"/>
                    <a:pt x="29" y="9"/>
                    <a:pt x="33" y="6"/>
                  </a:cubicBezTo>
                  <a:cubicBezTo>
                    <a:pt x="37" y="2"/>
                    <a:pt x="42" y="0"/>
                    <a:pt x="47" y="0"/>
                  </a:cubicBezTo>
                  <a:cubicBezTo>
                    <a:pt x="53" y="0"/>
                    <a:pt x="57" y="2"/>
                    <a:pt x="61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5" y="134"/>
                  </a:moveTo>
                  <a:cubicBezTo>
                    <a:pt x="95" y="140"/>
                    <a:pt x="92" y="143"/>
                    <a:pt x="86" y="143"/>
                  </a:cubicBezTo>
                  <a:cubicBezTo>
                    <a:pt x="80" y="143"/>
                    <a:pt x="77" y="140"/>
                    <a:pt x="77" y="134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2" y="234"/>
                  </a:cubicBezTo>
                  <a:cubicBezTo>
                    <a:pt x="54" y="234"/>
                    <a:pt x="50" y="231"/>
                    <a:pt x="50" y="224"/>
                  </a:cubicBezTo>
                  <a:cubicBezTo>
                    <a:pt x="50" y="133"/>
                    <a:pt x="50" y="133"/>
                    <a:pt x="50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3" y="234"/>
                  </a:cubicBezTo>
                  <a:cubicBezTo>
                    <a:pt x="26" y="234"/>
                    <a:pt x="22" y="231"/>
                    <a:pt x="22" y="224"/>
                  </a:cubicBezTo>
                  <a:cubicBezTo>
                    <a:pt x="22" y="69"/>
                    <a:pt x="22" y="69"/>
                    <a:pt x="22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4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5" y="48"/>
                    <a:pt x="95" y="60"/>
                  </a:cubicBezTo>
                  <a:lnTo>
                    <a:pt x="95" y="13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470" name="Freeform 7"/>
            <p:cNvSpPr>
              <a:spLocks noEditPoints="1"/>
            </p:cNvSpPr>
            <p:nvPr/>
          </p:nvSpPr>
          <p:spPr bwMode="auto">
            <a:xfrm>
              <a:off x="6341139" y="2030581"/>
              <a:ext cx="277284" cy="679451"/>
            </a:xfrm>
            <a:custGeom>
              <a:avLst/>
              <a:gdLst>
                <a:gd name="T0" fmla="*/ 68 w 96"/>
                <a:gd name="T1" fmla="*/ 19 h 234"/>
                <a:gd name="T2" fmla="*/ 62 w 96"/>
                <a:gd name="T3" fmla="*/ 34 h 234"/>
                <a:gd name="T4" fmla="*/ 48 w 96"/>
                <a:gd name="T5" fmla="*/ 40 h 234"/>
                <a:gd name="T6" fmla="*/ 34 w 96"/>
                <a:gd name="T7" fmla="*/ 34 h 234"/>
                <a:gd name="T8" fmla="*/ 28 w 96"/>
                <a:gd name="T9" fmla="*/ 19 h 234"/>
                <a:gd name="T10" fmla="*/ 34 w 96"/>
                <a:gd name="T11" fmla="*/ 6 h 234"/>
                <a:gd name="T12" fmla="*/ 48 w 96"/>
                <a:gd name="T13" fmla="*/ 0 h 234"/>
                <a:gd name="T14" fmla="*/ 62 w 96"/>
                <a:gd name="T15" fmla="*/ 6 h 234"/>
                <a:gd name="T16" fmla="*/ 68 w 96"/>
                <a:gd name="T17" fmla="*/ 19 h 234"/>
                <a:gd name="T18" fmla="*/ 96 w 96"/>
                <a:gd name="T19" fmla="*/ 134 h 234"/>
                <a:gd name="T20" fmla="*/ 87 w 96"/>
                <a:gd name="T21" fmla="*/ 143 h 234"/>
                <a:gd name="T22" fmla="*/ 78 w 96"/>
                <a:gd name="T23" fmla="*/ 134 h 234"/>
                <a:gd name="T24" fmla="*/ 78 w 96"/>
                <a:gd name="T25" fmla="*/ 69 h 234"/>
                <a:gd name="T26" fmla="*/ 73 w 96"/>
                <a:gd name="T27" fmla="*/ 69 h 234"/>
                <a:gd name="T28" fmla="*/ 73 w 96"/>
                <a:gd name="T29" fmla="*/ 224 h 234"/>
                <a:gd name="T30" fmla="*/ 62 w 96"/>
                <a:gd name="T31" fmla="*/ 234 h 234"/>
                <a:gd name="T32" fmla="*/ 51 w 96"/>
                <a:gd name="T33" fmla="*/ 224 h 234"/>
                <a:gd name="T34" fmla="*/ 51 w 96"/>
                <a:gd name="T35" fmla="*/ 133 h 234"/>
                <a:gd name="T36" fmla="*/ 45 w 96"/>
                <a:gd name="T37" fmla="*/ 133 h 234"/>
                <a:gd name="T38" fmla="*/ 45 w 96"/>
                <a:gd name="T39" fmla="*/ 224 h 234"/>
                <a:gd name="T40" fmla="*/ 34 w 96"/>
                <a:gd name="T41" fmla="*/ 234 h 234"/>
                <a:gd name="T42" fmla="*/ 23 w 96"/>
                <a:gd name="T43" fmla="*/ 224 h 234"/>
                <a:gd name="T44" fmla="*/ 23 w 96"/>
                <a:gd name="T45" fmla="*/ 69 h 234"/>
                <a:gd name="T46" fmla="*/ 19 w 96"/>
                <a:gd name="T47" fmla="*/ 69 h 234"/>
                <a:gd name="T48" fmla="*/ 19 w 96"/>
                <a:gd name="T49" fmla="*/ 134 h 234"/>
                <a:gd name="T50" fmla="*/ 9 w 96"/>
                <a:gd name="T51" fmla="*/ 143 h 234"/>
                <a:gd name="T52" fmla="*/ 0 w 96"/>
                <a:gd name="T53" fmla="*/ 134 h 234"/>
                <a:gd name="T54" fmla="*/ 0 w 96"/>
                <a:gd name="T55" fmla="*/ 60 h 234"/>
                <a:gd name="T56" fmla="*/ 25 w 96"/>
                <a:gd name="T57" fmla="*/ 42 h 234"/>
                <a:gd name="T58" fmla="*/ 71 w 96"/>
                <a:gd name="T59" fmla="*/ 42 h 234"/>
                <a:gd name="T60" fmla="*/ 96 w 96"/>
                <a:gd name="T61" fmla="*/ 60 h 234"/>
                <a:gd name="T62" fmla="*/ 96 w 96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6" h="234">
                  <a:moveTo>
                    <a:pt x="68" y="19"/>
                  </a:moveTo>
                  <a:cubicBezTo>
                    <a:pt x="68" y="25"/>
                    <a:pt x="66" y="29"/>
                    <a:pt x="62" y="34"/>
                  </a:cubicBezTo>
                  <a:cubicBezTo>
                    <a:pt x="58" y="38"/>
                    <a:pt x="53" y="40"/>
                    <a:pt x="48" y="40"/>
                  </a:cubicBezTo>
                  <a:cubicBezTo>
                    <a:pt x="43" y="40"/>
                    <a:pt x="38" y="38"/>
                    <a:pt x="34" y="34"/>
                  </a:cubicBezTo>
                  <a:cubicBezTo>
                    <a:pt x="30" y="29"/>
                    <a:pt x="28" y="25"/>
                    <a:pt x="28" y="19"/>
                  </a:cubicBezTo>
                  <a:cubicBezTo>
                    <a:pt x="28" y="14"/>
                    <a:pt x="30" y="9"/>
                    <a:pt x="34" y="6"/>
                  </a:cubicBezTo>
                  <a:cubicBezTo>
                    <a:pt x="38" y="2"/>
                    <a:pt x="43" y="0"/>
                    <a:pt x="48" y="0"/>
                  </a:cubicBezTo>
                  <a:cubicBezTo>
                    <a:pt x="53" y="0"/>
                    <a:pt x="58" y="2"/>
                    <a:pt x="62" y="6"/>
                  </a:cubicBezTo>
                  <a:cubicBezTo>
                    <a:pt x="66" y="9"/>
                    <a:pt x="68" y="14"/>
                    <a:pt x="68" y="19"/>
                  </a:cubicBezTo>
                  <a:close/>
                  <a:moveTo>
                    <a:pt x="96" y="134"/>
                  </a:moveTo>
                  <a:cubicBezTo>
                    <a:pt x="96" y="140"/>
                    <a:pt x="93" y="143"/>
                    <a:pt x="87" y="143"/>
                  </a:cubicBezTo>
                  <a:cubicBezTo>
                    <a:pt x="81" y="143"/>
                    <a:pt x="78" y="140"/>
                    <a:pt x="78" y="134"/>
                  </a:cubicBezTo>
                  <a:cubicBezTo>
                    <a:pt x="78" y="69"/>
                    <a:pt x="78" y="69"/>
                    <a:pt x="78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70" y="234"/>
                    <a:pt x="62" y="234"/>
                  </a:cubicBezTo>
                  <a:cubicBezTo>
                    <a:pt x="55" y="234"/>
                    <a:pt x="51" y="231"/>
                    <a:pt x="51" y="224"/>
                  </a:cubicBezTo>
                  <a:cubicBezTo>
                    <a:pt x="51" y="133"/>
                    <a:pt x="51" y="133"/>
                    <a:pt x="51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2" y="234"/>
                    <a:pt x="34" y="234"/>
                  </a:cubicBezTo>
                  <a:cubicBezTo>
                    <a:pt x="27" y="234"/>
                    <a:pt x="23" y="231"/>
                    <a:pt x="23" y="224"/>
                  </a:cubicBezTo>
                  <a:cubicBezTo>
                    <a:pt x="23" y="69"/>
                    <a:pt x="23" y="69"/>
                    <a:pt x="23" y="69"/>
                  </a:cubicBezTo>
                  <a:cubicBezTo>
                    <a:pt x="19" y="69"/>
                    <a:pt x="19" y="69"/>
                    <a:pt x="19" y="69"/>
                  </a:cubicBezTo>
                  <a:cubicBezTo>
                    <a:pt x="19" y="134"/>
                    <a:pt x="19" y="134"/>
                    <a:pt x="19" y="134"/>
                  </a:cubicBezTo>
                  <a:cubicBezTo>
                    <a:pt x="19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9" y="42"/>
                    <a:pt x="25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8" y="42"/>
                    <a:pt x="96" y="48"/>
                    <a:pt x="96" y="60"/>
                  </a:cubicBezTo>
                  <a:lnTo>
                    <a:pt x="96" y="13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471" name="Freeform 9"/>
            <p:cNvSpPr>
              <a:spLocks noEditPoints="1"/>
            </p:cNvSpPr>
            <p:nvPr/>
          </p:nvSpPr>
          <p:spPr bwMode="auto">
            <a:xfrm>
              <a:off x="5759056" y="2030581"/>
              <a:ext cx="275167" cy="679451"/>
            </a:xfrm>
            <a:custGeom>
              <a:avLst/>
              <a:gdLst>
                <a:gd name="T0" fmla="*/ 67 w 95"/>
                <a:gd name="T1" fmla="*/ 19 h 234"/>
                <a:gd name="T2" fmla="*/ 61 w 95"/>
                <a:gd name="T3" fmla="*/ 34 h 234"/>
                <a:gd name="T4" fmla="*/ 47 w 95"/>
                <a:gd name="T5" fmla="*/ 40 h 234"/>
                <a:gd name="T6" fmla="*/ 33 w 95"/>
                <a:gd name="T7" fmla="*/ 34 h 234"/>
                <a:gd name="T8" fmla="*/ 27 w 95"/>
                <a:gd name="T9" fmla="*/ 19 h 234"/>
                <a:gd name="T10" fmla="*/ 33 w 95"/>
                <a:gd name="T11" fmla="*/ 6 h 234"/>
                <a:gd name="T12" fmla="*/ 47 w 95"/>
                <a:gd name="T13" fmla="*/ 0 h 234"/>
                <a:gd name="T14" fmla="*/ 61 w 95"/>
                <a:gd name="T15" fmla="*/ 6 h 234"/>
                <a:gd name="T16" fmla="*/ 67 w 95"/>
                <a:gd name="T17" fmla="*/ 19 h 234"/>
                <a:gd name="T18" fmla="*/ 95 w 95"/>
                <a:gd name="T19" fmla="*/ 134 h 234"/>
                <a:gd name="T20" fmla="*/ 86 w 95"/>
                <a:gd name="T21" fmla="*/ 143 h 234"/>
                <a:gd name="T22" fmla="*/ 77 w 95"/>
                <a:gd name="T23" fmla="*/ 134 h 234"/>
                <a:gd name="T24" fmla="*/ 77 w 95"/>
                <a:gd name="T25" fmla="*/ 69 h 234"/>
                <a:gd name="T26" fmla="*/ 73 w 95"/>
                <a:gd name="T27" fmla="*/ 69 h 234"/>
                <a:gd name="T28" fmla="*/ 73 w 95"/>
                <a:gd name="T29" fmla="*/ 224 h 234"/>
                <a:gd name="T30" fmla="*/ 61 w 95"/>
                <a:gd name="T31" fmla="*/ 234 h 234"/>
                <a:gd name="T32" fmla="*/ 50 w 95"/>
                <a:gd name="T33" fmla="*/ 224 h 234"/>
                <a:gd name="T34" fmla="*/ 50 w 95"/>
                <a:gd name="T35" fmla="*/ 133 h 234"/>
                <a:gd name="T36" fmla="*/ 45 w 95"/>
                <a:gd name="T37" fmla="*/ 133 h 234"/>
                <a:gd name="T38" fmla="*/ 45 w 95"/>
                <a:gd name="T39" fmla="*/ 224 h 234"/>
                <a:gd name="T40" fmla="*/ 33 w 95"/>
                <a:gd name="T41" fmla="*/ 234 h 234"/>
                <a:gd name="T42" fmla="*/ 22 w 95"/>
                <a:gd name="T43" fmla="*/ 224 h 234"/>
                <a:gd name="T44" fmla="*/ 22 w 95"/>
                <a:gd name="T45" fmla="*/ 69 h 234"/>
                <a:gd name="T46" fmla="*/ 18 w 95"/>
                <a:gd name="T47" fmla="*/ 69 h 234"/>
                <a:gd name="T48" fmla="*/ 18 w 95"/>
                <a:gd name="T49" fmla="*/ 134 h 234"/>
                <a:gd name="T50" fmla="*/ 9 w 95"/>
                <a:gd name="T51" fmla="*/ 143 h 234"/>
                <a:gd name="T52" fmla="*/ 0 w 95"/>
                <a:gd name="T53" fmla="*/ 134 h 234"/>
                <a:gd name="T54" fmla="*/ 0 w 95"/>
                <a:gd name="T55" fmla="*/ 60 h 234"/>
                <a:gd name="T56" fmla="*/ 24 w 95"/>
                <a:gd name="T57" fmla="*/ 42 h 234"/>
                <a:gd name="T58" fmla="*/ 71 w 95"/>
                <a:gd name="T59" fmla="*/ 42 h 234"/>
                <a:gd name="T60" fmla="*/ 95 w 95"/>
                <a:gd name="T61" fmla="*/ 60 h 234"/>
                <a:gd name="T62" fmla="*/ 95 w 95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5" h="234">
                  <a:moveTo>
                    <a:pt x="67" y="19"/>
                  </a:moveTo>
                  <a:cubicBezTo>
                    <a:pt x="67" y="25"/>
                    <a:pt x="65" y="29"/>
                    <a:pt x="61" y="34"/>
                  </a:cubicBezTo>
                  <a:cubicBezTo>
                    <a:pt x="57" y="38"/>
                    <a:pt x="53" y="40"/>
                    <a:pt x="47" y="40"/>
                  </a:cubicBezTo>
                  <a:cubicBezTo>
                    <a:pt x="42" y="40"/>
                    <a:pt x="37" y="38"/>
                    <a:pt x="33" y="34"/>
                  </a:cubicBezTo>
                  <a:cubicBezTo>
                    <a:pt x="29" y="29"/>
                    <a:pt x="27" y="25"/>
                    <a:pt x="27" y="19"/>
                  </a:cubicBezTo>
                  <a:cubicBezTo>
                    <a:pt x="27" y="14"/>
                    <a:pt x="29" y="9"/>
                    <a:pt x="33" y="6"/>
                  </a:cubicBezTo>
                  <a:cubicBezTo>
                    <a:pt x="37" y="2"/>
                    <a:pt x="42" y="0"/>
                    <a:pt x="47" y="0"/>
                  </a:cubicBezTo>
                  <a:cubicBezTo>
                    <a:pt x="53" y="0"/>
                    <a:pt x="57" y="2"/>
                    <a:pt x="61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5" y="134"/>
                  </a:moveTo>
                  <a:cubicBezTo>
                    <a:pt x="95" y="140"/>
                    <a:pt x="92" y="143"/>
                    <a:pt x="86" y="143"/>
                  </a:cubicBezTo>
                  <a:cubicBezTo>
                    <a:pt x="80" y="143"/>
                    <a:pt x="77" y="140"/>
                    <a:pt x="77" y="134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1" y="234"/>
                  </a:cubicBezTo>
                  <a:cubicBezTo>
                    <a:pt x="54" y="234"/>
                    <a:pt x="50" y="231"/>
                    <a:pt x="50" y="224"/>
                  </a:cubicBezTo>
                  <a:cubicBezTo>
                    <a:pt x="50" y="133"/>
                    <a:pt x="50" y="133"/>
                    <a:pt x="50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3" y="234"/>
                  </a:cubicBezTo>
                  <a:cubicBezTo>
                    <a:pt x="26" y="234"/>
                    <a:pt x="22" y="231"/>
                    <a:pt x="22" y="224"/>
                  </a:cubicBezTo>
                  <a:cubicBezTo>
                    <a:pt x="22" y="69"/>
                    <a:pt x="22" y="69"/>
                    <a:pt x="22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4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5" y="48"/>
                    <a:pt x="95" y="60"/>
                  </a:cubicBezTo>
                  <a:lnTo>
                    <a:pt x="95" y="13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472" name="Freeform 15"/>
            <p:cNvSpPr>
              <a:spLocks noEditPoints="1"/>
            </p:cNvSpPr>
            <p:nvPr/>
          </p:nvSpPr>
          <p:spPr bwMode="auto">
            <a:xfrm>
              <a:off x="5466956" y="2030581"/>
              <a:ext cx="279400" cy="679451"/>
            </a:xfrm>
            <a:custGeom>
              <a:avLst/>
              <a:gdLst>
                <a:gd name="T0" fmla="*/ 67 w 96"/>
                <a:gd name="T1" fmla="*/ 19 h 234"/>
                <a:gd name="T2" fmla="*/ 62 w 96"/>
                <a:gd name="T3" fmla="*/ 34 h 234"/>
                <a:gd name="T4" fmla="*/ 48 w 96"/>
                <a:gd name="T5" fmla="*/ 40 h 234"/>
                <a:gd name="T6" fmla="*/ 34 w 96"/>
                <a:gd name="T7" fmla="*/ 34 h 234"/>
                <a:gd name="T8" fmla="*/ 28 w 96"/>
                <a:gd name="T9" fmla="*/ 19 h 234"/>
                <a:gd name="T10" fmla="*/ 34 w 96"/>
                <a:gd name="T11" fmla="*/ 6 h 234"/>
                <a:gd name="T12" fmla="*/ 48 w 96"/>
                <a:gd name="T13" fmla="*/ 0 h 234"/>
                <a:gd name="T14" fmla="*/ 62 w 96"/>
                <a:gd name="T15" fmla="*/ 6 h 234"/>
                <a:gd name="T16" fmla="*/ 67 w 96"/>
                <a:gd name="T17" fmla="*/ 19 h 234"/>
                <a:gd name="T18" fmla="*/ 96 w 96"/>
                <a:gd name="T19" fmla="*/ 134 h 234"/>
                <a:gd name="T20" fmla="*/ 87 w 96"/>
                <a:gd name="T21" fmla="*/ 143 h 234"/>
                <a:gd name="T22" fmla="*/ 78 w 96"/>
                <a:gd name="T23" fmla="*/ 134 h 234"/>
                <a:gd name="T24" fmla="*/ 78 w 96"/>
                <a:gd name="T25" fmla="*/ 69 h 234"/>
                <a:gd name="T26" fmla="*/ 73 w 96"/>
                <a:gd name="T27" fmla="*/ 69 h 234"/>
                <a:gd name="T28" fmla="*/ 73 w 96"/>
                <a:gd name="T29" fmla="*/ 224 h 234"/>
                <a:gd name="T30" fmla="*/ 62 w 96"/>
                <a:gd name="T31" fmla="*/ 234 h 234"/>
                <a:gd name="T32" fmla="*/ 51 w 96"/>
                <a:gd name="T33" fmla="*/ 224 h 234"/>
                <a:gd name="T34" fmla="*/ 51 w 96"/>
                <a:gd name="T35" fmla="*/ 133 h 234"/>
                <a:gd name="T36" fmla="*/ 45 w 96"/>
                <a:gd name="T37" fmla="*/ 133 h 234"/>
                <a:gd name="T38" fmla="*/ 45 w 96"/>
                <a:gd name="T39" fmla="*/ 224 h 234"/>
                <a:gd name="T40" fmla="*/ 34 w 96"/>
                <a:gd name="T41" fmla="*/ 234 h 234"/>
                <a:gd name="T42" fmla="*/ 23 w 96"/>
                <a:gd name="T43" fmla="*/ 224 h 234"/>
                <a:gd name="T44" fmla="*/ 23 w 96"/>
                <a:gd name="T45" fmla="*/ 69 h 234"/>
                <a:gd name="T46" fmla="*/ 18 w 96"/>
                <a:gd name="T47" fmla="*/ 69 h 234"/>
                <a:gd name="T48" fmla="*/ 18 w 96"/>
                <a:gd name="T49" fmla="*/ 134 h 234"/>
                <a:gd name="T50" fmla="*/ 9 w 96"/>
                <a:gd name="T51" fmla="*/ 143 h 234"/>
                <a:gd name="T52" fmla="*/ 0 w 96"/>
                <a:gd name="T53" fmla="*/ 134 h 234"/>
                <a:gd name="T54" fmla="*/ 0 w 96"/>
                <a:gd name="T55" fmla="*/ 60 h 234"/>
                <a:gd name="T56" fmla="*/ 25 w 96"/>
                <a:gd name="T57" fmla="*/ 42 h 234"/>
                <a:gd name="T58" fmla="*/ 71 w 96"/>
                <a:gd name="T59" fmla="*/ 42 h 234"/>
                <a:gd name="T60" fmla="*/ 96 w 96"/>
                <a:gd name="T61" fmla="*/ 60 h 234"/>
                <a:gd name="T62" fmla="*/ 96 w 96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6" h="234">
                  <a:moveTo>
                    <a:pt x="67" y="19"/>
                  </a:moveTo>
                  <a:cubicBezTo>
                    <a:pt x="67" y="25"/>
                    <a:pt x="65" y="29"/>
                    <a:pt x="62" y="34"/>
                  </a:cubicBezTo>
                  <a:cubicBezTo>
                    <a:pt x="58" y="38"/>
                    <a:pt x="53" y="40"/>
                    <a:pt x="48" y="40"/>
                  </a:cubicBezTo>
                  <a:cubicBezTo>
                    <a:pt x="42" y="40"/>
                    <a:pt x="38" y="38"/>
                    <a:pt x="34" y="34"/>
                  </a:cubicBezTo>
                  <a:cubicBezTo>
                    <a:pt x="30" y="29"/>
                    <a:pt x="28" y="25"/>
                    <a:pt x="28" y="19"/>
                  </a:cubicBezTo>
                  <a:cubicBezTo>
                    <a:pt x="28" y="14"/>
                    <a:pt x="30" y="9"/>
                    <a:pt x="34" y="6"/>
                  </a:cubicBezTo>
                  <a:cubicBezTo>
                    <a:pt x="38" y="2"/>
                    <a:pt x="42" y="0"/>
                    <a:pt x="48" y="0"/>
                  </a:cubicBezTo>
                  <a:cubicBezTo>
                    <a:pt x="53" y="0"/>
                    <a:pt x="58" y="2"/>
                    <a:pt x="62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6" y="134"/>
                  </a:moveTo>
                  <a:cubicBezTo>
                    <a:pt x="96" y="140"/>
                    <a:pt x="93" y="143"/>
                    <a:pt x="87" y="143"/>
                  </a:cubicBezTo>
                  <a:cubicBezTo>
                    <a:pt x="81" y="143"/>
                    <a:pt x="78" y="140"/>
                    <a:pt x="78" y="134"/>
                  </a:cubicBezTo>
                  <a:cubicBezTo>
                    <a:pt x="78" y="69"/>
                    <a:pt x="78" y="69"/>
                    <a:pt x="78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2" y="234"/>
                  </a:cubicBezTo>
                  <a:cubicBezTo>
                    <a:pt x="54" y="234"/>
                    <a:pt x="51" y="231"/>
                    <a:pt x="51" y="224"/>
                  </a:cubicBezTo>
                  <a:cubicBezTo>
                    <a:pt x="51" y="133"/>
                    <a:pt x="51" y="133"/>
                    <a:pt x="51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4" y="234"/>
                  </a:cubicBezTo>
                  <a:cubicBezTo>
                    <a:pt x="26" y="234"/>
                    <a:pt x="23" y="231"/>
                    <a:pt x="23" y="224"/>
                  </a:cubicBezTo>
                  <a:cubicBezTo>
                    <a:pt x="23" y="69"/>
                    <a:pt x="23" y="69"/>
                    <a:pt x="23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5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6" y="48"/>
                    <a:pt x="96" y="60"/>
                  </a:cubicBezTo>
                  <a:lnTo>
                    <a:pt x="96" y="13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473" name="Freeform 17"/>
            <p:cNvSpPr>
              <a:spLocks noEditPoints="1"/>
            </p:cNvSpPr>
            <p:nvPr/>
          </p:nvSpPr>
          <p:spPr bwMode="auto">
            <a:xfrm>
              <a:off x="6639589" y="2030581"/>
              <a:ext cx="275167" cy="679451"/>
            </a:xfrm>
            <a:custGeom>
              <a:avLst/>
              <a:gdLst>
                <a:gd name="T0" fmla="*/ 67 w 95"/>
                <a:gd name="T1" fmla="*/ 19 h 234"/>
                <a:gd name="T2" fmla="*/ 61 w 95"/>
                <a:gd name="T3" fmla="*/ 34 h 234"/>
                <a:gd name="T4" fmla="*/ 47 w 95"/>
                <a:gd name="T5" fmla="*/ 40 h 234"/>
                <a:gd name="T6" fmla="*/ 34 w 95"/>
                <a:gd name="T7" fmla="*/ 34 h 234"/>
                <a:gd name="T8" fmla="*/ 28 w 95"/>
                <a:gd name="T9" fmla="*/ 19 h 234"/>
                <a:gd name="T10" fmla="*/ 33 w 95"/>
                <a:gd name="T11" fmla="*/ 6 h 234"/>
                <a:gd name="T12" fmla="*/ 47 w 95"/>
                <a:gd name="T13" fmla="*/ 0 h 234"/>
                <a:gd name="T14" fmla="*/ 61 w 95"/>
                <a:gd name="T15" fmla="*/ 6 h 234"/>
                <a:gd name="T16" fmla="*/ 67 w 95"/>
                <a:gd name="T17" fmla="*/ 19 h 234"/>
                <a:gd name="T18" fmla="*/ 95 w 95"/>
                <a:gd name="T19" fmla="*/ 134 h 234"/>
                <a:gd name="T20" fmla="*/ 86 w 95"/>
                <a:gd name="T21" fmla="*/ 143 h 234"/>
                <a:gd name="T22" fmla="*/ 77 w 95"/>
                <a:gd name="T23" fmla="*/ 134 h 234"/>
                <a:gd name="T24" fmla="*/ 77 w 95"/>
                <a:gd name="T25" fmla="*/ 69 h 234"/>
                <a:gd name="T26" fmla="*/ 73 w 95"/>
                <a:gd name="T27" fmla="*/ 69 h 234"/>
                <a:gd name="T28" fmla="*/ 73 w 95"/>
                <a:gd name="T29" fmla="*/ 224 h 234"/>
                <a:gd name="T30" fmla="*/ 62 w 95"/>
                <a:gd name="T31" fmla="*/ 234 h 234"/>
                <a:gd name="T32" fmla="*/ 51 w 95"/>
                <a:gd name="T33" fmla="*/ 224 h 234"/>
                <a:gd name="T34" fmla="*/ 51 w 95"/>
                <a:gd name="T35" fmla="*/ 133 h 234"/>
                <a:gd name="T36" fmla="*/ 45 w 95"/>
                <a:gd name="T37" fmla="*/ 133 h 234"/>
                <a:gd name="T38" fmla="*/ 45 w 95"/>
                <a:gd name="T39" fmla="*/ 224 h 234"/>
                <a:gd name="T40" fmla="*/ 34 w 95"/>
                <a:gd name="T41" fmla="*/ 234 h 234"/>
                <a:gd name="T42" fmla="*/ 22 w 95"/>
                <a:gd name="T43" fmla="*/ 224 h 234"/>
                <a:gd name="T44" fmla="*/ 22 w 95"/>
                <a:gd name="T45" fmla="*/ 69 h 234"/>
                <a:gd name="T46" fmla="*/ 18 w 95"/>
                <a:gd name="T47" fmla="*/ 69 h 234"/>
                <a:gd name="T48" fmla="*/ 18 w 95"/>
                <a:gd name="T49" fmla="*/ 134 h 234"/>
                <a:gd name="T50" fmla="*/ 9 w 95"/>
                <a:gd name="T51" fmla="*/ 143 h 234"/>
                <a:gd name="T52" fmla="*/ 0 w 95"/>
                <a:gd name="T53" fmla="*/ 134 h 234"/>
                <a:gd name="T54" fmla="*/ 0 w 95"/>
                <a:gd name="T55" fmla="*/ 60 h 234"/>
                <a:gd name="T56" fmla="*/ 25 w 95"/>
                <a:gd name="T57" fmla="*/ 42 h 234"/>
                <a:gd name="T58" fmla="*/ 71 w 95"/>
                <a:gd name="T59" fmla="*/ 42 h 234"/>
                <a:gd name="T60" fmla="*/ 95 w 95"/>
                <a:gd name="T61" fmla="*/ 60 h 234"/>
                <a:gd name="T62" fmla="*/ 95 w 95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5" h="234">
                  <a:moveTo>
                    <a:pt x="67" y="19"/>
                  </a:moveTo>
                  <a:cubicBezTo>
                    <a:pt x="67" y="25"/>
                    <a:pt x="65" y="29"/>
                    <a:pt x="61" y="34"/>
                  </a:cubicBezTo>
                  <a:cubicBezTo>
                    <a:pt x="57" y="38"/>
                    <a:pt x="53" y="40"/>
                    <a:pt x="47" y="40"/>
                  </a:cubicBezTo>
                  <a:cubicBezTo>
                    <a:pt x="42" y="40"/>
                    <a:pt x="37" y="38"/>
                    <a:pt x="34" y="34"/>
                  </a:cubicBezTo>
                  <a:cubicBezTo>
                    <a:pt x="30" y="29"/>
                    <a:pt x="28" y="25"/>
                    <a:pt x="28" y="19"/>
                  </a:cubicBezTo>
                  <a:cubicBezTo>
                    <a:pt x="28" y="14"/>
                    <a:pt x="30" y="9"/>
                    <a:pt x="33" y="6"/>
                  </a:cubicBezTo>
                  <a:cubicBezTo>
                    <a:pt x="37" y="2"/>
                    <a:pt x="42" y="0"/>
                    <a:pt x="47" y="0"/>
                  </a:cubicBezTo>
                  <a:cubicBezTo>
                    <a:pt x="53" y="0"/>
                    <a:pt x="57" y="2"/>
                    <a:pt x="61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5" y="134"/>
                  </a:moveTo>
                  <a:cubicBezTo>
                    <a:pt x="95" y="140"/>
                    <a:pt x="92" y="143"/>
                    <a:pt x="86" y="143"/>
                  </a:cubicBezTo>
                  <a:cubicBezTo>
                    <a:pt x="80" y="143"/>
                    <a:pt x="77" y="140"/>
                    <a:pt x="77" y="134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2" y="234"/>
                  </a:cubicBezTo>
                  <a:cubicBezTo>
                    <a:pt x="54" y="234"/>
                    <a:pt x="51" y="231"/>
                    <a:pt x="51" y="224"/>
                  </a:cubicBezTo>
                  <a:cubicBezTo>
                    <a:pt x="51" y="133"/>
                    <a:pt x="51" y="133"/>
                    <a:pt x="51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4" y="234"/>
                  </a:cubicBezTo>
                  <a:cubicBezTo>
                    <a:pt x="26" y="234"/>
                    <a:pt x="22" y="231"/>
                    <a:pt x="22" y="224"/>
                  </a:cubicBezTo>
                  <a:cubicBezTo>
                    <a:pt x="22" y="69"/>
                    <a:pt x="22" y="69"/>
                    <a:pt x="22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5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5" y="48"/>
                    <a:pt x="95" y="60"/>
                  </a:cubicBezTo>
                  <a:lnTo>
                    <a:pt x="95" y="13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474" name="Freeform 19"/>
            <p:cNvSpPr>
              <a:spLocks noEditPoints="1"/>
            </p:cNvSpPr>
            <p:nvPr/>
          </p:nvSpPr>
          <p:spPr bwMode="auto">
            <a:xfrm>
              <a:off x="6055389" y="2030581"/>
              <a:ext cx="279400" cy="679451"/>
            </a:xfrm>
            <a:custGeom>
              <a:avLst/>
              <a:gdLst>
                <a:gd name="T0" fmla="*/ 67 w 96"/>
                <a:gd name="T1" fmla="*/ 19 h 234"/>
                <a:gd name="T2" fmla="*/ 61 w 96"/>
                <a:gd name="T3" fmla="*/ 34 h 234"/>
                <a:gd name="T4" fmla="*/ 48 w 96"/>
                <a:gd name="T5" fmla="*/ 40 h 234"/>
                <a:gd name="T6" fmla="*/ 34 w 96"/>
                <a:gd name="T7" fmla="*/ 34 h 234"/>
                <a:gd name="T8" fmla="*/ 28 w 96"/>
                <a:gd name="T9" fmla="*/ 19 h 234"/>
                <a:gd name="T10" fmla="*/ 34 w 96"/>
                <a:gd name="T11" fmla="*/ 6 h 234"/>
                <a:gd name="T12" fmla="*/ 48 w 96"/>
                <a:gd name="T13" fmla="*/ 0 h 234"/>
                <a:gd name="T14" fmla="*/ 61 w 96"/>
                <a:gd name="T15" fmla="*/ 6 h 234"/>
                <a:gd name="T16" fmla="*/ 67 w 96"/>
                <a:gd name="T17" fmla="*/ 19 h 234"/>
                <a:gd name="T18" fmla="*/ 96 w 96"/>
                <a:gd name="T19" fmla="*/ 134 h 234"/>
                <a:gd name="T20" fmla="*/ 87 w 96"/>
                <a:gd name="T21" fmla="*/ 143 h 234"/>
                <a:gd name="T22" fmla="*/ 77 w 96"/>
                <a:gd name="T23" fmla="*/ 134 h 234"/>
                <a:gd name="T24" fmla="*/ 77 w 96"/>
                <a:gd name="T25" fmla="*/ 69 h 234"/>
                <a:gd name="T26" fmla="*/ 73 w 96"/>
                <a:gd name="T27" fmla="*/ 69 h 234"/>
                <a:gd name="T28" fmla="*/ 73 w 96"/>
                <a:gd name="T29" fmla="*/ 224 h 234"/>
                <a:gd name="T30" fmla="*/ 62 w 96"/>
                <a:gd name="T31" fmla="*/ 234 h 234"/>
                <a:gd name="T32" fmla="*/ 51 w 96"/>
                <a:gd name="T33" fmla="*/ 224 h 234"/>
                <a:gd name="T34" fmla="*/ 51 w 96"/>
                <a:gd name="T35" fmla="*/ 133 h 234"/>
                <a:gd name="T36" fmla="*/ 45 w 96"/>
                <a:gd name="T37" fmla="*/ 133 h 234"/>
                <a:gd name="T38" fmla="*/ 45 w 96"/>
                <a:gd name="T39" fmla="*/ 224 h 234"/>
                <a:gd name="T40" fmla="*/ 34 w 96"/>
                <a:gd name="T41" fmla="*/ 234 h 234"/>
                <a:gd name="T42" fmla="*/ 23 w 96"/>
                <a:gd name="T43" fmla="*/ 224 h 234"/>
                <a:gd name="T44" fmla="*/ 23 w 96"/>
                <a:gd name="T45" fmla="*/ 69 h 234"/>
                <a:gd name="T46" fmla="*/ 18 w 96"/>
                <a:gd name="T47" fmla="*/ 69 h 234"/>
                <a:gd name="T48" fmla="*/ 18 w 96"/>
                <a:gd name="T49" fmla="*/ 134 h 234"/>
                <a:gd name="T50" fmla="*/ 9 w 96"/>
                <a:gd name="T51" fmla="*/ 143 h 234"/>
                <a:gd name="T52" fmla="*/ 0 w 96"/>
                <a:gd name="T53" fmla="*/ 134 h 234"/>
                <a:gd name="T54" fmla="*/ 0 w 96"/>
                <a:gd name="T55" fmla="*/ 60 h 234"/>
                <a:gd name="T56" fmla="*/ 25 w 96"/>
                <a:gd name="T57" fmla="*/ 42 h 234"/>
                <a:gd name="T58" fmla="*/ 71 w 96"/>
                <a:gd name="T59" fmla="*/ 42 h 234"/>
                <a:gd name="T60" fmla="*/ 96 w 96"/>
                <a:gd name="T61" fmla="*/ 60 h 234"/>
                <a:gd name="T62" fmla="*/ 96 w 96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6" h="234">
                  <a:moveTo>
                    <a:pt x="67" y="19"/>
                  </a:moveTo>
                  <a:cubicBezTo>
                    <a:pt x="67" y="25"/>
                    <a:pt x="65" y="29"/>
                    <a:pt x="61" y="34"/>
                  </a:cubicBezTo>
                  <a:cubicBezTo>
                    <a:pt x="58" y="38"/>
                    <a:pt x="53" y="40"/>
                    <a:pt x="48" y="40"/>
                  </a:cubicBezTo>
                  <a:cubicBezTo>
                    <a:pt x="42" y="40"/>
                    <a:pt x="38" y="38"/>
                    <a:pt x="34" y="34"/>
                  </a:cubicBezTo>
                  <a:cubicBezTo>
                    <a:pt x="30" y="29"/>
                    <a:pt x="28" y="25"/>
                    <a:pt x="28" y="19"/>
                  </a:cubicBezTo>
                  <a:cubicBezTo>
                    <a:pt x="28" y="14"/>
                    <a:pt x="30" y="9"/>
                    <a:pt x="34" y="6"/>
                  </a:cubicBezTo>
                  <a:cubicBezTo>
                    <a:pt x="37" y="2"/>
                    <a:pt x="42" y="0"/>
                    <a:pt x="48" y="0"/>
                  </a:cubicBezTo>
                  <a:cubicBezTo>
                    <a:pt x="53" y="0"/>
                    <a:pt x="58" y="2"/>
                    <a:pt x="61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6" y="134"/>
                  </a:moveTo>
                  <a:cubicBezTo>
                    <a:pt x="96" y="140"/>
                    <a:pt x="93" y="143"/>
                    <a:pt x="87" y="143"/>
                  </a:cubicBezTo>
                  <a:cubicBezTo>
                    <a:pt x="81" y="143"/>
                    <a:pt x="77" y="140"/>
                    <a:pt x="77" y="134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2" y="234"/>
                  </a:cubicBezTo>
                  <a:cubicBezTo>
                    <a:pt x="54" y="234"/>
                    <a:pt x="51" y="231"/>
                    <a:pt x="51" y="224"/>
                  </a:cubicBezTo>
                  <a:cubicBezTo>
                    <a:pt x="51" y="133"/>
                    <a:pt x="51" y="133"/>
                    <a:pt x="51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4" y="234"/>
                  </a:cubicBezTo>
                  <a:cubicBezTo>
                    <a:pt x="26" y="234"/>
                    <a:pt x="23" y="231"/>
                    <a:pt x="23" y="224"/>
                  </a:cubicBezTo>
                  <a:cubicBezTo>
                    <a:pt x="23" y="69"/>
                    <a:pt x="23" y="69"/>
                    <a:pt x="23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5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6" y="48"/>
                    <a:pt x="96" y="60"/>
                  </a:cubicBezTo>
                  <a:lnTo>
                    <a:pt x="96" y="13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75" name="Group 474"/>
          <p:cNvGrpSpPr>
            <a:grpSpLocks noChangeAspect="1"/>
          </p:cNvGrpSpPr>
          <p:nvPr/>
        </p:nvGrpSpPr>
        <p:grpSpPr>
          <a:xfrm>
            <a:off x="8795392" y="2922079"/>
            <a:ext cx="2743200" cy="317326"/>
            <a:chOff x="1041007" y="2030581"/>
            <a:chExt cx="5873749" cy="679451"/>
          </a:xfrm>
          <a:solidFill>
            <a:schemeClr val="bg1">
              <a:lumMod val="85000"/>
            </a:schemeClr>
          </a:solidFill>
        </p:grpSpPr>
        <p:sp>
          <p:nvSpPr>
            <p:cNvPr id="476" name="Freeform 5"/>
            <p:cNvSpPr>
              <a:spLocks noEditPoints="1"/>
            </p:cNvSpPr>
            <p:nvPr/>
          </p:nvSpPr>
          <p:spPr bwMode="auto">
            <a:xfrm>
              <a:off x="1041007" y="2030581"/>
              <a:ext cx="277284" cy="679451"/>
            </a:xfrm>
            <a:custGeom>
              <a:avLst/>
              <a:gdLst>
                <a:gd name="T0" fmla="*/ 67 w 95"/>
                <a:gd name="T1" fmla="*/ 19 h 234"/>
                <a:gd name="T2" fmla="*/ 61 w 95"/>
                <a:gd name="T3" fmla="*/ 34 h 234"/>
                <a:gd name="T4" fmla="*/ 47 w 95"/>
                <a:gd name="T5" fmla="*/ 40 h 234"/>
                <a:gd name="T6" fmla="*/ 33 w 95"/>
                <a:gd name="T7" fmla="*/ 34 h 234"/>
                <a:gd name="T8" fmla="*/ 28 w 95"/>
                <a:gd name="T9" fmla="*/ 19 h 234"/>
                <a:gd name="T10" fmla="*/ 33 w 95"/>
                <a:gd name="T11" fmla="*/ 6 h 234"/>
                <a:gd name="T12" fmla="*/ 47 w 95"/>
                <a:gd name="T13" fmla="*/ 0 h 234"/>
                <a:gd name="T14" fmla="*/ 61 w 95"/>
                <a:gd name="T15" fmla="*/ 6 h 234"/>
                <a:gd name="T16" fmla="*/ 67 w 95"/>
                <a:gd name="T17" fmla="*/ 19 h 234"/>
                <a:gd name="T18" fmla="*/ 95 w 95"/>
                <a:gd name="T19" fmla="*/ 134 h 234"/>
                <a:gd name="T20" fmla="*/ 86 w 95"/>
                <a:gd name="T21" fmla="*/ 143 h 234"/>
                <a:gd name="T22" fmla="*/ 77 w 95"/>
                <a:gd name="T23" fmla="*/ 134 h 234"/>
                <a:gd name="T24" fmla="*/ 77 w 95"/>
                <a:gd name="T25" fmla="*/ 69 h 234"/>
                <a:gd name="T26" fmla="*/ 73 w 95"/>
                <a:gd name="T27" fmla="*/ 69 h 234"/>
                <a:gd name="T28" fmla="*/ 73 w 95"/>
                <a:gd name="T29" fmla="*/ 224 h 234"/>
                <a:gd name="T30" fmla="*/ 62 w 95"/>
                <a:gd name="T31" fmla="*/ 234 h 234"/>
                <a:gd name="T32" fmla="*/ 50 w 95"/>
                <a:gd name="T33" fmla="*/ 224 h 234"/>
                <a:gd name="T34" fmla="*/ 50 w 95"/>
                <a:gd name="T35" fmla="*/ 133 h 234"/>
                <a:gd name="T36" fmla="*/ 45 w 95"/>
                <a:gd name="T37" fmla="*/ 133 h 234"/>
                <a:gd name="T38" fmla="*/ 45 w 95"/>
                <a:gd name="T39" fmla="*/ 224 h 234"/>
                <a:gd name="T40" fmla="*/ 33 w 95"/>
                <a:gd name="T41" fmla="*/ 234 h 234"/>
                <a:gd name="T42" fmla="*/ 22 w 95"/>
                <a:gd name="T43" fmla="*/ 224 h 234"/>
                <a:gd name="T44" fmla="*/ 22 w 95"/>
                <a:gd name="T45" fmla="*/ 69 h 234"/>
                <a:gd name="T46" fmla="*/ 18 w 95"/>
                <a:gd name="T47" fmla="*/ 69 h 234"/>
                <a:gd name="T48" fmla="*/ 18 w 95"/>
                <a:gd name="T49" fmla="*/ 134 h 234"/>
                <a:gd name="T50" fmla="*/ 9 w 95"/>
                <a:gd name="T51" fmla="*/ 143 h 234"/>
                <a:gd name="T52" fmla="*/ 0 w 95"/>
                <a:gd name="T53" fmla="*/ 134 h 234"/>
                <a:gd name="T54" fmla="*/ 0 w 95"/>
                <a:gd name="T55" fmla="*/ 60 h 234"/>
                <a:gd name="T56" fmla="*/ 24 w 95"/>
                <a:gd name="T57" fmla="*/ 42 h 234"/>
                <a:gd name="T58" fmla="*/ 71 w 95"/>
                <a:gd name="T59" fmla="*/ 42 h 234"/>
                <a:gd name="T60" fmla="*/ 95 w 95"/>
                <a:gd name="T61" fmla="*/ 60 h 234"/>
                <a:gd name="T62" fmla="*/ 95 w 95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5" h="234">
                  <a:moveTo>
                    <a:pt x="67" y="19"/>
                  </a:moveTo>
                  <a:cubicBezTo>
                    <a:pt x="67" y="25"/>
                    <a:pt x="65" y="29"/>
                    <a:pt x="61" y="34"/>
                  </a:cubicBezTo>
                  <a:cubicBezTo>
                    <a:pt x="57" y="38"/>
                    <a:pt x="53" y="40"/>
                    <a:pt x="47" y="40"/>
                  </a:cubicBezTo>
                  <a:cubicBezTo>
                    <a:pt x="42" y="40"/>
                    <a:pt x="37" y="38"/>
                    <a:pt x="33" y="34"/>
                  </a:cubicBezTo>
                  <a:cubicBezTo>
                    <a:pt x="29" y="29"/>
                    <a:pt x="28" y="25"/>
                    <a:pt x="28" y="19"/>
                  </a:cubicBezTo>
                  <a:cubicBezTo>
                    <a:pt x="28" y="14"/>
                    <a:pt x="29" y="9"/>
                    <a:pt x="33" y="6"/>
                  </a:cubicBezTo>
                  <a:cubicBezTo>
                    <a:pt x="37" y="2"/>
                    <a:pt x="42" y="0"/>
                    <a:pt x="47" y="0"/>
                  </a:cubicBezTo>
                  <a:cubicBezTo>
                    <a:pt x="53" y="0"/>
                    <a:pt x="57" y="2"/>
                    <a:pt x="61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5" y="134"/>
                  </a:moveTo>
                  <a:cubicBezTo>
                    <a:pt x="95" y="140"/>
                    <a:pt x="92" y="143"/>
                    <a:pt x="86" y="143"/>
                  </a:cubicBezTo>
                  <a:cubicBezTo>
                    <a:pt x="80" y="143"/>
                    <a:pt x="77" y="140"/>
                    <a:pt x="77" y="134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2" y="234"/>
                  </a:cubicBezTo>
                  <a:cubicBezTo>
                    <a:pt x="54" y="234"/>
                    <a:pt x="50" y="231"/>
                    <a:pt x="50" y="224"/>
                  </a:cubicBezTo>
                  <a:cubicBezTo>
                    <a:pt x="50" y="133"/>
                    <a:pt x="50" y="133"/>
                    <a:pt x="50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3" y="234"/>
                  </a:cubicBezTo>
                  <a:cubicBezTo>
                    <a:pt x="26" y="234"/>
                    <a:pt x="22" y="231"/>
                    <a:pt x="22" y="224"/>
                  </a:cubicBezTo>
                  <a:cubicBezTo>
                    <a:pt x="22" y="69"/>
                    <a:pt x="22" y="69"/>
                    <a:pt x="22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4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5" y="48"/>
                    <a:pt x="95" y="60"/>
                  </a:cubicBezTo>
                  <a:lnTo>
                    <a:pt x="95" y="134"/>
                  </a:lnTo>
                  <a:close/>
                </a:path>
              </a:pathLst>
            </a:custGeom>
            <a:solidFill>
              <a:srgbClr val="ED7D3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477" name="Freeform 6"/>
            <p:cNvSpPr>
              <a:spLocks noEditPoints="1"/>
            </p:cNvSpPr>
            <p:nvPr/>
          </p:nvSpPr>
          <p:spPr bwMode="auto">
            <a:xfrm>
              <a:off x="3972590" y="2030581"/>
              <a:ext cx="275167" cy="679451"/>
            </a:xfrm>
            <a:custGeom>
              <a:avLst/>
              <a:gdLst>
                <a:gd name="T0" fmla="*/ 67 w 95"/>
                <a:gd name="T1" fmla="*/ 19 h 234"/>
                <a:gd name="T2" fmla="*/ 61 w 95"/>
                <a:gd name="T3" fmla="*/ 34 h 234"/>
                <a:gd name="T4" fmla="*/ 47 w 95"/>
                <a:gd name="T5" fmla="*/ 40 h 234"/>
                <a:gd name="T6" fmla="*/ 33 w 95"/>
                <a:gd name="T7" fmla="*/ 34 h 234"/>
                <a:gd name="T8" fmla="*/ 28 w 95"/>
                <a:gd name="T9" fmla="*/ 19 h 234"/>
                <a:gd name="T10" fmla="*/ 33 w 95"/>
                <a:gd name="T11" fmla="*/ 6 h 234"/>
                <a:gd name="T12" fmla="*/ 47 w 95"/>
                <a:gd name="T13" fmla="*/ 0 h 234"/>
                <a:gd name="T14" fmla="*/ 61 w 95"/>
                <a:gd name="T15" fmla="*/ 6 h 234"/>
                <a:gd name="T16" fmla="*/ 67 w 95"/>
                <a:gd name="T17" fmla="*/ 19 h 234"/>
                <a:gd name="T18" fmla="*/ 95 w 95"/>
                <a:gd name="T19" fmla="*/ 134 h 234"/>
                <a:gd name="T20" fmla="*/ 86 w 95"/>
                <a:gd name="T21" fmla="*/ 143 h 234"/>
                <a:gd name="T22" fmla="*/ 77 w 95"/>
                <a:gd name="T23" fmla="*/ 134 h 234"/>
                <a:gd name="T24" fmla="*/ 77 w 95"/>
                <a:gd name="T25" fmla="*/ 69 h 234"/>
                <a:gd name="T26" fmla="*/ 73 w 95"/>
                <a:gd name="T27" fmla="*/ 69 h 234"/>
                <a:gd name="T28" fmla="*/ 73 w 95"/>
                <a:gd name="T29" fmla="*/ 224 h 234"/>
                <a:gd name="T30" fmla="*/ 61 w 95"/>
                <a:gd name="T31" fmla="*/ 234 h 234"/>
                <a:gd name="T32" fmla="*/ 50 w 95"/>
                <a:gd name="T33" fmla="*/ 224 h 234"/>
                <a:gd name="T34" fmla="*/ 50 w 95"/>
                <a:gd name="T35" fmla="*/ 133 h 234"/>
                <a:gd name="T36" fmla="*/ 45 w 95"/>
                <a:gd name="T37" fmla="*/ 133 h 234"/>
                <a:gd name="T38" fmla="*/ 45 w 95"/>
                <a:gd name="T39" fmla="*/ 224 h 234"/>
                <a:gd name="T40" fmla="*/ 33 w 95"/>
                <a:gd name="T41" fmla="*/ 234 h 234"/>
                <a:gd name="T42" fmla="*/ 22 w 95"/>
                <a:gd name="T43" fmla="*/ 224 h 234"/>
                <a:gd name="T44" fmla="*/ 22 w 95"/>
                <a:gd name="T45" fmla="*/ 69 h 234"/>
                <a:gd name="T46" fmla="*/ 18 w 95"/>
                <a:gd name="T47" fmla="*/ 69 h 234"/>
                <a:gd name="T48" fmla="*/ 18 w 95"/>
                <a:gd name="T49" fmla="*/ 134 h 234"/>
                <a:gd name="T50" fmla="*/ 9 w 95"/>
                <a:gd name="T51" fmla="*/ 143 h 234"/>
                <a:gd name="T52" fmla="*/ 0 w 95"/>
                <a:gd name="T53" fmla="*/ 134 h 234"/>
                <a:gd name="T54" fmla="*/ 0 w 95"/>
                <a:gd name="T55" fmla="*/ 60 h 234"/>
                <a:gd name="T56" fmla="*/ 24 w 95"/>
                <a:gd name="T57" fmla="*/ 42 h 234"/>
                <a:gd name="T58" fmla="*/ 71 w 95"/>
                <a:gd name="T59" fmla="*/ 42 h 234"/>
                <a:gd name="T60" fmla="*/ 95 w 95"/>
                <a:gd name="T61" fmla="*/ 60 h 234"/>
                <a:gd name="T62" fmla="*/ 95 w 95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5" h="234">
                  <a:moveTo>
                    <a:pt x="67" y="19"/>
                  </a:moveTo>
                  <a:cubicBezTo>
                    <a:pt x="67" y="25"/>
                    <a:pt x="65" y="29"/>
                    <a:pt x="61" y="34"/>
                  </a:cubicBezTo>
                  <a:cubicBezTo>
                    <a:pt x="57" y="38"/>
                    <a:pt x="53" y="40"/>
                    <a:pt x="47" y="40"/>
                  </a:cubicBezTo>
                  <a:cubicBezTo>
                    <a:pt x="42" y="40"/>
                    <a:pt x="37" y="38"/>
                    <a:pt x="33" y="34"/>
                  </a:cubicBezTo>
                  <a:cubicBezTo>
                    <a:pt x="29" y="29"/>
                    <a:pt x="28" y="25"/>
                    <a:pt x="28" y="19"/>
                  </a:cubicBezTo>
                  <a:cubicBezTo>
                    <a:pt x="28" y="14"/>
                    <a:pt x="29" y="9"/>
                    <a:pt x="33" y="6"/>
                  </a:cubicBezTo>
                  <a:cubicBezTo>
                    <a:pt x="37" y="2"/>
                    <a:pt x="42" y="0"/>
                    <a:pt x="47" y="0"/>
                  </a:cubicBezTo>
                  <a:cubicBezTo>
                    <a:pt x="53" y="0"/>
                    <a:pt x="57" y="2"/>
                    <a:pt x="61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5" y="134"/>
                  </a:moveTo>
                  <a:cubicBezTo>
                    <a:pt x="95" y="140"/>
                    <a:pt x="92" y="143"/>
                    <a:pt x="86" y="143"/>
                  </a:cubicBezTo>
                  <a:cubicBezTo>
                    <a:pt x="80" y="143"/>
                    <a:pt x="77" y="140"/>
                    <a:pt x="77" y="134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1" y="234"/>
                  </a:cubicBezTo>
                  <a:cubicBezTo>
                    <a:pt x="54" y="234"/>
                    <a:pt x="50" y="231"/>
                    <a:pt x="50" y="224"/>
                  </a:cubicBezTo>
                  <a:cubicBezTo>
                    <a:pt x="50" y="133"/>
                    <a:pt x="50" y="133"/>
                    <a:pt x="50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3" y="234"/>
                  </a:cubicBezTo>
                  <a:cubicBezTo>
                    <a:pt x="26" y="234"/>
                    <a:pt x="22" y="231"/>
                    <a:pt x="22" y="224"/>
                  </a:cubicBezTo>
                  <a:cubicBezTo>
                    <a:pt x="22" y="69"/>
                    <a:pt x="22" y="69"/>
                    <a:pt x="22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4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5" y="48"/>
                    <a:pt x="95" y="60"/>
                  </a:cubicBezTo>
                  <a:lnTo>
                    <a:pt x="95" y="134"/>
                  </a:lnTo>
                  <a:close/>
                </a:path>
              </a:pathLst>
            </a:custGeom>
            <a:solidFill>
              <a:srgbClr val="ED7D3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478" name="Freeform 7"/>
            <p:cNvSpPr>
              <a:spLocks noEditPoints="1"/>
            </p:cNvSpPr>
            <p:nvPr/>
          </p:nvSpPr>
          <p:spPr bwMode="auto">
            <a:xfrm>
              <a:off x="2211523" y="2030581"/>
              <a:ext cx="277284" cy="679451"/>
            </a:xfrm>
            <a:custGeom>
              <a:avLst/>
              <a:gdLst>
                <a:gd name="T0" fmla="*/ 68 w 96"/>
                <a:gd name="T1" fmla="*/ 19 h 234"/>
                <a:gd name="T2" fmla="*/ 62 w 96"/>
                <a:gd name="T3" fmla="*/ 34 h 234"/>
                <a:gd name="T4" fmla="*/ 48 w 96"/>
                <a:gd name="T5" fmla="*/ 40 h 234"/>
                <a:gd name="T6" fmla="*/ 34 w 96"/>
                <a:gd name="T7" fmla="*/ 34 h 234"/>
                <a:gd name="T8" fmla="*/ 28 w 96"/>
                <a:gd name="T9" fmla="*/ 19 h 234"/>
                <a:gd name="T10" fmla="*/ 34 w 96"/>
                <a:gd name="T11" fmla="*/ 6 h 234"/>
                <a:gd name="T12" fmla="*/ 48 w 96"/>
                <a:gd name="T13" fmla="*/ 0 h 234"/>
                <a:gd name="T14" fmla="*/ 62 w 96"/>
                <a:gd name="T15" fmla="*/ 6 h 234"/>
                <a:gd name="T16" fmla="*/ 68 w 96"/>
                <a:gd name="T17" fmla="*/ 19 h 234"/>
                <a:gd name="T18" fmla="*/ 96 w 96"/>
                <a:gd name="T19" fmla="*/ 134 h 234"/>
                <a:gd name="T20" fmla="*/ 87 w 96"/>
                <a:gd name="T21" fmla="*/ 143 h 234"/>
                <a:gd name="T22" fmla="*/ 78 w 96"/>
                <a:gd name="T23" fmla="*/ 134 h 234"/>
                <a:gd name="T24" fmla="*/ 78 w 96"/>
                <a:gd name="T25" fmla="*/ 69 h 234"/>
                <a:gd name="T26" fmla="*/ 73 w 96"/>
                <a:gd name="T27" fmla="*/ 69 h 234"/>
                <a:gd name="T28" fmla="*/ 73 w 96"/>
                <a:gd name="T29" fmla="*/ 224 h 234"/>
                <a:gd name="T30" fmla="*/ 62 w 96"/>
                <a:gd name="T31" fmla="*/ 234 h 234"/>
                <a:gd name="T32" fmla="*/ 51 w 96"/>
                <a:gd name="T33" fmla="*/ 224 h 234"/>
                <a:gd name="T34" fmla="*/ 51 w 96"/>
                <a:gd name="T35" fmla="*/ 133 h 234"/>
                <a:gd name="T36" fmla="*/ 45 w 96"/>
                <a:gd name="T37" fmla="*/ 133 h 234"/>
                <a:gd name="T38" fmla="*/ 45 w 96"/>
                <a:gd name="T39" fmla="*/ 224 h 234"/>
                <a:gd name="T40" fmla="*/ 34 w 96"/>
                <a:gd name="T41" fmla="*/ 234 h 234"/>
                <a:gd name="T42" fmla="*/ 23 w 96"/>
                <a:gd name="T43" fmla="*/ 224 h 234"/>
                <a:gd name="T44" fmla="*/ 23 w 96"/>
                <a:gd name="T45" fmla="*/ 69 h 234"/>
                <a:gd name="T46" fmla="*/ 19 w 96"/>
                <a:gd name="T47" fmla="*/ 69 h 234"/>
                <a:gd name="T48" fmla="*/ 19 w 96"/>
                <a:gd name="T49" fmla="*/ 134 h 234"/>
                <a:gd name="T50" fmla="*/ 9 w 96"/>
                <a:gd name="T51" fmla="*/ 143 h 234"/>
                <a:gd name="T52" fmla="*/ 0 w 96"/>
                <a:gd name="T53" fmla="*/ 134 h 234"/>
                <a:gd name="T54" fmla="*/ 0 w 96"/>
                <a:gd name="T55" fmla="*/ 60 h 234"/>
                <a:gd name="T56" fmla="*/ 25 w 96"/>
                <a:gd name="T57" fmla="*/ 42 h 234"/>
                <a:gd name="T58" fmla="*/ 71 w 96"/>
                <a:gd name="T59" fmla="*/ 42 h 234"/>
                <a:gd name="T60" fmla="*/ 96 w 96"/>
                <a:gd name="T61" fmla="*/ 60 h 234"/>
                <a:gd name="T62" fmla="*/ 96 w 96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6" h="234">
                  <a:moveTo>
                    <a:pt x="68" y="19"/>
                  </a:moveTo>
                  <a:cubicBezTo>
                    <a:pt x="68" y="25"/>
                    <a:pt x="66" y="29"/>
                    <a:pt x="62" y="34"/>
                  </a:cubicBezTo>
                  <a:cubicBezTo>
                    <a:pt x="58" y="38"/>
                    <a:pt x="53" y="40"/>
                    <a:pt x="48" y="40"/>
                  </a:cubicBezTo>
                  <a:cubicBezTo>
                    <a:pt x="43" y="40"/>
                    <a:pt x="38" y="38"/>
                    <a:pt x="34" y="34"/>
                  </a:cubicBezTo>
                  <a:cubicBezTo>
                    <a:pt x="30" y="29"/>
                    <a:pt x="28" y="25"/>
                    <a:pt x="28" y="19"/>
                  </a:cubicBezTo>
                  <a:cubicBezTo>
                    <a:pt x="28" y="14"/>
                    <a:pt x="30" y="9"/>
                    <a:pt x="34" y="6"/>
                  </a:cubicBezTo>
                  <a:cubicBezTo>
                    <a:pt x="38" y="2"/>
                    <a:pt x="43" y="0"/>
                    <a:pt x="48" y="0"/>
                  </a:cubicBezTo>
                  <a:cubicBezTo>
                    <a:pt x="53" y="0"/>
                    <a:pt x="58" y="2"/>
                    <a:pt x="62" y="6"/>
                  </a:cubicBezTo>
                  <a:cubicBezTo>
                    <a:pt x="66" y="9"/>
                    <a:pt x="68" y="14"/>
                    <a:pt x="68" y="19"/>
                  </a:cubicBezTo>
                  <a:close/>
                  <a:moveTo>
                    <a:pt x="96" y="134"/>
                  </a:moveTo>
                  <a:cubicBezTo>
                    <a:pt x="96" y="140"/>
                    <a:pt x="93" y="143"/>
                    <a:pt x="87" y="143"/>
                  </a:cubicBezTo>
                  <a:cubicBezTo>
                    <a:pt x="81" y="143"/>
                    <a:pt x="78" y="140"/>
                    <a:pt x="78" y="134"/>
                  </a:cubicBezTo>
                  <a:cubicBezTo>
                    <a:pt x="78" y="69"/>
                    <a:pt x="78" y="69"/>
                    <a:pt x="78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70" y="234"/>
                    <a:pt x="62" y="234"/>
                  </a:cubicBezTo>
                  <a:cubicBezTo>
                    <a:pt x="55" y="234"/>
                    <a:pt x="51" y="231"/>
                    <a:pt x="51" y="224"/>
                  </a:cubicBezTo>
                  <a:cubicBezTo>
                    <a:pt x="51" y="133"/>
                    <a:pt x="51" y="133"/>
                    <a:pt x="51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2" y="234"/>
                    <a:pt x="34" y="234"/>
                  </a:cubicBezTo>
                  <a:cubicBezTo>
                    <a:pt x="27" y="234"/>
                    <a:pt x="23" y="231"/>
                    <a:pt x="23" y="224"/>
                  </a:cubicBezTo>
                  <a:cubicBezTo>
                    <a:pt x="23" y="69"/>
                    <a:pt x="23" y="69"/>
                    <a:pt x="23" y="69"/>
                  </a:cubicBezTo>
                  <a:cubicBezTo>
                    <a:pt x="19" y="69"/>
                    <a:pt x="19" y="69"/>
                    <a:pt x="19" y="69"/>
                  </a:cubicBezTo>
                  <a:cubicBezTo>
                    <a:pt x="19" y="134"/>
                    <a:pt x="19" y="134"/>
                    <a:pt x="19" y="134"/>
                  </a:cubicBezTo>
                  <a:cubicBezTo>
                    <a:pt x="19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9" y="42"/>
                    <a:pt x="25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8" y="42"/>
                    <a:pt x="96" y="48"/>
                    <a:pt x="96" y="60"/>
                  </a:cubicBezTo>
                  <a:lnTo>
                    <a:pt x="96" y="134"/>
                  </a:lnTo>
                  <a:close/>
                </a:path>
              </a:pathLst>
            </a:custGeom>
            <a:solidFill>
              <a:srgbClr val="ED7D3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479" name="Freeform 9"/>
            <p:cNvSpPr>
              <a:spLocks noEditPoints="1"/>
            </p:cNvSpPr>
            <p:nvPr/>
          </p:nvSpPr>
          <p:spPr bwMode="auto">
            <a:xfrm>
              <a:off x="1629440" y="2030581"/>
              <a:ext cx="275167" cy="679451"/>
            </a:xfrm>
            <a:custGeom>
              <a:avLst/>
              <a:gdLst>
                <a:gd name="T0" fmla="*/ 67 w 95"/>
                <a:gd name="T1" fmla="*/ 19 h 234"/>
                <a:gd name="T2" fmla="*/ 61 w 95"/>
                <a:gd name="T3" fmla="*/ 34 h 234"/>
                <a:gd name="T4" fmla="*/ 47 w 95"/>
                <a:gd name="T5" fmla="*/ 40 h 234"/>
                <a:gd name="T6" fmla="*/ 33 w 95"/>
                <a:gd name="T7" fmla="*/ 34 h 234"/>
                <a:gd name="T8" fmla="*/ 27 w 95"/>
                <a:gd name="T9" fmla="*/ 19 h 234"/>
                <a:gd name="T10" fmla="*/ 33 w 95"/>
                <a:gd name="T11" fmla="*/ 6 h 234"/>
                <a:gd name="T12" fmla="*/ 47 w 95"/>
                <a:gd name="T13" fmla="*/ 0 h 234"/>
                <a:gd name="T14" fmla="*/ 61 w 95"/>
                <a:gd name="T15" fmla="*/ 6 h 234"/>
                <a:gd name="T16" fmla="*/ 67 w 95"/>
                <a:gd name="T17" fmla="*/ 19 h 234"/>
                <a:gd name="T18" fmla="*/ 95 w 95"/>
                <a:gd name="T19" fmla="*/ 134 h 234"/>
                <a:gd name="T20" fmla="*/ 86 w 95"/>
                <a:gd name="T21" fmla="*/ 143 h 234"/>
                <a:gd name="T22" fmla="*/ 77 w 95"/>
                <a:gd name="T23" fmla="*/ 134 h 234"/>
                <a:gd name="T24" fmla="*/ 77 w 95"/>
                <a:gd name="T25" fmla="*/ 69 h 234"/>
                <a:gd name="T26" fmla="*/ 73 w 95"/>
                <a:gd name="T27" fmla="*/ 69 h 234"/>
                <a:gd name="T28" fmla="*/ 73 w 95"/>
                <a:gd name="T29" fmla="*/ 224 h 234"/>
                <a:gd name="T30" fmla="*/ 61 w 95"/>
                <a:gd name="T31" fmla="*/ 234 h 234"/>
                <a:gd name="T32" fmla="*/ 50 w 95"/>
                <a:gd name="T33" fmla="*/ 224 h 234"/>
                <a:gd name="T34" fmla="*/ 50 w 95"/>
                <a:gd name="T35" fmla="*/ 133 h 234"/>
                <a:gd name="T36" fmla="*/ 45 w 95"/>
                <a:gd name="T37" fmla="*/ 133 h 234"/>
                <a:gd name="T38" fmla="*/ 45 w 95"/>
                <a:gd name="T39" fmla="*/ 224 h 234"/>
                <a:gd name="T40" fmla="*/ 33 w 95"/>
                <a:gd name="T41" fmla="*/ 234 h 234"/>
                <a:gd name="T42" fmla="*/ 22 w 95"/>
                <a:gd name="T43" fmla="*/ 224 h 234"/>
                <a:gd name="T44" fmla="*/ 22 w 95"/>
                <a:gd name="T45" fmla="*/ 69 h 234"/>
                <a:gd name="T46" fmla="*/ 18 w 95"/>
                <a:gd name="T47" fmla="*/ 69 h 234"/>
                <a:gd name="T48" fmla="*/ 18 w 95"/>
                <a:gd name="T49" fmla="*/ 134 h 234"/>
                <a:gd name="T50" fmla="*/ 9 w 95"/>
                <a:gd name="T51" fmla="*/ 143 h 234"/>
                <a:gd name="T52" fmla="*/ 0 w 95"/>
                <a:gd name="T53" fmla="*/ 134 h 234"/>
                <a:gd name="T54" fmla="*/ 0 w 95"/>
                <a:gd name="T55" fmla="*/ 60 h 234"/>
                <a:gd name="T56" fmla="*/ 24 w 95"/>
                <a:gd name="T57" fmla="*/ 42 h 234"/>
                <a:gd name="T58" fmla="*/ 71 w 95"/>
                <a:gd name="T59" fmla="*/ 42 h 234"/>
                <a:gd name="T60" fmla="*/ 95 w 95"/>
                <a:gd name="T61" fmla="*/ 60 h 234"/>
                <a:gd name="T62" fmla="*/ 95 w 95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5" h="234">
                  <a:moveTo>
                    <a:pt x="67" y="19"/>
                  </a:moveTo>
                  <a:cubicBezTo>
                    <a:pt x="67" y="25"/>
                    <a:pt x="65" y="29"/>
                    <a:pt x="61" y="34"/>
                  </a:cubicBezTo>
                  <a:cubicBezTo>
                    <a:pt x="57" y="38"/>
                    <a:pt x="53" y="40"/>
                    <a:pt x="47" y="40"/>
                  </a:cubicBezTo>
                  <a:cubicBezTo>
                    <a:pt x="42" y="40"/>
                    <a:pt x="37" y="38"/>
                    <a:pt x="33" y="34"/>
                  </a:cubicBezTo>
                  <a:cubicBezTo>
                    <a:pt x="29" y="29"/>
                    <a:pt x="27" y="25"/>
                    <a:pt x="27" y="19"/>
                  </a:cubicBezTo>
                  <a:cubicBezTo>
                    <a:pt x="27" y="14"/>
                    <a:pt x="29" y="9"/>
                    <a:pt x="33" y="6"/>
                  </a:cubicBezTo>
                  <a:cubicBezTo>
                    <a:pt x="37" y="2"/>
                    <a:pt x="42" y="0"/>
                    <a:pt x="47" y="0"/>
                  </a:cubicBezTo>
                  <a:cubicBezTo>
                    <a:pt x="53" y="0"/>
                    <a:pt x="57" y="2"/>
                    <a:pt x="61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5" y="134"/>
                  </a:moveTo>
                  <a:cubicBezTo>
                    <a:pt x="95" y="140"/>
                    <a:pt x="92" y="143"/>
                    <a:pt x="86" y="143"/>
                  </a:cubicBezTo>
                  <a:cubicBezTo>
                    <a:pt x="80" y="143"/>
                    <a:pt x="77" y="140"/>
                    <a:pt x="77" y="134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1" y="234"/>
                  </a:cubicBezTo>
                  <a:cubicBezTo>
                    <a:pt x="54" y="234"/>
                    <a:pt x="50" y="231"/>
                    <a:pt x="50" y="224"/>
                  </a:cubicBezTo>
                  <a:cubicBezTo>
                    <a:pt x="50" y="133"/>
                    <a:pt x="50" y="133"/>
                    <a:pt x="50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3" y="234"/>
                  </a:cubicBezTo>
                  <a:cubicBezTo>
                    <a:pt x="26" y="234"/>
                    <a:pt x="22" y="231"/>
                    <a:pt x="22" y="224"/>
                  </a:cubicBezTo>
                  <a:cubicBezTo>
                    <a:pt x="22" y="69"/>
                    <a:pt x="22" y="69"/>
                    <a:pt x="22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4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5" y="48"/>
                    <a:pt x="95" y="60"/>
                  </a:cubicBezTo>
                  <a:lnTo>
                    <a:pt x="95" y="134"/>
                  </a:lnTo>
                  <a:close/>
                </a:path>
              </a:pathLst>
            </a:custGeom>
            <a:solidFill>
              <a:srgbClr val="ED7D3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480" name="Freeform 10"/>
            <p:cNvSpPr>
              <a:spLocks noEditPoints="1"/>
            </p:cNvSpPr>
            <p:nvPr/>
          </p:nvSpPr>
          <p:spPr bwMode="auto">
            <a:xfrm>
              <a:off x="4558907" y="2030581"/>
              <a:ext cx="277284" cy="679451"/>
            </a:xfrm>
            <a:custGeom>
              <a:avLst/>
              <a:gdLst>
                <a:gd name="T0" fmla="*/ 67 w 95"/>
                <a:gd name="T1" fmla="*/ 19 h 234"/>
                <a:gd name="T2" fmla="*/ 61 w 95"/>
                <a:gd name="T3" fmla="*/ 34 h 234"/>
                <a:gd name="T4" fmla="*/ 47 w 95"/>
                <a:gd name="T5" fmla="*/ 40 h 234"/>
                <a:gd name="T6" fmla="*/ 33 w 95"/>
                <a:gd name="T7" fmla="*/ 34 h 234"/>
                <a:gd name="T8" fmla="*/ 27 w 95"/>
                <a:gd name="T9" fmla="*/ 19 h 234"/>
                <a:gd name="T10" fmla="*/ 33 w 95"/>
                <a:gd name="T11" fmla="*/ 6 h 234"/>
                <a:gd name="T12" fmla="*/ 47 w 95"/>
                <a:gd name="T13" fmla="*/ 0 h 234"/>
                <a:gd name="T14" fmla="*/ 61 w 95"/>
                <a:gd name="T15" fmla="*/ 6 h 234"/>
                <a:gd name="T16" fmla="*/ 67 w 95"/>
                <a:gd name="T17" fmla="*/ 19 h 234"/>
                <a:gd name="T18" fmla="*/ 95 w 95"/>
                <a:gd name="T19" fmla="*/ 134 h 234"/>
                <a:gd name="T20" fmla="*/ 86 w 95"/>
                <a:gd name="T21" fmla="*/ 143 h 234"/>
                <a:gd name="T22" fmla="*/ 77 w 95"/>
                <a:gd name="T23" fmla="*/ 134 h 234"/>
                <a:gd name="T24" fmla="*/ 77 w 95"/>
                <a:gd name="T25" fmla="*/ 69 h 234"/>
                <a:gd name="T26" fmla="*/ 73 w 95"/>
                <a:gd name="T27" fmla="*/ 69 h 234"/>
                <a:gd name="T28" fmla="*/ 73 w 95"/>
                <a:gd name="T29" fmla="*/ 224 h 234"/>
                <a:gd name="T30" fmla="*/ 61 w 95"/>
                <a:gd name="T31" fmla="*/ 234 h 234"/>
                <a:gd name="T32" fmla="*/ 50 w 95"/>
                <a:gd name="T33" fmla="*/ 224 h 234"/>
                <a:gd name="T34" fmla="*/ 50 w 95"/>
                <a:gd name="T35" fmla="*/ 133 h 234"/>
                <a:gd name="T36" fmla="*/ 44 w 95"/>
                <a:gd name="T37" fmla="*/ 133 h 234"/>
                <a:gd name="T38" fmla="*/ 44 w 95"/>
                <a:gd name="T39" fmla="*/ 224 h 234"/>
                <a:gd name="T40" fmla="*/ 33 w 95"/>
                <a:gd name="T41" fmla="*/ 234 h 234"/>
                <a:gd name="T42" fmla="*/ 22 w 95"/>
                <a:gd name="T43" fmla="*/ 224 h 234"/>
                <a:gd name="T44" fmla="*/ 22 w 95"/>
                <a:gd name="T45" fmla="*/ 69 h 234"/>
                <a:gd name="T46" fmla="*/ 18 w 95"/>
                <a:gd name="T47" fmla="*/ 69 h 234"/>
                <a:gd name="T48" fmla="*/ 18 w 95"/>
                <a:gd name="T49" fmla="*/ 134 h 234"/>
                <a:gd name="T50" fmla="*/ 9 w 95"/>
                <a:gd name="T51" fmla="*/ 143 h 234"/>
                <a:gd name="T52" fmla="*/ 0 w 95"/>
                <a:gd name="T53" fmla="*/ 134 h 234"/>
                <a:gd name="T54" fmla="*/ 0 w 95"/>
                <a:gd name="T55" fmla="*/ 60 h 234"/>
                <a:gd name="T56" fmla="*/ 24 w 95"/>
                <a:gd name="T57" fmla="*/ 42 h 234"/>
                <a:gd name="T58" fmla="*/ 71 w 95"/>
                <a:gd name="T59" fmla="*/ 42 h 234"/>
                <a:gd name="T60" fmla="*/ 95 w 95"/>
                <a:gd name="T61" fmla="*/ 60 h 234"/>
                <a:gd name="T62" fmla="*/ 95 w 95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5" h="234">
                  <a:moveTo>
                    <a:pt x="67" y="19"/>
                  </a:moveTo>
                  <a:cubicBezTo>
                    <a:pt x="67" y="25"/>
                    <a:pt x="65" y="29"/>
                    <a:pt x="61" y="34"/>
                  </a:cubicBezTo>
                  <a:cubicBezTo>
                    <a:pt x="57" y="38"/>
                    <a:pt x="53" y="40"/>
                    <a:pt x="47" y="40"/>
                  </a:cubicBezTo>
                  <a:cubicBezTo>
                    <a:pt x="42" y="40"/>
                    <a:pt x="37" y="38"/>
                    <a:pt x="33" y="34"/>
                  </a:cubicBezTo>
                  <a:cubicBezTo>
                    <a:pt x="29" y="29"/>
                    <a:pt x="27" y="25"/>
                    <a:pt x="27" y="19"/>
                  </a:cubicBezTo>
                  <a:cubicBezTo>
                    <a:pt x="27" y="14"/>
                    <a:pt x="29" y="9"/>
                    <a:pt x="33" y="6"/>
                  </a:cubicBezTo>
                  <a:cubicBezTo>
                    <a:pt x="37" y="2"/>
                    <a:pt x="42" y="0"/>
                    <a:pt x="47" y="0"/>
                  </a:cubicBezTo>
                  <a:cubicBezTo>
                    <a:pt x="53" y="0"/>
                    <a:pt x="57" y="2"/>
                    <a:pt x="61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5" y="134"/>
                  </a:moveTo>
                  <a:cubicBezTo>
                    <a:pt x="95" y="140"/>
                    <a:pt x="92" y="143"/>
                    <a:pt x="86" y="143"/>
                  </a:cubicBezTo>
                  <a:cubicBezTo>
                    <a:pt x="80" y="143"/>
                    <a:pt x="77" y="140"/>
                    <a:pt x="77" y="134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1" y="234"/>
                  </a:cubicBezTo>
                  <a:cubicBezTo>
                    <a:pt x="54" y="234"/>
                    <a:pt x="50" y="231"/>
                    <a:pt x="50" y="224"/>
                  </a:cubicBezTo>
                  <a:cubicBezTo>
                    <a:pt x="50" y="133"/>
                    <a:pt x="50" y="133"/>
                    <a:pt x="50" y="133"/>
                  </a:cubicBezTo>
                  <a:cubicBezTo>
                    <a:pt x="44" y="133"/>
                    <a:pt x="44" y="133"/>
                    <a:pt x="44" y="133"/>
                  </a:cubicBezTo>
                  <a:cubicBezTo>
                    <a:pt x="44" y="224"/>
                    <a:pt x="44" y="224"/>
                    <a:pt x="44" y="224"/>
                  </a:cubicBezTo>
                  <a:cubicBezTo>
                    <a:pt x="44" y="231"/>
                    <a:pt x="41" y="234"/>
                    <a:pt x="33" y="234"/>
                  </a:cubicBezTo>
                  <a:cubicBezTo>
                    <a:pt x="26" y="234"/>
                    <a:pt x="22" y="231"/>
                    <a:pt x="22" y="224"/>
                  </a:cubicBezTo>
                  <a:cubicBezTo>
                    <a:pt x="22" y="69"/>
                    <a:pt x="22" y="69"/>
                    <a:pt x="22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4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5" y="48"/>
                    <a:pt x="95" y="60"/>
                  </a:cubicBezTo>
                  <a:lnTo>
                    <a:pt x="95" y="134"/>
                  </a:lnTo>
                  <a:close/>
                </a:path>
              </a:pathLst>
            </a:custGeom>
            <a:solidFill>
              <a:srgbClr val="ED7D3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481" name="Freeform 11"/>
            <p:cNvSpPr>
              <a:spLocks noEditPoints="1"/>
            </p:cNvSpPr>
            <p:nvPr/>
          </p:nvSpPr>
          <p:spPr bwMode="auto">
            <a:xfrm>
              <a:off x="2797840" y="2030581"/>
              <a:ext cx="279400" cy="679451"/>
            </a:xfrm>
            <a:custGeom>
              <a:avLst/>
              <a:gdLst>
                <a:gd name="T0" fmla="*/ 68 w 96"/>
                <a:gd name="T1" fmla="*/ 19 h 234"/>
                <a:gd name="T2" fmla="*/ 62 w 96"/>
                <a:gd name="T3" fmla="*/ 34 h 234"/>
                <a:gd name="T4" fmla="*/ 48 w 96"/>
                <a:gd name="T5" fmla="*/ 40 h 234"/>
                <a:gd name="T6" fmla="*/ 34 w 96"/>
                <a:gd name="T7" fmla="*/ 34 h 234"/>
                <a:gd name="T8" fmla="*/ 28 w 96"/>
                <a:gd name="T9" fmla="*/ 19 h 234"/>
                <a:gd name="T10" fmla="*/ 34 w 96"/>
                <a:gd name="T11" fmla="*/ 6 h 234"/>
                <a:gd name="T12" fmla="*/ 48 w 96"/>
                <a:gd name="T13" fmla="*/ 0 h 234"/>
                <a:gd name="T14" fmla="*/ 62 w 96"/>
                <a:gd name="T15" fmla="*/ 6 h 234"/>
                <a:gd name="T16" fmla="*/ 68 w 96"/>
                <a:gd name="T17" fmla="*/ 19 h 234"/>
                <a:gd name="T18" fmla="*/ 96 w 96"/>
                <a:gd name="T19" fmla="*/ 134 h 234"/>
                <a:gd name="T20" fmla="*/ 87 w 96"/>
                <a:gd name="T21" fmla="*/ 143 h 234"/>
                <a:gd name="T22" fmla="*/ 78 w 96"/>
                <a:gd name="T23" fmla="*/ 134 h 234"/>
                <a:gd name="T24" fmla="*/ 78 w 96"/>
                <a:gd name="T25" fmla="*/ 69 h 234"/>
                <a:gd name="T26" fmla="*/ 73 w 96"/>
                <a:gd name="T27" fmla="*/ 69 h 234"/>
                <a:gd name="T28" fmla="*/ 73 w 96"/>
                <a:gd name="T29" fmla="*/ 224 h 234"/>
                <a:gd name="T30" fmla="*/ 62 w 96"/>
                <a:gd name="T31" fmla="*/ 234 h 234"/>
                <a:gd name="T32" fmla="*/ 51 w 96"/>
                <a:gd name="T33" fmla="*/ 224 h 234"/>
                <a:gd name="T34" fmla="*/ 51 w 96"/>
                <a:gd name="T35" fmla="*/ 133 h 234"/>
                <a:gd name="T36" fmla="*/ 45 w 96"/>
                <a:gd name="T37" fmla="*/ 133 h 234"/>
                <a:gd name="T38" fmla="*/ 45 w 96"/>
                <a:gd name="T39" fmla="*/ 224 h 234"/>
                <a:gd name="T40" fmla="*/ 34 w 96"/>
                <a:gd name="T41" fmla="*/ 234 h 234"/>
                <a:gd name="T42" fmla="*/ 23 w 96"/>
                <a:gd name="T43" fmla="*/ 224 h 234"/>
                <a:gd name="T44" fmla="*/ 23 w 96"/>
                <a:gd name="T45" fmla="*/ 69 h 234"/>
                <a:gd name="T46" fmla="*/ 18 w 96"/>
                <a:gd name="T47" fmla="*/ 69 h 234"/>
                <a:gd name="T48" fmla="*/ 18 w 96"/>
                <a:gd name="T49" fmla="*/ 134 h 234"/>
                <a:gd name="T50" fmla="*/ 9 w 96"/>
                <a:gd name="T51" fmla="*/ 143 h 234"/>
                <a:gd name="T52" fmla="*/ 0 w 96"/>
                <a:gd name="T53" fmla="*/ 134 h 234"/>
                <a:gd name="T54" fmla="*/ 0 w 96"/>
                <a:gd name="T55" fmla="*/ 60 h 234"/>
                <a:gd name="T56" fmla="*/ 25 w 96"/>
                <a:gd name="T57" fmla="*/ 42 h 234"/>
                <a:gd name="T58" fmla="*/ 71 w 96"/>
                <a:gd name="T59" fmla="*/ 42 h 234"/>
                <a:gd name="T60" fmla="*/ 96 w 96"/>
                <a:gd name="T61" fmla="*/ 60 h 234"/>
                <a:gd name="T62" fmla="*/ 96 w 96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6" h="234">
                  <a:moveTo>
                    <a:pt x="68" y="19"/>
                  </a:moveTo>
                  <a:cubicBezTo>
                    <a:pt x="68" y="25"/>
                    <a:pt x="66" y="29"/>
                    <a:pt x="62" y="34"/>
                  </a:cubicBezTo>
                  <a:cubicBezTo>
                    <a:pt x="58" y="38"/>
                    <a:pt x="53" y="40"/>
                    <a:pt x="48" y="40"/>
                  </a:cubicBezTo>
                  <a:cubicBezTo>
                    <a:pt x="43" y="40"/>
                    <a:pt x="38" y="38"/>
                    <a:pt x="34" y="34"/>
                  </a:cubicBezTo>
                  <a:cubicBezTo>
                    <a:pt x="30" y="29"/>
                    <a:pt x="28" y="25"/>
                    <a:pt x="28" y="19"/>
                  </a:cubicBezTo>
                  <a:cubicBezTo>
                    <a:pt x="28" y="14"/>
                    <a:pt x="30" y="9"/>
                    <a:pt x="34" y="6"/>
                  </a:cubicBezTo>
                  <a:cubicBezTo>
                    <a:pt x="38" y="2"/>
                    <a:pt x="42" y="0"/>
                    <a:pt x="48" y="0"/>
                  </a:cubicBezTo>
                  <a:cubicBezTo>
                    <a:pt x="53" y="0"/>
                    <a:pt x="58" y="2"/>
                    <a:pt x="62" y="6"/>
                  </a:cubicBezTo>
                  <a:cubicBezTo>
                    <a:pt x="66" y="9"/>
                    <a:pt x="68" y="14"/>
                    <a:pt x="68" y="19"/>
                  </a:cubicBezTo>
                  <a:close/>
                  <a:moveTo>
                    <a:pt x="96" y="134"/>
                  </a:moveTo>
                  <a:cubicBezTo>
                    <a:pt x="96" y="140"/>
                    <a:pt x="93" y="143"/>
                    <a:pt x="87" y="143"/>
                  </a:cubicBezTo>
                  <a:cubicBezTo>
                    <a:pt x="81" y="143"/>
                    <a:pt x="78" y="140"/>
                    <a:pt x="78" y="134"/>
                  </a:cubicBezTo>
                  <a:cubicBezTo>
                    <a:pt x="78" y="69"/>
                    <a:pt x="78" y="69"/>
                    <a:pt x="78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70" y="234"/>
                    <a:pt x="62" y="234"/>
                  </a:cubicBezTo>
                  <a:cubicBezTo>
                    <a:pt x="55" y="234"/>
                    <a:pt x="51" y="231"/>
                    <a:pt x="51" y="224"/>
                  </a:cubicBezTo>
                  <a:cubicBezTo>
                    <a:pt x="51" y="133"/>
                    <a:pt x="51" y="133"/>
                    <a:pt x="51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2" y="234"/>
                    <a:pt x="34" y="234"/>
                  </a:cubicBezTo>
                  <a:cubicBezTo>
                    <a:pt x="27" y="234"/>
                    <a:pt x="23" y="231"/>
                    <a:pt x="23" y="224"/>
                  </a:cubicBezTo>
                  <a:cubicBezTo>
                    <a:pt x="23" y="69"/>
                    <a:pt x="23" y="69"/>
                    <a:pt x="23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9" y="42"/>
                    <a:pt x="25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8" y="42"/>
                    <a:pt x="96" y="48"/>
                    <a:pt x="96" y="60"/>
                  </a:cubicBezTo>
                  <a:lnTo>
                    <a:pt x="96" y="134"/>
                  </a:lnTo>
                  <a:close/>
                </a:path>
              </a:pathLst>
            </a:custGeom>
            <a:solidFill>
              <a:srgbClr val="ED7D3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482" name="Freeform 13"/>
            <p:cNvSpPr>
              <a:spLocks noEditPoints="1"/>
            </p:cNvSpPr>
            <p:nvPr/>
          </p:nvSpPr>
          <p:spPr bwMode="auto">
            <a:xfrm>
              <a:off x="3384156" y="2030581"/>
              <a:ext cx="277284" cy="679451"/>
            </a:xfrm>
            <a:custGeom>
              <a:avLst/>
              <a:gdLst>
                <a:gd name="T0" fmla="*/ 67 w 95"/>
                <a:gd name="T1" fmla="*/ 19 h 234"/>
                <a:gd name="T2" fmla="*/ 61 w 95"/>
                <a:gd name="T3" fmla="*/ 34 h 234"/>
                <a:gd name="T4" fmla="*/ 47 w 95"/>
                <a:gd name="T5" fmla="*/ 40 h 234"/>
                <a:gd name="T6" fmla="*/ 33 w 95"/>
                <a:gd name="T7" fmla="*/ 34 h 234"/>
                <a:gd name="T8" fmla="*/ 28 w 95"/>
                <a:gd name="T9" fmla="*/ 19 h 234"/>
                <a:gd name="T10" fmla="*/ 33 w 95"/>
                <a:gd name="T11" fmla="*/ 6 h 234"/>
                <a:gd name="T12" fmla="*/ 47 w 95"/>
                <a:gd name="T13" fmla="*/ 0 h 234"/>
                <a:gd name="T14" fmla="*/ 61 w 95"/>
                <a:gd name="T15" fmla="*/ 6 h 234"/>
                <a:gd name="T16" fmla="*/ 67 w 95"/>
                <a:gd name="T17" fmla="*/ 19 h 234"/>
                <a:gd name="T18" fmla="*/ 95 w 95"/>
                <a:gd name="T19" fmla="*/ 134 h 234"/>
                <a:gd name="T20" fmla="*/ 86 w 95"/>
                <a:gd name="T21" fmla="*/ 143 h 234"/>
                <a:gd name="T22" fmla="*/ 77 w 95"/>
                <a:gd name="T23" fmla="*/ 134 h 234"/>
                <a:gd name="T24" fmla="*/ 77 w 95"/>
                <a:gd name="T25" fmla="*/ 69 h 234"/>
                <a:gd name="T26" fmla="*/ 73 w 95"/>
                <a:gd name="T27" fmla="*/ 69 h 234"/>
                <a:gd name="T28" fmla="*/ 73 w 95"/>
                <a:gd name="T29" fmla="*/ 224 h 234"/>
                <a:gd name="T30" fmla="*/ 62 w 95"/>
                <a:gd name="T31" fmla="*/ 234 h 234"/>
                <a:gd name="T32" fmla="*/ 50 w 95"/>
                <a:gd name="T33" fmla="*/ 224 h 234"/>
                <a:gd name="T34" fmla="*/ 50 w 95"/>
                <a:gd name="T35" fmla="*/ 133 h 234"/>
                <a:gd name="T36" fmla="*/ 45 w 95"/>
                <a:gd name="T37" fmla="*/ 133 h 234"/>
                <a:gd name="T38" fmla="*/ 45 w 95"/>
                <a:gd name="T39" fmla="*/ 224 h 234"/>
                <a:gd name="T40" fmla="*/ 33 w 95"/>
                <a:gd name="T41" fmla="*/ 234 h 234"/>
                <a:gd name="T42" fmla="*/ 22 w 95"/>
                <a:gd name="T43" fmla="*/ 224 h 234"/>
                <a:gd name="T44" fmla="*/ 22 w 95"/>
                <a:gd name="T45" fmla="*/ 69 h 234"/>
                <a:gd name="T46" fmla="*/ 18 w 95"/>
                <a:gd name="T47" fmla="*/ 69 h 234"/>
                <a:gd name="T48" fmla="*/ 18 w 95"/>
                <a:gd name="T49" fmla="*/ 134 h 234"/>
                <a:gd name="T50" fmla="*/ 9 w 95"/>
                <a:gd name="T51" fmla="*/ 143 h 234"/>
                <a:gd name="T52" fmla="*/ 0 w 95"/>
                <a:gd name="T53" fmla="*/ 134 h 234"/>
                <a:gd name="T54" fmla="*/ 0 w 95"/>
                <a:gd name="T55" fmla="*/ 60 h 234"/>
                <a:gd name="T56" fmla="*/ 24 w 95"/>
                <a:gd name="T57" fmla="*/ 42 h 234"/>
                <a:gd name="T58" fmla="*/ 71 w 95"/>
                <a:gd name="T59" fmla="*/ 42 h 234"/>
                <a:gd name="T60" fmla="*/ 95 w 95"/>
                <a:gd name="T61" fmla="*/ 60 h 234"/>
                <a:gd name="T62" fmla="*/ 95 w 95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5" h="234">
                  <a:moveTo>
                    <a:pt x="67" y="19"/>
                  </a:moveTo>
                  <a:cubicBezTo>
                    <a:pt x="67" y="25"/>
                    <a:pt x="65" y="29"/>
                    <a:pt x="61" y="34"/>
                  </a:cubicBezTo>
                  <a:cubicBezTo>
                    <a:pt x="57" y="38"/>
                    <a:pt x="53" y="40"/>
                    <a:pt x="47" y="40"/>
                  </a:cubicBezTo>
                  <a:cubicBezTo>
                    <a:pt x="42" y="40"/>
                    <a:pt x="37" y="38"/>
                    <a:pt x="33" y="34"/>
                  </a:cubicBezTo>
                  <a:cubicBezTo>
                    <a:pt x="30" y="29"/>
                    <a:pt x="28" y="25"/>
                    <a:pt x="28" y="19"/>
                  </a:cubicBezTo>
                  <a:cubicBezTo>
                    <a:pt x="28" y="14"/>
                    <a:pt x="30" y="9"/>
                    <a:pt x="33" y="6"/>
                  </a:cubicBezTo>
                  <a:cubicBezTo>
                    <a:pt x="37" y="2"/>
                    <a:pt x="42" y="0"/>
                    <a:pt x="47" y="0"/>
                  </a:cubicBezTo>
                  <a:cubicBezTo>
                    <a:pt x="53" y="0"/>
                    <a:pt x="57" y="2"/>
                    <a:pt x="61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5" y="134"/>
                  </a:moveTo>
                  <a:cubicBezTo>
                    <a:pt x="95" y="140"/>
                    <a:pt x="92" y="143"/>
                    <a:pt x="86" y="143"/>
                  </a:cubicBezTo>
                  <a:cubicBezTo>
                    <a:pt x="80" y="143"/>
                    <a:pt x="77" y="140"/>
                    <a:pt x="77" y="134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2" y="234"/>
                  </a:cubicBezTo>
                  <a:cubicBezTo>
                    <a:pt x="54" y="234"/>
                    <a:pt x="50" y="231"/>
                    <a:pt x="50" y="224"/>
                  </a:cubicBezTo>
                  <a:cubicBezTo>
                    <a:pt x="50" y="133"/>
                    <a:pt x="50" y="133"/>
                    <a:pt x="50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3" y="234"/>
                  </a:cubicBezTo>
                  <a:cubicBezTo>
                    <a:pt x="26" y="234"/>
                    <a:pt x="22" y="231"/>
                    <a:pt x="22" y="224"/>
                  </a:cubicBezTo>
                  <a:cubicBezTo>
                    <a:pt x="22" y="69"/>
                    <a:pt x="22" y="69"/>
                    <a:pt x="22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4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5" y="48"/>
                    <a:pt x="95" y="60"/>
                  </a:cubicBezTo>
                  <a:lnTo>
                    <a:pt x="95" y="134"/>
                  </a:lnTo>
                  <a:close/>
                </a:path>
              </a:pathLst>
            </a:custGeom>
            <a:solidFill>
              <a:srgbClr val="ED7D3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483" name="Freeform 15"/>
            <p:cNvSpPr>
              <a:spLocks noEditPoints="1"/>
            </p:cNvSpPr>
            <p:nvPr/>
          </p:nvSpPr>
          <p:spPr bwMode="auto">
            <a:xfrm>
              <a:off x="1337340" y="2030581"/>
              <a:ext cx="279400" cy="679451"/>
            </a:xfrm>
            <a:custGeom>
              <a:avLst/>
              <a:gdLst>
                <a:gd name="T0" fmla="*/ 67 w 96"/>
                <a:gd name="T1" fmla="*/ 19 h 234"/>
                <a:gd name="T2" fmla="*/ 62 w 96"/>
                <a:gd name="T3" fmla="*/ 34 h 234"/>
                <a:gd name="T4" fmla="*/ 48 w 96"/>
                <a:gd name="T5" fmla="*/ 40 h 234"/>
                <a:gd name="T6" fmla="*/ 34 w 96"/>
                <a:gd name="T7" fmla="*/ 34 h 234"/>
                <a:gd name="T8" fmla="*/ 28 w 96"/>
                <a:gd name="T9" fmla="*/ 19 h 234"/>
                <a:gd name="T10" fmla="*/ 34 w 96"/>
                <a:gd name="T11" fmla="*/ 6 h 234"/>
                <a:gd name="T12" fmla="*/ 48 w 96"/>
                <a:gd name="T13" fmla="*/ 0 h 234"/>
                <a:gd name="T14" fmla="*/ 62 w 96"/>
                <a:gd name="T15" fmla="*/ 6 h 234"/>
                <a:gd name="T16" fmla="*/ 67 w 96"/>
                <a:gd name="T17" fmla="*/ 19 h 234"/>
                <a:gd name="T18" fmla="*/ 96 w 96"/>
                <a:gd name="T19" fmla="*/ 134 h 234"/>
                <a:gd name="T20" fmla="*/ 87 w 96"/>
                <a:gd name="T21" fmla="*/ 143 h 234"/>
                <a:gd name="T22" fmla="*/ 78 w 96"/>
                <a:gd name="T23" fmla="*/ 134 h 234"/>
                <a:gd name="T24" fmla="*/ 78 w 96"/>
                <a:gd name="T25" fmla="*/ 69 h 234"/>
                <a:gd name="T26" fmla="*/ 73 w 96"/>
                <a:gd name="T27" fmla="*/ 69 h 234"/>
                <a:gd name="T28" fmla="*/ 73 w 96"/>
                <a:gd name="T29" fmla="*/ 224 h 234"/>
                <a:gd name="T30" fmla="*/ 62 w 96"/>
                <a:gd name="T31" fmla="*/ 234 h 234"/>
                <a:gd name="T32" fmla="*/ 51 w 96"/>
                <a:gd name="T33" fmla="*/ 224 h 234"/>
                <a:gd name="T34" fmla="*/ 51 w 96"/>
                <a:gd name="T35" fmla="*/ 133 h 234"/>
                <a:gd name="T36" fmla="*/ 45 w 96"/>
                <a:gd name="T37" fmla="*/ 133 h 234"/>
                <a:gd name="T38" fmla="*/ 45 w 96"/>
                <a:gd name="T39" fmla="*/ 224 h 234"/>
                <a:gd name="T40" fmla="*/ 34 w 96"/>
                <a:gd name="T41" fmla="*/ 234 h 234"/>
                <a:gd name="T42" fmla="*/ 23 w 96"/>
                <a:gd name="T43" fmla="*/ 224 h 234"/>
                <a:gd name="T44" fmla="*/ 23 w 96"/>
                <a:gd name="T45" fmla="*/ 69 h 234"/>
                <a:gd name="T46" fmla="*/ 18 w 96"/>
                <a:gd name="T47" fmla="*/ 69 h 234"/>
                <a:gd name="T48" fmla="*/ 18 w 96"/>
                <a:gd name="T49" fmla="*/ 134 h 234"/>
                <a:gd name="T50" fmla="*/ 9 w 96"/>
                <a:gd name="T51" fmla="*/ 143 h 234"/>
                <a:gd name="T52" fmla="*/ 0 w 96"/>
                <a:gd name="T53" fmla="*/ 134 h 234"/>
                <a:gd name="T54" fmla="*/ 0 w 96"/>
                <a:gd name="T55" fmla="*/ 60 h 234"/>
                <a:gd name="T56" fmla="*/ 25 w 96"/>
                <a:gd name="T57" fmla="*/ 42 h 234"/>
                <a:gd name="T58" fmla="*/ 71 w 96"/>
                <a:gd name="T59" fmla="*/ 42 h 234"/>
                <a:gd name="T60" fmla="*/ 96 w 96"/>
                <a:gd name="T61" fmla="*/ 60 h 234"/>
                <a:gd name="T62" fmla="*/ 96 w 96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6" h="234">
                  <a:moveTo>
                    <a:pt x="67" y="19"/>
                  </a:moveTo>
                  <a:cubicBezTo>
                    <a:pt x="67" y="25"/>
                    <a:pt x="65" y="29"/>
                    <a:pt x="62" y="34"/>
                  </a:cubicBezTo>
                  <a:cubicBezTo>
                    <a:pt x="58" y="38"/>
                    <a:pt x="53" y="40"/>
                    <a:pt x="48" y="40"/>
                  </a:cubicBezTo>
                  <a:cubicBezTo>
                    <a:pt x="42" y="40"/>
                    <a:pt x="38" y="38"/>
                    <a:pt x="34" y="34"/>
                  </a:cubicBezTo>
                  <a:cubicBezTo>
                    <a:pt x="30" y="29"/>
                    <a:pt x="28" y="25"/>
                    <a:pt x="28" y="19"/>
                  </a:cubicBezTo>
                  <a:cubicBezTo>
                    <a:pt x="28" y="14"/>
                    <a:pt x="30" y="9"/>
                    <a:pt x="34" y="6"/>
                  </a:cubicBezTo>
                  <a:cubicBezTo>
                    <a:pt x="38" y="2"/>
                    <a:pt x="42" y="0"/>
                    <a:pt x="48" y="0"/>
                  </a:cubicBezTo>
                  <a:cubicBezTo>
                    <a:pt x="53" y="0"/>
                    <a:pt x="58" y="2"/>
                    <a:pt x="62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6" y="134"/>
                  </a:moveTo>
                  <a:cubicBezTo>
                    <a:pt x="96" y="140"/>
                    <a:pt x="93" y="143"/>
                    <a:pt x="87" y="143"/>
                  </a:cubicBezTo>
                  <a:cubicBezTo>
                    <a:pt x="81" y="143"/>
                    <a:pt x="78" y="140"/>
                    <a:pt x="78" y="134"/>
                  </a:cubicBezTo>
                  <a:cubicBezTo>
                    <a:pt x="78" y="69"/>
                    <a:pt x="78" y="69"/>
                    <a:pt x="78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2" y="234"/>
                  </a:cubicBezTo>
                  <a:cubicBezTo>
                    <a:pt x="54" y="234"/>
                    <a:pt x="51" y="231"/>
                    <a:pt x="51" y="224"/>
                  </a:cubicBezTo>
                  <a:cubicBezTo>
                    <a:pt x="51" y="133"/>
                    <a:pt x="51" y="133"/>
                    <a:pt x="51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4" y="234"/>
                  </a:cubicBezTo>
                  <a:cubicBezTo>
                    <a:pt x="26" y="234"/>
                    <a:pt x="23" y="231"/>
                    <a:pt x="23" y="224"/>
                  </a:cubicBezTo>
                  <a:cubicBezTo>
                    <a:pt x="23" y="69"/>
                    <a:pt x="23" y="69"/>
                    <a:pt x="23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5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6" y="48"/>
                    <a:pt x="96" y="60"/>
                  </a:cubicBezTo>
                  <a:lnTo>
                    <a:pt x="96" y="134"/>
                  </a:lnTo>
                  <a:close/>
                </a:path>
              </a:pathLst>
            </a:custGeom>
            <a:solidFill>
              <a:srgbClr val="ED7D3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484" name="Freeform 16"/>
            <p:cNvSpPr>
              <a:spLocks noEditPoints="1"/>
            </p:cNvSpPr>
            <p:nvPr/>
          </p:nvSpPr>
          <p:spPr bwMode="auto">
            <a:xfrm>
              <a:off x="4268923" y="2030581"/>
              <a:ext cx="279400" cy="679451"/>
            </a:xfrm>
            <a:custGeom>
              <a:avLst/>
              <a:gdLst>
                <a:gd name="T0" fmla="*/ 67 w 96"/>
                <a:gd name="T1" fmla="*/ 19 h 234"/>
                <a:gd name="T2" fmla="*/ 62 w 96"/>
                <a:gd name="T3" fmla="*/ 34 h 234"/>
                <a:gd name="T4" fmla="*/ 48 w 96"/>
                <a:gd name="T5" fmla="*/ 40 h 234"/>
                <a:gd name="T6" fmla="*/ 34 w 96"/>
                <a:gd name="T7" fmla="*/ 34 h 234"/>
                <a:gd name="T8" fmla="*/ 28 w 96"/>
                <a:gd name="T9" fmla="*/ 19 h 234"/>
                <a:gd name="T10" fmla="*/ 34 w 96"/>
                <a:gd name="T11" fmla="*/ 6 h 234"/>
                <a:gd name="T12" fmla="*/ 48 w 96"/>
                <a:gd name="T13" fmla="*/ 0 h 234"/>
                <a:gd name="T14" fmla="*/ 62 w 96"/>
                <a:gd name="T15" fmla="*/ 6 h 234"/>
                <a:gd name="T16" fmla="*/ 67 w 96"/>
                <a:gd name="T17" fmla="*/ 19 h 234"/>
                <a:gd name="T18" fmla="*/ 96 w 96"/>
                <a:gd name="T19" fmla="*/ 134 h 234"/>
                <a:gd name="T20" fmla="*/ 87 w 96"/>
                <a:gd name="T21" fmla="*/ 143 h 234"/>
                <a:gd name="T22" fmla="*/ 77 w 96"/>
                <a:gd name="T23" fmla="*/ 134 h 234"/>
                <a:gd name="T24" fmla="*/ 77 w 96"/>
                <a:gd name="T25" fmla="*/ 69 h 234"/>
                <a:gd name="T26" fmla="*/ 73 w 96"/>
                <a:gd name="T27" fmla="*/ 69 h 234"/>
                <a:gd name="T28" fmla="*/ 73 w 96"/>
                <a:gd name="T29" fmla="*/ 224 h 234"/>
                <a:gd name="T30" fmla="*/ 62 w 96"/>
                <a:gd name="T31" fmla="*/ 234 h 234"/>
                <a:gd name="T32" fmla="*/ 51 w 96"/>
                <a:gd name="T33" fmla="*/ 224 h 234"/>
                <a:gd name="T34" fmla="*/ 51 w 96"/>
                <a:gd name="T35" fmla="*/ 133 h 234"/>
                <a:gd name="T36" fmla="*/ 45 w 96"/>
                <a:gd name="T37" fmla="*/ 133 h 234"/>
                <a:gd name="T38" fmla="*/ 45 w 96"/>
                <a:gd name="T39" fmla="*/ 224 h 234"/>
                <a:gd name="T40" fmla="*/ 34 w 96"/>
                <a:gd name="T41" fmla="*/ 234 h 234"/>
                <a:gd name="T42" fmla="*/ 23 w 96"/>
                <a:gd name="T43" fmla="*/ 224 h 234"/>
                <a:gd name="T44" fmla="*/ 23 w 96"/>
                <a:gd name="T45" fmla="*/ 69 h 234"/>
                <a:gd name="T46" fmla="*/ 18 w 96"/>
                <a:gd name="T47" fmla="*/ 69 h 234"/>
                <a:gd name="T48" fmla="*/ 18 w 96"/>
                <a:gd name="T49" fmla="*/ 134 h 234"/>
                <a:gd name="T50" fmla="*/ 9 w 96"/>
                <a:gd name="T51" fmla="*/ 143 h 234"/>
                <a:gd name="T52" fmla="*/ 0 w 96"/>
                <a:gd name="T53" fmla="*/ 134 h 234"/>
                <a:gd name="T54" fmla="*/ 0 w 96"/>
                <a:gd name="T55" fmla="*/ 60 h 234"/>
                <a:gd name="T56" fmla="*/ 25 w 96"/>
                <a:gd name="T57" fmla="*/ 42 h 234"/>
                <a:gd name="T58" fmla="*/ 71 w 96"/>
                <a:gd name="T59" fmla="*/ 42 h 234"/>
                <a:gd name="T60" fmla="*/ 96 w 96"/>
                <a:gd name="T61" fmla="*/ 60 h 234"/>
                <a:gd name="T62" fmla="*/ 96 w 96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6" h="234">
                  <a:moveTo>
                    <a:pt x="67" y="19"/>
                  </a:moveTo>
                  <a:cubicBezTo>
                    <a:pt x="67" y="25"/>
                    <a:pt x="65" y="29"/>
                    <a:pt x="62" y="34"/>
                  </a:cubicBezTo>
                  <a:cubicBezTo>
                    <a:pt x="58" y="38"/>
                    <a:pt x="53" y="40"/>
                    <a:pt x="48" y="40"/>
                  </a:cubicBezTo>
                  <a:cubicBezTo>
                    <a:pt x="42" y="40"/>
                    <a:pt x="38" y="38"/>
                    <a:pt x="34" y="34"/>
                  </a:cubicBezTo>
                  <a:cubicBezTo>
                    <a:pt x="30" y="29"/>
                    <a:pt x="28" y="25"/>
                    <a:pt x="28" y="19"/>
                  </a:cubicBezTo>
                  <a:cubicBezTo>
                    <a:pt x="28" y="14"/>
                    <a:pt x="30" y="9"/>
                    <a:pt x="34" y="6"/>
                  </a:cubicBezTo>
                  <a:cubicBezTo>
                    <a:pt x="38" y="2"/>
                    <a:pt x="42" y="0"/>
                    <a:pt x="48" y="0"/>
                  </a:cubicBezTo>
                  <a:cubicBezTo>
                    <a:pt x="53" y="0"/>
                    <a:pt x="58" y="2"/>
                    <a:pt x="62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6" y="134"/>
                  </a:moveTo>
                  <a:cubicBezTo>
                    <a:pt x="96" y="140"/>
                    <a:pt x="93" y="143"/>
                    <a:pt x="87" y="143"/>
                  </a:cubicBezTo>
                  <a:cubicBezTo>
                    <a:pt x="81" y="143"/>
                    <a:pt x="77" y="140"/>
                    <a:pt x="77" y="134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2" y="234"/>
                  </a:cubicBezTo>
                  <a:cubicBezTo>
                    <a:pt x="54" y="234"/>
                    <a:pt x="51" y="231"/>
                    <a:pt x="51" y="224"/>
                  </a:cubicBezTo>
                  <a:cubicBezTo>
                    <a:pt x="51" y="133"/>
                    <a:pt x="51" y="133"/>
                    <a:pt x="51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4" y="234"/>
                  </a:cubicBezTo>
                  <a:cubicBezTo>
                    <a:pt x="26" y="234"/>
                    <a:pt x="23" y="231"/>
                    <a:pt x="23" y="224"/>
                  </a:cubicBezTo>
                  <a:cubicBezTo>
                    <a:pt x="23" y="69"/>
                    <a:pt x="23" y="69"/>
                    <a:pt x="23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5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6" y="48"/>
                    <a:pt x="96" y="60"/>
                  </a:cubicBezTo>
                  <a:lnTo>
                    <a:pt x="96" y="134"/>
                  </a:lnTo>
                  <a:close/>
                </a:path>
              </a:pathLst>
            </a:custGeom>
            <a:solidFill>
              <a:srgbClr val="ED7D3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485" name="Freeform 17"/>
            <p:cNvSpPr>
              <a:spLocks noEditPoints="1"/>
            </p:cNvSpPr>
            <p:nvPr/>
          </p:nvSpPr>
          <p:spPr bwMode="auto">
            <a:xfrm>
              <a:off x="2509974" y="2030581"/>
              <a:ext cx="275167" cy="679451"/>
            </a:xfrm>
            <a:custGeom>
              <a:avLst/>
              <a:gdLst>
                <a:gd name="T0" fmla="*/ 67 w 95"/>
                <a:gd name="T1" fmla="*/ 19 h 234"/>
                <a:gd name="T2" fmla="*/ 61 w 95"/>
                <a:gd name="T3" fmla="*/ 34 h 234"/>
                <a:gd name="T4" fmla="*/ 47 w 95"/>
                <a:gd name="T5" fmla="*/ 40 h 234"/>
                <a:gd name="T6" fmla="*/ 34 w 95"/>
                <a:gd name="T7" fmla="*/ 34 h 234"/>
                <a:gd name="T8" fmla="*/ 28 w 95"/>
                <a:gd name="T9" fmla="*/ 19 h 234"/>
                <a:gd name="T10" fmla="*/ 33 w 95"/>
                <a:gd name="T11" fmla="*/ 6 h 234"/>
                <a:gd name="T12" fmla="*/ 47 w 95"/>
                <a:gd name="T13" fmla="*/ 0 h 234"/>
                <a:gd name="T14" fmla="*/ 61 w 95"/>
                <a:gd name="T15" fmla="*/ 6 h 234"/>
                <a:gd name="T16" fmla="*/ 67 w 95"/>
                <a:gd name="T17" fmla="*/ 19 h 234"/>
                <a:gd name="T18" fmla="*/ 95 w 95"/>
                <a:gd name="T19" fmla="*/ 134 h 234"/>
                <a:gd name="T20" fmla="*/ 86 w 95"/>
                <a:gd name="T21" fmla="*/ 143 h 234"/>
                <a:gd name="T22" fmla="*/ 77 w 95"/>
                <a:gd name="T23" fmla="*/ 134 h 234"/>
                <a:gd name="T24" fmla="*/ 77 w 95"/>
                <a:gd name="T25" fmla="*/ 69 h 234"/>
                <a:gd name="T26" fmla="*/ 73 w 95"/>
                <a:gd name="T27" fmla="*/ 69 h 234"/>
                <a:gd name="T28" fmla="*/ 73 w 95"/>
                <a:gd name="T29" fmla="*/ 224 h 234"/>
                <a:gd name="T30" fmla="*/ 62 w 95"/>
                <a:gd name="T31" fmla="*/ 234 h 234"/>
                <a:gd name="T32" fmla="*/ 51 w 95"/>
                <a:gd name="T33" fmla="*/ 224 h 234"/>
                <a:gd name="T34" fmla="*/ 51 w 95"/>
                <a:gd name="T35" fmla="*/ 133 h 234"/>
                <a:gd name="T36" fmla="*/ 45 w 95"/>
                <a:gd name="T37" fmla="*/ 133 h 234"/>
                <a:gd name="T38" fmla="*/ 45 w 95"/>
                <a:gd name="T39" fmla="*/ 224 h 234"/>
                <a:gd name="T40" fmla="*/ 34 w 95"/>
                <a:gd name="T41" fmla="*/ 234 h 234"/>
                <a:gd name="T42" fmla="*/ 22 w 95"/>
                <a:gd name="T43" fmla="*/ 224 h 234"/>
                <a:gd name="T44" fmla="*/ 22 w 95"/>
                <a:gd name="T45" fmla="*/ 69 h 234"/>
                <a:gd name="T46" fmla="*/ 18 w 95"/>
                <a:gd name="T47" fmla="*/ 69 h 234"/>
                <a:gd name="T48" fmla="*/ 18 w 95"/>
                <a:gd name="T49" fmla="*/ 134 h 234"/>
                <a:gd name="T50" fmla="*/ 9 w 95"/>
                <a:gd name="T51" fmla="*/ 143 h 234"/>
                <a:gd name="T52" fmla="*/ 0 w 95"/>
                <a:gd name="T53" fmla="*/ 134 h 234"/>
                <a:gd name="T54" fmla="*/ 0 w 95"/>
                <a:gd name="T55" fmla="*/ 60 h 234"/>
                <a:gd name="T56" fmla="*/ 25 w 95"/>
                <a:gd name="T57" fmla="*/ 42 h 234"/>
                <a:gd name="T58" fmla="*/ 71 w 95"/>
                <a:gd name="T59" fmla="*/ 42 h 234"/>
                <a:gd name="T60" fmla="*/ 95 w 95"/>
                <a:gd name="T61" fmla="*/ 60 h 234"/>
                <a:gd name="T62" fmla="*/ 95 w 95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5" h="234">
                  <a:moveTo>
                    <a:pt x="67" y="19"/>
                  </a:moveTo>
                  <a:cubicBezTo>
                    <a:pt x="67" y="25"/>
                    <a:pt x="65" y="29"/>
                    <a:pt x="61" y="34"/>
                  </a:cubicBezTo>
                  <a:cubicBezTo>
                    <a:pt x="57" y="38"/>
                    <a:pt x="53" y="40"/>
                    <a:pt x="47" y="40"/>
                  </a:cubicBezTo>
                  <a:cubicBezTo>
                    <a:pt x="42" y="40"/>
                    <a:pt x="37" y="38"/>
                    <a:pt x="34" y="34"/>
                  </a:cubicBezTo>
                  <a:cubicBezTo>
                    <a:pt x="30" y="29"/>
                    <a:pt x="28" y="25"/>
                    <a:pt x="28" y="19"/>
                  </a:cubicBezTo>
                  <a:cubicBezTo>
                    <a:pt x="28" y="14"/>
                    <a:pt x="30" y="9"/>
                    <a:pt x="33" y="6"/>
                  </a:cubicBezTo>
                  <a:cubicBezTo>
                    <a:pt x="37" y="2"/>
                    <a:pt x="42" y="0"/>
                    <a:pt x="47" y="0"/>
                  </a:cubicBezTo>
                  <a:cubicBezTo>
                    <a:pt x="53" y="0"/>
                    <a:pt x="57" y="2"/>
                    <a:pt x="61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5" y="134"/>
                  </a:moveTo>
                  <a:cubicBezTo>
                    <a:pt x="95" y="140"/>
                    <a:pt x="92" y="143"/>
                    <a:pt x="86" y="143"/>
                  </a:cubicBezTo>
                  <a:cubicBezTo>
                    <a:pt x="80" y="143"/>
                    <a:pt x="77" y="140"/>
                    <a:pt x="77" y="134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2" y="234"/>
                  </a:cubicBezTo>
                  <a:cubicBezTo>
                    <a:pt x="54" y="234"/>
                    <a:pt x="51" y="231"/>
                    <a:pt x="51" y="224"/>
                  </a:cubicBezTo>
                  <a:cubicBezTo>
                    <a:pt x="51" y="133"/>
                    <a:pt x="51" y="133"/>
                    <a:pt x="51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4" y="234"/>
                  </a:cubicBezTo>
                  <a:cubicBezTo>
                    <a:pt x="26" y="234"/>
                    <a:pt x="22" y="231"/>
                    <a:pt x="22" y="224"/>
                  </a:cubicBezTo>
                  <a:cubicBezTo>
                    <a:pt x="22" y="69"/>
                    <a:pt x="22" y="69"/>
                    <a:pt x="22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5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5" y="48"/>
                    <a:pt x="95" y="60"/>
                  </a:cubicBezTo>
                  <a:lnTo>
                    <a:pt x="95" y="134"/>
                  </a:lnTo>
                  <a:close/>
                </a:path>
              </a:pathLst>
            </a:custGeom>
            <a:solidFill>
              <a:srgbClr val="ED7D3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486" name="Freeform 19"/>
            <p:cNvSpPr>
              <a:spLocks noEditPoints="1"/>
            </p:cNvSpPr>
            <p:nvPr/>
          </p:nvSpPr>
          <p:spPr bwMode="auto">
            <a:xfrm>
              <a:off x="1925774" y="2030581"/>
              <a:ext cx="279400" cy="679451"/>
            </a:xfrm>
            <a:custGeom>
              <a:avLst/>
              <a:gdLst>
                <a:gd name="T0" fmla="*/ 67 w 96"/>
                <a:gd name="T1" fmla="*/ 19 h 234"/>
                <a:gd name="T2" fmla="*/ 61 w 96"/>
                <a:gd name="T3" fmla="*/ 34 h 234"/>
                <a:gd name="T4" fmla="*/ 48 w 96"/>
                <a:gd name="T5" fmla="*/ 40 h 234"/>
                <a:gd name="T6" fmla="*/ 34 w 96"/>
                <a:gd name="T7" fmla="*/ 34 h 234"/>
                <a:gd name="T8" fmla="*/ 28 w 96"/>
                <a:gd name="T9" fmla="*/ 19 h 234"/>
                <a:gd name="T10" fmla="*/ 34 w 96"/>
                <a:gd name="T11" fmla="*/ 6 h 234"/>
                <a:gd name="T12" fmla="*/ 48 w 96"/>
                <a:gd name="T13" fmla="*/ 0 h 234"/>
                <a:gd name="T14" fmla="*/ 61 w 96"/>
                <a:gd name="T15" fmla="*/ 6 h 234"/>
                <a:gd name="T16" fmla="*/ 67 w 96"/>
                <a:gd name="T17" fmla="*/ 19 h 234"/>
                <a:gd name="T18" fmla="*/ 96 w 96"/>
                <a:gd name="T19" fmla="*/ 134 h 234"/>
                <a:gd name="T20" fmla="*/ 87 w 96"/>
                <a:gd name="T21" fmla="*/ 143 h 234"/>
                <a:gd name="T22" fmla="*/ 77 w 96"/>
                <a:gd name="T23" fmla="*/ 134 h 234"/>
                <a:gd name="T24" fmla="*/ 77 w 96"/>
                <a:gd name="T25" fmla="*/ 69 h 234"/>
                <a:gd name="T26" fmla="*/ 73 w 96"/>
                <a:gd name="T27" fmla="*/ 69 h 234"/>
                <a:gd name="T28" fmla="*/ 73 w 96"/>
                <a:gd name="T29" fmla="*/ 224 h 234"/>
                <a:gd name="T30" fmla="*/ 62 w 96"/>
                <a:gd name="T31" fmla="*/ 234 h 234"/>
                <a:gd name="T32" fmla="*/ 51 w 96"/>
                <a:gd name="T33" fmla="*/ 224 h 234"/>
                <a:gd name="T34" fmla="*/ 51 w 96"/>
                <a:gd name="T35" fmla="*/ 133 h 234"/>
                <a:gd name="T36" fmla="*/ 45 w 96"/>
                <a:gd name="T37" fmla="*/ 133 h 234"/>
                <a:gd name="T38" fmla="*/ 45 w 96"/>
                <a:gd name="T39" fmla="*/ 224 h 234"/>
                <a:gd name="T40" fmla="*/ 34 w 96"/>
                <a:gd name="T41" fmla="*/ 234 h 234"/>
                <a:gd name="T42" fmla="*/ 23 w 96"/>
                <a:gd name="T43" fmla="*/ 224 h 234"/>
                <a:gd name="T44" fmla="*/ 23 w 96"/>
                <a:gd name="T45" fmla="*/ 69 h 234"/>
                <a:gd name="T46" fmla="*/ 18 w 96"/>
                <a:gd name="T47" fmla="*/ 69 h 234"/>
                <a:gd name="T48" fmla="*/ 18 w 96"/>
                <a:gd name="T49" fmla="*/ 134 h 234"/>
                <a:gd name="T50" fmla="*/ 9 w 96"/>
                <a:gd name="T51" fmla="*/ 143 h 234"/>
                <a:gd name="T52" fmla="*/ 0 w 96"/>
                <a:gd name="T53" fmla="*/ 134 h 234"/>
                <a:gd name="T54" fmla="*/ 0 w 96"/>
                <a:gd name="T55" fmla="*/ 60 h 234"/>
                <a:gd name="T56" fmla="*/ 25 w 96"/>
                <a:gd name="T57" fmla="*/ 42 h 234"/>
                <a:gd name="T58" fmla="*/ 71 w 96"/>
                <a:gd name="T59" fmla="*/ 42 h 234"/>
                <a:gd name="T60" fmla="*/ 96 w 96"/>
                <a:gd name="T61" fmla="*/ 60 h 234"/>
                <a:gd name="T62" fmla="*/ 96 w 96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6" h="234">
                  <a:moveTo>
                    <a:pt x="67" y="19"/>
                  </a:moveTo>
                  <a:cubicBezTo>
                    <a:pt x="67" y="25"/>
                    <a:pt x="65" y="29"/>
                    <a:pt x="61" y="34"/>
                  </a:cubicBezTo>
                  <a:cubicBezTo>
                    <a:pt x="58" y="38"/>
                    <a:pt x="53" y="40"/>
                    <a:pt x="48" y="40"/>
                  </a:cubicBezTo>
                  <a:cubicBezTo>
                    <a:pt x="42" y="40"/>
                    <a:pt x="38" y="38"/>
                    <a:pt x="34" y="34"/>
                  </a:cubicBezTo>
                  <a:cubicBezTo>
                    <a:pt x="30" y="29"/>
                    <a:pt x="28" y="25"/>
                    <a:pt x="28" y="19"/>
                  </a:cubicBezTo>
                  <a:cubicBezTo>
                    <a:pt x="28" y="14"/>
                    <a:pt x="30" y="9"/>
                    <a:pt x="34" y="6"/>
                  </a:cubicBezTo>
                  <a:cubicBezTo>
                    <a:pt x="37" y="2"/>
                    <a:pt x="42" y="0"/>
                    <a:pt x="48" y="0"/>
                  </a:cubicBezTo>
                  <a:cubicBezTo>
                    <a:pt x="53" y="0"/>
                    <a:pt x="58" y="2"/>
                    <a:pt x="61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6" y="134"/>
                  </a:moveTo>
                  <a:cubicBezTo>
                    <a:pt x="96" y="140"/>
                    <a:pt x="93" y="143"/>
                    <a:pt x="87" y="143"/>
                  </a:cubicBezTo>
                  <a:cubicBezTo>
                    <a:pt x="81" y="143"/>
                    <a:pt x="77" y="140"/>
                    <a:pt x="77" y="134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2" y="234"/>
                  </a:cubicBezTo>
                  <a:cubicBezTo>
                    <a:pt x="54" y="234"/>
                    <a:pt x="51" y="231"/>
                    <a:pt x="51" y="224"/>
                  </a:cubicBezTo>
                  <a:cubicBezTo>
                    <a:pt x="51" y="133"/>
                    <a:pt x="51" y="133"/>
                    <a:pt x="51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4" y="234"/>
                  </a:cubicBezTo>
                  <a:cubicBezTo>
                    <a:pt x="26" y="234"/>
                    <a:pt x="23" y="231"/>
                    <a:pt x="23" y="224"/>
                  </a:cubicBezTo>
                  <a:cubicBezTo>
                    <a:pt x="23" y="69"/>
                    <a:pt x="23" y="69"/>
                    <a:pt x="23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5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6" y="48"/>
                    <a:pt x="96" y="60"/>
                  </a:cubicBezTo>
                  <a:lnTo>
                    <a:pt x="96" y="134"/>
                  </a:lnTo>
                  <a:close/>
                </a:path>
              </a:pathLst>
            </a:custGeom>
            <a:solidFill>
              <a:srgbClr val="ED7D3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487" name="Freeform 20"/>
            <p:cNvSpPr>
              <a:spLocks noEditPoints="1"/>
            </p:cNvSpPr>
            <p:nvPr/>
          </p:nvSpPr>
          <p:spPr bwMode="auto">
            <a:xfrm>
              <a:off x="4855240" y="2030581"/>
              <a:ext cx="279400" cy="679451"/>
            </a:xfrm>
            <a:custGeom>
              <a:avLst/>
              <a:gdLst>
                <a:gd name="T0" fmla="*/ 67 w 96"/>
                <a:gd name="T1" fmla="*/ 19 h 234"/>
                <a:gd name="T2" fmla="*/ 61 w 96"/>
                <a:gd name="T3" fmla="*/ 34 h 234"/>
                <a:gd name="T4" fmla="*/ 48 w 96"/>
                <a:gd name="T5" fmla="*/ 40 h 234"/>
                <a:gd name="T6" fmla="*/ 34 w 96"/>
                <a:gd name="T7" fmla="*/ 34 h 234"/>
                <a:gd name="T8" fmla="*/ 28 w 96"/>
                <a:gd name="T9" fmla="*/ 19 h 234"/>
                <a:gd name="T10" fmla="*/ 34 w 96"/>
                <a:gd name="T11" fmla="*/ 6 h 234"/>
                <a:gd name="T12" fmla="*/ 48 w 96"/>
                <a:gd name="T13" fmla="*/ 0 h 234"/>
                <a:gd name="T14" fmla="*/ 61 w 96"/>
                <a:gd name="T15" fmla="*/ 6 h 234"/>
                <a:gd name="T16" fmla="*/ 67 w 96"/>
                <a:gd name="T17" fmla="*/ 19 h 234"/>
                <a:gd name="T18" fmla="*/ 96 w 96"/>
                <a:gd name="T19" fmla="*/ 134 h 234"/>
                <a:gd name="T20" fmla="*/ 86 w 96"/>
                <a:gd name="T21" fmla="*/ 143 h 234"/>
                <a:gd name="T22" fmla="*/ 77 w 96"/>
                <a:gd name="T23" fmla="*/ 134 h 234"/>
                <a:gd name="T24" fmla="*/ 77 w 96"/>
                <a:gd name="T25" fmla="*/ 69 h 234"/>
                <a:gd name="T26" fmla="*/ 73 w 96"/>
                <a:gd name="T27" fmla="*/ 69 h 234"/>
                <a:gd name="T28" fmla="*/ 73 w 96"/>
                <a:gd name="T29" fmla="*/ 224 h 234"/>
                <a:gd name="T30" fmla="*/ 62 w 96"/>
                <a:gd name="T31" fmla="*/ 234 h 234"/>
                <a:gd name="T32" fmla="*/ 51 w 96"/>
                <a:gd name="T33" fmla="*/ 224 h 234"/>
                <a:gd name="T34" fmla="*/ 51 w 96"/>
                <a:gd name="T35" fmla="*/ 133 h 234"/>
                <a:gd name="T36" fmla="*/ 45 w 96"/>
                <a:gd name="T37" fmla="*/ 133 h 234"/>
                <a:gd name="T38" fmla="*/ 45 w 96"/>
                <a:gd name="T39" fmla="*/ 224 h 234"/>
                <a:gd name="T40" fmla="*/ 34 w 96"/>
                <a:gd name="T41" fmla="*/ 234 h 234"/>
                <a:gd name="T42" fmla="*/ 23 w 96"/>
                <a:gd name="T43" fmla="*/ 224 h 234"/>
                <a:gd name="T44" fmla="*/ 23 w 96"/>
                <a:gd name="T45" fmla="*/ 69 h 234"/>
                <a:gd name="T46" fmla="*/ 18 w 96"/>
                <a:gd name="T47" fmla="*/ 69 h 234"/>
                <a:gd name="T48" fmla="*/ 18 w 96"/>
                <a:gd name="T49" fmla="*/ 134 h 234"/>
                <a:gd name="T50" fmla="*/ 9 w 96"/>
                <a:gd name="T51" fmla="*/ 143 h 234"/>
                <a:gd name="T52" fmla="*/ 0 w 96"/>
                <a:gd name="T53" fmla="*/ 134 h 234"/>
                <a:gd name="T54" fmla="*/ 0 w 96"/>
                <a:gd name="T55" fmla="*/ 60 h 234"/>
                <a:gd name="T56" fmla="*/ 25 w 96"/>
                <a:gd name="T57" fmla="*/ 42 h 234"/>
                <a:gd name="T58" fmla="*/ 71 w 96"/>
                <a:gd name="T59" fmla="*/ 42 h 234"/>
                <a:gd name="T60" fmla="*/ 96 w 96"/>
                <a:gd name="T61" fmla="*/ 60 h 234"/>
                <a:gd name="T62" fmla="*/ 96 w 96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6" h="234">
                  <a:moveTo>
                    <a:pt x="67" y="19"/>
                  </a:moveTo>
                  <a:cubicBezTo>
                    <a:pt x="67" y="25"/>
                    <a:pt x="65" y="29"/>
                    <a:pt x="61" y="34"/>
                  </a:cubicBezTo>
                  <a:cubicBezTo>
                    <a:pt x="58" y="38"/>
                    <a:pt x="53" y="40"/>
                    <a:pt x="48" y="40"/>
                  </a:cubicBezTo>
                  <a:cubicBezTo>
                    <a:pt x="42" y="40"/>
                    <a:pt x="38" y="38"/>
                    <a:pt x="34" y="34"/>
                  </a:cubicBezTo>
                  <a:cubicBezTo>
                    <a:pt x="30" y="29"/>
                    <a:pt x="28" y="25"/>
                    <a:pt x="28" y="19"/>
                  </a:cubicBezTo>
                  <a:cubicBezTo>
                    <a:pt x="28" y="14"/>
                    <a:pt x="30" y="9"/>
                    <a:pt x="34" y="6"/>
                  </a:cubicBezTo>
                  <a:cubicBezTo>
                    <a:pt x="37" y="2"/>
                    <a:pt x="42" y="0"/>
                    <a:pt x="48" y="0"/>
                  </a:cubicBezTo>
                  <a:cubicBezTo>
                    <a:pt x="53" y="0"/>
                    <a:pt x="58" y="2"/>
                    <a:pt x="61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6" y="134"/>
                  </a:moveTo>
                  <a:cubicBezTo>
                    <a:pt x="96" y="140"/>
                    <a:pt x="93" y="143"/>
                    <a:pt x="86" y="143"/>
                  </a:cubicBezTo>
                  <a:cubicBezTo>
                    <a:pt x="80" y="143"/>
                    <a:pt x="77" y="140"/>
                    <a:pt x="77" y="134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2" y="234"/>
                  </a:cubicBezTo>
                  <a:cubicBezTo>
                    <a:pt x="54" y="234"/>
                    <a:pt x="51" y="231"/>
                    <a:pt x="51" y="224"/>
                  </a:cubicBezTo>
                  <a:cubicBezTo>
                    <a:pt x="51" y="133"/>
                    <a:pt x="51" y="133"/>
                    <a:pt x="51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4" y="234"/>
                  </a:cubicBezTo>
                  <a:cubicBezTo>
                    <a:pt x="26" y="234"/>
                    <a:pt x="23" y="231"/>
                    <a:pt x="23" y="224"/>
                  </a:cubicBezTo>
                  <a:cubicBezTo>
                    <a:pt x="23" y="69"/>
                    <a:pt x="23" y="69"/>
                    <a:pt x="23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5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6" y="48"/>
                    <a:pt x="96" y="60"/>
                  </a:cubicBezTo>
                  <a:lnTo>
                    <a:pt x="96" y="134"/>
                  </a:lnTo>
                  <a:close/>
                </a:path>
              </a:pathLst>
            </a:custGeom>
            <a:solidFill>
              <a:srgbClr val="ED7D3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488" name="Freeform 21"/>
            <p:cNvSpPr>
              <a:spLocks noEditPoints="1"/>
            </p:cNvSpPr>
            <p:nvPr/>
          </p:nvSpPr>
          <p:spPr bwMode="auto">
            <a:xfrm>
              <a:off x="3096290" y="2030581"/>
              <a:ext cx="277284" cy="679451"/>
            </a:xfrm>
            <a:custGeom>
              <a:avLst/>
              <a:gdLst>
                <a:gd name="T0" fmla="*/ 67 w 95"/>
                <a:gd name="T1" fmla="*/ 19 h 234"/>
                <a:gd name="T2" fmla="*/ 61 w 95"/>
                <a:gd name="T3" fmla="*/ 34 h 234"/>
                <a:gd name="T4" fmla="*/ 47 w 95"/>
                <a:gd name="T5" fmla="*/ 40 h 234"/>
                <a:gd name="T6" fmla="*/ 33 w 95"/>
                <a:gd name="T7" fmla="*/ 34 h 234"/>
                <a:gd name="T8" fmla="*/ 28 w 95"/>
                <a:gd name="T9" fmla="*/ 19 h 234"/>
                <a:gd name="T10" fmla="*/ 33 w 95"/>
                <a:gd name="T11" fmla="*/ 6 h 234"/>
                <a:gd name="T12" fmla="*/ 47 w 95"/>
                <a:gd name="T13" fmla="*/ 0 h 234"/>
                <a:gd name="T14" fmla="*/ 61 w 95"/>
                <a:gd name="T15" fmla="*/ 6 h 234"/>
                <a:gd name="T16" fmla="*/ 67 w 95"/>
                <a:gd name="T17" fmla="*/ 19 h 234"/>
                <a:gd name="T18" fmla="*/ 95 w 95"/>
                <a:gd name="T19" fmla="*/ 134 h 234"/>
                <a:gd name="T20" fmla="*/ 86 w 95"/>
                <a:gd name="T21" fmla="*/ 143 h 234"/>
                <a:gd name="T22" fmla="*/ 77 w 95"/>
                <a:gd name="T23" fmla="*/ 134 h 234"/>
                <a:gd name="T24" fmla="*/ 77 w 95"/>
                <a:gd name="T25" fmla="*/ 69 h 234"/>
                <a:gd name="T26" fmla="*/ 73 w 95"/>
                <a:gd name="T27" fmla="*/ 69 h 234"/>
                <a:gd name="T28" fmla="*/ 73 w 95"/>
                <a:gd name="T29" fmla="*/ 224 h 234"/>
                <a:gd name="T30" fmla="*/ 62 w 95"/>
                <a:gd name="T31" fmla="*/ 234 h 234"/>
                <a:gd name="T32" fmla="*/ 50 w 95"/>
                <a:gd name="T33" fmla="*/ 224 h 234"/>
                <a:gd name="T34" fmla="*/ 50 w 95"/>
                <a:gd name="T35" fmla="*/ 133 h 234"/>
                <a:gd name="T36" fmla="*/ 45 w 95"/>
                <a:gd name="T37" fmla="*/ 133 h 234"/>
                <a:gd name="T38" fmla="*/ 45 w 95"/>
                <a:gd name="T39" fmla="*/ 224 h 234"/>
                <a:gd name="T40" fmla="*/ 33 w 95"/>
                <a:gd name="T41" fmla="*/ 234 h 234"/>
                <a:gd name="T42" fmla="*/ 22 w 95"/>
                <a:gd name="T43" fmla="*/ 224 h 234"/>
                <a:gd name="T44" fmla="*/ 22 w 95"/>
                <a:gd name="T45" fmla="*/ 69 h 234"/>
                <a:gd name="T46" fmla="*/ 18 w 95"/>
                <a:gd name="T47" fmla="*/ 69 h 234"/>
                <a:gd name="T48" fmla="*/ 18 w 95"/>
                <a:gd name="T49" fmla="*/ 134 h 234"/>
                <a:gd name="T50" fmla="*/ 9 w 95"/>
                <a:gd name="T51" fmla="*/ 143 h 234"/>
                <a:gd name="T52" fmla="*/ 0 w 95"/>
                <a:gd name="T53" fmla="*/ 134 h 234"/>
                <a:gd name="T54" fmla="*/ 0 w 95"/>
                <a:gd name="T55" fmla="*/ 60 h 234"/>
                <a:gd name="T56" fmla="*/ 25 w 95"/>
                <a:gd name="T57" fmla="*/ 42 h 234"/>
                <a:gd name="T58" fmla="*/ 71 w 95"/>
                <a:gd name="T59" fmla="*/ 42 h 234"/>
                <a:gd name="T60" fmla="*/ 95 w 95"/>
                <a:gd name="T61" fmla="*/ 60 h 234"/>
                <a:gd name="T62" fmla="*/ 95 w 95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5" h="234">
                  <a:moveTo>
                    <a:pt x="67" y="19"/>
                  </a:moveTo>
                  <a:cubicBezTo>
                    <a:pt x="67" y="25"/>
                    <a:pt x="65" y="29"/>
                    <a:pt x="61" y="34"/>
                  </a:cubicBezTo>
                  <a:cubicBezTo>
                    <a:pt x="57" y="38"/>
                    <a:pt x="53" y="40"/>
                    <a:pt x="47" y="40"/>
                  </a:cubicBezTo>
                  <a:cubicBezTo>
                    <a:pt x="42" y="40"/>
                    <a:pt x="37" y="38"/>
                    <a:pt x="33" y="34"/>
                  </a:cubicBezTo>
                  <a:cubicBezTo>
                    <a:pt x="30" y="29"/>
                    <a:pt x="28" y="25"/>
                    <a:pt x="28" y="19"/>
                  </a:cubicBezTo>
                  <a:cubicBezTo>
                    <a:pt x="28" y="14"/>
                    <a:pt x="30" y="9"/>
                    <a:pt x="33" y="6"/>
                  </a:cubicBezTo>
                  <a:cubicBezTo>
                    <a:pt x="37" y="2"/>
                    <a:pt x="42" y="0"/>
                    <a:pt x="47" y="0"/>
                  </a:cubicBezTo>
                  <a:cubicBezTo>
                    <a:pt x="53" y="0"/>
                    <a:pt x="57" y="2"/>
                    <a:pt x="61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5" y="134"/>
                  </a:moveTo>
                  <a:cubicBezTo>
                    <a:pt x="95" y="140"/>
                    <a:pt x="92" y="143"/>
                    <a:pt x="86" y="143"/>
                  </a:cubicBezTo>
                  <a:cubicBezTo>
                    <a:pt x="80" y="143"/>
                    <a:pt x="77" y="140"/>
                    <a:pt x="77" y="134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2" y="234"/>
                  </a:cubicBezTo>
                  <a:cubicBezTo>
                    <a:pt x="54" y="234"/>
                    <a:pt x="50" y="231"/>
                    <a:pt x="50" y="224"/>
                  </a:cubicBezTo>
                  <a:cubicBezTo>
                    <a:pt x="50" y="133"/>
                    <a:pt x="50" y="133"/>
                    <a:pt x="50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3" y="234"/>
                  </a:cubicBezTo>
                  <a:cubicBezTo>
                    <a:pt x="26" y="234"/>
                    <a:pt x="22" y="231"/>
                    <a:pt x="22" y="224"/>
                  </a:cubicBezTo>
                  <a:cubicBezTo>
                    <a:pt x="22" y="69"/>
                    <a:pt x="22" y="69"/>
                    <a:pt x="22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5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5" y="48"/>
                    <a:pt x="95" y="60"/>
                  </a:cubicBezTo>
                  <a:lnTo>
                    <a:pt x="95" y="134"/>
                  </a:lnTo>
                  <a:close/>
                </a:path>
              </a:pathLst>
            </a:custGeom>
            <a:solidFill>
              <a:srgbClr val="ED7D3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489" name="Freeform 23"/>
            <p:cNvSpPr>
              <a:spLocks noEditPoints="1"/>
            </p:cNvSpPr>
            <p:nvPr/>
          </p:nvSpPr>
          <p:spPr bwMode="auto">
            <a:xfrm>
              <a:off x="3682607" y="2030581"/>
              <a:ext cx="277284" cy="679451"/>
            </a:xfrm>
            <a:custGeom>
              <a:avLst/>
              <a:gdLst>
                <a:gd name="T0" fmla="*/ 67 w 96"/>
                <a:gd name="T1" fmla="*/ 19 h 234"/>
                <a:gd name="T2" fmla="*/ 62 w 96"/>
                <a:gd name="T3" fmla="*/ 34 h 234"/>
                <a:gd name="T4" fmla="*/ 48 w 96"/>
                <a:gd name="T5" fmla="*/ 40 h 234"/>
                <a:gd name="T6" fmla="*/ 34 w 96"/>
                <a:gd name="T7" fmla="*/ 34 h 234"/>
                <a:gd name="T8" fmla="*/ 28 w 96"/>
                <a:gd name="T9" fmla="*/ 19 h 234"/>
                <a:gd name="T10" fmla="*/ 34 w 96"/>
                <a:gd name="T11" fmla="*/ 6 h 234"/>
                <a:gd name="T12" fmla="*/ 48 w 96"/>
                <a:gd name="T13" fmla="*/ 0 h 234"/>
                <a:gd name="T14" fmla="*/ 62 w 96"/>
                <a:gd name="T15" fmla="*/ 6 h 234"/>
                <a:gd name="T16" fmla="*/ 67 w 96"/>
                <a:gd name="T17" fmla="*/ 19 h 234"/>
                <a:gd name="T18" fmla="*/ 96 w 96"/>
                <a:gd name="T19" fmla="*/ 134 h 234"/>
                <a:gd name="T20" fmla="*/ 87 w 96"/>
                <a:gd name="T21" fmla="*/ 143 h 234"/>
                <a:gd name="T22" fmla="*/ 78 w 96"/>
                <a:gd name="T23" fmla="*/ 134 h 234"/>
                <a:gd name="T24" fmla="*/ 78 w 96"/>
                <a:gd name="T25" fmla="*/ 69 h 234"/>
                <a:gd name="T26" fmla="*/ 73 w 96"/>
                <a:gd name="T27" fmla="*/ 69 h 234"/>
                <a:gd name="T28" fmla="*/ 73 w 96"/>
                <a:gd name="T29" fmla="*/ 224 h 234"/>
                <a:gd name="T30" fmla="*/ 62 w 96"/>
                <a:gd name="T31" fmla="*/ 234 h 234"/>
                <a:gd name="T32" fmla="*/ 51 w 96"/>
                <a:gd name="T33" fmla="*/ 224 h 234"/>
                <a:gd name="T34" fmla="*/ 51 w 96"/>
                <a:gd name="T35" fmla="*/ 133 h 234"/>
                <a:gd name="T36" fmla="*/ 45 w 96"/>
                <a:gd name="T37" fmla="*/ 133 h 234"/>
                <a:gd name="T38" fmla="*/ 45 w 96"/>
                <a:gd name="T39" fmla="*/ 224 h 234"/>
                <a:gd name="T40" fmla="*/ 34 w 96"/>
                <a:gd name="T41" fmla="*/ 234 h 234"/>
                <a:gd name="T42" fmla="*/ 23 w 96"/>
                <a:gd name="T43" fmla="*/ 224 h 234"/>
                <a:gd name="T44" fmla="*/ 23 w 96"/>
                <a:gd name="T45" fmla="*/ 69 h 234"/>
                <a:gd name="T46" fmla="*/ 18 w 96"/>
                <a:gd name="T47" fmla="*/ 69 h 234"/>
                <a:gd name="T48" fmla="*/ 18 w 96"/>
                <a:gd name="T49" fmla="*/ 134 h 234"/>
                <a:gd name="T50" fmla="*/ 9 w 96"/>
                <a:gd name="T51" fmla="*/ 143 h 234"/>
                <a:gd name="T52" fmla="*/ 0 w 96"/>
                <a:gd name="T53" fmla="*/ 134 h 234"/>
                <a:gd name="T54" fmla="*/ 0 w 96"/>
                <a:gd name="T55" fmla="*/ 60 h 234"/>
                <a:gd name="T56" fmla="*/ 25 w 96"/>
                <a:gd name="T57" fmla="*/ 42 h 234"/>
                <a:gd name="T58" fmla="*/ 71 w 96"/>
                <a:gd name="T59" fmla="*/ 42 h 234"/>
                <a:gd name="T60" fmla="*/ 96 w 96"/>
                <a:gd name="T61" fmla="*/ 60 h 234"/>
                <a:gd name="T62" fmla="*/ 96 w 96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6" h="234">
                  <a:moveTo>
                    <a:pt x="67" y="19"/>
                  </a:moveTo>
                  <a:cubicBezTo>
                    <a:pt x="67" y="25"/>
                    <a:pt x="66" y="29"/>
                    <a:pt x="62" y="34"/>
                  </a:cubicBezTo>
                  <a:cubicBezTo>
                    <a:pt x="58" y="38"/>
                    <a:pt x="53" y="40"/>
                    <a:pt x="48" y="40"/>
                  </a:cubicBezTo>
                  <a:cubicBezTo>
                    <a:pt x="42" y="40"/>
                    <a:pt x="38" y="38"/>
                    <a:pt x="34" y="34"/>
                  </a:cubicBezTo>
                  <a:cubicBezTo>
                    <a:pt x="30" y="29"/>
                    <a:pt x="28" y="25"/>
                    <a:pt x="28" y="19"/>
                  </a:cubicBezTo>
                  <a:cubicBezTo>
                    <a:pt x="28" y="14"/>
                    <a:pt x="30" y="9"/>
                    <a:pt x="34" y="6"/>
                  </a:cubicBezTo>
                  <a:cubicBezTo>
                    <a:pt x="38" y="2"/>
                    <a:pt x="42" y="0"/>
                    <a:pt x="48" y="0"/>
                  </a:cubicBezTo>
                  <a:cubicBezTo>
                    <a:pt x="53" y="0"/>
                    <a:pt x="58" y="2"/>
                    <a:pt x="62" y="6"/>
                  </a:cubicBezTo>
                  <a:cubicBezTo>
                    <a:pt x="66" y="9"/>
                    <a:pt x="67" y="14"/>
                    <a:pt x="67" y="19"/>
                  </a:cubicBezTo>
                  <a:close/>
                  <a:moveTo>
                    <a:pt x="96" y="134"/>
                  </a:moveTo>
                  <a:cubicBezTo>
                    <a:pt x="96" y="140"/>
                    <a:pt x="93" y="143"/>
                    <a:pt x="87" y="143"/>
                  </a:cubicBezTo>
                  <a:cubicBezTo>
                    <a:pt x="81" y="143"/>
                    <a:pt x="78" y="140"/>
                    <a:pt x="78" y="134"/>
                  </a:cubicBezTo>
                  <a:cubicBezTo>
                    <a:pt x="78" y="69"/>
                    <a:pt x="78" y="69"/>
                    <a:pt x="78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2" y="234"/>
                  </a:cubicBezTo>
                  <a:cubicBezTo>
                    <a:pt x="54" y="234"/>
                    <a:pt x="51" y="231"/>
                    <a:pt x="51" y="224"/>
                  </a:cubicBezTo>
                  <a:cubicBezTo>
                    <a:pt x="51" y="133"/>
                    <a:pt x="51" y="133"/>
                    <a:pt x="51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4" y="234"/>
                  </a:cubicBezTo>
                  <a:cubicBezTo>
                    <a:pt x="26" y="234"/>
                    <a:pt x="23" y="231"/>
                    <a:pt x="23" y="224"/>
                  </a:cubicBezTo>
                  <a:cubicBezTo>
                    <a:pt x="23" y="69"/>
                    <a:pt x="23" y="69"/>
                    <a:pt x="23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5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6" y="48"/>
                    <a:pt x="96" y="60"/>
                  </a:cubicBezTo>
                  <a:lnTo>
                    <a:pt x="96" y="134"/>
                  </a:lnTo>
                  <a:close/>
                </a:path>
              </a:pathLst>
            </a:custGeom>
            <a:solidFill>
              <a:srgbClr val="ED7D3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490" name="Freeform 5"/>
            <p:cNvSpPr>
              <a:spLocks noEditPoints="1"/>
            </p:cNvSpPr>
            <p:nvPr/>
          </p:nvSpPr>
          <p:spPr bwMode="auto">
            <a:xfrm>
              <a:off x="5170623" y="2030581"/>
              <a:ext cx="277284" cy="679451"/>
            </a:xfrm>
            <a:custGeom>
              <a:avLst/>
              <a:gdLst>
                <a:gd name="T0" fmla="*/ 67 w 95"/>
                <a:gd name="T1" fmla="*/ 19 h 234"/>
                <a:gd name="T2" fmla="*/ 61 w 95"/>
                <a:gd name="T3" fmla="*/ 34 h 234"/>
                <a:gd name="T4" fmla="*/ 47 w 95"/>
                <a:gd name="T5" fmla="*/ 40 h 234"/>
                <a:gd name="T6" fmla="*/ 33 w 95"/>
                <a:gd name="T7" fmla="*/ 34 h 234"/>
                <a:gd name="T8" fmla="*/ 28 w 95"/>
                <a:gd name="T9" fmla="*/ 19 h 234"/>
                <a:gd name="T10" fmla="*/ 33 w 95"/>
                <a:gd name="T11" fmla="*/ 6 h 234"/>
                <a:gd name="T12" fmla="*/ 47 w 95"/>
                <a:gd name="T13" fmla="*/ 0 h 234"/>
                <a:gd name="T14" fmla="*/ 61 w 95"/>
                <a:gd name="T15" fmla="*/ 6 h 234"/>
                <a:gd name="T16" fmla="*/ 67 w 95"/>
                <a:gd name="T17" fmla="*/ 19 h 234"/>
                <a:gd name="T18" fmla="*/ 95 w 95"/>
                <a:gd name="T19" fmla="*/ 134 h 234"/>
                <a:gd name="T20" fmla="*/ 86 w 95"/>
                <a:gd name="T21" fmla="*/ 143 h 234"/>
                <a:gd name="T22" fmla="*/ 77 w 95"/>
                <a:gd name="T23" fmla="*/ 134 h 234"/>
                <a:gd name="T24" fmla="*/ 77 w 95"/>
                <a:gd name="T25" fmla="*/ 69 h 234"/>
                <a:gd name="T26" fmla="*/ 73 w 95"/>
                <a:gd name="T27" fmla="*/ 69 h 234"/>
                <a:gd name="T28" fmla="*/ 73 w 95"/>
                <a:gd name="T29" fmla="*/ 224 h 234"/>
                <a:gd name="T30" fmla="*/ 62 w 95"/>
                <a:gd name="T31" fmla="*/ 234 h 234"/>
                <a:gd name="T32" fmla="*/ 50 w 95"/>
                <a:gd name="T33" fmla="*/ 224 h 234"/>
                <a:gd name="T34" fmla="*/ 50 w 95"/>
                <a:gd name="T35" fmla="*/ 133 h 234"/>
                <a:gd name="T36" fmla="*/ 45 w 95"/>
                <a:gd name="T37" fmla="*/ 133 h 234"/>
                <a:gd name="T38" fmla="*/ 45 w 95"/>
                <a:gd name="T39" fmla="*/ 224 h 234"/>
                <a:gd name="T40" fmla="*/ 33 w 95"/>
                <a:gd name="T41" fmla="*/ 234 h 234"/>
                <a:gd name="T42" fmla="*/ 22 w 95"/>
                <a:gd name="T43" fmla="*/ 224 h 234"/>
                <a:gd name="T44" fmla="*/ 22 w 95"/>
                <a:gd name="T45" fmla="*/ 69 h 234"/>
                <a:gd name="T46" fmla="*/ 18 w 95"/>
                <a:gd name="T47" fmla="*/ 69 h 234"/>
                <a:gd name="T48" fmla="*/ 18 w 95"/>
                <a:gd name="T49" fmla="*/ 134 h 234"/>
                <a:gd name="T50" fmla="*/ 9 w 95"/>
                <a:gd name="T51" fmla="*/ 143 h 234"/>
                <a:gd name="T52" fmla="*/ 0 w 95"/>
                <a:gd name="T53" fmla="*/ 134 h 234"/>
                <a:gd name="T54" fmla="*/ 0 w 95"/>
                <a:gd name="T55" fmla="*/ 60 h 234"/>
                <a:gd name="T56" fmla="*/ 24 w 95"/>
                <a:gd name="T57" fmla="*/ 42 h 234"/>
                <a:gd name="T58" fmla="*/ 71 w 95"/>
                <a:gd name="T59" fmla="*/ 42 h 234"/>
                <a:gd name="T60" fmla="*/ 95 w 95"/>
                <a:gd name="T61" fmla="*/ 60 h 234"/>
                <a:gd name="T62" fmla="*/ 95 w 95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5" h="234">
                  <a:moveTo>
                    <a:pt x="67" y="19"/>
                  </a:moveTo>
                  <a:cubicBezTo>
                    <a:pt x="67" y="25"/>
                    <a:pt x="65" y="29"/>
                    <a:pt x="61" y="34"/>
                  </a:cubicBezTo>
                  <a:cubicBezTo>
                    <a:pt x="57" y="38"/>
                    <a:pt x="53" y="40"/>
                    <a:pt x="47" y="40"/>
                  </a:cubicBezTo>
                  <a:cubicBezTo>
                    <a:pt x="42" y="40"/>
                    <a:pt x="37" y="38"/>
                    <a:pt x="33" y="34"/>
                  </a:cubicBezTo>
                  <a:cubicBezTo>
                    <a:pt x="29" y="29"/>
                    <a:pt x="28" y="25"/>
                    <a:pt x="28" y="19"/>
                  </a:cubicBezTo>
                  <a:cubicBezTo>
                    <a:pt x="28" y="14"/>
                    <a:pt x="29" y="9"/>
                    <a:pt x="33" y="6"/>
                  </a:cubicBezTo>
                  <a:cubicBezTo>
                    <a:pt x="37" y="2"/>
                    <a:pt x="42" y="0"/>
                    <a:pt x="47" y="0"/>
                  </a:cubicBezTo>
                  <a:cubicBezTo>
                    <a:pt x="53" y="0"/>
                    <a:pt x="57" y="2"/>
                    <a:pt x="61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5" y="134"/>
                  </a:moveTo>
                  <a:cubicBezTo>
                    <a:pt x="95" y="140"/>
                    <a:pt x="92" y="143"/>
                    <a:pt x="86" y="143"/>
                  </a:cubicBezTo>
                  <a:cubicBezTo>
                    <a:pt x="80" y="143"/>
                    <a:pt x="77" y="140"/>
                    <a:pt x="77" y="134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2" y="234"/>
                  </a:cubicBezTo>
                  <a:cubicBezTo>
                    <a:pt x="54" y="234"/>
                    <a:pt x="50" y="231"/>
                    <a:pt x="50" y="224"/>
                  </a:cubicBezTo>
                  <a:cubicBezTo>
                    <a:pt x="50" y="133"/>
                    <a:pt x="50" y="133"/>
                    <a:pt x="50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3" y="234"/>
                  </a:cubicBezTo>
                  <a:cubicBezTo>
                    <a:pt x="26" y="234"/>
                    <a:pt x="22" y="231"/>
                    <a:pt x="22" y="224"/>
                  </a:cubicBezTo>
                  <a:cubicBezTo>
                    <a:pt x="22" y="69"/>
                    <a:pt x="22" y="69"/>
                    <a:pt x="22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4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5" y="48"/>
                    <a:pt x="95" y="60"/>
                  </a:cubicBezTo>
                  <a:lnTo>
                    <a:pt x="95" y="134"/>
                  </a:lnTo>
                  <a:close/>
                </a:path>
              </a:pathLst>
            </a:custGeom>
            <a:solidFill>
              <a:srgbClr val="ED7D3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491" name="Freeform 7"/>
            <p:cNvSpPr>
              <a:spLocks noEditPoints="1"/>
            </p:cNvSpPr>
            <p:nvPr/>
          </p:nvSpPr>
          <p:spPr bwMode="auto">
            <a:xfrm>
              <a:off x="6341139" y="2030581"/>
              <a:ext cx="277284" cy="679451"/>
            </a:xfrm>
            <a:custGeom>
              <a:avLst/>
              <a:gdLst>
                <a:gd name="T0" fmla="*/ 68 w 96"/>
                <a:gd name="T1" fmla="*/ 19 h 234"/>
                <a:gd name="T2" fmla="*/ 62 w 96"/>
                <a:gd name="T3" fmla="*/ 34 h 234"/>
                <a:gd name="T4" fmla="*/ 48 w 96"/>
                <a:gd name="T5" fmla="*/ 40 h 234"/>
                <a:gd name="T6" fmla="*/ 34 w 96"/>
                <a:gd name="T7" fmla="*/ 34 h 234"/>
                <a:gd name="T8" fmla="*/ 28 w 96"/>
                <a:gd name="T9" fmla="*/ 19 h 234"/>
                <a:gd name="T10" fmla="*/ 34 w 96"/>
                <a:gd name="T11" fmla="*/ 6 h 234"/>
                <a:gd name="T12" fmla="*/ 48 w 96"/>
                <a:gd name="T13" fmla="*/ 0 h 234"/>
                <a:gd name="T14" fmla="*/ 62 w 96"/>
                <a:gd name="T15" fmla="*/ 6 h 234"/>
                <a:gd name="T16" fmla="*/ 68 w 96"/>
                <a:gd name="T17" fmla="*/ 19 h 234"/>
                <a:gd name="T18" fmla="*/ 96 w 96"/>
                <a:gd name="T19" fmla="*/ 134 h 234"/>
                <a:gd name="T20" fmla="*/ 87 w 96"/>
                <a:gd name="T21" fmla="*/ 143 h 234"/>
                <a:gd name="T22" fmla="*/ 78 w 96"/>
                <a:gd name="T23" fmla="*/ 134 h 234"/>
                <a:gd name="T24" fmla="*/ 78 w 96"/>
                <a:gd name="T25" fmla="*/ 69 h 234"/>
                <a:gd name="T26" fmla="*/ 73 w 96"/>
                <a:gd name="T27" fmla="*/ 69 h 234"/>
                <a:gd name="T28" fmla="*/ 73 w 96"/>
                <a:gd name="T29" fmla="*/ 224 h 234"/>
                <a:gd name="T30" fmla="*/ 62 w 96"/>
                <a:gd name="T31" fmla="*/ 234 h 234"/>
                <a:gd name="T32" fmla="*/ 51 w 96"/>
                <a:gd name="T33" fmla="*/ 224 h 234"/>
                <a:gd name="T34" fmla="*/ 51 w 96"/>
                <a:gd name="T35" fmla="*/ 133 h 234"/>
                <a:gd name="T36" fmla="*/ 45 w 96"/>
                <a:gd name="T37" fmla="*/ 133 h 234"/>
                <a:gd name="T38" fmla="*/ 45 w 96"/>
                <a:gd name="T39" fmla="*/ 224 h 234"/>
                <a:gd name="T40" fmla="*/ 34 w 96"/>
                <a:gd name="T41" fmla="*/ 234 h 234"/>
                <a:gd name="T42" fmla="*/ 23 w 96"/>
                <a:gd name="T43" fmla="*/ 224 h 234"/>
                <a:gd name="T44" fmla="*/ 23 w 96"/>
                <a:gd name="T45" fmla="*/ 69 h 234"/>
                <a:gd name="T46" fmla="*/ 19 w 96"/>
                <a:gd name="T47" fmla="*/ 69 h 234"/>
                <a:gd name="T48" fmla="*/ 19 w 96"/>
                <a:gd name="T49" fmla="*/ 134 h 234"/>
                <a:gd name="T50" fmla="*/ 9 w 96"/>
                <a:gd name="T51" fmla="*/ 143 h 234"/>
                <a:gd name="T52" fmla="*/ 0 w 96"/>
                <a:gd name="T53" fmla="*/ 134 h 234"/>
                <a:gd name="T54" fmla="*/ 0 w 96"/>
                <a:gd name="T55" fmla="*/ 60 h 234"/>
                <a:gd name="T56" fmla="*/ 25 w 96"/>
                <a:gd name="T57" fmla="*/ 42 h 234"/>
                <a:gd name="T58" fmla="*/ 71 w 96"/>
                <a:gd name="T59" fmla="*/ 42 h 234"/>
                <a:gd name="T60" fmla="*/ 96 w 96"/>
                <a:gd name="T61" fmla="*/ 60 h 234"/>
                <a:gd name="T62" fmla="*/ 96 w 96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6" h="234">
                  <a:moveTo>
                    <a:pt x="68" y="19"/>
                  </a:moveTo>
                  <a:cubicBezTo>
                    <a:pt x="68" y="25"/>
                    <a:pt x="66" y="29"/>
                    <a:pt x="62" y="34"/>
                  </a:cubicBezTo>
                  <a:cubicBezTo>
                    <a:pt x="58" y="38"/>
                    <a:pt x="53" y="40"/>
                    <a:pt x="48" y="40"/>
                  </a:cubicBezTo>
                  <a:cubicBezTo>
                    <a:pt x="43" y="40"/>
                    <a:pt x="38" y="38"/>
                    <a:pt x="34" y="34"/>
                  </a:cubicBezTo>
                  <a:cubicBezTo>
                    <a:pt x="30" y="29"/>
                    <a:pt x="28" y="25"/>
                    <a:pt x="28" y="19"/>
                  </a:cubicBezTo>
                  <a:cubicBezTo>
                    <a:pt x="28" y="14"/>
                    <a:pt x="30" y="9"/>
                    <a:pt x="34" y="6"/>
                  </a:cubicBezTo>
                  <a:cubicBezTo>
                    <a:pt x="38" y="2"/>
                    <a:pt x="43" y="0"/>
                    <a:pt x="48" y="0"/>
                  </a:cubicBezTo>
                  <a:cubicBezTo>
                    <a:pt x="53" y="0"/>
                    <a:pt x="58" y="2"/>
                    <a:pt x="62" y="6"/>
                  </a:cubicBezTo>
                  <a:cubicBezTo>
                    <a:pt x="66" y="9"/>
                    <a:pt x="68" y="14"/>
                    <a:pt x="68" y="19"/>
                  </a:cubicBezTo>
                  <a:close/>
                  <a:moveTo>
                    <a:pt x="96" y="134"/>
                  </a:moveTo>
                  <a:cubicBezTo>
                    <a:pt x="96" y="140"/>
                    <a:pt x="93" y="143"/>
                    <a:pt x="87" y="143"/>
                  </a:cubicBezTo>
                  <a:cubicBezTo>
                    <a:pt x="81" y="143"/>
                    <a:pt x="78" y="140"/>
                    <a:pt x="78" y="134"/>
                  </a:cubicBezTo>
                  <a:cubicBezTo>
                    <a:pt x="78" y="69"/>
                    <a:pt x="78" y="69"/>
                    <a:pt x="78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70" y="234"/>
                    <a:pt x="62" y="234"/>
                  </a:cubicBezTo>
                  <a:cubicBezTo>
                    <a:pt x="55" y="234"/>
                    <a:pt x="51" y="231"/>
                    <a:pt x="51" y="224"/>
                  </a:cubicBezTo>
                  <a:cubicBezTo>
                    <a:pt x="51" y="133"/>
                    <a:pt x="51" y="133"/>
                    <a:pt x="51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2" y="234"/>
                    <a:pt x="34" y="234"/>
                  </a:cubicBezTo>
                  <a:cubicBezTo>
                    <a:pt x="27" y="234"/>
                    <a:pt x="23" y="231"/>
                    <a:pt x="23" y="224"/>
                  </a:cubicBezTo>
                  <a:cubicBezTo>
                    <a:pt x="23" y="69"/>
                    <a:pt x="23" y="69"/>
                    <a:pt x="23" y="69"/>
                  </a:cubicBezTo>
                  <a:cubicBezTo>
                    <a:pt x="19" y="69"/>
                    <a:pt x="19" y="69"/>
                    <a:pt x="19" y="69"/>
                  </a:cubicBezTo>
                  <a:cubicBezTo>
                    <a:pt x="19" y="134"/>
                    <a:pt x="19" y="134"/>
                    <a:pt x="19" y="134"/>
                  </a:cubicBezTo>
                  <a:cubicBezTo>
                    <a:pt x="19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9" y="42"/>
                    <a:pt x="25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8" y="42"/>
                    <a:pt x="96" y="48"/>
                    <a:pt x="96" y="60"/>
                  </a:cubicBezTo>
                  <a:lnTo>
                    <a:pt x="96" y="13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492" name="Freeform 9"/>
            <p:cNvSpPr>
              <a:spLocks noEditPoints="1"/>
            </p:cNvSpPr>
            <p:nvPr/>
          </p:nvSpPr>
          <p:spPr bwMode="auto">
            <a:xfrm>
              <a:off x="5759056" y="2030581"/>
              <a:ext cx="275167" cy="679451"/>
            </a:xfrm>
            <a:custGeom>
              <a:avLst/>
              <a:gdLst>
                <a:gd name="T0" fmla="*/ 67 w 95"/>
                <a:gd name="T1" fmla="*/ 19 h 234"/>
                <a:gd name="T2" fmla="*/ 61 w 95"/>
                <a:gd name="T3" fmla="*/ 34 h 234"/>
                <a:gd name="T4" fmla="*/ 47 w 95"/>
                <a:gd name="T5" fmla="*/ 40 h 234"/>
                <a:gd name="T6" fmla="*/ 33 w 95"/>
                <a:gd name="T7" fmla="*/ 34 h 234"/>
                <a:gd name="T8" fmla="*/ 27 w 95"/>
                <a:gd name="T9" fmla="*/ 19 h 234"/>
                <a:gd name="T10" fmla="*/ 33 w 95"/>
                <a:gd name="T11" fmla="*/ 6 h 234"/>
                <a:gd name="T12" fmla="*/ 47 w 95"/>
                <a:gd name="T13" fmla="*/ 0 h 234"/>
                <a:gd name="T14" fmla="*/ 61 w 95"/>
                <a:gd name="T15" fmla="*/ 6 h 234"/>
                <a:gd name="T16" fmla="*/ 67 w 95"/>
                <a:gd name="T17" fmla="*/ 19 h 234"/>
                <a:gd name="T18" fmla="*/ 95 w 95"/>
                <a:gd name="T19" fmla="*/ 134 h 234"/>
                <a:gd name="T20" fmla="*/ 86 w 95"/>
                <a:gd name="T21" fmla="*/ 143 h 234"/>
                <a:gd name="T22" fmla="*/ 77 w 95"/>
                <a:gd name="T23" fmla="*/ 134 h 234"/>
                <a:gd name="T24" fmla="*/ 77 w 95"/>
                <a:gd name="T25" fmla="*/ 69 h 234"/>
                <a:gd name="T26" fmla="*/ 73 w 95"/>
                <a:gd name="T27" fmla="*/ 69 h 234"/>
                <a:gd name="T28" fmla="*/ 73 w 95"/>
                <a:gd name="T29" fmla="*/ 224 h 234"/>
                <a:gd name="T30" fmla="*/ 61 w 95"/>
                <a:gd name="T31" fmla="*/ 234 h 234"/>
                <a:gd name="T32" fmla="*/ 50 w 95"/>
                <a:gd name="T33" fmla="*/ 224 h 234"/>
                <a:gd name="T34" fmla="*/ 50 w 95"/>
                <a:gd name="T35" fmla="*/ 133 h 234"/>
                <a:gd name="T36" fmla="*/ 45 w 95"/>
                <a:gd name="T37" fmla="*/ 133 h 234"/>
                <a:gd name="T38" fmla="*/ 45 w 95"/>
                <a:gd name="T39" fmla="*/ 224 h 234"/>
                <a:gd name="T40" fmla="*/ 33 w 95"/>
                <a:gd name="T41" fmla="*/ 234 h 234"/>
                <a:gd name="T42" fmla="*/ 22 w 95"/>
                <a:gd name="T43" fmla="*/ 224 h 234"/>
                <a:gd name="T44" fmla="*/ 22 w 95"/>
                <a:gd name="T45" fmla="*/ 69 h 234"/>
                <a:gd name="T46" fmla="*/ 18 w 95"/>
                <a:gd name="T47" fmla="*/ 69 h 234"/>
                <a:gd name="T48" fmla="*/ 18 w 95"/>
                <a:gd name="T49" fmla="*/ 134 h 234"/>
                <a:gd name="T50" fmla="*/ 9 w 95"/>
                <a:gd name="T51" fmla="*/ 143 h 234"/>
                <a:gd name="T52" fmla="*/ 0 w 95"/>
                <a:gd name="T53" fmla="*/ 134 h 234"/>
                <a:gd name="T54" fmla="*/ 0 w 95"/>
                <a:gd name="T55" fmla="*/ 60 h 234"/>
                <a:gd name="T56" fmla="*/ 24 w 95"/>
                <a:gd name="T57" fmla="*/ 42 h 234"/>
                <a:gd name="T58" fmla="*/ 71 w 95"/>
                <a:gd name="T59" fmla="*/ 42 h 234"/>
                <a:gd name="T60" fmla="*/ 95 w 95"/>
                <a:gd name="T61" fmla="*/ 60 h 234"/>
                <a:gd name="T62" fmla="*/ 95 w 95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5" h="234">
                  <a:moveTo>
                    <a:pt x="67" y="19"/>
                  </a:moveTo>
                  <a:cubicBezTo>
                    <a:pt x="67" y="25"/>
                    <a:pt x="65" y="29"/>
                    <a:pt x="61" y="34"/>
                  </a:cubicBezTo>
                  <a:cubicBezTo>
                    <a:pt x="57" y="38"/>
                    <a:pt x="53" y="40"/>
                    <a:pt x="47" y="40"/>
                  </a:cubicBezTo>
                  <a:cubicBezTo>
                    <a:pt x="42" y="40"/>
                    <a:pt x="37" y="38"/>
                    <a:pt x="33" y="34"/>
                  </a:cubicBezTo>
                  <a:cubicBezTo>
                    <a:pt x="29" y="29"/>
                    <a:pt x="27" y="25"/>
                    <a:pt x="27" y="19"/>
                  </a:cubicBezTo>
                  <a:cubicBezTo>
                    <a:pt x="27" y="14"/>
                    <a:pt x="29" y="9"/>
                    <a:pt x="33" y="6"/>
                  </a:cubicBezTo>
                  <a:cubicBezTo>
                    <a:pt x="37" y="2"/>
                    <a:pt x="42" y="0"/>
                    <a:pt x="47" y="0"/>
                  </a:cubicBezTo>
                  <a:cubicBezTo>
                    <a:pt x="53" y="0"/>
                    <a:pt x="57" y="2"/>
                    <a:pt x="61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5" y="134"/>
                  </a:moveTo>
                  <a:cubicBezTo>
                    <a:pt x="95" y="140"/>
                    <a:pt x="92" y="143"/>
                    <a:pt x="86" y="143"/>
                  </a:cubicBezTo>
                  <a:cubicBezTo>
                    <a:pt x="80" y="143"/>
                    <a:pt x="77" y="140"/>
                    <a:pt x="77" y="134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1" y="234"/>
                  </a:cubicBezTo>
                  <a:cubicBezTo>
                    <a:pt x="54" y="234"/>
                    <a:pt x="50" y="231"/>
                    <a:pt x="50" y="224"/>
                  </a:cubicBezTo>
                  <a:cubicBezTo>
                    <a:pt x="50" y="133"/>
                    <a:pt x="50" y="133"/>
                    <a:pt x="50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3" y="234"/>
                  </a:cubicBezTo>
                  <a:cubicBezTo>
                    <a:pt x="26" y="234"/>
                    <a:pt x="22" y="231"/>
                    <a:pt x="22" y="224"/>
                  </a:cubicBezTo>
                  <a:cubicBezTo>
                    <a:pt x="22" y="69"/>
                    <a:pt x="22" y="69"/>
                    <a:pt x="22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4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5" y="48"/>
                    <a:pt x="95" y="60"/>
                  </a:cubicBezTo>
                  <a:lnTo>
                    <a:pt x="95" y="13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493" name="Freeform 15"/>
            <p:cNvSpPr>
              <a:spLocks noEditPoints="1"/>
            </p:cNvSpPr>
            <p:nvPr/>
          </p:nvSpPr>
          <p:spPr bwMode="auto">
            <a:xfrm>
              <a:off x="5466956" y="2030581"/>
              <a:ext cx="279400" cy="679451"/>
            </a:xfrm>
            <a:custGeom>
              <a:avLst/>
              <a:gdLst>
                <a:gd name="T0" fmla="*/ 67 w 96"/>
                <a:gd name="T1" fmla="*/ 19 h 234"/>
                <a:gd name="T2" fmla="*/ 62 w 96"/>
                <a:gd name="T3" fmla="*/ 34 h 234"/>
                <a:gd name="T4" fmla="*/ 48 w 96"/>
                <a:gd name="T5" fmla="*/ 40 h 234"/>
                <a:gd name="T6" fmla="*/ 34 w 96"/>
                <a:gd name="T7" fmla="*/ 34 h 234"/>
                <a:gd name="T8" fmla="*/ 28 w 96"/>
                <a:gd name="T9" fmla="*/ 19 h 234"/>
                <a:gd name="T10" fmla="*/ 34 w 96"/>
                <a:gd name="T11" fmla="*/ 6 h 234"/>
                <a:gd name="T12" fmla="*/ 48 w 96"/>
                <a:gd name="T13" fmla="*/ 0 h 234"/>
                <a:gd name="T14" fmla="*/ 62 w 96"/>
                <a:gd name="T15" fmla="*/ 6 h 234"/>
                <a:gd name="T16" fmla="*/ 67 w 96"/>
                <a:gd name="T17" fmla="*/ 19 h 234"/>
                <a:gd name="T18" fmla="*/ 96 w 96"/>
                <a:gd name="T19" fmla="*/ 134 h 234"/>
                <a:gd name="T20" fmla="*/ 87 w 96"/>
                <a:gd name="T21" fmla="*/ 143 h 234"/>
                <a:gd name="T22" fmla="*/ 78 w 96"/>
                <a:gd name="T23" fmla="*/ 134 h 234"/>
                <a:gd name="T24" fmla="*/ 78 w 96"/>
                <a:gd name="T25" fmla="*/ 69 h 234"/>
                <a:gd name="T26" fmla="*/ 73 w 96"/>
                <a:gd name="T27" fmla="*/ 69 h 234"/>
                <a:gd name="T28" fmla="*/ 73 w 96"/>
                <a:gd name="T29" fmla="*/ 224 h 234"/>
                <a:gd name="T30" fmla="*/ 62 w 96"/>
                <a:gd name="T31" fmla="*/ 234 h 234"/>
                <a:gd name="T32" fmla="*/ 51 w 96"/>
                <a:gd name="T33" fmla="*/ 224 h 234"/>
                <a:gd name="T34" fmla="*/ 51 w 96"/>
                <a:gd name="T35" fmla="*/ 133 h 234"/>
                <a:gd name="T36" fmla="*/ 45 w 96"/>
                <a:gd name="T37" fmla="*/ 133 h 234"/>
                <a:gd name="T38" fmla="*/ 45 w 96"/>
                <a:gd name="T39" fmla="*/ 224 h 234"/>
                <a:gd name="T40" fmla="*/ 34 w 96"/>
                <a:gd name="T41" fmla="*/ 234 h 234"/>
                <a:gd name="T42" fmla="*/ 23 w 96"/>
                <a:gd name="T43" fmla="*/ 224 h 234"/>
                <a:gd name="T44" fmla="*/ 23 w 96"/>
                <a:gd name="T45" fmla="*/ 69 h 234"/>
                <a:gd name="T46" fmla="*/ 18 w 96"/>
                <a:gd name="T47" fmla="*/ 69 h 234"/>
                <a:gd name="T48" fmla="*/ 18 w 96"/>
                <a:gd name="T49" fmla="*/ 134 h 234"/>
                <a:gd name="T50" fmla="*/ 9 w 96"/>
                <a:gd name="T51" fmla="*/ 143 h 234"/>
                <a:gd name="T52" fmla="*/ 0 w 96"/>
                <a:gd name="T53" fmla="*/ 134 h 234"/>
                <a:gd name="T54" fmla="*/ 0 w 96"/>
                <a:gd name="T55" fmla="*/ 60 h 234"/>
                <a:gd name="T56" fmla="*/ 25 w 96"/>
                <a:gd name="T57" fmla="*/ 42 h 234"/>
                <a:gd name="T58" fmla="*/ 71 w 96"/>
                <a:gd name="T59" fmla="*/ 42 h 234"/>
                <a:gd name="T60" fmla="*/ 96 w 96"/>
                <a:gd name="T61" fmla="*/ 60 h 234"/>
                <a:gd name="T62" fmla="*/ 96 w 96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6" h="234">
                  <a:moveTo>
                    <a:pt x="67" y="19"/>
                  </a:moveTo>
                  <a:cubicBezTo>
                    <a:pt x="67" y="25"/>
                    <a:pt x="65" y="29"/>
                    <a:pt x="62" y="34"/>
                  </a:cubicBezTo>
                  <a:cubicBezTo>
                    <a:pt x="58" y="38"/>
                    <a:pt x="53" y="40"/>
                    <a:pt x="48" y="40"/>
                  </a:cubicBezTo>
                  <a:cubicBezTo>
                    <a:pt x="42" y="40"/>
                    <a:pt x="38" y="38"/>
                    <a:pt x="34" y="34"/>
                  </a:cubicBezTo>
                  <a:cubicBezTo>
                    <a:pt x="30" y="29"/>
                    <a:pt x="28" y="25"/>
                    <a:pt x="28" y="19"/>
                  </a:cubicBezTo>
                  <a:cubicBezTo>
                    <a:pt x="28" y="14"/>
                    <a:pt x="30" y="9"/>
                    <a:pt x="34" y="6"/>
                  </a:cubicBezTo>
                  <a:cubicBezTo>
                    <a:pt x="38" y="2"/>
                    <a:pt x="42" y="0"/>
                    <a:pt x="48" y="0"/>
                  </a:cubicBezTo>
                  <a:cubicBezTo>
                    <a:pt x="53" y="0"/>
                    <a:pt x="58" y="2"/>
                    <a:pt x="62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6" y="134"/>
                  </a:moveTo>
                  <a:cubicBezTo>
                    <a:pt x="96" y="140"/>
                    <a:pt x="93" y="143"/>
                    <a:pt x="87" y="143"/>
                  </a:cubicBezTo>
                  <a:cubicBezTo>
                    <a:pt x="81" y="143"/>
                    <a:pt x="78" y="140"/>
                    <a:pt x="78" y="134"/>
                  </a:cubicBezTo>
                  <a:cubicBezTo>
                    <a:pt x="78" y="69"/>
                    <a:pt x="78" y="69"/>
                    <a:pt x="78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2" y="234"/>
                  </a:cubicBezTo>
                  <a:cubicBezTo>
                    <a:pt x="54" y="234"/>
                    <a:pt x="51" y="231"/>
                    <a:pt x="51" y="224"/>
                  </a:cubicBezTo>
                  <a:cubicBezTo>
                    <a:pt x="51" y="133"/>
                    <a:pt x="51" y="133"/>
                    <a:pt x="51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4" y="234"/>
                  </a:cubicBezTo>
                  <a:cubicBezTo>
                    <a:pt x="26" y="234"/>
                    <a:pt x="23" y="231"/>
                    <a:pt x="23" y="224"/>
                  </a:cubicBezTo>
                  <a:cubicBezTo>
                    <a:pt x="23" y="69"/>
                    <a:pt x="23" y="69"/>
                    <a:pt x="23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5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6" y="48"/>
                    <a:pt x="96" y="60"/>
                  </a:cubicBezTo>
                  <a:lnTo>
                    <a:pt x="96" y="134"/>
                  </a:lnTo>
                  <a:close/>
                </a:path>
              </a:pathLst>
            </a:custGeom>
            <a:solidFill>
              <a:srgbClr val="ED7D3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494" name="Freeform 17"/>
            <p:cNvSpPr>
              <a:spLocks noEditPoints="1"/>
            </p:cNvSpPr>
            <p:nvPr/>
          </p:nvSpPr>
          <p:spPr bwMode="auto">
            <a:xfrm>
              <a:off x="6639589" y="2030581"/>
              <a:ext cx="275167" cy="679451"/>
            </a:xfrm>
            <a:custGeom>
              <a:avLst/>
              <a:gdLst>
                <a:gd name="T0" fmla="*/ 67 w 95"/>
                <a:gd name="T1" fmla="*/ 19 h 234"/>
                <a:gd name="T2" fmla="*/ 61 w 95"/>
                <a:gd name="T3" fmla="*/ 34 h 234"/>
                <a:gd name="T4" fmla="*/ 47 w 95"/>
                <a:gd name="T5" fmla="*/ 40 h 234"/>
                <a:gd name="T6" fmla="*/ 34 w 95"/>
                <a:gd name="T7" fmla="*/ 34 h 234"/>
                <a:gd name="T8" fmla="*/ 28 w 95"/>
                <a:gd name="T9" fmla="*/ 19 h 234"/>
                <a:gd name="T10" fmla="*/ 33 w 95"/>
                <a:gd name="T11" fmla="*/ 6 h 234"/>
                <a:gd name="T12" fmla="*/ 47 w 95"/>
                <a:gd name="T13" fmla="*/ 0 h 234"/>
                <a:gd name="T14" fmla="*/ 61 w 95"/>
                <a:gd name="T15" fmla="*/ 6 h 234"/>
                <a:gd name="T16" fmla="*/ 67 w 95"/>
                <a:gd name="T17" fmla="*/ 19 h 234"/>
                <a:gd name="T18" fmla="*/ 95 w 95"/>
                <a:gd name="T19" fmla="*/ 134 h 234"/>
                <a:gd name="T20" fmla="*/ 86 w 95"/>
                <a:gd name="T21" fmla="*/ 143 h 234"/>
                <a:gd name="T22" fmla="*/ 77 w 95"/>
                <a:gd name="T23" fmla="*/ 134 h 234"/>
                <a:gd name="T24" fmla="*/ 77 w 95"/>
                <a:gd name="T25" fmla="*/ 69 h 234"/>
                <a:gd name="T26" fmla="*/ 73 w 95"/>
                <a:gd name="T27" fmla="*/ 69 h 234"/>
                <a:gd name="T28" fmla="*/ 73 w 95"/>
                <a:gd name="T29" fmla="*/ 224 h 234"/>
                <a:gd name="T30" fmla="*/ 62 w 95"/>
                <a:gd name="T31" fmla="*/ 234 h 234"/>
                <a:gd name="T32" fmla="*/ 51 w 95"/>
                <a:gd name="T33" fmla="*/ 224 h 234"/>
                <a:gd name="T34" fmla="*/ 51 w 95"/>
                <a:gd name="T35" fmla="*/ 133 h 234"/>
                <a:gd name="T36" fmla="*/ 45 w 95"/>
                <a:gd name="T37" fmla="*/ 133 h 234"/>
                <a:gd name="T38" fmla="*/ 45 w 95"/>
                <a:gd name="T39" fmla="*/ 224 h 234"/>
                <a:gd name="T40" fmla="*/ 34 w 95"/>
                <a:gd name="T41" fmla="*/ 234 h 234"/>
                <a:gd name="T42" fmla="*/ 22 w 95"/>
                <a:gd name="T43" fmla="*/ 224 h 234"/>
                <a:gd name="T44" fmla="*/ 22 w 95"/>
                <a:gd name="T45" fmla="*/ 69 h 234"/>
                <a:gd name="T46" fmla="*/ 18 w 95"/>
                <a:gd name="T47" fmla="*/ 69 h 234"/>
                <a:gd name="T48" fmla="*/ 18 w 95"/>
                <a:gd name="T49" fmla="*/ 134 h 234"/>
                <a:gd name="T50" fmla="*/ 9 w 95"/>
                <a:gd name="T51" fmla="*/ 143 h 234"/>
                <a:gd name="T52" fmla="*/ 0 w 95"/>
                <a:gd name="T53" fmla="*/ 134 h 234"/>
                <a:gd name="T54" fmla="*/ 0 w 95"/>
                <a:gd name="T55" fmla="*/ 60 h 234"/>
                <a:gd name="T56" fmla="*/ 25 w 95"/>
                <a:gd name="T57" fmla="*/ 42 h 234"/>
                <a:gd name="T58" fmla="*/ 71 w 95"/>
                <a:gd name="T59" fmla="*/ 42 h 234"/>
                <a:gd name="T60" fmla="*/ 95 w 95"/>
                <a:gd name="T61" fmla="*/ 60 h 234"/>
                <a:gd name="T62" fmla="*/ 95 w 95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5" h="234">
                  <a:moveTo>
                    <a:pt x="67" y="19"/>
                  </a:moveTo>
                  <a:cubicBezTo>
                    <a:pt x="67" y="25"/>
                    <a:pt x="65" y="29"/>
                    <a:pt x="61" y="34"/>
                  </a:cubicBezTo>
                  <a:cubicBezTo>
                    <a:pt x="57" y="38"/>
                    <a:pt x="53" y="40"/>
                    <a:pt x="47" y="40"/>
                  </a:cubicBezTo>
                  <a:cubicBezTo>
                    <a:pt x="42" y="40"/>
                    <a:pt x="37" y="38"/>
                    <a:pt x="34" y="34"/>
                  </a:cubicBezTo>
                  <a:cubicBezTo>
                    <a:pt x="30" y="29"/>
                    <a:pt x="28" y="25"/>
                    <a:pt x="28" y="19"/>
                  </a:cubicBezTo>
                  <a:cubicBezTo>
                    <a:pt x="28" y="14"/>
                    <a:pt x="30" y="9"/>
                    <a:pt x="33" y="6"/>
                  </a:cubicBezTo>
                  <a:cubicBezTo>
                    <a:pt x="37" y="2"/>
                    <a:pt x="42" y="0"/>
                    <a:pt x="47" y="0"/>
                  </a:cubicBezTo>
                  <a:cubicBezTo>
                    <a:pt x="53" y="0"/>
                    <a:pt x="57" y="2"/>
                    <a:pt x="61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5" y="134"/>
                  </a:moveTo>
                  <a:cubicBezTo>
                    <a:pt x="95" y="140"/>
                    <a:pt x="92" y="143"/>
                    <a:pt x="86" y="143"/>
                  </a:cubicBezTo>
                  <a:cubicBezTo>
                    <a:pt x="80" y="143"/>
                    <a:pt x="77" y="140"/>
                    <a:pt x="77" y="134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2" y="234"/>
                  </a:cubicBezTo>
                  <a:cubicBezTo>
                    <a:pt x="54" y="234"/>
                    <a:pt x="51" y="231"/>
                    <a:pt x="51" y="224"/>
                  </a:cubicBezTo>
                  <a:cubicBezTo>
                    <a:pt x="51" y="133"/>
                    <a:pt x="51" y="133"/>
                    <a:pt x="51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4" y="234"/>
                  </a:cubicBezTo>
                  <a:cubicBezTo>
                    <a:pt x="26" y="234"/>
                    <a:pt x="22" y="231"/>
                    <a:pt x="22" y="224"/>
                  </a:cubicBezTo>
                  <a:cubicBezTo>
                    <a:pt x="22" y="69"/>
                    <a:pt x="22" y="69"/>
                    <a:pt x="22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5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5" y="48"/>
                    <a:pt x="95" y="60"/>
                  </a:cubicBezTo>
                  <a:lnTo>
                    <a:pt x="95" y="13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495" name="Freeform 19"/>
            <p:cNvSpPr>
              <a:spLocks noEditPoints="1"/>
            </p:cNvSpPr>
            <p:nvPr/>
          </p:nvSpPr>
          <p:spPr bwMode="auto">
            <a:xfrm>
              <a:off x="6055389" y="2030581"/>
              <a:ext cx="279400" cy="679451"/>
            </a:xfrm>
            <a:custGeom>
              <a:avLst/>
              <a:gdLst>
                <a:gd name="T0" fmla="*/ 67 w 96"/>
                <a:gd name="T1" fmla="*/ 19 h 234"/>
                <a:gd name="T2" fmla="*/ 61 w 96"/>
                <a:gd name="T3" fmla="*/ 34 h 234"/>
                <a:gd name="T4" fmla="*/ 48 w 96"/>
                <a:gd name="T5" fmla="*/ 40 h 234"/>
                <a:gd name="T6" fmla="*/ 34 w 96"/>
                <a:gd name="T7" fmla="*/ 34 h 234"/>
                <a:gd name="T8" fmla="*/ 28 w 96"/>
                <a:gd name="T9" fmla="*/ 19 h 234"/>
                <a:gd name="T10" fmla="*/ 34 w 96"/>
                <a:gd name="T11" fmla="*/ 6 h 234"/>
                <a:gd name="T12" fmla="*/ 48 w 96"/>
                <a:gd name="T13" fmla="*/ 0 h 234"/>
                <a:gd name="T14" fmla="*/ 61 w 96"/>
                <a:gd name="T15" fmla="*/ 6 h 234"/>
                <a:gd name="T16" fmla="*/ 67 w 96"/>
                <a:gd name="T17" fmla="*/ 19 h 234"/>
                <a:gd name="T18" fmla="*/ 96 w 96"/>
                <a:gd name="T19" fmla="*/ 134 h 234"/>
                <a:gd name="T20" fmla="*/ 87 w 96"/>
                <a:gd name="T21" fmla="*/ 143 h 234"/>
                <a:gd name="T22" fmla="*/ 77 w 96"/>
                <a:gd name="T23" fmla="*/ 134 h 234"/>
                <a:gd name="T24" fmla="*/ 77 w 96"/>
                <a:gd name="T25" fmla="*/ 69 h 234"/>
                <a:gd name="T26" fmla="*/ 73 w 96"/>
                <a:gd name="T27" fmla="*/ 69 h 234"/>
                <a:gd name="T28" fmla="*/ 73 w 96"/>
                <a:gd name="T29" fmla="*/ 224 h 234"/>
                <a:gd name="T30" fmla="*/ 62 w 96"/>
                <a:gd name="T31" fmla="*/ 234 h 234"/>
                <a:gd name="T32" fmla="*/ 51 w 96"/>
                <a:gd name="T33" fmla="*/ 224 h 234"/>
                <a:gd name="T34" fmla="*/ 51 w 96"/>
                <a:gd name="T35" fmla="*/ 133 h 234"/>
                <a:gd name="T36" fmla="*/ 45 w 96"/>
                <a:gd name="T37" fmla="*/ 133 h 234"/>
                <a:gd name="T38" fmla="*/ 45 w 96"/>
                <a:gd name="T39" fmla="*/ 224 h 234"/>
                <a:gd name="T40" fmla="*/ 34 w 96"/>
                <a:gd name="T41" fmla="*/ 234 h 234"/>
                <a:gd name="T42" fmla="*/ 23 w 96"/>
                <a:gd name="T43" fmla="*/ 224 h 234"/>
                <a:gd name="T44" fmla="*/ 23 w 96"/>
                <a:gd name="T45" fmla="*/ 69 h 234"/>
                <a:gd name="T46" fmla="*/ 18 w 96"/>
                <a:gd name="T47" fmla="*/ 69 h 234"/>
                <a:gd name="T48" fmla="*/ 18 w 96"/>
                <a:gd name="T49" fmla="*/ 134 h 234"/>
                <a:gd name="T50" fmla="*/ 9 w 96"/>
                <a:gd name="T51" fmla="*/ 143 h 234"/>
                <a:gd name="T52" fmla="*/ 0 w 96"/>
                <a:gd name="T53" fmla="*/ 134 h 234"/>
                <a:gd name="T54" fmla="*/ 0 w 96"/>
                <a:gd name="T55" fmla="*/ 60 h 234"/>
                <a:gd name="T56" fmla="*/ 25 w 96"/>
                <a:gd name="T57" fmla="*/ 42 h 234"/>
                <a:gd name="T58" fmla="*/ 71 w 96"/>
                <a:gd name="T59" fmla="*/ 42 h 234"/>
                <a:gd name="T60" fmla="*/ 96 w 96"/>
                <a:gd name="T61" fmla="*/ 60 h 234"/>
                <a:gd name="T62" fmla="*/ 96 w 96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6" h="234">
                  <a:moveTo>
                    <a:pt x="67" y="19"/>
                  </a:moveTo>
                  <a:cubicBezTo>
                    <a:pt x="67" y="25"/>
                    <a:pt x="65" y="29"/>
                    <a:pt x="61" y="34"/>
                  </a:cubicBezTo>
                  <a:cubicBezTo>
                    <a:pt x="58" y="38"/>
                    <a:pt x="53" y="40"/>
                    <a:pt x="48" y="40"/>
                  </a:cubicBezTo>
                  <a:cubicBezTo>
                    <a:pt x="42" y="40"/>
                    <a:pt x="38" y="38"/>
                    <a:pt x="34" y="34"/>
                  </a:cubicBezTo>
                  <a:cubicBezTo>
                    <a:pt x="30" y="29"/>
                    <a:pt x="28" y="25"/>
                    <a:pt x="28" y="19"/>
                  </a:cubicBezTo>
                  <a:cubicBezTo>
                    <a:pt x="28" y="14"/>
                    <a:pt x="30" y="9"/>
                    <a:pt x="34" y="6"/>
                  </a:cubicBezTo>
                  <a:cubicBezTo>
                    <a:pt x="37" y="2"/>
                    <a:pt x="42" y="0"/>
                    <a:pt x="48" y="0"/>
                  </a:cubicBezTo>
                  <a:cubicBezTo>
                    <a:pt x="53" y="0"/>
                    <a:pt x="58" y="2"/>
                    <a:pt x="61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6" y="134"/>
                  </a:moveTo>
                  <a:cubicBezTo>
                    <a:pt x="96" y="140"/>
                    <a:pt x="93" y="143"/>
                    <a:pt x="87" y="143"/>
                  </a:cubicBezTo>
                  <a:cubicBezTo>
                    <a:pt x="81" y="143"/>
                    <a:pt x="77" y="140"/>
                    <a:pt x="77" y="134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2" y="234"/>
                  </a:cubicBezTo>
                  <a:cubicBezTo>
                    <a:pt x="54" y="234"/>
                    <a:pt x="51" y="231"/>
                    <a:pt x="51" y="224"/>
                  </a:cubicBezTo>
                  <a:cubicBezTo>
                    <a:pt x="51" y="133"/>
                    <a:pt x="51" y="133"/>
                    <a:pt x="51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4" y="234"/>
                  </a:cubicBezTo>
                  <a:cubicBezTo>
                    <a:pt x="26" y="234"/>
                    <a:pt x="23" y="231"/>
                    <a:pt x="23" y="224"/>
                  </a:cubicBezTo>
                  <a:cubicBezTo>
                    <a:pt x="23" y="69"/>
                    <a:pt x="23" y="69"/>
                    <a:pt x="23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5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6" y="48"/>
                    <a:pt x="96" y="60"/>
                  </a:cubicBezTo>
                  <a:lnTo>
                    <a:pt x="96" y="13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96" name="Group 495"/>
          <p:cNvGrpSpPr>
            <a:grpSpLocks noChangeAspect="1"/>
          </p:cNvGrpSpPr>
          <p:nvPr/>
        </p:nvGrpSpPr>
        <p:grpSpPr>
          <a:xfrm>
            <a:off x="8823505" y="3437943"/>
            <a:ext cx="2743200" cy="317326"/>
            <a:chOff x="1041007" y="2030581"/>
            <a:chExt cx="5873749" cy="679451"/>
          </a:xfrm>
          <a:solidFill>
            <a:schemeClr val="bg1">
              <a:lumMod val="85000"/>
            </a:schemeClr>
          </a:solidFill>
        </p:grpSpPr>
        <p:sp>
          <p:nvSpPr>
            <p:cNvPr id="497" name="Freeform 5"/>
            <p:cNvSpPr>
              <a:spLocks noEditPoints="1"/>
            </p:cNvSpPr>
            <p:nvPr/>
          </p:nvSpPr>
          <p:spPr bwMode="auto">
            <a:xfrm>
              <a:off x="1041007" y="2030581"/>
              <a:ext cx="277284" cy="679451"/>
            </a:xfrm>
            <a:custGeom>
              <a:avLst/>
              <a:gdLst>
                <a:gd name="T0" fmla="*/ 67 w 95"/>
                <a:gd name="T1" fmla="*/ 19 h 234"/>
                <a:gd name="T2" fmla="*/ 61 w 95"/>
                <a:gd name="T3" fmla="*/ 34 h 234"/>
                <a:gd name="T4" fmla="*/ 47 w 95"/>
                <a:gd name="T5" fmla="*/ 40 h 234"/>
                <a:gd name="T6" fmla="*/ 33 w 95"/>
                <a:gd name="T7" fmla="*/ 34 h 234"/>
                <a:gd name="T8" fmla="*/ 28 w 95"/>
                <a:gd name="T9" fmla="*/ 19 h 234"/>
                <a:gd name="T10" fmla="*/ 33 w 95"/>
                <a:gd name="T11" fmla="*/ 6 h 234"/>
                <a:gd name="T12" fmla="*/ 47 w 95"/>
                <a:gd name="T13" fmla="*/ 0 h 234"/>
                <a:gd name="T14" fmla="*/ 61 w 95"/>
                <a:gd name="T15" fmla="*/ 6 h 234"/>
                <a:gd name="T16" fmla="*/ 67 w 95"/>
                <a:gd name="T17" fmla="*/ 19 h 234"/>
                <a:gd name="T18" fmla="*/ 95 w 95"/>
                <a:gd name="T19" fmla="*/ 134 h 234"/>
                <a:gd name="T20" fmla="*/ 86 w 95"/>
                <a:gd name="T21" fmla="*/ 143 h 234"/>
                <a:gd name="T22" fmla="*/ 77 w 95"/>
                <a:gd name="T23" fmla="*/ 134 h 234"/>
                <a:gd name="T24" fmla="*/ 77 w 95"/>
                <a:gd name="T25" fmla="*/ 69 h 234"/>
                <a:gd name="T26" fmla="*/ 73 w 95"/>
                <a:gd name="T27" fmla="*/ 69 h 234"/>
                <a:gd name="T28" fmla="*/ 73 w 95"/>
                <a:gd name="T29" fmla="*/ 224 h 234"/>
                <a:gd name="T30" fmla="*/ 62 w 95"/>
                <a:gd name="T31" fmla="*/ 234 h 234"/>
                <a:gd name="T32" fmla="*/ 50 w 95"/>
                <a:gd name="T33" fmla="*/ 224 h 234"/>
                <a:gd name="T34" fmla="*/ 50 w 95"/>
                <a:gd name="T35" fmla="*/ 133 h 234"/>
                <a:gd name="T36" fmla="*/ 45 w 95"/>
                <a:gd name="T37" fmla="*/ 133 h 234"/>
                <a:gd name="T38" fmla="*/ 45 w 95"/>
                <a:gd name="T39" fmla="*/ 224 h 234"/>
                <a:gd name="T40" fmla="*/ 33 w 95"/>
                <a:gd name="T41" fmla="*/ 234 h 234"/>
                <a:gd name="T42" fmla="*/ 22 w 95"/>
                <a:gd name="T43" fmla="*/ 224 h 234"/>
                <a:gd name="T44" fmla="*/ 22 w 95"/>
                <a:gd name="T45" fmla="*/ 69 h 234"/>
                <a:gd name="T46" fmla="*/ 18 w 95"/>
                <a:gd name="T47" fmla="*/ 69 h 234"/>
                <a:gd name="T48" fmla="*/ 18 w 95"/>
                <a:gd name="T49" fmla="*/ 134 h 234"/>
                <a:gd name="T50" fmla="*/ 9 w 95"/>
                <a:gd name="T51" fmla="*/ 143 h 234"/>
                <a:gd name="T52" fmla="*/ 0 w 95"/>
                <a:gd name="T53" fmla="*/ 134 h 234"/>
                <a:gd name="T54" fmla="*/ 0 w 95"/>
                <a:gd name="T55" fmla="*/ 60 h 234"/>
                <a:gd name="T56" fmla="*/ 24 w 95"/>
                <a:gd name="T57" fmla="*/ 42 h 234"/>
                <a:gd name="T58" fmla="*/ 71 w 95"/>
                <a:gd name="T59" fmla="*/ 42 h 234"/>
                <a:gd name="T60" fmla="*/ 95 w 95"/>
                <a:gd name="T61" fmla="*/ 60 h 234"/>
                <a:gd name="T62" fmla="*/ 95 w 95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5" h="234">
                  <a:moveTo>
                    <a:pt x="67" y="19"/>
                  </a:moveTo>
                  <a:cubicBezTo>
                    <a:pt x="67" y="25"/>
                    <a:pt x="65" y="29"/>
                    <a:pt x="61" y="34"/>
                  </a:cubicBezTo>
                  <a:cubicBezTo>
                    <a:pt x="57" y="38"/>
                    <a:pt x="53" y="40"/>
                    <a:pt x="47" y="40"/>
                  </a:cubicBezTo>
                  <a:cubicBezTo>
                    <a:pt x="42" y="40"/>
                    <a:pt x="37" y="38"/>
                    <a:pt x="33" y="34"/>
                  </a:cubicBezTo>
                  <a:cubicBezTo>
                    <a:pt x="29" y="29"/>
                    <a:pt x="28" y="25"/>
                    <a:pt x="28" y="19"/>
                  </a:cubicBezTo>
                  <a:cubicBezTo>
                    <a:pt x="28" y="14"/>
                    <a:pt x="29" y="9"/>
                    <a:pt x="33" y="6"/>
                  </a:cubicBezTo>
                  <a:cubicBezTo>
                    <a:pt x="37" y="2"/>
                    <a:pt x="42" y="0"/>
                    <a:pt x="47" y="0"/>
                  </a:cubicBezTo>
                  <a:cubicBezTo>
                    <a:pt x="53" y="0"/>
                    <a:pt x="57" y="2"/>
                    <a:pt x="61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5" y="134"/>
                  </a:moveTo>
                  <a:cubicBezTo>
                    <a:pt x="95" y="140"/>
                    <a:pt x="92" y="143"/>
                    <a:pt x="86" y="143"/>
                  </a:cubicBezTo>
                  <a:cubicBezTo>
                    <a:pt x="80" y="143"/>
                    <a:pt x="77" y="140"/>
                    <a:pt x="77" y="134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2" y="234"/>
                  </a:cubicBezTo>
                  <a:cubicBezTo>
                    <a:pt x="54" y="234"/>
                    <a:pt x="50" y="231"/>
                    <a:pt x="50" y="224"/>
                  </a:cubicBezTo>
                  <a:cubicBezTo>
                    <a:pt x="50" y="133"/>
                    <a:pt x="50" y="133"/>
                    <a:pt x="50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3" y="234"/>
                  </a:cubicBezTo>
                  <a:cubicBezTo>
                    <a:pt x="26" y="234"/>
                    <a:pt x="22" y="231"/>
                    <a:pt x="22" y="224"/>
                  </a:cubicBezTo>
                  <a:cubicBezTo>
                    <a:pt x="22" y="69"/>
                    <a:pt x="22" y="69"/>
                    <a:pt x="22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4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5" y="48"/>
                    <a:pt x="95" y="60"/>
                  </a:cubicBezTo>
                  <a:lnTo>
                    <a:pt x="95" y="134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498" name="Freeform 6"/>
            <p:cNvSpPr>
              <a:spLocks noEditPoints="1"/>
            </p:cNvSpPr>
            <p:nvPr/>
          </p:nvSpPr>
          <p:spPr bwMode="auto">
            <a:xfrm>
              <a:off x="3972590" y="2030581"/>
              <a:ext cx="275167" cy="679451"/>
            </a:xfrm>
            <a:custGeom>
              <a:avLst/>
              <a:gdLst>
                <a:gd name="T0" fmla="*/ 67 w 95"/>
                <a:gd name="T1" fmla="*/ 19 h 234"/>
                <a:gd name="T2" fmla="*/ 61 w 95"/>
                <a:gd name="T3" fmla="*/ 34 h 234"/>
                <a:gd name="T4" fmla="*/ 47 w 95"/>
                <a:gd name="T5" fmla="*/ 40 h 234"/>
                <a:gd name="T6" fmla="*/ 33 w 95"/>
                <a:gd name="T7" fmla="*/ 34 h 234"/>
                <a:gd name="T8" fmla="*/ 28 w 95"/>
                <a:gd name="T9" fmla="*/ 19 h 234"/>
                <a:gd name="T10" fmla="*/ 33 w 95"/>
                <a:gd name="T11" fmla="*/ 6 h 234"/>
                <a:gd name="T12" fmla="*/ 47 w 95"/>
                <a:gd name="T13" fmla="*/ 0 h 234"/>
                <a:gd name="T14" fmla="*/ 61 w 95"/>
                <a:gd name="T15" fmla="*/ 6 h 234"/>
                <a:gd name="T16" fmla="*/ 67 w 95"/>
                <a:gd name="T17" fmla="*/ 19 h 234"/>
                <a:gd name="T18" fmla="*/ 95 w 95"/>
                <a:gd name="T19" fmla="*/ 134 h 234"/>
                <a:gd name="T20" fmla="*/ 86 w 95"/>
                <a:gd name="T21" fmla="*/ 143 h 234"/>
                <a:gd name="T22" fmla="*/ 77 w 95"/>
                <a:gd name="T23" fmla="*/ 134 h 234"/>
                <a:gd name="T24" fmla="*/ 77 w 95"/>
                <a:gd name="T25" fmla="*/ 69 h 234"/>
                <a:gd name="T26" fmla="*/ 73 w 95"/>
                <a:gd name="T27" fmla="*/ 69 h 234"/>
                <a:gd name="T28" fmla="*/ 73 w 95"/>
                <a:gd name="T29" fmla="*/ 224 h 234"/>
                <a:gd name="T30" fmla="*/ 61 w 95"/>
                <a:gd name="T31" fmla="*/ 234 h 234"/>
                <a:gd name="T32" fmla="*/ 50 w 95"/>
                <a:gd name="T33" fmla="*/ 224 h 234"/>
                <a:gd name="T34" fmla="*/ 50 w 95"/>
                <a:gd name="T35" fmla="*/ 133 h 234"/>
                <a:gd name="T36" fmla="*/ 45 w 95"/>
                <a:gd name="T37" fmla="*/ 133 h 234"/>
                <a:gd name="T38" fmla="*/ 45 w 95"/>
                <a:gd name="T39" fmla="*/ 224 h 234"/>
                <a:gd name="T40" fmla="*/ 33 w 95"/>
                <a:gd name="T41" fmla="*/ 234 h 234"/>
                <a:gd name="T42" fmla="*/ 22 w 95"/>
                <a:gd name="T43" fmla="*/ 224 h 234"/>
                <a:gd name="T44" fmla="*/ 22 w 95"/>
                <a:gd name="T45" fmla="*/ 69 h 234"/>
                <a:gd name="T46" fmla="*/ 18 w 95"/>
                <a:gd name="T47" fmla="*/ 69 h 234"/>
                <a:gd name="T48" fmla="*/ 18 w 95"/>
                <a:gd name="T49" fmla="*/ 134 h 234"/>
                <a:gd name="T50" fmla="*/ 9 w 95"/>
                <a:gd name="T51" fmla="*/ 143 h 234"/>
                <a:gd name="T52" fmla="*/ 0 w 95"/>
                <a:gd name="T53" fmla="*/ 134 h 234"/>
                <a:gd name="T54" fmla="*/ 0 w 95"/>
                <a:gd name="T55" fmla="*/ 60 h 234"/>
                <a:gd name="T56" fmla="*/ 24 w 95"/>
                <a:gd name="T57" fmla="*/ 42 h 234"/>
                <a:gd name="T58" fmla="*/ 71 w 95"/>
                <a:gd name="T59" fmla="*/ 42 h 234"/>
                <a:gd name="T60" fmla="*/ 95 w 95"/>
                <a:gd name="T61" fmla="*/ 60 h 234"/>
                <a:gd name="T62" fmla="*/ 95 w 95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5" h="234">
                  <a:moveTo>
                    <a:pt x="67" y="19"/>
                  </a:moveTo>
                  <a:cubicBezTo>
                    <a:pt x="67" y="25"/>
                    <a:pt x="65" y="29"/>
                    <a:pt x="61" y="34"/>
                  </a:cubicBezTo>
                  <a:cubicBezTo>
                    <a:pt x="57" y="38"/>
                    <a:pt x="53" y="40"/>
                    <a:pt x="47" y="40"/>
                  </a:cubicBezTo>
                  <a:cubicBezTo>
                    <a:pt x="42" y="40"/>
                    <a:pt x="37" y="38"/>
                    <a:pt x="33" y="34"/>
                  </a:cubicBezTo>
                  <a:cubicBezTo>
                    <a:pt x="29" y="29"/>
                    <a:pt x="28" y="25"/>
                    <a:pt x="28" y="19"/>
                  </a:cubicBezTo>
                  <a:cubicBezTo>
                    <a:pt x="28" y="14"/>
                    <a:pt x="29" y="9"/>
                    <a:pt x="33" y="6"/>
                  </a:cubicBezTo>
                  <a:cubicBezTo>
                    <a:pt x="37" y="2"/>
                    <a:pt x="42" y="0"/>
                    <a:pt x="47" y="0"/>
                  </a:cubicBezTo>
                  <a:cubicBezTo>
                    <a:pt x="53" y="0"/>
                    <a:pt x="57" y="2"/>
                    <a:pt x="61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5" y="134"/>
                  </a:moveTo>
                  <a:cubicBezTo>
                    <a:pt x="95" y="140"/>
                    <a:pt x="92" y="143"/>
                    <a:pt x="86" y="143"/>
                  </a:cubicBezTo>
                  <a:cubicBezTo>
                    <a:pt x="80" y="143"/>
                    <a:pt x="77" y="140"/>
                    <a:pt x="77" y="134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1" y="234"/>
                  </a:cubicBezTo>
                  <a:cubicBezTo>
                    <a:pt x="54" y="234"/>
                    <a:pt x="50" y="231"/>
                    <a:pt x="50" y="224"/>
                  </a:cubicBezTo>
                  <a:cubicBezTo>
                    <a:pt x="50" y="133"/>
                    <a:pt x="50" y="133"/>
                    <a:pt x="50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3" y="234"/>
                  </a:cubicBezTo>
                  <a:cubicBezTo>
                    <a:pt x="26" y="234"/>
                    <a:pt x="22" y="231"/>
                    <a:pt x="22" y="224"/>
                  </a:cubicBezTo>
                  <a:cubicBezTo>
                    <a:pt x="22" y="69"/>
                    <a:pt x="22" y="69"/>
                    <a:pt x="22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4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5" y="48"/>
                    <a:pt x="95" y="60"/>
                  </a:cubicBezTo>
                  <a:lnTo>
                    <a:pt x="95" y="134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499" name="Freeform 7"/>
            <p:cNvSpPr>
              <a:spLocks noEditPoints="1"/>
            </p:cNvSpPr>
            <p:nvPr/>
          </p:nvSpPr>
          <p:spPr bwMode="auto">
            <a:xfrm>
              <a:off x="2211523" y="2030581"/>
              <a:ext cx="277284" cy="679451"/>
            </a:xfrm>
            <a:custGeom>
              <a:avLst/>
              <a:gdLst>
                <a:gd name="T0" fmla="*/ 68 w 96"/>
                <a:gd name="T1" fmla="*/ 19 h 234"/>
                <a:gd name="T2" fmla="*/ 62 w 96"/>
                <a:gd name="T3" fmla="*/ 34 h 234"/>
                <a:gd name="T4" fmla="*/ 48 w 96"/>
                <a:gd name="T5" fmla="*/ 40 h 234"/>
                <a:gd name="T6" fmla="*/ 34 w 96"/>
                <a:gd name="T7" fmla="*/ 34 h 234"/>
                <a:gd name="T8" fmla="*/ 28 w 96"/>
                <a:gd name="T9" fmla="*/ 19 h 234"/>
                <a:gd name="T10" fmla="*/ 34 w 96"/>
                <a:gd name="T11" fmla="*/ 6 h 234"/>
                <a:gd name="T12" fmla="*/ 48 w 96"/>
                <a:gd name="T13" fmla="*/ 0 h 234"/>
                <a:gd name="T14" fmla="*/ 62 w 96"/>
                <a:gd name="T15" fmla="*/ 6 h 234"/>
                <a:gd name="T16" fmla="*/ 68 w 96"/>
                <a:gd name="T17" fmla="*/ 19 h 234"/>
                <a:gd name="T18" fmla="*/ 96 w 96"/>
                <a:gd name="T19" fmla="*/ 134 h 234"/>
                <a:gd name="T20" fmla="*/ 87 w 96"/>
                <a:gd name="T21" fmla="*/ 143 h 234"/>
                <a:gd name="T22" fmla="*/ 78 w 96"/>
                <a:gd name="T23" fmla="*/ 134 h 234"/>
                <a:gd name="T24" fmla="*/ 78 w 96"/>
                <a:gd name="T25" fmla="*/ 69 h 234"/>
                <a:gd name="T26" fmla="*/ 73 w 96"/>
                <a:gd name="T27" fmla="*/ 69 h 234"/>
                <a:gd name="T28" fmla="*/ 73 w 96"/>
                <a:gd name="T29" fmla="*/ 224 h 234"/>
                <a:gd name="T30" fmla="*/ 62 w 96"/>
                <a:gd name="T31" fmla="*/ 234 h 234"/>
                <a:gd name="T32" fmla="*/ 51 w 96"/>
                <a:gd name="T33" fmla="*/ 224 h 234"/>
                <a:gd name="T34" fmla="*/ 51 w 96"/>
                <a:gd name="T35" fmla="*/ 133 h 234"/>
                <a:gd name="T36" fmla="*/ 45 w 96"/>
                <a:gd name="T37" fmla="*/ 133 h 234"/>
                <a:gd name="T38" fmla="*/ 45 w 96"/>
                <a:gd name="T39" fmla="*/ 224 h 234"/>
                <a:gd name="T40" fmla="*/ 34 w 96"/>
                <a:gd name="T41" fmla="*/ 234 h 234"/>
                <a:gd name="T42" fmla="*/ 23 w 96"/>
                <a:gd name="T43" fmla="*/ 224 h 234"/>
                <a:gd name="T44" fmla="*/ 23 w 96"/>
                <a:gd name="T45" fmla="*/ 69 h 234"/>
                <a:gd name="T46" fmla="*/ 19 w 96"/>
                <a:gd name="T47" fmla="*/ 69 h 234"/>
                <a:gd name="T48" fmla="*/ 19 w 96"/>
                <a:gd name="T49" fmla="*/ 134 h 234"/>
                <a:gd name="T50" fmla="*/ 9 w 96"/>
                <a:gd name="T51" fmla="*/ 143 h 234"/>
                <a:gd name="T52" fmla="*/ 0 w 96"/>
                <a:gd name="T53" fmla="*/ 134 h 234"/>
                <a:gd name="T54" fmla="*/ 0 w 96"/>
                <a:gd name="T55" fmla="*/ 60 h 234"/>
                <a:gd name="T56" fmla="*/ 25 w 96"/>
                <a:gd name="T57" fmla="*/ 42 h 234"/>
                <a:gd name="T58" fmla="*/ 71 w 96"/>
                <a:gd name="T59" fmla="*/ 42 h 234"/>
                <a:gd name="T60" fmla="*/ 96 w 96"/>
                <a:gd name="T61" fmla="*/ 60 h 234"/>
                <a:gd name="T62" fmla="*/ 96 w 96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6" h="234">
                  <a:moveTo>
                    <a:pt x="68" y="19"/>
                  </a:moveTo>
                  <a:cubicBezTo>
                    <a:pt x="68" y="25"/>
                    <a:pt x="66" y="29"/>
                    <a:pt x="62" y="34"/>
                  </a:cubicBezTo>
                  <a:cubicBezTo>
                    <a:pt x="58" y="38"/>
                    <a:pt x="53" y="40"/>
                    <a:pt x="48" y="40"/>
                  </a:cubicBezTo>
                  <a:cubicBezTo>
                    <a:pt x="43" y="40"/>
                    <a:pt x="38" y="38"/>
                    <a:pt x="34" y="34"/>
                  </a:cubicBezTo>
                  <a:cubicBezTo>
                    <a:pt x="30" y="29"/>
                    <a:pt x="28" y="25"/>
                    <a:pt x="28" y="19"/>
                  </a:cubicBezTo>
                  <a:cubicBezTo>
                    <a:pt x="28" y="14"/>
                    <a:pt x="30" y="9"/>
                    <a:pt x="34" y="6"/>
                  </a:cubicBezTo>
                  <a:cubicBezTo>
                    <a:pt x="38" y="2"/>
                    <a:pt x="43" y="0"/>
                    <a:pt x="48" y="0"/>
                  </a:cubicBezTo>
                  <a:cubicBezTo>
                    <a:pt x="53" y="0"/>
                    <a:pt x="58" y="2"/>
                    <a:pt x="62" y="6"/>
                  </a:cubicBezTo>
                  <a:cubicBezTo>
                    <a:pt x="66" y="9"/>
                    <a:pt x="68" y="14"/>
                    <a:pt x="68" y="19"/>
                  </a:cubicBezTo>
                  <a:close/>
                  <a:moveTo>
                    <a:pt x="96" y="134"/>
                  </a:moveTo>
                  <a:cubicBezTo>
                    <a:pt x="96" y="140"/>
                    <a:pt x="93" y="143"/>
                    <a:pt x="87" y="143"/>
                  </a:cubicBezTo>
                  <a:cubicBezTo>
                    <a:pt x="81" y="143"/>
                    <a:pt x="78" y="140"/>
                    <a:pt x="78" y="134"/>
                  </a:cubicBezTo>
                  <a:cubicBezTo>
                    <a:pt x="78" y="69"/>
                    <a:pt x="78" y="69"/>
                    <a:pt x="78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70" y="234"/>
                    <a:pt x="62" y="234"/>
                  </a:cubicBezTo>
                  <a:cubicBezTo>
                    <a:pt x="55" y="234"/>
                    <a:pt x="51" y="231"/>
                    <a:pt x="51" y="224"/>
                  </a:cubicBezTo>
                  <a:cubicBezTo>
                    <a:pt x="51" y="133"/>
                    <a:pt x="51" y="133"/>
                    <a:pt x="51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2" y="234"/>
                    <a:pt x="34" y="234"/>
                  </a:cubicBezTo>
                  <a:cubicBezTo>
                    <a:pt x="27" y="234"/>
                    <a:pt x="23" y="231"/>
                    <a:pt x="23" y="224"/>
                  </a:cubicBezTo>
                  <a:cubicBezTo>
                    <a:pt x="23" y="69"/>
                    <a:pt x="23" y="69"/>
                    <a:pt x="23" y="69"/>
                  </a:cubicBezTo>
                  <a:cubicBezTo>
                    <a:pt x="19" y="69"/>
                    <a:pt x="19" y="69"/>
                    <a:pt x="19" y="69"/>
                  </a:cubicBezTo>
                  <a:cubicBezTo>
                    <a:pt x="19" y="134"/>
                    <a:pt x="19" y="134"/>
                    <a:pt x="19" y="134"/>
                  </a:cubicBezTo>
                  <a:cubicBezTo>
                    <a:pt x="19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9" y="42"/>
                    <a:pt x="25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8" y="42"/>
                    <a:pt x="96" y="48"/>
                    <a:pt x="96" y="60"/>
                  </a:cubicBezTo>
                  <a:lnTo>
                    <a:pt x="96" y="134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500" name="Freeform 9"/>
            <p:cNvSpPr>
              <a:spLocks noEditPoints="1"/>
            </p:cNvSpPr>
            <p:nvPr/>
          </p:nvSpPr>
          <p:spPr bwMode="auto">
            <a:xfrm>
              <a:off x="1629440" y="2030581"/>
              <a:ext cx="275167" cy="679451"/>
            </a:xfrm>
            <a:custGeom>
              <a:avLst/>
              <a:gdLst>
                <a:gd name="T0" fmla="*/ 67 w 95"/>
                <a:gd name="T1" fmla="*/ 19 h 234"/>
                <a:gd name="T2" fmla="*/ 61 w 95"/>
                <a:gd name="T3" fmla="*/ 34 h 234"/>
                <a:gd name="T4" fmla="*/ 47 w 95"/>
                <a:gd name="T5" fmla="*/ 40 h 234"/>
                <a:gd name="T6" fmla="*/ 33 w 95"/>
                <a:gd name="T7" fmla="*/ 34 h 234"/>
                <a:gd name="T8" fmla="*/ 27 w 95"/>
                <a:gd name="T9" fmla="*/ 19 h 234"/>
                <a:gd name="T10" fmla="*/ 33 w 95"/>
                <a:gd name="T11" fmla="*/ 6 h 234"/>
                <a:gd name="T12" fmla="*/ 47 w 95"/>
                <a:gd name="T13" fmla="*/ 0 h 234"/>
                <a:gd name="T14" fmla="*/ 61 w 95"/>
                <a:gd name="T15" fmla="*/ 6 h 234"/>
                <a:gd name="T16" fmla="*/ 67 w 95"/>
                <a:gd name="T17" fmla="*/ 19 h 234"/>
                <a:gd name="T18" fmla="*/ 95 w 95"/>
                <a:gd name="T19" fmla="*/ 134 h 234"/>
                <a:gd name="T20" fmla="*/ 86 w 95"/>
                <a:gd name="T21" fmla="*/ 143 h 234"/>
                <a:gd name="T22" fmla="*/ 77 w 95"/>
                <a:gd name="T23" fmla="*/ 134 h 234"/>
                <a:gd name="T24" fmla="*/ 77 w 95"/>
                <a:gd name="T25" fmla="*/ 69 h 234"/>
                <a:gd name="T26" fmla="*/ 73 w 95"/>
                <a:gd name="T27" fmla="*/ 69 h 234"/>
                <a:gd name="T28" fmla="*/ 73 w 95"/>
                <a:gd name="T29" fmla="*/ 224 h 234"/>
                <a:gd name="T30" fmla="*/ 61 w 95"/>
                <a:gd name="T31" fmla="*/ 234 h 234"/>
                <a:gd name="T32" fmla="*/ 50 w 95"/>
                <a:gd name="T33" fmla="*/ 224 h 234"/>
                <a:gd name="T34" fmla="*/ 50 w 95"/>
                <a:gd name="T35" fmla="*/ 133 h 234"/>
                <a:gd name="T36" fmla="*/ 45 w 95"/>
                <a:gd name="T37" fmla="*/ 133 h 234"/>
                <a:gd name="T38" fmla="*/ 45 w 95"/>
                <a:gd name="T39" fmla="*/ 224 h 234"/>
                <a:gd name="T40" fmla="*/ 33 w 95"/>
                <a:gd name="T41" fmla="*/ 234 h 234"/>
                <a:gd name="T42" fmla="*/ 22 w 95"/>
                <a:gd name="T43" fmla="*/ 224 h 234"/>
                <a:gd name="T44" fmla="*/ 22 w 95"/>
                <a:gd name="T45" fmla="*/ 69 h 234"/>
                <a:gd name="T46" fmla="*/ 18 w 95"/>
                <a:gd name="T47" fmla="*/ 69 h 234"/>
                <a:gd name="T48" fmla="*/ 18 w 95"/>
                <a:gd name="T49" fmla="*/ 134 h 234"/>
                <a:gd name="T50" fmla="*/ 9 w 95"/>
                <a:gd name="T51" fmla="*/ 143 h 234"/>
                <a:gd name="T52" fmla="*/ 0 w 95"/>
                <a:gd name="T53" fmla="*/ 134 h 234"/>
                <a:gd name="T54" fmla="*/ 0 w 95"/>
                <a:gd name="T55" fmla="*/ 60 h 234"/>
                <a:gd name="T56" fmla="*/ 24 w 95"/>
                <a:gd name="T57" fmla="*/ 42 h 234"/>
                <a:gd name="T58" fmla="*/ 71 w 95"/>
                <a:gd name="T59" fmla="*/ 42 h 234"/>
                <a:gd name="T60" fmla="*/ 95 w 95"/>
                <a:gd name="T61" fmla="*/ 60 h 234"/>
                <a:gd name="T62" fmla="*/ 95 w 95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5" h="234">
                  <a:moveTo>
                    <a:pt x="67" y="19"/>
                  </a:moveTo>
                  <a:cubicBezTo>
                    <a:pt x="67" y="25"/>
                    <a:pt x="65" y="29"/>
                    <a:pt x="61" y="34"/>
                  </a:cubicBezTo>
                  <a:cubicBezTo>
                    <a:pt x="57" y="38"/>
                    <a:pt x="53" y="40"/>
                    <a:pt x="47" y="40"/>
                  </a:cubicBezTo>
                  <a:cubicBezTo>
                    <a:pt x="42" y="40"/>
                    <a:pt x="37" y="38"/>
                    <a:pt x="33" y="34"/>
                  </a:cubicBezTo>
                  <a:cubicBezTo>
                    <a:pt x="29" y="29"/>
                    <a:pt x="27" y="25"/>
                    <a:pt x="27" y="19"/>
                  </a:cubicBezTo>
                  <a:cubicBezTo>
                    <a:pt x="27" y="14"/>
                    <a:pt x="29" y="9"/>
                    <a:pt x="33" y="6"/>
                  </a:cubicBezTo>
                  <a:cubicBezTo>
                    <a:pt x="37" y="2"/>
                    <a:pt x="42" y="0"/>
                    <a:pt x="47" y="0"/>
                  </a:cubicBezTo>
                  <a:cubicBezTo>
                    <a:pt x="53" y="0"/>
                    <a:pt x="57" y="2"/>
                    <a:pt x="61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5" y="134"/>
                  </a:moveTo>
                  <a:cubicBezTo>
                    <a:pt x="95" y="140"/>
                    <a:pt x="92" y="143"/>
                    <a:pt x="86" y="143"/>
                  </a:cubicBezTo>
                  <a:cubicBezTo>
                    <a:pt x="80" y="143"/>
                    <a:pt x="77" y="140"/>
                    <a:pt x="77" y="134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1" y="234"/>
                  </a:cubicBezTo>
                  <a:cubicBezTo>
                    <a:pt x="54" y="234"/>
                    <a:pt x="50" y="231"/>
                    <a:pt x="50" y="224"/>
                  </a:cubicBezTo>
                  <a:cubicBezTo>
                    <a:pt x="50" y="133"/>
                    <a:pt x="50" y="133"/>
                    <a:pt x="50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3" y="234"/>
                  </a:cubicBezTo>
                  <a:cubicBezTo>
                    <a:pt x="26" y="234"/>
                    <a:pt x="22" y="231"/>
                    <a:pt x="22" y="224"/>
                  </a:cubicBezTo>
                  <a:cubicBezTo>
                    <a:pt x="22" y="69"/>
                    <a:pt x="22" y="69"/>
                    <a:pt x="22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4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5" y="48"/>
                    <a:pt x="95" y="60"/>
                  </a:cubicBezTo>
                  <a:lnTo>
                    <a:pt x="95" y="134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501" name="Freeform 10"/>
            <p:cNvSpPr>
              <a:spLocks noEditPoints="1"/>
            </p:cNvSpPr>
            <p:nvPr/>
          </p:nvSpPr>
          <p:spPr bwMode="auto">
            <a:xfrm>
              <a:off x="4558907" y="2030581"/>
              <a:ext cx="277284" cy="679451"/>
            </a:xfrm>
            <a:custGeom>
              <a:avLst/>
              <a:gdLst>
                <a:gd name="T0" fmla="*/ 67 w 95"/>
                <a:gd name="T1" fmla="*/ 19 h 234"/>
                <a:gd name="T2" fmla="*/ 61 w 95"/>
                <a:gd name="T3" fmla="*/ 34 h 234"/>
                <a:gd name="T4" fmla="*/ 47 w 95"/>
                <a:gd name="T5" fmla="*/ 40 h 234"/>
                <a:gd name="T6" fmla="*/ 33 w 95"/>
                <a:gd name="T7" fmla="*/ 34 h 234"/>
                <a:gd name="T8" fmla="*/ 27 w 95"/>
                <a:gd name="T9" fmla="*/ 19 h 234"/>
                <a:gd name="T10" fmla="*/ 33 w 95"/>
                <a:gd name="T11" fmla="*/ 6 h 234"/>
                <a:gd name="T12" fmla="*/ 47 w 95"/>
                <a:gd name="T13" fmla="*/ 0 h 234"/>
                <a:gd name="T14" fmla="*/ 61 w 95"/>
                <a:gd name="T15" fmla="*/ 6 h 234"/>
                <a:gd name="T16" fmla="*/ 67 w 95"/>
                <a:gd name="T17" fmla="*/ 19 h 234"/>
                <a:gd name="T18" fmla="*/ 95 w 95"/>
                <a:gd name="T19" fmla="*/ 134 h 234"/>
                <a:gd name="T20" fmla="*/ 86 w 95"/>
                <a:gd name="T21" fmla="*/ 143 h 234"/>
                <a:gd name="T22" fmla="*/ 77 w 95"/>
                <a:gd name="T23" fmla="*/ 134 h 234"/>
                <a:gd name="T24" fmla="*/ 77 w 95"/>
                <a:gd name="T25" fmla="*/ 69 h 234"/>
                <a:gd name="T26" fmla="*/ 73 w 95"/>
                <a:gd name="T27" fmla="*/ 69 h 234"/>
                <a:gd name="T28" fmla="*/ 73 w 95"/>
                <a:gd name="T29" fmla="*/ 224 h 234"/>
                <a:gd name="T30" fmla="*/ 61 w 95"/>
                <a:gd name="T31" fmla="*/ 234 h 234"/>
                <a:gd name="T32" fmla="*/ 50 w 95"/>
                <a:gd name="T33" fmla="*/ 224 h 234"/>
                <a:gd name="T34" fmla="*/ 50 w 95"/>
                <a:gd name="T35" fmla="*/ 133 h 234"/>
                <a:gd name="T36" fmla="*/ 44 w 95"/>
                <a:gd name="T37" fmla="*/ 133 h 234"/>
                <a:gd name="T38" fmla="*/ 44 w 95"/>
                <a:gd name="T39" fmla="*/ 224 h 234"/>
                <a:gd name="T40" fmla="*/ 33 w 95"/>
                <a:gd name="T41" fmla="*/ 234 h 234"/>
                <a:gd name="T42" fmla="*/ 22 w 95"/>
                <a:gd name="T43" fmla="*/ 224 h 234"/>
                <a:gd name="T44" fmla="*/ 22 w 95"/>
                <a:gd name="T45" fmla="*/ 69 h 234"/>
                <a:gd name="T46" fmla="*/ 18 w 95"/>
                <a:gd name="T47" fmla="*/ 69 h 234"/>
                <a:gd name="T48" fmla="*/ 18 w 95"/>
                <a:gd name="T49" fmla="*/ 134 h 234"/>
                <a:gd name="T50" fmla="*/ 9 w 95"/>
                <a:gd name="T51" fmla="*/ 143 h 234"/>
                <a:gd name="T52" fmla="*/ 0 w 95"/>
                <a:gd name="T53" fmla="*/ 134 h 234"/>
                <a:gd name="T54" fmla="*/ 0 w 95"/>
                <a:gd name="T55" fmla="*/ 60 h 234"/>
                <a:gd name="T56" fmla="*/ 24 w 95"/>
                <a:gd name="T57" fmla="*/ 42 h 234"/>
                <a:gd name="T58" fmla="*/ 71 w 95"/>
                <a:gd name="T59" fmla="*/ 42 h 234"/>
                <a:gd name="T60" fmla="*/ 95 w 95"/>
                <a:gd name="T61" fmla="*/ 60 h 234"/>
                <a:gd name="T62" fmla="*/ 95 w 95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5" h="234">
                  <a:moveTo>
                    <a:pt x="67" y="19"/>
                  </a:moveTo>
                  <a:cubicBezTo>
                    <a:pt x="67" y="25"/>
                    <a:pt x="65" y="29"/>
                    <a:pt x="61" y="34"/>
                  </a:cubicBezTo>
                  <a:cubicBezTo>
                    <a:pt x="57" y="38"/>
                    <a:pt x="53" y="40"/>
                    <a:pt x="47" y="40"/>
                  </a:cubicBezTo>
                  <a:cubicBezTo>
                    <a:pt x="42" y="40"/>
                    <a:pt x="37" y="38"/>
                    <a:pt x="33" y="34"/>
                  </a:cubicBezTo>
                  <a:cubicBezTo>
                    <a:pt x="29" y="29"/>
                    <a:pt x="27" y="25"/>
                    <a:pt x="27" y="19"/>
                  </a:cubicBezTo>
                  <a:cubicBezTo>
                    <a:pt x="27" y="14"/>
                    <a:pt x="29" y="9"/>
                    <a:pt x="33" y="6"/>
                  </a:cubicBezTo>
                  <a:cubicBezTo>
                    <a:pt x="37" y="2"/>
                    <a:pt x="42" y="0"/>
                    <a:pt x="47" y="0"/>
                  </a:cubicBezTo>
                  <a:cubicBezTo>
                    <a:pt x="53" y="0"/>
                    <a:pt x="57" y="2"/>
                    <a:pt x="61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5" y="134"/>
                  </a:moveTo>
                  <a:cubicBezTo>
                    <a:pt x="95" y="140"/>
                    <a:pt x="92" y="143"/>
                    <a:pt x="86" y="143"/>
                  </a:cubicBezTo>
                  <a:cubicBezTo>
                    <a:pt x="80" y="143"/>
                    <a:pt x="77" y="140"/>
                    <a:pt x="77" y="134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1" y="234"/>
                  </a:cubicBezTo>
                  <a:cubicBezTo>
                    <a:pt x="54" y="234"/>
                    <a:pt x="50" y="231"/>
                    <a:pt x="50" y="224"/>
                  </a:cubicBezTo>
                  <a:cubicBezTo>
                    <a:pt x="50" y="133"/>
                    <a:pt x="50" y="133"/>
                    <a:pt x="50" y="133"/>
                  </a:cubicBezTo>
                  <a:cubicBezTo>
                    <a:pt x="44" y="133"/>
                    <a:pt x="44" y="133"/>
                    <a:pt x="44" y="133"/>
                  </a:cubicBezTo>
                  <a:cubicBezTo>
                    <a:pt x="44" y="224"/>
                    <a:pt x="44" y="224"/>
                    <a:pt x="44" y="224"/>
                  </a:cubicBezTo>
                  <a:cubicBezTo>
                    <a:pt x="44" y="231"/>
                    <a:pt x="41" y="234"/>
                    <a:pt x="33" y="234"/>
                  </a:cubicBezTo>
                  <a:cubicBezTo>
                    <a:pt x="26" y="234"/>
                    <a:pt x="22" y="231"/>
                    <a:pt x="22" y="224"/>
                  </a:cubicBezTo>
                  <a:cubicBezTo>
                    <a:pt x="22" y="69"/>
                    <a:pt x="22" y="69"/>
                    <a:pt x="22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4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5" y="48"/>
                    <a:pt x="95" y="60"/>
                  </a:cubicBezTo>
                  <a:lnTo>
                    <a:pt x="95" y="13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502" name="Freeform 11"/>
            <p:cNvSpPr>
              <a:spLocks noEditPoints="1"/>
            </p:cNvSpPr>
            <p:nvPr/>
          </p:nvSpPr>
          <p:spPr bwMode="auto">
            <a:xfrm>
              <a:off x="2797840" y="2030581"/>
              <a:ext cx="279400" cy="679451"/>
            </a:xfrm>
            <a:custGeom>
              <a:avLst/>
              <a:gdLst>
                <a:gd name="T0" fmla="*/ 68 w 96"/>
                <a:gd name="T1" fmla="*/ 19 h 234"/>
                <a:gd name="T2" fmla="*/ 62 w 96"/>
                <a:gd name="T3" fmla="*/ 34 h 234"/>
                <a:gd name="T4" fmla="*/ 48 w 96"/>
                <a:gd name="T5" fmla="*/ 40 h 234"/>
                <a:gd name="T6" fmla="*/ 34 w 96"/>
                <a:gd name="T7" fmla="*/ 34 h 234"/>
                <a:gd name="T8" fmla="*/ 28 w 96"/>
                <a:gd name="T9" fmla="*/ 19 h 234"/>
                <a:gd name="T10" fmla="*/ 34 w 96"/>
                <a:gd name="T11" fmla="*/ 6 h 234"/>
                <a:gd name="T12" fmla="*/ 48 w 96"/>
                <a:gd name="T13" fmla="*/ 0 h 234"/>
                <a:gd name="T14" fmla="*/ 62 w 96"/>
                <a:gd name="T15" fmla="*/ 6 h 234"/>
                <a:gd name="T16" fmla="*/ 68 w 96"/>
                <a:gd name="T17" fmla="*/ 19 h 234"/>
                <a:gd name="T18" fmla="*/ 96 w 96"/>
                <a:gd name="T19" fmla="*/ 134 h 234"/>
                <a:gd name="T20" fmla="*/ 87 w 96"/>
                <a:gd name="T21" fmla="*/ 143 h 234"/>
                <a:gd name="T22" fmla="*/ 78 w 96"/>
                <a:gd name="T23" fmla="*/ 134 h 234"/>
                <a:gd name="T24" fmla="*/ 78 w 96"/>
                <a:gd name="T25" fmla="*/ 69 h 234"/>
                <a:gd name="T26" fmla="*/ 73 w 96"/>
                <a:gd name="T27" fmla="*/ 69 h 234"/>
                <a:gd name="T28" fmla="*/ 73 w 96"/>
                <a:gd name="T29" fmla="*/ 224 h 234"/>
                <a:gd name="T30" fmla="*/ 62 w 96"/>
                <a:gd name="T31" fmla="*/ 234 h 234"/>
                <a:gd name="T32" fmla="*/ 51 w 96"/>
                <a:gd name="T33" fmla="*/ 224 h 234"/>
                <a:gd name="T34" fmla="*/ 51 w 96"/>
                <a:gd name="T35" fmla="*/ 133 h 234"/>
                <a:gd name="T36" fmla="*/ 45 w 96"/>
                <a:gd name="T37" fmla="*/ 133 h 234"/>
                <a:gd name="T38" fmla="*/ 45 w 96"/>
                <a:gd name="T39" fmla="*/ 224 h 234"/>
                <a:gd name="T40" fmla="*/ 34 w 96"/>
                <a:gd name="T41" fmla="*/ 234 h 234"/>
                <a:gd name="T42" fmla="*/ 23 w 96"/>
                <a:gd name="T43" fmla="*/ 224 h 234"/>
                <a:gd name="T44" fmla="*/ 23 w 96"/>
                <a:gd name="T45" fmla="*/ 69 h 234"/>
                <a:gd name="T46" fmla="*/ 18 w 96"/>
                <a:gd name="T47" fmla="*/ 69 h 234"/>
                <a:gd name="T48" fmla="*/ 18 w 96"/>
                <a:gd name="T49" fmla="*/ 134 h 234"/>
                <a:gd name="T50" fmla="*/ 9 w 96"/>
                <a:gd name="T51" fmla="*/ 143 h 234"/>
                <a:gd name="T52" fmla="*/ 0 w 96"/>
                <a:gd name="T53" fmla="*/ 134 h 234"/>
                <a:gd name="T54" fmla="*/ 0 w 96"/>
                <a:gd name="T55" fmla="*/ 60 h 234"/>
                <a:gd name="T56" fmla="*/ 25 w 96"/>
                <a:gd name="T57" fmla="*/ 42 h 234"/>
                <a:gd name="T58" fmla="*/ 71 w 96"/>
                <a:gd name="T59" fmla="*/ 42 h 234"/>
                <a:gd name="T60" fmla="*/ 96 w 96"/>
                <a:gd name="T61" fmla="*/ 60 h 234"/>
                <a:gd name="T62" fmla="*/ 96 w 96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6" h="234">
                  <a:moveTo>
                    <a:pt x="68" y="19"/>
                  </a:moveTo>
                  <a:cubicBezTo>
                    <a:pt x="68" y="25"/>
                    <a:pt x="66" y="29"/>
                    <a:pt x="62" y="34"/>
                  </a:cubicBezTo>
                  <a:cubicBezTo>
                    <a:pt x="58" y="38"/>
                    <a:pt x="53" y="40"/>
                    <a:pt x="48" y="40"/>
                  </a:cubicBezTo>
                  <a:cubicBezTo>
                    <a:pt x="43" y="40"/>
                    <a:pt x="38" y="38"/>
                    <a:pt x="34" y="34"/>
                  </a:cubicBezTo>
                  <a:cubicBezTo>
                    <a:pt x="30" y="29"/>
                    <a:pt x="28" y="25"/>
                    <a:pt x="28" y="19"/>
                  </a:cubicBezTo>
                  <a:cubicBezTo>
                    <a:pt x="28" y="14"/>
                    <a:pt x="30" y="9"/>
                    <a:pt x="34" y="6"/>
                  </a:cubicBezTo>
                  <a:cubicBezTo>
                    <a:pt x="38" y="2"/>
                    <a:pt x="42" y="0"/>
                    <a:pt x="48" y="0"/>
                  </a:cubicBezTo>
                  <a:cubicBezTo>
                    <a:pt x="53" y="0"/>
                    <a:pt x="58" y="2"/>
                    <a:pt x="62" y="6"/>
                  </a:cubicBezTo>
                  <a:cubicBezTo>
                    <a:pt x="66" y="9"/>
                    <a:pt x="68" y="14"/>
                    <a:pt x="68" y="19"/>
                  </a:cubicBezTo>
                  <a:close/>
                  <a:moveTo>
                    <a:pt x="96" y="134"/>
                  </a:moveTo>
                  <a:cubicBezTo>
                    <a:pt x="96" y="140"/>
                    <a:pt x="93" y="143"/>
                    <a:pt x="87" y="143"/>
                  </a:cubicBezTo>
                  <a:cubicBezTo>
                    <a:pt x="81" y="143"/>
                    <a:pt x="78" y="140"/>
                    <a:pt x="78" y="134"/>
                  </a:cubicBezTo>
                  <a:cubicBezTo>
                    <a:pt x="78" y="69"/>
                    <a:pt x="78" y="69"/>
                    <a:pt x="78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70" y="234"/>
                    <a:pt x="62" y="234"/>
                  </a:cubicBezTo>
                  <a:cubicBezTo>
                    <a:pt x="55" y="234"/>
                    <a:pt x="51" y="231"/>
                    <a:pt x="51" y="224"/>
                  </a:cubicBezTo>
                  <a:cubicBezTo>
                    <a:pt x="51" y="133"/>
                    <a:pt x="51" y="133"/>
                    <a:pt x="51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2" y="234"/>
                    <a:pt x="34" y="234"/>
                  </a:cubicBezTo>
                  <a:cubicBezTo>
                    <a:pt x="27" y="234"/>
                    <a:pt x="23" y="231"/>
                    <a:pt x="23" y="224"/>
                  </a:cubicBezTo>
                  <a:cubicBezTo>
                    <a:pt x="23" y="69"/>
                    <a:pt x="23" y="69"/>
                    <a:pt x="23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9" y="42"/>
                    <a:pt x="25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8" y="42"/>
                    <a:pt x="96" y="48"/>
                    <a:pt x="96" y="60"/>
                  </a:cubicBezTo>
                  <a:lnTo>
                    <a:pt x="96" y="134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503" name="Freeform 13"/>
            <p:cNvSpPr>
              <a:spLocks noEditPoints="1"/>
            </p:cNvSpPr>
            <p:nvPr/>
          </p:nvSpPr>
          <p:spPr bwMode="auto">
            <a:xfrm>
              <a:off x="3384156" y="2030581"/>
              <a:ext cx="277284" cy="679451"/>
            </a:xfrm>
            <a:custGeom>
              <a:avLst/>
              <a:gdLst>
                <a:gd name="T0" fmla="*/ 67 w 95"/>
                <a:gd name="T1" fmla="*/ 19 h 234"/>
                <a:gd name="T2" fmla="*/ 61 w 95"/>
                <a:gd name="T3" fmla="*/ 34 h 234"/>
                <a:gd name="T4" fmla="*/ 47 w 95"/>
                <a:gd name="T5" fmla="*/ 40 h 234"/>
                <a:gd name="T6" fmla="*/ 33 w 95"/>
                <a:gd name="T7" fmla="*/ 34 h 234"/>
                <a:gd name="T8" fmla="*/ 28 w 95"/>
                <a:gd name="T9" fmla="*/ 19 h 234"/>
                <a:gd name="T10" fmla="*/ 33 w 95"/>
                <a:gd name="T11" fmla="*/ 6 h 234"/>
                <a:gd name="T12" fmla="*/ 47 w 95"/>
                <a:gd name="T13" fmla="*/ 0 h 234"/>
                <a:gd name="T14" fmla="*/ 61 w 95"/>
                <a:gd name="T15" fmla="*/ 6 h 234"/>
                <a:gd name="T16" fmla="*/ 67 w 95"/>
                <a:gd name="T17" fmla="*/ 19 h 234"/>
                <a:gd name="T18" fmla="*/ 95 w 95"/>
                <a:gd name="T19" fmla="*/ 134 h 234"/>
                <a:gd name="T20" fmla="*/ 86 w 95"/>
                <a:gd name="T21" fmla="*/ 143 h 234"/>
                <a:gd name="T22" fmla="*/ 77 w 95"/>
                <a:gd name="T23" fmla="*/ 134 h 234"/>
                <a:gd name="T24" fmla="*/ 77 w 95"/>
                <a:gd name="T25" fmla="*/ 69 h 234"/>
                <a:gd name="T26" fmla="*/ 73 w 95"/>
                <a:gd name="T27" fmla="*/ 69 h 234"/>
                <a:gd name="T28" fmla="*/ 73 w 95"/>
                <a:gd name="T29" fmla="*/ 224 h 234"/>
                <a:gd name="T30" fmla="*/ 62 w 95"/>
                <a:gd name="T31" fmla="*/ 234 h 234"/>
                <a:gd name="T32" fmla="*/ 50 w 95"/>
                <a:gd name="T33" fmla="*/ 224 h 234"/>
                <a:gd name="T34" fmla="*/ 50 w 95"/>
                <a:gd name="T35" fmla="*/ 133 h 234"/>
                <a:gd name="T36" fmla="*/ 45 w 95"/>
                <a:gd name="T37" fmla="*/ 133 h 234"/>
                <a:gd name="T38" fmla="*/ 45 w 95"/>
                <a:gd name="T39" fmla="*/ 224 h 234"/>
                <a:gd name="T40" fmla="*/ 33 w 95"/>
                <a:gd name="T41" fmla="*/ 234 h 234"/>
                <a:gd name="T42" fmla="*/ 22 w 95"/>
                <a:gd name="T43" fmla="*/ 224 h 234"/>
                <a:gd name="T44" fmla="*/ 22 w 95"/>
                <a:gd name="T45" fmla="*/ 69 h 234"/>
                <a:gd name="T46" fmla="*/ 18 w 95"/>
                <a:gd name="T47" fmla="*/ 69 h 234"/>
                <a:gd name="T48" fmla="*/ 18 w 95"/>
                <a:gd name="T49" fmla="*/ 134 h 234"/>
                <a:gd name="T50" fmla="*/ 9 w 95"/>
                <a:gd name="T51" fmla="*/ 143 h 234"/>
                <a:gd name="T52" fmla="*/ 0 w 95"/>
                <a:gd name="T53" fmla="*/ 134 h 234"/>
                <a:gd name="T54" fmla="*/ 0 w 95"/>
                <a:gd name="T55" fmla="*/ 60 h 234"/>
                <a:gd name="T56" fmla="*/ 24 w 95"/>
                <a:gd name="T57" fmla="*/ 42 h 234"/>
                <a:gd name="T58" fmla="*/ 71 w 95"/>
                <a:gd name="T59" fmla="*/ 42 h 234"/>
                <a:gd name="T60" fmla="*/ 95 w 95"/>
                <a:gd name="T61" fmla="*/ 60 h 234"/>
                <a:gd name="T62" fmla="*/ 95 w 95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5" h="234">
                  <a:moveTo>
                    <a:pt x="67" y="19"/>
                  </a:moveTo>
                  <a:cubicBezTo>
                    <a:pt x="67" y="25"/>
                    <a:pt x="65" y="29"/>
                    <a:pt x="61" y="34"/>
                  </a:cubicBezTo>
                  <a:cubicBezTo>
                    <a:pt x="57" y="38"/>
                    <a:pt x="53" y="40"/>
                    <a:pt x="47" y="40"/>
                  </a:cubicBezTo>
                  <a:cubicBezTo>
                    <a:pt x="42" y="40"/>
                    <a:pt x="37" y="38"/>
                    <a:pt x="33" y="34"/>
                  </a:cubicBezTo>
                  <a:cubicBezTo>
                    <a:pt x="30" y="29"/>
                    <a:pt x="28" y="25"/>
                    <a:pt x="28" y="19"/>
                  </a:cubicBezTo>
                  <a:cubicBezTo>
                    <a:pt x="28" y="14"/>
                    <a:pt x="30" y="9"/>
                    <a:pt x="33" y="6"/>
                  </a:cubicBezTo>
                  <a:cubicBezTo>
                    <a:pt x="37" y="2"/>
                    <a:pt x="42" y="0"/>
                    <a:pt x="47" y="0"/>
                  </a:cubicBezTo>
                  <a:cubicBezTo>
                    <a:pt x="53" y="0"/>
                    <a:pt x="57" y="2"/>
                    <a:pt x="61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5" y="134"/>
                  </a:moveTo>
                  <a:cubicBezTo>
                    <a:pt x="95" y="140"/>
                    <a:pt x="92" y="143"/>
                    <a:pt x="86" y="143"/>
                  </a:cubicBezTo>
                  <a:cubicBezTo>
                    <a:pt x="80" y="143"/>
                    <a:pt x="77" y="140"/>
                    <a:pt x="77" y="134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2" y="234"/>
                  </a:cubicBezTo>
                  <a:cubicBezTo>
                    <a:pt x="54" y="234"/>
                    <a:pt x="50" y="231"/>
                    <a:pt x="50" y="224"/>
                  </a:cubicBezTo>
                  <a:cubicBezTo>
                    <a:pt x="50" y="133"/>
                    <a:pt x="50" y="133"/>
                    <a:pt x="50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3" y="234"/>
                  </a:cubicBezTo>
                  <a:cubicBezTo>
                    <a:pt x="26" y="234"/>
                    <a:pt x="22" y="231"/>
                    <a:pt x="22" y="224"/>
                  </a:cubicBezTo>
                  <a:cubicBezTo>
                    <a:pt x="22" y="69"/>
                    <a:pt x="22" y="69"/>
                    <a:pt x="22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4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5" y="48"/>
                    <a:pt x="95" y="60"/>
                  </a:cubicBezTo>
                  <a:lnTo>
                    <a:pt x="95" y="134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504" name="Freeform 15"/>
            <p:cNvSpPr>
              <a:spLocks noEditPoints="1"/>
            </p:cNvSpPr>
            <p:nvPr/>
          </p:nvSpPr>
          <p:spPr bwMode="auto">
            <a:xfrm>
              <a:off x="1337340" y="2030581"/>
              <a:ext cx="279400" cy="679451"/>
            </a:xfrm>
            <a:custGeom>
              <a:avLst/>
              <a:gdLst>
                <a:gd name="T0" fmla="*/ 67 w 96"/>
                <a:gd name="T1" fmla="*/ 19 h 234"/>
                <a:gd name="T2" fmla="*/ 62 w 96"/>
                <a:gd name="T3" fmla="*/ 34 h 234"/>
                <a:gd name="T4" fmla="*/ 48 w 96"/>
                <a:gd name="T5" fmla="*/ 40 h 234"/>
                <a:gd name="T6" fmla="*/ 34 w 96"/>
                <a:gd name="T7" fmla="*/ 34 h 234"/>
                <a:gd name="T8" fmla="*/ 28 w 96"/>
                <a:gd name="T9" fmla="*/ 19 h 234"/>
                <a:gd name="T10" fmla="*/ 34 w 96"/>
                <a:gd name="T11" fmla="*/ 6 h 234"/>
                <a:gd name="T12" fmla="*/ 48 w 96"/>
                <a:gd name="T13" fmla="*/ 0 h 234"/>
                <a:gd name="T14" fmla="*/ 62 w 96"/>
                <a:gd name="T15" fmla="*/ 6 h 234"/>
                <a:gd name="T16" fmla="*/ 67 w 96"/>
                <a:gd name="T17" fmla="*/ 19 h 234"/>
                <a:gd name="T18" fmla="*/ 96 w 96"/>
                <a:gd name="T19" fmla="*/ 134 h 234"/>
                <a:gd name="T20" fmla="*/ 87 w 96"/>
                <a:gd name="T21" fmla="*/ 143 h 234"/>
                <a:gd name="T22" fmla="*/ 78 w 96"/>
                <a:gd name="T23" fmla="*/ 134 h 234"/>
                <a:gd name="T24" fmla="*/ 78 w 96"/>
                <a:gd name="T25" fmla="*/ 69 h 234"/>
                <a:gd name="T26" fmla="*/ 73 w 96"/>
                <a:gd name="T27" fmla="*/ 69 h 234"/>
                <a:gd name="T28" fmla="*/ 73 w 96"/>
                <a:gd name="T29" fmla="*/ 224 h 234"/>
                <a:gd name="T30" fmla="*/ 62 w 96"/>
                <a:gd name="T31" fmla="*/ 234 h 234"/>
                <a:gd name="T32" fmla="*/ 51 w 96"/>
                <a:gd name="T33" fmla="*/ 224 h 234"/>
                <a:gd name="T34" fmla="*/ 51 w 96"/>
                <a:gd name="T35" fmla="*/ 133 h 234"/>
                <a:gd name="T36" fmla="*/ 45 w 96"/>
                <a:gd name="T37" fmla="*/ 133 h 234"/>
                <a:gd name="T38" fmla="*/ 45 w 96"/>
                <a:gd name="T39" fmla="*/ 224 h 234"/>
                <a:gd name="T40" fmla="*/ 34 w 96"/>
                <a:gd name="T41" fmla="*/ 234 h 234"/>
                <a:gd name="T42" fmla="*/ 23 w 96"/>
                <a:gd name="T43" fmla="*/ 224 h 234"/>
                <a:gd name="T44" fmla="*/ 23 w 96"/>
                <a:gd name="T45" fmla="*/ 69 h 234"/>
                <a:gd name="T46" fmla="*/ 18 w 96"/>
                <a:gd name="T47" fmla="*/ 69 h 234"/>
                <a:gd name="T48" fmla="*/ 18 w 96"/>
                <a:gd name="T49" fmla="*/ 134 h 234"/>
                <a:gd name="T50" fmla="*/ 9 w 96"/>
                <a:gd name="T51" fmla="*/ 143 h 234"/>
                <a:gd name="T52" fmla="*/ 0 w 96"/>
                <a:gd name="T53" fmla="*/ 134 h 234"/>
                <a:gd name="T54" fmla="*/ 0 w 96"/>
                <a:gd name="T55" fmla="*/ 60 h 234"/>
                <a:gd name="T56" fmla="*/ 25 w 96"/>
                <a:gd name="T57" fmla="*/ 42 h 234"/>
                <a:gd name="T58" fmla="*/ 71 w 96"/>
                <a:gd name="T59" fmla="*/ 42 h 234"/>
                <a:gd name="T60" fmla="*/ 96 w 96"/>
                <a:gd name="T61" fmla="*/ 60 h 234"/>
                <a:gd name="T62" fmla="*/ 96 w 96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6" h="234">
                  <a:moveTo>
                    <a:pt x="67" y="19"/>
                  </a:moveTo>
                  <a:cubicBezTo>
                    <a:pt x="67" y="25"/>
                    <a:pt x="65" y="29"/>
                    <a:pt x="62" y="34"/>
                  </a:cubicBezTo>
                  <a:cubicBezTo>
                    <a:pt x="58" y="38"/>
                    <a:pt x="53" y="40"/>
                    <a:pt x="48" y="40"/>
                  </a:cubicBezTo>
                  <a:cubicBezTo>
                    <a:pt x="42" y="40"/>
                    <a:pt x="38" y="38"/>
                    <a:pt x="34" y="34"/>
                  </a:cubicBezTo>
                  <a:cubicBezTo>
                    <a:pt x="30" y="29"/>
                    <a:pt x="28" y="25"/>
                    <a:pt x="28" y="19"/>
                  </a:cubicBezTo>
                  <a:cubicBezTo>
                    <a:pt x="28" y="14"/>
                    <a:pt x="30" y="9"/>
                    <a:pt x="34" y="6"/>
                  </a:cubicBezTo>
                  <a:cubicBezTo>
                    <a:pt x="38" y="2"/>
                    <a:pt x="42" y="0"/>
                    <a:pt x="48" y="0"/>
                  </a:cubicBezTo>
                  <a:cubicBezTo>
                    <a:pt x="53" y="0"/>
                    <a:pt x="58" y="2"/>
                    <a:pt x="62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6" y="134"/>
                  </a:moveTo>
                  <a:cubicBezTo>
                    <a:pt x="96" y="140"/>
                    <a:pt x="93" y="143"/>
                    <a:pt x="87" y="143"/>
                  </a:cubicBezTo>
                  <a:cubicBezTo>
                    <a:pt x="81" y="143"/>
                    <a:pt x="78" y="140"/>
                    <a:pt x="78" y="134"/>
                  </a:cubicBezTo>
                  <a:cubicBezTo>
                    <a:pt x="78" y="69"/>
                    <a:pt x="78" y="69"/>
                    <a:pt x="78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2" y="234"/>
                  </a:cubicBezTo>
                  <a:cubicBezTo>
                    <a:pt x="54" y="234"/>
                    <a:pt x="51" y="231"/>
                    <a:pt x="51" y="224"/>
                  </a:cubicBezTo>
                  <a:cubicBezTo>
                    <a:pt x="51" y="133"/>
                    <a:pt x="51" y="133"/>
                    <a:pt x="51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4" y="234"/>
                  </a:cubicBezTo>
                  <a:cubicBezTo>
                    <a:pt x="26" y="234"/>
                    <a:pt x="23" y="231"/>
                    <a:pt x="23" y="224"/>
                  </a:cubicBezTo>
                  <a:cubicBezTo>
                    <a:pt x="23" y="69"/>
                    <a:pt x="23" y="69"/>
                    <a:pt x="23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5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6" y="48"/>
                    <a:pt x="96" y="60"/>
                  </a:cubicBezTo>
                  <a:lnTo>
                    <a:pt x="96" y="134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505" name="Freeform 16"/>
            <p:cNvSpPr>
              <a:spLocks noEditPoints="1"/>
            </p:cNvSpPr>
            <p:nvPr/>
          </p:nvSpPr>
          <p:spPr bwMode="auto">
            <a:xfrm>
              <a:off x="4268923" y="2030581"/>
              <a:ext cx="279400" cy="679451"/>
            </a:xfrm>
            <a:custGeom>
              <a:avLst/>
              <a:gdLst>
                <a:gd name="T0" fmla="*/ 67 w 96"/>
                <a:gd name="T1" fmla="*/ 19 h 234"/>
                <a:gd name="T2" fmla="*/ 62 w 96"/>
                <a:gd name="T3" fmla="*/ 34 h 234"/>
                <a:gd name="T4" fmla="*/ 48 w 96"/>
                <a:gd name="T5" fmla="*/ 40 h 234"/>
                <a:gd name="T6" fmla="*/ 34 w 96"/>
                <a:gd name="T7" fmla="*/ 34 h 234"/>
                <a:gd name="T8" fmla="*/ 28 w 96"/>
                <a:gd name="T9" fmla="*/ 19 h 234"/>
                <a:gd name="T10" fmla="*/ 34 w 96"/>
                <a:gd name="T11" fmla="*/ 6 h 234"/>
                <a:gd name="T12" fmla="*/ 48 w 96"/>
                <a:gd name="T13" fmla="*/ 0 h 234"/>
                <a:gd name="T14" fmla="*/ 62 w 96"/>
                <a:gd name="T15" fmla="*/ 6 h 234"/>
                <a:gd name="T16" fmla="*/ 67 w 96"/>
                <a:gd name="T17" fmla="*/ 19 h 234"/>
                <a:gd name="T18" fmla="*/ 96 w 96"/>
                <a:gd name="T19" fmla="*/ 134 h 234"/>
                <a:gd name="T20" fmla="*/ 87 w 96"/>
                <a:gd name="T21" fmla="*/ 143 h 234"/>
                <a:gd name="T22" fmla="*/ 77 w 96"/>
                <a:gd name="T23" fmla="*/ 134 h 234"/>
                <a:gd name="T24" fmla="*/ 77 w 96"/>
                <a:gd name="T25" fmla="*/ 69 h 234"/>
                <a:gd name="T26" fmla="*/ 73 w 96"/>
                <a:gd name="T27" fmla="*/ 69 h 234"/>
                <a:gd name="T28" fmla="*/ 73 w 96"/>
                <a:gd name="T29" fmla="*/ 224 h 234"/>
                <a:gd name="T30" fmla="*/ 62 w 96"/>
                <a:gd name="T31" fmla="*/ 234 h 234"/>
                <a:gd name="T32" fmla="*/ 51 w 96"/>
                <a:gd name="T33" fmla="*/ 224 h 234"/>
                <a:gd name="T34" fmla="*/ 51 w 96"/>
                <a:gd name="T35" fmla="*/ 133 h 234"/>
                <a:gd name="T36" fmla="*/ 45 w 96"/>
                <a:gd name="T37" fmla="*/ 133 h 234"/>
                <a:gd name="T38" fmla="*/ 45 w 96"/>
                <a:gd name="T39" fmla="*/ 224 h 234"/>
                <a:gd name="T40" fmla="*/ 34 w 96"/>
                <a:gd name="T41" fmla="*/ 234 h 234"/>
                <a:gd name="T42" fmla="*/ 23 w 96"/>
                <a:gd name="T43" fmla="*/ 224 h 234"/>
                <a:gd name="T44" fmla="*/ 23 w 96"/>
                <a:gd name="T45" fmla="*/ 69 h 234"/>
                <a:gd name="T46" fmla="*/ 18 w 96"/>
                <a:gd name="T47" fmla="*/ 69 h 234"/>
                <a:gd name="T48" fmla="*/ 18 w 96"/>
                <a:gd name="T49" fmla="*/ 134 h 234"/>
                <a:gd name="T50" fmla="*/ 9 w 96"/>
                <a:gd name="T51" fmla="*/ 143 h 234"/>
                <a:gd name="T52" fmla="*/ 0 w 96"/>
                <a:gd name="T53" fmla="*/ 134 h 234"/>
                <a:gd name="T54" fmla="*/ 0 w 96"/>
                <a:gd name="T55" fmla="*/ 60 h 234"/>
                <a:gd name="T56" fmla="*/ 25 w 96"/>
                <a:gd name="T57" fmla="*/ 42 h 234"/>
                <a:gd name="T58" fmla="*/ 71 w 96"/>
                <a:gd name="T59" fmla="*/ 42 h 234"/>
                <a:gd name="T60" fmla="*/ 96 w 96"/>
                <a:gd name="T61" fmla="*/ 60 h 234"/>
                <a:gd name="T62" fmla="*/ 96 w 96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6" h="234">
                  <a:moveTo>
                    <a:pt x="67" y="19"/>
                  </a:moveTo>
                  <a:cubicBezTo>
                    <a:pt x="67" y="25"/>
                    <a:pt x="65" y="29"/>
                    <a:pt x="62" y="34"/>
                  </a:cubicBezTo>
                  <a:cubicBezTo>
                    <a:pt x="58" y="38"/>
                    <a:pt x="53" y="40"/>
                    <a:pt x="48" y="40"/>
                  </a:cubicBezTo>
                  <a:cubicBezTo>
                    <a:pt x="42" y="40"/>
                    <a:pt x="38" y="38"/>
                    <a:pt x="34" y="34"/>
                  </a:cubicBezTo>
                  <a:cubicBezTo>
                    <a:pt x="30" y="29"/>
                    <a:pt x="28" y="25"/>
                    <a:pt x="28" y="19"/>
                  </a:cubicBezTo>
                  <a:cubicBezTo>
                    <a:pt x="28" y="14"/>
                    <a:pt x="30" y="9"/>
                    <a:pt x="34" y="6"/>
                  </a:cubicBezTo>
                  <a:cubicBezTo>
                    <a:pt x="38" y="2"/>
                    <a:pt x="42" y="0"/>
                    <a:pt x="48" y="0"/>
                  </a:cubicBezTo>
                  <a:cubicBezTo>
                    <a:pt x="53" y="0"/>
                    <a:pt x="58" y="2"/>
                    <a:pt x="62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6" y="134"/>
                  </a:moveTo>
                  <a:cubicBezTo>
                    <a:pt x="96" y="140"/>
                    <a:pt x="93" y="143"/>
                    <a:pt x="87" y="143"/>
                  </a:cubicBezTo>
                  <a:cubicBezTo>
                    <a:pt x="81" y="143"/>
                    <a:pt x="77" y="140"/>
                    <a:pt x="77" y="134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2" y="234"/>
                  </a:cubicBezTo>
                  <a:cubicBezTo>
                    <a:pt x="54" y="234"/>
                    <a:pt x="51" y="231"/>
                    <a:pt x="51" y="224"/>
                  </a:cubicBezTo>
                  <a:cubicBezTo>
                    <a:pt x="51" y="133"/>
                    <a:pt x="51" y="133"/>
                    <a:pt x="51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4" y="234"/>
                  </a:cubicBezTo>
                  <a:cubicBezTo>
                    <a:pt x="26" y="234"/>
                    <a:pt x="23" y="231"/>
                    <a:pt x="23" y="224"/>
                  </a:cubicBezTo>
                  <a:cubicBezTo>
                    <a:pt x="23" y="69"/>
                    <a:pt x="23" y="69"/>
                    <a:pt x="23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5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6" y="48"/>
                    <a:pt x="96" y="60"/>
                  </a:cubicBezTo>
                  <a:lnTo>
                    <a:pt x="96" y="134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506" name="Freeform 17"/>
            <p:cNvSpPr>
              <a:spLocks noEditPoints="1"/>
            </p:cNvSpPr>
            <p:nvPr/>
          </p:nvSpPr>
          <p:spPr bwMode="auto">
            <a:xfrm>
              <a:off x="2509974" y="2030581"/>
              <a:ext cx="275167" cy="679451"/>
            </a:xfrm>
            <a:custGeom>
              <a:avLst/>
              <a:gdLst>
                <a:gd name="T0" fmla="*/ 67 w 95"/>
                <a:gd name="T1" fmla="*/ 19 h 234"/>
                <a:gd name="T2" fmla="*/ 61 w 95"/>
                <a:gd name="T3" fmla="*/ 34 h 234"/>
                <a:gd name="T4" fmla="*/ 47 w 95"/>
                <a:gd name="T5" fmla="*/ 40 h 234"/>
                <a:gd name="T6" fmla="*/ 34 w 95"/>
                <a:gd name="T7" fmla="*/ 34 h 234"/>
                <a:gd name="T8" fmla="*/ 28 w 95"/>
                <a:gd name="T9" fmla="*/ 19 h 234"/>
                <a:gd name="T10" fmla="*/ 33 w 95"/>
                <a:gd name="T11" fmla="*/ 6 h 234"/>
                <a:gd name="T12" fmla="*/ 47 w 95"/>
                <a:gd name="T13" fmla="*/ 0 h 234"/>
                <a:gd name="T14" fmla="*/ 61 w 95"/>
                <a:gd name="T15" fmla="*/ 6 h 234"/>
                <a:gd name="T16" fmla="*/ 67 w 95"/>
                <a:gd name="T17" fmla="*/ 19 h 234"/>
                <a:gd name="T18" fmla="*/ 95 w 95"/>
                <a:gd name="T19" fmla="*/ 134 h 234"/>
                <a:gd name="T20" fmla="*/ 86 w 95"/>
                <a:gd name="T21" fmla="*/ 143 h 234"/>
                <a:gd name="T22" fmla="*/ 77 w 95"/>
                <a:gd name="T23" fmla="*/ 134 h 234"/>
                <a:gd name="T24" fmla="*/ 77 w 95"/>
                <a:gd name="T25" fmla="*/ 69 h 234"/>
                <a:gd name="T26" fmla="*/ 73 w 95"/>
                <a:gd name="T27" fmla="*/ 69 h 234"/>
                <a:gd name="T28" fmla="*/ 73 w 95"/>
                <a:gd name="T29" fmla="*/ 224 h 234"/>
                <a:gd name="T30" fmla="*/ 62 w 95"/>
                <a:gd name="T31" fmla="*/ 234 h 234"/>
                <a:gd name="T32" fmla="*/ 51 w 95"/>
                <a:gd name="T33" fmla="*/ 224 h 234"/>
                <a:gd name="T34" fmla="*/ 51 w 95"/>
                <a:gd name="T35" fmla="*/ 133 h 234"/>
                <a:gd name="T36" fmla="*/ 45 w 95"/>
                <a:gd name="T37" fmla="*/ 133 h 234"/>
                <a:gd name="T38" fmla="*/ 45 w 95"/>
                <a:gd name="T39" fmla="*/ 224 h 234"/>
                <a:gd name="T40" fmla="*/ 34 w 95"/>
                <a:gd name="T41" fmla="*/ 234 h 234"/>
                <a:gd name="T42" fmla="*/ 22 w 95"/>
                <a:gd name="T43" fmla="*/ 224 h 234"/>
                <a:gd name="T44" fmla="*/ 22 w 95"/>
                <a:gd name="T45" fmla="*/ 69 h 234"/>
                <a:gd name="T46" fmla="*/ 18 w 95"/>
                <a:gd name="T47" fmla="*/ 69 h 234"/>
                <a:gd name="T48" fmla="*/ 18 w 95"/>
                <a:gd name="T49" fmla="*/ 134 h 234"/>
                <a:gd name="T50" fmla="*/ 9 w 95"/>
                <a:gd name="T51" fmla="*/ 143 h 234"/>
                <a:gd name="T52" fmla="*/ 0 w 95"/>
                <a:gd name="T53" fmla="*/ 134 h 234"/>
                <a:gd name="T54" fmla="*/ 0 w 95"/>
                <a:gd name="T55" fmla="*/ 60 h 234"/>
                <a:gd name="T56" fmla="*/ 25 w 95"/>
                <a:gd name="T57" fmla="*/ 42 h 234"/>
                <a:gd name="T58" fmla="*/ 71 w 95"/>
                <a:gd name="T59" fmla="*/ 42 h 234"/>
                <a:gd name="T60" fmla="*/ 95 w 95"/>
                <a:gd name="T61" fmla="*/ 60 h 234"/>
                <a:gd name="T62" fmla="*/ 95 w 95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5" h="234">
                  <a:moveTo>
                    <a:pt x="67" y="19"/>
                  </a:moveTo>
                  <a:cubicBezTo>
                    <a:pt x="67" y="25"/>
                    <a:pt x="65" y="29"/>
                    <a:pt x="61" y="34"/>
                  </a:cubicBezTo>
                  <a:cubicBezTo>
                    <a:pt x="57" y="38"/>
                    <a:pt x="53" y="40"/>
                    <a:pt x="47" y="40"/>
                  </a:cubicBezTo>
                  <a:cubicBezTo>
                    <a:pt x="42" y="40"/>
                    <a:pt x="37" y="38"/>
                    <a:pt x="34" y="34"/>
                  </a:cubicBezTo>
                  <a:cubicBezTo>
                    <a:pt x="30" y="29"/>
                    <a:pt x="28" y="25"/>
                    <a:pt x="28" y="19"/>
                  </a:cubicBezTo>
                  <a:cubicBezTo>
                    <a:pt x="28" y="14"/>
                    <a:pt x="30" y="9"/>
                    <a:pt x="33" y="6"/>
                  </a:cubicBezTo>
                  <a:cubicBezTo>
                    <a:pt x="37" y="2"/>
                    <a:pt x="42" y="0"/>
                    <a:pt x="47" y="0"/>
                  </a:cubicBezTo>
                  <a:cubicBezTo>
                    <a:pt x="53" y="0"/>
                    <a:pt x="57" y="2"/>
                    <a:pt x="61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5" y="134"/>
                  </a:moveTo>
                  <a:cubicBezTo>
                    <a:pt x="95" y="140"/>
                    <a:pt x="92" y="143"/>
                    <a:pt x="86" y="143"/>
                  </a:cubicBezTo>
                  <a:cubicBezTo>
                    <a:pt x="80" y="143"/>
                    <a:pt x="77" y="140"/>
                    <a:pt x="77" y="134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2" y="234"/>
                  </a:cubicBezTo>
                  <a:cubicBezTo>
                    <a:pt x="54" y="234"/>
                    <a:pt x="51" y="231"/>
                    <a:pt x="51" y="224"/>
                  </a:cubicBezTo>
                  <a:cubicBezTo>
                    <a:pt x="51" y="133"/>
                    <a:pt x="51" y="133"/>
                    <a:pt x="51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4" y="234"/>
                  </a:cubicBezTo>
                  <a:cubicBezTo>
                    <a:pt x="26" y="234"/>
                    <a:pt x="22" y="231"/>
                    <a:pt x="22" y="224"/>
                  </a:cubicBezTo>
                  <a:cubicBezTo>
                    <a:pt x="22" y="69"/>
                    <a:pt x="22" y="69"/>
                    <a:pt x="22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5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5" y="48"/>
                    <a:pt x="95" y="60"/>
                  </a:cubicBezTo>
                  <a:lnTo>
                    <a:pt x="95" y="134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507" name="Freeform 19"/>
            <p:cNvSpPr>
              <a:spLocks noEditPoints="1"/>
            </p:cNvSpPr>
            <p:nvPr/>
          </p:nvSpPr>
          <p:spPr bwMode="auto">
            <a:xfrm>
              <a:off x="1925774" y="2030581"/>
              <a:ext cx="279400" cy="679451"/>
            </a:xfrm>
            <a:custGeom>
              <a:avLst/>
              <a:gdLst>
                <a:gd name="T0" fmla="*/ 67 w 96"/>
                <a:gd name="T1" fmla="*/ 19 h 234"/>
                <a:gd name="T2" fmla="*/ 61 w 96"/>
                <a:gd name="T3" fmla="*/ 34 h 234"/>
                <a:gd name="T4" fmla="*/ 48 w 96"/>
                <a:gd name="T5" fmla="*/ 40 h 234"/>
                <a:gd name="T6" fmla="*/ 34 w 96"/>
                <a:gd name="T7" fmla="*/ 34 h 234"/>
                <a:gd name="T8" fmla="*/ 28 w 96"/>
                <a:gd name="T9" fmla="*/ 19 h 234"/>
                <a:gd name="T10" fmla="*/ 34 w 96"/>
                <a:gd name="T11" fmla="*/ 6 h 234"/>
                <a:gd name="T12" fmla="*/ 48 w 96"/>
                <a:gd name="T13" fmla="*/ 0 h 234"/>
                <a:gd name="T14" fmla="*/ 61 w 96"/>
                <a:gd name="T15" fmla="*/ 6 h 234"/>
                <a:gd name="T16" fmla="*/ 67 w 96"/>
                <a:gd name="T17" fmla="*/ 19 h 234"/>
                <a:gd name="T18" fmla="*/ 96 w 96"/>
                <a:gd name="T19" fmla="*/ 134 h 234"/>
                <a:gd name="T20" fmla="*/ 87 w 96"/>
                <a:gd name="T21" fmla="*/ 143 h 234"/>
                <a:gd name="T22" fmla="*/ 77 w 96"/>
                <a:gd name="T23" fmla="*/ 134 h 234"/>
                <a:gd name="T24" fmla="*/ 77 w 96"/>
                <a:gd name="T25" fmla="*/ 69 h 234"/>
                <a:gd name="T26" fmla="*/ 73 w 96"/>
                <a:gd name="T27" fmla="*/ 69 h 234"/>
                <a:gd name="T28" fmla="*/ 73 w 96"/>
                <a:gd name="T29" fmla="*/ 224 h 234"/>
                <a:gd name="T30" fmla="*/ 62 w 96"/>
                <a:gd name="T31" fmla="*/ 234 h 234"/>
                <a:gd name="T32" fmla="*/ 51 w 96"/>
                <a:gd name="T33" fmla="*/ 224 h 234"/>
                <a:gd name="T34" fmla="*/ 51 w 96"/>
                <a:gd name="T35" fmla="*/ 133 h 234"/>
                <a:gd name="T36" fmla="*/ 45 w 96"/>
                <a:gd name="T37" fmla="*/ 133 h 234"/>
                <a:gd name="T38" fmla="*/ 45 w 96"/>
                <a:gd name="T39" fmla="*/ 224 h 234"/>
                <a:gd name="T40" fmla="*/ 34 w 96"/>
                <a:gd name="T41" fmla="*/ 234 h 234"/>
                <a:gd name="T42" fmla="*/ 23 w 96"/>
                <a:gd name="T43" fmla="*/ 224 h 234"/>
                <a:gd name="T44" fmla="*/ 23 w 96"/>
                <a:gd name="T45" fmla="*/ 69 h 234"/>
                <a:gd name="T46" fmla="*/ 18 w 96"/>
                <a:gd name="T47" fmla="*/ 69 h 234"/>
                <a:gd name="T48" fmla="*/ 18 w 96"/>
                <a:gd name="T49" fmla="*/ 134 h 234"/>
                <a:gd name="T50" fmla="*/ 9 w 96"/>
                <a:gd name="T51" fmla="*/ 143 h 234"/>
                <a:gd name="T52" fmla="*/ 0 w 96"/>
                <a:gd name="T53" fmla="*/ 134 h 234"/>
                <a:gd name="T54" fmla="*/ 0 w 96"/>
                <a:gd name="T55" fmla="*/ 60 h 234"/>
                <a:gd name="T56" fmla="*/ 25 w 96"/>
                <a:gd name="T57" fmla="*/ 42 h 234"/>
                <a:gd name="T58" fmla="*/ 71 w 96"/>
                <a:gd name="T59" fmla="*/ 42 h 234"/>
                <a:gd name="T60" fmla="*/ 96 w 96"/>
                <a:gd name="T61" fmla="*/ 60 h 234"/>
                <a:gd name="T62" fmla="*/ 96 w 96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6" h="234">
                  <a:moveTo>
                    <a:pt x="67" y="19"/>
                  </a:moveTo>
                  <a:cubicBezTo>
                    <a:pt x="67" y="25"/>
                    <a:pt x="65" y="29"/>
                    <a:pt x="61" y="34"/>
                  </a:cubicBezTo>
                  <a:cubicBezTo>
                    <a:pt x="58" y="38"/>
                    <a:pt x="53" y="40"/>
                    <a:pt x="48" y="40"/>
                  </a:cubicBezTo>
                  <a:cubicBezTo>
                    <a:pt x="42" y="40"/>
                    <a:pt x="38" y="38"/>
                    <a:pt x="34" y="34"/>
                  </a:cubicBezTo>
                  <a:cubicBezTo>
                    <a:pt x="30" y="29"/>
                    <a:pt x="28" y="25"/>
                    <a:pt x="28" y="19"/>
                  </a:cubicBezTo>
                  <a:cubicBezTo>
                    <a:pt x="28" y="14"/>
                    <a:pt x="30" y="9"/>
                    <a:pt x="34" y="6"/>
                  </a:cubicBezTo>
                  <a:cubicBezTo>
                    <a:pt x="37" y="2"/>
                    <a:pt x="42" y="0"/>
                    <a:pt x="48" y="0"/>
                  </a:cubicBezTo>
                  <a:cubicBezTo>
                    <a:pt x="53" y="0"/>
                    <a:pt x="58" y="2"/>
                    <a:pt x="61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6" y="134"/>
                  </a:moveTo>
                  <a:cubicBezTo>
                    <a:pt x="96" y="140"/>
                    <a:pt x="93" y="143"/>
                    <a:pt x="87" y="143"/>
                  </a:cubicBezTo>
                  <a:cubicBezTo>
                    <a:pt x="81" y="143"/>
                    <a:pt x="77" y="140"/>
                    <a:pt x="77" y="134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2" y="234"/>
                  </a:cubicBezTo>
                  <a:cubicBezTo>
                    <a:pt x="54" y="234"/>
                    <a:pt x="51" y="231"/>
                    <a:pt x="51" y="224"/>
                  </a:cubicBezTo>
                  <a:cubicBezTo>
                    <a:pt x="51" y="133"/>
                    <a:pt x="51" y="133"/>
                    <a:pt x="51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4" y="234"/>
                  </a:cubicBezTo>
                  <a:cubicBezTo>
                    <a:pt x="26" y="234"/>
                    <a:pt x="23" y="231"/>
                    <a:pt x="23" y="224"/>
                  </a:cubicBezTo>
                  <a:cubicBezTo>
                    <a:pt x="23" y="69"/>
                    <a:pt x="23" y="69"/>
                    <a:pt x="23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5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6" y="48"/>
                    <a:pt x="96" y="60"/>
                  </a:cubicBezTo>
                  <a:lnTo>
                    <a:pt x="96" y="134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508" name="Freeform 20"/>
            <p:cNvSpPr>
              <a:spLocks noEditPoints="1"/>
            </p:cNvSpPr>
            <p:nvPr/>
          </p:nvSpPr>
          <p:spPr bwMode="auto">
            <a:xfrm>
              <a:off x="4855240" y="2030581"/>
              <a:ext cx="279400" cy="679451"/>
            </a:xfrm>
            <a:custGeom>
              <a:avLst/>
              <a:gdLst>
                <a:gd name="T0" fmla="*/ 67 w 96"/>
                <a:gd name="T1" fmla="*/ 19 h 234"/>
                <a:gd name="T2" fmla="*/ 61 w 96"/>
                <a:gd name="T3" fmla="*/ 34 h 234"/>
                <a:gd name="T4" fmla="*/ 48 w 96"/>
                <a:gd name="T5" fmla="*/ 40 h 234"/>
                <a:gd name="T6" fmla="*/ 34 w 96"/>
                <a:gd name="T7" fmla="*/ 34 h 234"/>
                <a:gd name="T8" fmla="*/ 28 w 96"/>
                <a:gd name="T9" fmla="*/ 19 h 234"/>
                <a:gd name="T10" fmla="*/ 34 w 96"/>
                <a:gd name="T11" fmla="*/ 6 h 234"/>
                <a:gd name="T12" fmla="*/ 48 w 96"/>
                <a:gd name="T13" fmla="*/ 0 h 234"/>
                <a:gd name="T14" fmla="*/ 61 w 96"/>
                <a:gd name="T15" fmla="*/ 6 h 234"/>
                <a:gd name="T16" fmla="*/ 67 w 96"/>
                <a:gd name="T17" fmla="*/ 19 h 234"/>
                <a:gd name="T18" fmla="*/ 96 w 96"/>
                <a:gd name="T19" fmla="*/ 134 h 234"/>
                <a:gd name="T20" fmla="*/ 86 w 96"/>
                <a:gd name="T21" fmla="*/ 143 h 234"/>
                <a:gd name="T22" fmla="*/ 77 w 96"/>
                <a:gd name="T23" fmla="*/ 134 h 234"/>
                <a:gd name="T24" fmla="*/ 77 w 96"/>
                <a:gd name="T25" fmla="*/ 69 h 234"/>
                <a:gd name="T26" fmla="*/ 73 w 96"/>
                <a:gd name="T27" fmla="*/ 69 h 234"/>
                <a:gd name="T28" fmla="*/ 73 w 96"/>
                <a:gd name="T29" fmla="*/ 224 h 234"/>
                <a:gd name="T30" fmla="*/ 62 w 96"/>
                <a:gd name="T31" fmla="*/ 234 h 234"/>
                <a:gd name="T32" fmla="*/ 51 w 96"/>
                <a:gd name="T33" fmla="*/ 224 h 234"/>
                <a:gd name="T34" fmla="*/ 51 w 96"/>
                <a:gd name="T35" fmla="*/ 133 h 234"/>
                <a:gd name="T36" fmla="*/ 45 w 96"/>
                <a:gd name="T37" fmla="*/ 133 h 234"/>
                <a:gd name="T38" fmla="*/ 45 w 96"/>
                <a:gd name="T39" fmla="*/ 224 h 234"/>
                <a:gd name="T40" fmla="*/ 34 w 96"/>
                <a:gd name="T41" fmla="*/ 234 h 234"/>
                <a:gd name="T42" fmla="*/ 23 w 96"/>
                <a:gd name="T43" fmla="*/ 224 h 234"/>
                <a:gd name="T44" fmla="*/ 23 w 96"/>
                <a:gd name="T45" fmla="*/ 69 h 234"/>
                <a:gd name="T46" fmla="*/ 18 w 96"/>
                <a:gd name="T47" fmla="*/ 69 h 234"/>
                <a:gd name="T48" fmla="*/ 18 w 96"/>
                <a:gd name="T49" fmla="*/ 134 h 234"/>
                <a:gd name="T50" fmla="*/ 9 w 96"/>
                <a:gd name="T51" fmla="*/ 143 h 234"/>
                <a:gd name="T52" fmla="*/ 0 w 96"/>
                <a:gd name="T53" fmla="*/ 134 h 234"/>
                <a:gd name="T54" fmla="*/ 0 w 96"/>
                <a:gd name="T55" fmla="*/ 60 h 234"/>
                <a:gd name="T56" fmla="*/ 25 w 96"/>
                <a:gd name="T57" fmla="*/ 42 h 234"/>
                <a:gd name="T58" fmla="*/ 71 w 96"/>
                <a:gd name="T59" fmla="*/ 42 h 234"/>
                <a:gd name="T60" fmla="*/ 96 w 96"/>
                <a:gd name="T61" fmla="*/ 60 h 234"/>
                <a:gd name="T62" fmla="*/ 96 w 96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6" h="234">
                  <a:moveTo>
                    <a:pt x="67" y="19"/>
                  </a:moveTo>
                  <a:cubicBezTo>
                    <a:pt x="67" y="25"/>
                    <a:pt x="65" y="29"/>
                    <a:pt x="61" y="34"/>
                  </a:cubicBezTo>
                  <a:cubicBezTo>
                    <a:pt x="58" y="38"/>
                    <a:pt x="53" y="40"/>
                    <a:pt x="48" y="40"/>
                  </a:cubicBezTo>
                  <a:cubicBezTo>
                    <a:pt x="42" y="40"/>
                    <a:pt x="38" y="38"/>
                    <a:pt x="34" y="34"/>
                  </a:cubicBezTo>
                  <a:cubicBezTo>
                    <a:pt x="30" y="29"/>
                    <a:pt x="28" y="25"/>
                    <a:pt x="28" y="19"/>
                  </a:cubicBezTo>
                  <a:cubicBezTo>
                    <a:pt x="28" y="14"/>
                    <a:pt x="30" y="9"/>
                    <a:pt x="34" y="6"/>
                  </a:cubicBezTo>
                  <a:cubicBezTo>
                    <a:pt x="37" y="2"/>
                    <a:pt x="42" y="0"/>
                    <a:pt x="48" y="0"/>
                  </a:cubicBezTo>
                  <a:cubicBezTo>
                    <a:pt x="53" y="0"/>
                    <a:pt x="58" y="2"/>
                    <a:pt x="61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6" y="134"/>
                  </a:moveTo>
                  <a:cubicBezTo>
                    <a:pt x="96" y="140"/>
                    <a:pt x="93" y="143"/>
                    <a:pt x="86" y="143"/>
                  </a:cubicBezTo>
                  <a:cubicBezTo>
                    <a:pt x="80" y="143"/>
                    <a:pt x="77" y="140"/>
                    <a:pt x="77" y="134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2" y="234"/>
                  </a:cubicBezTo>
                  <a:cubicBezTo>
                    <a:pt x="54" y="234"/>
                    <a:pt x="51" y="231"/>
                    <a:pt x="51" y="224"/>
                  </a:cubicBezTo>
                  <a:cubicBezTo>
                    <a:pt x="51" y="133"/>
                    <a:pt x="51" y="133"/>
                    <a:pt x="51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4" y="234"/>
                  </a:cubicBezTo>
                  <a:cubicBezTo>
                    <a:pt x="26" y="234"/>
                    <a:pt x="23" y="231"/>
                    <a:pt x="23" y="224"/>
                  </a:cubicBezTo>
                  <a:cubicBezTo>
                    <a:pt x="23" y="69"/>
                    <a:pt x="23" y="69"/>
                    <a:pt x="23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5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6" y="48"/>
                    <a:pt x="96" y="60"/>
                  </a:cubicBezTo>
                  <a:lnTo>
                    <a:pt x="96" y="13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509" name="Freeform 21"/>
            <p:cNvSpPr>
              <a:spLocks noEditPoints="1"/>
            </p:cNvSpPr>
            <p:nvPr/>
          </p:nvSpPr>
          <p:spPr bwMode="auto">
            <a:xfrm>
              <a:off x="3096290" y="2030581"/>
              <a:ext cx="277284" cy="679451"/>
            </a:xfrm>
            <a:custGeom>
              <a:avLst/>
              <a:gdLst>
                <a:gd name="T0" fmla="*/ 67 w 95"/>
                <a:gd name="T1" fmla="*/ 19 h 234"/>
                <a:gd name="T2" fmla="*/ 61 w 95"/>
                <a:gd name="T3" fmla="*/ 34 h 234"/>
                <a:gd name="T4" fmla="*/ 47 w 95"/>
                <a:gd name="T5" fmla="*/ 40 h 234"/>
                <a:gd name="T6" fmla="*/ 33 w 95"/>
                <a:gd name="T7" fmla="*/ 34 h 234"/>
                <a:gd name="T8" fmla="*/ 28 w 95"/>
                <a:gd name="T9" fmla="*/ 19 h 234"/>
                <a:gd name="T10" fmla="*/ 33 w 95"/>
                <a:gd name="T11" fmla="*/ 6 h 234"/>
                <a:gd name="T12" fmla="*/ 47 w 95"/>
                <a:gd name="T13" fmla="*/ 0 h 234"/>
                <a:gd name="T14" fmla="*/ 61 w 95"/>
                <a:gd name="T15" fmla="*/ 6 h 234"/>
                <a:gd name="T16" fmla="*/ 67 w 95"/>
                <a:gd name="T17" fmla="*/ 19 h 234"/>
                <a:gd name="T18" fmla="*/ 95 w 95"/>
                <a:gd name="T19" fmla="*/ 134 h 234"/>
                <a:gd name="T20" fmla="*/ 86 w 95"/>
                <a:gd name="T21" fmla="*/ 143 h 234"/>
                <a:gd name="T22" fmla="*/ 77 w 95"/>
                <a:gd name="T23" fmla="*/ 134 h 234"/>
                <a:gd name="T24" fmla="*/ 77 w 95"/>
                <a:gd name="T25" fmla="*/ 69 h 234"/>
                <a:gd name="T26" fmla="*/ 73 w 95"/>
                <a:gd name="T27" fmla="*/ 69 h 234"/>
                <a:gd name="T28" fmla="*/ 73 w 95"/>
                <a:gd name="T29" fmla="*/ 224 h 234"/>
                <a:gd name="T30" fmla="*/ 62 w 95"/>
                <a:gd name="T31" fmla="*/ 234 h 234"/>
                <a:gd name="T32" fmla="*/ 50 w 95"/>
                <a:gd name="T33" fmla="*/ 224 h 234"/>
                <a:gd name="T34" fmla="*/ 50 w 95"/>
                <a:gd name="T35" fmla="*/ 133 h 234"/>
                <a:gd name="T36" fmla="*/ 45 w 95"/>
                <a:gd name="T37" fmla="*/ 133 h 234"/>
                <a:gd name="T38" fmla="*/ 45 w 95"/>
                <a:gd name="T39" fmla="*/ 224 h 234"/>
                <a:gd name="T40" fmla="*/ 33 w 95"/>
                <a:gd name="T41" fmla="*/ 234 h 234"/>
                <a:gd name="T42" fmla="*/ 22 w 95"/>
                <a:gd name="T43" fmla="*/ 224 h 234"/>
                <a:gd name="T44" fmla="*/ 22 w 95"/>
                <a:gd name="T45" fmla="*/ 69 h 234"/>
                <a:gd name="T46" fmla="*/ 18 w 95"/>
                <a:gd name="T47" fmla="*/ 69 h 234"/>
                <a:gd name="T48" fmla="*/ 18 w 95"/>
                <a:gd name="T49" fmla="*/ 134 h 234"/>
                <a:gd name="T50" fmla="*/ 9 w 95"/>
                <a:gd name="T51" fmla="*/ 143 h 234"/>
                <a:gd name="T52" fmla="*/ 0 w 95"/>
                <a:gd name="T53" fmla="*/ 134 h 234"/>
                <a:gd name="T54" fmla="*/ 0 w 95"/>
                <a:gd name="T55" fmla="*/ 60 h 234"/>
                <a:gd name="T56" fmla="*/ 25 w 95"/>
                <a:gd name="T57" fmla="*/ 42 h 234"/>
                <a:gd name="T58" fmla="*/ 71 w 95"/>
                <a:gd name="T59" fmla="*/ 42 h 234"/>
                <a:gd name="T60" fmla="*/ 95 w 95"/>
                <a:gd name="T61" fmla="*/ 60 h 234"/>
                <a:gd name="T62" fmla="*/ 95 w 95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5" h="234">
                  <a:moveTo>
                    <a:pt x="67" y="19"/>
                  </a:moveTo>
                  <a:cubicBezTo>
                    <a:pt x="67" y="25"/>
                    <a:pt x="65" y="29"/>
                    <a:pt x="61" y="34"/>
                  </a:cubicBezTo>
                  <a:cubicBezTo>
                    <a:pt x="57" y="38"/>
                    <a:pt x="53" y="40"/>
                    <a:pt x="47" y="40"/>
                  </a:cubicBezTo>
                  <a:cubicBezTo>
                    <a:pt x="42" y="40"/>
                    <a:pt x="37" y="38"/>
                    <a:pt x="33" y="34"/>
                  </a:cubicBezTo>
                  <a:cubicBezTo>
                    <a:pt x="30" y="29"/>
                    <a:pt x="28" y="25"/>
                    <a:pt x="28" y="19"/>
                  </a:cubicBezTo>
                  <a:cubicBezTo>
                    <a:pt x="28" y="14"/>
                    <a:pt x="30" y="9"/>
                    <a:pt x="33" y="6"/>
                  </a:cubicBezTo>
                  <a:cubicBezTo>
                    <a:pt x="37" y="2"/>
                    <a:pt x="42" y="0"/>
                    <a:pt x="47" y="0"/>
                  </a:cubicBezTo>
                  <a:cubicBezTo>
                    <a:pt x="53" y="0"/>
                    <a:pt x="57" y="2"/>
                    <a:pt x="61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5" y="134"/>
                  </a:moveTo>
                  <a:cubicBezTo>
                    <a:pt x="95" y="140"/>
                    <a:pt x="92" y="143"/>
                    <a:pt x="86" y="143"/>
                  </a:cubicBezTo>
                  <a:cubicBezTo>
                    <a:pt x="80" y="143"/>
                    <a:pt x="77" y="140"/>
                    <a:pt x="77" y="134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2" y="234"/>
                  </a:cubicBezTo>
                  <a:cubicBezTo>
                    <a:pt x="54" y="234"/>
                    <a:pt x="50" y="231"/>
                    <a:pt x="50" y="224"/>
                  </a:cubicBezTo>
                  <a:cubicBezTo>
                    <a:pt x="50" y="133"/>
                    <a:pt x="50" y="133"/>
                    <a:pt x="50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3" y="234"/>
                  </a:cubicBezTo>
                  <a:cubicBezTo>
                    <a:pt x="26" y="234"/>
                    <a:pt x="22" y="231"/>
                    <a:pt x="22" y="224"/>
                  </a:cubicBezTo>
                  <a:cubicBezTo>
                    <a:pt x="22" y="69"/>
                    <a:pt x="22" y="69"/>
                    <a:pt x="22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5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5" y="48"/>
                    <a:pt x="95" y="60"/>
                  </a:cubicBezTo>
                  <a:lnTo>
                    <a:pt x="95" y="134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510" name="Freeform 23"/>
            <p:cNvSpPr>
              <a:spLocks noEditPoints="1"/>
            </p:cNvSpPr>
            <p:nvPr/>
          </p:nvSpPr>
          <p:spPr bwMode="auto">
            <a:xfrm>
              <a:off x="3682607" y="2030581"/>
              <a:ext cx="277284" cy="679451"/>
            </a:xfrm>
            <a:custGeom>
              <a:avLst/>
              <a:gdLst>
                <a:gd name="T0" fmla="*/ 67 w 96"/>
                <a:gd name="T1" fmla="*/ 19 h 234"/>
                <a:gd name="T2" fmla="*/ 62 w 96"/>
                <a:gd name="T3" fmla="*/ 34 h 234"/>
                <a:gd name="T4" fmla="*/ 48 w 96"/>
                <a:gd name="T5" fmla="*/ 40 h 234"/>
                <a:gd name="T6" fmla="*/ 34 w 96"/>
                <a:gd name="T7" fmla="*/ 34 h 234"/>
                <a:gd name="T8" fmla="*/ 28 w 96"/>
                <a:gd name="T9" fmla="*/ 19 h 234"/>
                <a:gd name="T10" fmla="*/ 34 w 96"/>
                <a:gd name="T11" fmla="*/ 6 h 234"/>
                <a:gd name="T12" fmla="*/ 48 w 96"/>
                <a:gd name="T13" fmla="*/ 0 h 234"/>
                <a:gd name="T14" fmla="*/ 62 w 96"/>
                <a:gd name="T15" fmla="*/ 6 h 234"/>
                <a:gd name="T16" fmla="*/ 67 w 96"/>
                <a:gd name="T17" fmla="*/ 19 h 234"/>
                <a:gd name="T18" fmla="*/ 96 w 96"/>
                <a:gd name="T19" fmla="*/ 134 h 234"/>
                <a:gd name="T20" fmla="*/ 87 w 96"/>
                <a:gd name="T21" fmla="*/ 143 h 234"/>
                <a:gd name="T22" fmla="*/ 78 w 96"/>
                <a:gd name="T23" fmla="*/ 134 h 234"/>
                <a:gd name="T24" fmla="*/ 78 w 96"/>
                <a:gd name="T25" fmla="*/ 69 h 234"/>
                <a:gd name="T26" fmla="*/ 73 w 96"/>
                <a:gd name="T27" fmla="*/ 69 h 234"/>
                <a:gd name="T28" fmla="*/ 73 w 96"/>
                <a:gd name="T29" fmla="*/ 224 h 234"/>
                <a:gd name="T30" fmla="*/ 62 w 96"/>
                <a:gd name="T31" fmla="*/ 234 h 234"/>
                <a:gd name="T32" fmla="*/ 51 w 96"/>
                <a:gd name="T33" fmla="*/ 224 h 234"/>
                <a:gd name="T34" fmla="*/ 51 w 96"/>
                <a:gd name="T35" fmla="*/ 133 h 234"/>
                <a:gd name="T36" fmla="*/ 45 w 96"/>
                <a:gd name="T37" fmla="*/ 133 h 234"/>
                <a:gd name="T38" fmla="*/ 45 w 96"/>
                <a:gd name="T39" fmla="*/ 224 h 234"/>
                <a:gd name="T40" fmla="*/ 34 w 96"/>
                <a:gd name="T41" fmla="*/ 234 h 234"/>
                <a:gd name="T42" fmla="*/ 23 w 96"/>
                <a:gd name="T43" fmla="*/ 224 h 234"/>
                <a:gd name="T44" fmla="*/ 23 w 96"/>
                <a:gd name="T45" fmla="*/ 69 h 234"/>
                <a:gd name="T46" fmla="*/ 18 w 96"/>
                <a:gd name="T47" fmla="*/ 69 h 234"/>
                <a:gd name="T48" fmla="*/ 18 w 96"/>
                <a:gd name="T49" fmla="*/ 134 h 234"/>
                <a:gd name="T50" fmla="*/ 9 w 96"/>
                <a:gd name="T51" fmla="*/ 143 h 234"/>
                <a:gd name="T52" fmla="*/ 0 w 96"/>
                <a:gd name="T53" fmla="*/ 134 h 234"/>
                <a:gd name="T54" fmla="*/ 0 w 96"/>
                <a:gd name="T55" fmla="*/ 60 h 234"/>
                <a:gd name="T56" fmla="*/ 25 w 96"/>
                <a:gd name="T57" fmla="*/ 42 h 234"/>
                <a:gd name="T58" fmla="*/ 71 w 96"/>
                <a:gd name="T59" fmla="*/ 42 h 234"/>
                <a:gd name="T60" fmla="*/ 96 w 96"/>
                <a:gd name="T61" fmla="*/ 60 h 234"/>
                <a:gd name="T62" fmla="*/ 96 w 96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6" h="234">
                  <a:moveTo>
                    <a:pt x="67" y="19"/>
                  </a:moveTo>
                  <a:cubicBezTo>
                    <a:pt x="67" y="25"/>
                    <a:pt x="66" y="29"/>
                    <a:pt x="62" y="34"/>
                  </a:cubicBezTo>
                  <a:cubicBezTo>
                    <a:pt x="58" y="38"/>
                    <a:pt x="53" y="40"/>
                    <a:pt x="48" y="40"/>
                  </a:cubicBezTo>
                  <a:cubicBezTo>
                    <a:pt x="42" y="40"/>
                    <a:pt x="38" y="38"/>
                    <a:pt x="34" y="34"/>
                  </a:cubicBezTo>
                  <a:cubicBezTo>
                    <a:pt x="30" y="29"/>
                    <a:pt x="28" y="25"/>
                    <a:pt x="28" y="19"/>
                  </a:cubicBezTo>
                  <a:cubicBezTo>
                    <a:pt x="28" y="14"/>
                    <a:pt x="30" y="9"/>
                    <a:pt x="34" y="6"/>
                  </a:cubicBezTo>
                  <a:cubicBezTo>
                    <a:pt x="38" y="2"/>
                    <a:pt x="42" y="0"/>
                    <a:pt x="48" y="0"/>
                  </a:cubicBezTo>
                  <a:cubicBezTo>
                    <a:pt x="53" y="0"/>
                    <a:pt x="58" y="2"/>
                    <a:pt x="62" y="6"/>
                  </a:cubicBezTo>
                  <a:cubicBezTo>
                    <a:pt x="66" y="9"/>
                    <a:pt x="67" y="14"/>
                    <a:pt x="67" y="19"/>
                  </a:cubicBezTo>
                  <a:close/>
                  <a:moveTo>
                    <a:pt x="96" y="134"/>
                  </a:moveTo>
                  <a:cubicBezTo>
                    <a:pt x="96" y="140"/>
                    <a:pt x="93" y="143"/>
                    <a:pt x="87" y="143"/>
                  </a:cubicBezTo>
                  <a:cubicBezTo>
                    <a:pt x="81" y="143"/>
                    <a:pt x="78" y="140"/>
                    <a:pt x="78" y="134"/>
                  </a:cubicBezTo>
                  <a:cubicBezTo>
                    <a:pt x="78" y="69"/>
                    <a:pt x="78" y="69"/>
                    <a:pt x="78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2" y="234"/>
                  </a:cubicBezTo>
                  <a:cubicBezTo>
                    <a:pt x="54" y="234"/>
                    <a:pt x="51" y="231"/>
                    <a:pt x="51" y="224"/>
                  </a:cubicBezTo>
                  <a:cubicBezTo>
                    <a:pt x="51" y="133"/>
                    <a:pt x="51" y="133"/>
                    <a:pt x="51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4" y="234"/>
                  </a:cubicBezTo>
                  <a:cubicBezTo>
                    <a:pt x="26" y="234"/>
                    <a:pt x="23" y="231"/>
                    <a:pt x="23" y="224"/>
                  </a:cubicBezTo>
                  <a:cubicBezTo>
                    <a:pt x="23" y="69"/>
                    <a:pt x="23" y="69"/>
                    <a:pt x="23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5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6" y="48"/>
                    <a:pt x="96" y="60"/>
                  </a:cubicBezTo>
                  <a:lnTo>
                    <a:pt x="96" y="134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511" name="Freeform 5"/>
            <p:cNvSpPr>
              <a:spLocks noEditPoints="1"/>
            </p:cNvSpPr>
            <p:nvPr/>
          </p:nvSpPr>
          <p:spPr bwMode="auto">
            <a:xfrm>
              <a:off x="5170623" y="2030581"/>
              <a:ext cx="277284" cy="679451"/>
            </a:xfrm>
            <a:custGeom>
              <a:avLst/>
              <a:gdLst>
                <a:gd name="T0" fmla="*/ 67 w 95"/>
                <a:gd name="T1" fmla="*/ 19 h 234"/>
                <a:gd name="T2" fmla="*/ 61 w 95"/>
                <a:gd name="T3" fmla="*/ 34 h 234"/>
                <a:gd name="T4" fmla="*/ 47 w 95"/>
                <a:gd name="T5" fmla="*/ 40 h 234"/>
                <a:gd name="T6" fmla="*/ 33 w 95"/>
                <a:gd name="T7" fmla="*/ 34 h 234"/>
                <a:gd name="T8" fmla="*/ 28 w 95"/>
                <a:gd name="T9" fmla="*/ 19 h 234"/>
                <a:gd name="T10" fmla="*/ 33 w 95"/>
                <a:gd name="T11" fmla="*/ 6 h 234"/>
                <a:gd name="T12" fmla="*/ 47 w 95"/>
                <a:gd name="T13" fmla="*/ 0 h 234"/>
                <a:gd name="T14" fmla="*/ 61 w 95"/>
                <a:gd name="T15" fmla="*/ 6 h 234"/>
                <a:gd name="T16" fmla="*/ 67 w 95"/>
                <a:gd name="T17" fmla="*/ 19 h 234"/>
                <a:gd name="T18" fmla="*/ 95 w 95"/>
                <a:gd name="T19" fmla="*/ 134 h 234"/>
                <a:gd name="T20" fmla="*/ 86 w 95"/>
                <a:gd name="T21" fmla="*/ 143 h 234"/>
                <a:gd name="T22" fmla="*/ 77 w 95"/>
                <a:gd name="T23" fmla="*/ 134 h 234"/>
                <a:gd name="T24" fmla="*/ 77 w 95"/>
                <a:gd name="T25" fmla="*/ 69 h 234"/>
                <a:gd name="T26" fmla="*/ 73 w 95"/>
                <a:gd name="T27" fmla="*/ 69 h 234"/>
                <a:gd name="T28" fmla="*/ 73 w 95"/>
                <a:gd name="T29" fmla="*/ 224 h 234"/>
                <a:gd name="T30" fmla="*/ 62 w 95"/>
                <a:gd name="T31" fmla="*/ 234 h 234"/>
                <a:gd name="T32" fmla="*/ 50 w 95"/>
                <a:gd name="T33" fmla="*/ 224 h 234"/>
                <a:gd name="T34" fmla="*/ 50 w 95"/>
                <a:gd name="T35" fmla="*/ 133 h 234"/>
                <a:gd name="T36" fmla="*/ 45 w 95"/>
                <a:gd name="T37" fmla="*/ 133 h 234"/>
                <a:gd name="T38" fmla="*/ 45 w 95"/>
                <a:gd name="T39" fmla="*/ 224 h 234"/>
                <a:gd name="T40" fmla="*/ 33 w 95"/>
                <a:gd name="T41" fmla="*/ 234 h 234"/>
                <a:gd name="T42" fmla="*/ 22 w 95"/>
                <a:gd name="T43" fmla="*/ 224 h 234"/>
                <a:gd name="T44" fmla="*/ 22 w 95"/>
                <a:gd name="T45" fmla="*/ 69 h 234"/>
                <a:gd name="T46" fmla="*/ 18 w 95"/>
                <a:gd name="T47" fmla="*/ 69 h 234"/>
                <a:gd name="T48" fmla="*/ 18 w 95"/>
                <a:gd name="T49" fmla="*/ 134 h 234"/>
                <a:gd name="T50" fmla="*/ 9 w 95"/>
                <a:gd name="T51" fmla="*/ 143 h 234"/>
                <a:gd name="T52" fmla="*/ 0 w 95"/>
                <a:gd name="T53" fmla="*/ 134 h 234"/>
                <a:gd name="T54" fmla="*/ 0 w 95"/>
                <a:gd name="T55" fmla="*/ 60 h 234"/>
                <a:gd name="T56" fmla="*/ 24 w 95"/>
                <a:gd name="T57" fmla="*/ 42 h 234"/>
                <a:gd name="T58" fmla="*/ 71 w 95"/>
                <a:gd name="T59" fmla="*/ 42 h 234"/>
                <a:gd name="T60" fmla="*/ 95 w 95"/>
                <a:gd name="T61" fmla="*/ 60 h 234"/>
                <a:gd name="T62" fmla="*/ 95 w 95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5" h="234">
                  <a:moveTo>
                    <a:pt x="67" y="19"/>
                  </a:moveTo>
                  <a:cubicBezTo>
                    <a:pt x="67" y="25"/>
                    <a:pt x="65" y="29"/>
                    <a:pt x="61" y="34"/>
                  </a:cubicBezTo>
                  <a:cubicBezTo>
                    <a:pt x="57" y="38"/>
                    <a:pt x="53" y="40"/>
                    <a:pt x="47" y="40"/>
                  </a:cubicBezTo>
                  <a:cubicBezTo>
                    <a:pt x="42" y="40"/>
                    <a:pt x="37" y="38"/>
                    <a:pt x="33" y="34"/>
                  </a:cubicBezTo>
                  <a:cubicBezTo>
                    <a:pt x="29" y="29"/>
                    <a:pt x="28" y="25"/>
                    <a:pt x="28" y="19"/>
                  </a:cubicBezTo>
                  <a:cubicBezTo>
                    <a:pt x="28" y="14"/>
                    <a:pt x="29" y="9"/>
                    <a:pt x="33" y="6"/>
                  </a:cubicBezTo>
                  <a:cubicBezTo>
                    <a:pt x="37" y="2"/>
                    <a:pt x="42" y="0"/>
                    <a:pt x="47" y="0"/>
                  </a:cubicBezTo>
                  <a:cubicBezTo>
                    <a:pt x="53" y="0"/>
                    <a:pt x="57" y="2"/>
                    <a:pt x="61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5" y="134"/>
                  </a:moveTo>
                  <a:cubicBezTo>
                    <a:pt x="95" y="140"/>
                    <a:pt x="92" y="143"/>
                    <a:pt x="86" y="143"/>
                  </a:cubicBezTo>
                  <a:cubicBezTo>
                    <a:pt x="80" y="143"/>
                    <a:pt x="77" y="140"/>
                    <a:pt x="77" y="134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2" y="234"/>
                  </a:cubicBezTo>
                  <a:cubicBezTo>
                    <a:pt x="54" y="234"/>
                    <a:pt x="50" y="231"/>
                    <a:pt x="50" y="224"/>
                  </a:cubicBezTo>
                  <a:cubicBezTo>
                    <a:pt x="50" y="133"/>
                    <a:pt x="50" y="133"/>
                    <a:pt x="50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3" y="234"/>
                  </a:cubicBezTo>
                  <a:cubicBezTo>
                    <a:pt x="26" y="234"/>
                    <a:pt x="22" y="231"/>
                    <a:pt x="22" y="224"/>
                  </a:cubicBezTo>
                  <a:cubicBezTo>
                    <a:pt x="22" y="69"/>
                    <a:pt x="22" y="69"/>
                    <a:pt x="22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4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5" y="48"/>
                    <a:pt x="95" y="60"/>
                  </a:cubicBezTo>
                  <a:lnTo>
                    <a:pt x="95" y="13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512" name="Freeform 7"/>
            <p:cNvSpPr>
              <a:spLocks noEditPoints="1"/>
            </p:cNvSpPr>
            <p:nvPr/>
          </p:nvSpPr>
          <p:spPr bwMode="auto">
            <a:xfrm>
              <a:off x="6341139" y="2030581"/>
              <a:ext cx="277284" cy="679451"/>
            </a:xfrm>
            <a:custGeom>
              <a:avLst/>
              <a:gdLst>
                <a:gd name="T0" fmla="*/ 68 w 96"/>
                <a:gd name="T1" fmla="*/ 19 h 234"/>
                <a:gd name="T2" fmla="*/ 62 w 96"/>
                <a:gd name="T3" fmla="*/ 34 h 234"/>
                <a:gd name="T4" fmla="*/ 48 w 96"/>
                <a:gd name="T5" fmla="*/ 40 h 234"/>
                <a:gd name="T6" fmla="*/ 34 w 96"/>
                <a:gd name="T7" fmla="*/ 34 h 234"/>
                <a:gd name="T8" fmla="*/ 28 w 96"/>
                <a:gd name="T9" fmla="*/ 19 h 234"/>
                <a:gd name="T10" fmla="*/ 34 w 96"/>
                <a:gd name="T11" fmla="*/ 6 h 234"/>
                <a:gd name="T12" fmla="*/ 48 w 96"/>
                <a:gd name="T13" fmla="*/ 0 h 234"/>
                <a:gd name="T14" fmla="*/ 62 w 96"/>
                <a:gd name="T15" fmla="*/ 6 h 234"/>
                <a:gd name="T16" fmla="*/ 68 w 96"/>
                <a:gd name="T17" fmla="*/ 19 h 234"/>
                <a:gd name="T18" fmla="*/ 96 w 96"/>
                <a:gd name="T19" fmla="*/ 134 h 234"/>
                <a:gd name="T20" fmla="*/ 87 w 96"/>
                <a:gd name="T21" fmla="*/ 143 h 234"/>
                <a:gd name="T22" fmla="*/ 78 w 96"/>
                <a:gd name="T23" fmla="*/ 134 h 234"/>
                <a:gd name="T24" fmla="*/ 78 w 96"/>
                <a:gd name="T25" fmla="*/ 69 h 234"/>
                <a:gd name="T26" fmla="*/ 73 w 96"/>
                <a:gd name="T27" fmla="*/ 69 h 234"/>
                <a:gd name="T28" fmla="*/ 73 w 96"/>
                <a:gd name="T29" fmla="*/ 224 h 234"/>
                <a:gd name="T30" fmla="*/ 62 w 96"/>
                <a:gd name="T31" fmla="*/ 234 h 234"/>
                <a:gd name="T32" fmla="*/ 51 w 96"/>
                <a:gd name="T33" fmla="*/ 224 h 234"/>
                <a:gd name="T34" fmla="*/ 51 w 96"/>
                <a:gd name="T35" fmla="*/ 133 h 234"/>
                <a:gd name="T36" fmla="*/ 45 w 96"/>
                <a:gd name="T37" fmla="*/ 133 h 234"/>
                <a:gd name="T38" fmla="*/ 45 w 96"/>
                <a:gd name="T39" fmla="*/ 224 h 234"/>
                <a:gd name="T40" fmla="*/ 34 w 96"/>
                <a:gd name="T41" fmla="*/ 234 h 234"/>
                <a:gd name="T42" fmla="*/ 23 w 96"/>
                <a:gd name="T43" fmla="*/ 224 h 234"/>
                <a:gd name="T44" fmla="*/ 23 w 96"/>
                <a:gd name="T45" fmla="*/ 69 h 234"/>
                <a:gd name="T46" fmla="*/ 19 w 96"/>
                <a:gd name="T47" fmla="*/ 69 h 234"/>
                <a:gd name="T48" fmla="*/ 19 w 96"/>
                <a:gd name="T49" fmla="*/ 134 h 234"/>
                <a:gd name="T50" fmla="*/ 9 w 96"/>
                <a:gd name="T51" fmla="*/ 143 h 234"/>
                <a:gd name="T52" fmla="*/ 0 w 96"/>
                <a:gd name="T53" fmla="*/ 134 h 234"/>
                <a:gd name="T54" fmla="*/ 0 w 96"/>
                <a:gd name="T55" fmla="*/ 60 h 234"/>
                <a:gd name="T56" fmla="*/ 25 w 96"/>
                <a:gd name="T57" fmla="*/ 42 h 234"/>
                <a:gd name="T58" fmla="*/ 71 w 96"/>
                <a:gd name="T59" fmla="*/ 42 h 234"/>
                <a:gd name="T60" fmla="*/ 96 w 96"/>
                <a:gd name="T61" fmla="*/ 60 h 234"/>
                <a:gd name="T62" fmla="*/ 96 w 96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6" h="234">
                  <a:moveTo>
                    <a:pt x="68" y="19"/>
                  </a:moveTo>
                  <a:cubicBezTo>
                    <a:pt x="68" y="25"/>
                    <a:pt x="66" y="29"/>
                    <a:pt x="62" y="34"/>
                  </a:cubicBezTo>
                  <a:cubicBezTo>
                    <a:pt x="58" y="38"/>
                    <a:pt x="53" y="40"/>
                    <a:pt x="48" y="40"/>
                  </a:cubicBezTo>
                  <a:cubicBezTo>
                    <a:pt x="43" y="40"/>
                    <a:pt x="38" y="38"/>
                    <a:pt x="34" y="34"/>
                  </a:cubicBezTo>
                  <a:cubicBezTo>
                    <a:pt x="30" y="29"/>
                    <a:pt x="28" y="25"/>
                    <a:pt x="28" y="19"/>
                  </a:cubicBezTo>
                  <a:cubicBezTo>
                    <a:pt x="28" y="14"/>
                    <a:pt x="30" y="9"/>
                    <a:pt x="34" y="6"/>
                  </a:cubicBezTo>
                  <a:cubicBezTo>
                    <a:pt x="38" y="2"/>
                    <a:pt x="43" y="0"/>
                    <a:pt x="48" y="0"/>
                  </a:cubicBezTo>
                  <a:cubicBezTo>
                    <a:pt x="53" y="0"/>
                    <a:pt x="58" y="2"/>
                    <a:pt x="62" y="6"/>
                  </a:cubicBezTo>
                  <a:cubicBezTo>
                    <a:pt x="66" y="9"/>
                    <a:pt x="68" y="14"/>
                    <a:pt x="68" y="19"/>
                  </a:cubicBezTo>
                  <a:close/>
                  <a:moveTo>
                    <a:pt x="96" y="134"/>
                  </a:moveTo>
                  <a:cubicBezTo>
                    <a:pt x="96" y="140"/>
                    <a:pt x="93" y="143"/>
                    <a:pt x="87" y="143"/>
                  </a:cubicBezTo>
                  <a:cubicBezTo>
                    <a:pt x="81" y="143"/>
                    <a:pt x="78" y="140"/>
                    <a:pt x="78" y="134"/>
                  </a:cubicBezTo>
                  <a:cubicBezTo>
                    <a:pt x="78" y="69"/>
                    <a:pt x="78" y="69"/>
                    <a:pt x="78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70" y="234"/>
                    <a:pt x="62" y="234"/>
                  </a:cubicBezTo>
                  <a:cubicBezTo>
                    <a:pt x="55" y="234"/>
                    <a:pt x="51" y="231"/>
                    <a:pt x="51" y="224"/>
                  </a:cubicBezTo>
                  <a:cubicBezTo>
                    <a:pt x="51" y="133"/>
                    <a:pt x="51" y="133"/>
                    <a:pt x="51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2" y="234"/>
                    <a:pt x="34" y="234"/>
                  </a:cubicBezTo>
                  <a:cubicBezTo>
                    <a:pt x="27" y="234"/>
                    <a:pt x="23" y="231"/>
                    <a:pt x="23" y="224"/>
                  </a:cubicBezTo>
                  <a:cubicBezTo>
                    <a:pt x="23" y="69"/>
                    <a:pt x="23" y="69"/>
                    <a:pt x="23" y="69"/>
                  </a:cubicBezTo>
                  <a:cubicBezTo>
                    <a:pt x="19" y="69"/>
                    <a:pt x="19" y="69"/>
                    <a:pt x="19" y="69"/>
                  </a:cubicBezTo>
                  <a:cubicBezTo>
                    <a:pt x="19" y="134"/>
                    <a:pt x="19" y="134"/>
                    <a:pt x="19" y="134"/>
                  </a:cubicBezTo>
                  <a:cubicBezTo>
                    <a:pt x="19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9" y="42"/>
                    <a:pt x="25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8" y="42"/>
                    <a:pt x="96" y="48"/>
                    <a:pt x="96" y="60"/>
                  </a:cubicBezTo>
                  <a:lnTo>
                    <a:pt x="96" y="13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513" name="Freeform 9"/>
            <p:cNvSpPr>
              <a:spLocks noEditPoints="1"/>
            </p:cNvSpPr>
            <p:nvPr/>
          </p:nvSpPr>
          <p:spPr bwMode="auto">
            <a:xfrm>
              <a:off x="5759056" y="2030581"/>
              <a:ext cx="275167" cy="679451"/>
            </a:xfrm>
            <a:custGeom>
              <a:avLst/>
              <a:gdLst>
                <a:gd name="T0" fmla="*/ 67 w 95"/>
                <a:gd name="T1" fmla="*/ 19 h 234"/>
                <a:gd name="T2" fmla="*/ 61 w 95"/>
                <a:gd name="T3" fmla="*/ 34 h 234"/>
                <a:gd name="T4" fmla="*/ 47 w 95"/>
                <a:gd name="T5" fmla="*/ 40 h 234"/>
                <a:gd name="T6" fmla="*/ 33 w 95"/>
                <a:gd name="T7" fmla="*/ 34 h 234"/>
                <a:gd name="T8" fmla="*/ 27 w 95"/>
                <a:gd name="T9" fmla="*/ 19 h 234"/>
                <a:gd name="T10" fmla="*/ 33 w 95"/>
                <a:gd name="T11" fmla="*/ 6 h 234"/>
                <a:gd name="T12" fmla="*/ 47 w 95"/>
                <a:gd name="T13" fmla="*/ 0 h 234"/>
                <a:gd name="T14" fmla="*/ 61 w 95"/>
                <a:gd name="T15" fmla="*/ 6 h 234"/>
                <a:gd name="T16" fmla="*/ 67 w 95"/>
                <a:gd name="T17" fmla="*/ 19 h 234"/>
                <a:gd name="T18" fmla="*/ 95 w 95"/>
                <a:gd name="T19" fmla="*/ 134 h 234"/>
                <a:gd name="T20" fmla="*/ 86 w 95"/>
                <a:gd name="T21" fmla="*/ 143 h 234"/>
                <a:gd name="T22" fmla="*/ 77 w 95"/>
                <a:gd name="T23" fmla="*/ 134 h 234"/>
                <a:gd name="T24" fmla="*/ 77 w 95"/>
                <a:gd name="T25" fmla="*/ 69 h 234"/>
                <a:gd name="T26" fmla="*/ 73 w 95"/>
                <a:gd name="T27" fmla="*/ 69 h 234"/>
                <a:gd name="T28" fmla="*/ 73 w 95"/>
                <a:gd name="T29" fmla="*/ 224 h 234"/>
                <a:gd name="T30" fmla="*/ 61 w 95"/>
                <a:gd name="T31" fmla="*/ 234 h 234"/>
                <a:gd name="T32" fmla="*/ 50 w 95"/>
                <a:gd name="T33" fmla="*/ 224 h 234"/>
                <a:gd name="T34" fmla="*/ 50 w 95"/>
                <a:gd name="T35" fmla="*/ 133 h 234"/>
                <a:gd name="T36" fmla="*/ 45 w 95"/>
                <a:gd name="T37" fmla="*/ 133 h 234"/>
                <a:gd name="T38" fmla="*/ 45 w 95"/>
                <a:gd name="T39" fmla="*/ 224 h 234"/>
                <a:gd name="T40" fmla="*/ 33 w 95"/>
                <a:gd name="T41" fmla="*/ 234 h 234"/>
                <a:gd name="T42" fmla="*/ 22 w 95"/>
                <a:gd name="T43" fmla="*/ 224 h 234"/>
                <a:gd name="T44" fmla="*/ 22 w 95"/>
                <a:gd name="T45" fmla="*/ 69 h 234"/>
                <a:gd name="T46" fmla="*/ 18 w 95"/>
                <a:gd name="T47" fmla="*/ 69 h 234"/>
                <a:gd name="T48" fmla="*/ 18 w 95"/>
                <a:gd name="T49" fmla="*/ 134 h 234"/>
                <a:gd name="T50" fmla="*/ 9 w 95"/>
                <a:gd name="T51" fmla="*/ 143 h 234"/>
                <a:gd name="T52" fmla="*/ 0 w 95"/>
                <a:gd name="T53" fmla="*/ 134 h 234"/>
                <a:gd name="T54" fmla="*/ 0 w 95"/>
                <a:gd name="T55" fmla="*/ 60 h 234"/>
                <a:gd name="T56" fmla="*/ 24 w 95"/>
                <a:gd name="T57" fmla="*/ 42 h 234"/>
                <a:gd name="T58" fmla="*/ 71 w 95"/>
                <a:gd name="T59" fmla="*/ 42 h 234"/>
                <a:gd name="T60" fmla="*/ 95 w 95"/>
                <a:gd name="T61" fmla="*/ 60 h 234"/>
                <a:gd name="T62" fmla="*/ 95 w 95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5" h="234">
                  <a:moveTo>
                    <a:pt x="67" y="19"/>
                  </a:moveTo>
                  <a:cubicBezTo>
                    <a:pt x="67" y="25"/>
                    <a:pt x="65" y="29"/>
                    <a:pt x="61" y="34"/>
                  </a:cubicBezTo>
                  <a:cubicBezTo>
                    <a:pt x="57" y="38"/>
                    <a:pt x="53" y="40"/>
                    <a:pt x="47" y="40"/>
                  </a:cubicBezTo>
                  <a:cubicBezTo>
                    <a:pt x="42" y="40"/>
                    <a:pt x="37" y="38"/>
                    <a:pt x="33" y="34"/>
                  </a:cubicBezTo>
                  <a:cubicBezTo>
                    <a:pt x="29" y="29"/>
                    <a:pt x="27" y="25"/>
                    <a:pt x="27" y="19"/>
                  </a:cubicBezTo>
                  <a:cubicBezTo>
                    <a:pt x="27" y="14"/>
                    <a:pt x="29" y="9"/>
                    <a:pt x="33" y="6"/>
                  </a:cubicBezTo>
                  <a:cubicBezTo>
                    <a:pt x="37" y="2"/>
                    <a:pt x="42" y="0"/>
                    <a:pt x="47" y="0"/>
                  </a:cubicBezTo>
                  <a:cubicBezTo>
                    <a:pt x="53" y="0"/>
                    <a:pt x="57" y="2"/>
                    <a:pt x="61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5" y="134"/>
                  </a:moveTo>
                  <a:cubicBezTo>
                    <a:pt x="95" y="140"/>
                    <a:pt x="92" y="143"/>
                    <a:pt x="86" y="143"/>
                  </a:cubicBezTo>
                  <a:cubicBezTo>
                    <a:pt x="80" y="143"/>
                    <a:pt x="77" y="140"/>
                    <a:pt x="77" y="134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1" y="234"/>
                  </a:cubicBezTo>
                  <a:cubicBezTo>
                    <a:pt x="54" y="234"/>
                    <a:pt x="50" y="231"/>
                    <a:pt x="50" y="224"/>
                  </a:cubicBezTo>
                  <a:cubicBezTo>
                    <a:pt x="50" y="133"/>
                    <a:pt x="50" y="133"/>
                    <a:pt x="50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3" y="234"/>
                  </a:cubicBezTo>
                  <a:cubicBezTo>
                    <a:pt x="26" y="234"/>
                    <a:pt x="22" y="231"/>
                    <a:pt x="22" y="224"/>
                  </a:cubicBezTo>
                  <a:cubicBezTo>
                    <a:pt x="22" y="69"/>
                    <a:pt x="22" y="69"/>
                    <a:pt x="22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4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5" y="48"/>
                    <a:pt x="95" y="60"/>
                  </a:cubicBezTo>
                  <a:lnTo>
                    <a:pt x="95" y="13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514" name="Freeform 15"/>
            <p:cNvSpPr>
              <a:spLocks noEditPoints="1"/>
            </p:cNvSpPr>
            <p:nvPr/>
          </p:nvSpPr>
          <p:spPr bwMode="auto">
            <a:xfrm>
              <a:off x="5466956" y="2030581"/>
              <a:ext cx="279400" cy="679451"/>
            </a:xfrm>
            <a:custGeom>
              <a:avLst/>
              <a:gdLst>
                <a:gd name="T0" fmla="*/ 67 w 96"/>
                <a:gd name="T1" fmla="*/ 19 h 234"/>
                <a:gd name="T2" fmla="*/ 62 w 96"/>
                <a:gd name="T3" fmla="*/ 34 h 234"/>
                <a:gd name="T4" fmla="*/ 48 w 96"/>
                <a:gd name="T5" fmla="*/ 40 h 234"/>
                <a:gd name="T6" fmla="*/ 34 w 96"/>
                <a:gd name="T7" fmla="*/ 34 h 234"/>
                <a:gd name="T8" fmla="*/ 28 w 96"/>
                <a:gd name="T9" fmla="*/ 19 h 234"/>
                <a:gd name="T10" fmla="*/ 34 w 96"/>
                <a:gd name="T11" fmla="*/ 6 h 234"/>
                <a:gd name="T12" fmla="*/ 48 w 96"/>
                <a:gd name="T13" fmla="*/ 0 h 234"/>
                <a:gd name="T14" fmla="*/ 62 w 96"/>
                <a:gd name="T15" fmla="*/ 6 h 234"/>
                <a:gd name="T16" fmla="*/ 67 w 96"/>
                <a:gd name="T17" fmla="*/ 19 h 234"/>
                <a:gd name="T18" fmla="*/ 96 w 96"/>
                <a:gd name="T19" fmla="*/ 134 h 234"/>
                <a:gd name="T20" fmla="*/ 87 w 96"/>
                <a:gd name="T21" fmla="*/ 143 h 234"/>
                <a:gd name="T22" fmla="*/ 78 w 96"/>
                <a:gd name="T23" fmla="*/ 134 h 234"/>
                <a:gd name="T24" fmla="*/ 78 w 96"/>
                <a:gd name="T25" fmla="*/ 69 h 234"/>
                <a:gd name="T26" fmla="*/ 73 w 96"/>
                <a:gd name="T27" fmla="*/ 69 h 234"/>
                <a:gd name="T28" fmla="*/ 73 w 96"/>
                <a:gd name="T29" fmla="*/ 224 h 234"/>
                <a:gd name="T30" fmla="*/ 62 w 96"/>
                <a:gd name="T31" fmla="*/ 234 h 234"/>
                <a:gd name="T32" fmla="*/ 51 w 96"/>
                <a:gd name="T33" fmla="*/ 224 h 234"/>
                <a:gd name="T34" fmla="*/ 51 w 96"/>
                <a:gd name="T35" fmla="*/ 133 h 234"/>
                <a:gd name="T36" fmla="*/ 45 w 96"/>
                <a:gd name="T37" fmla="*/ 133 h 234"/>
                <a:gd name="T38" fmla="*/ 45 w 96"/>
                <a:gd name="T39" fmla="*/ 224 h 234"/>
                <a:gd name="T40" fmla="*/ 34 w 96"/>
                <a:gd name="T41" fmla="*/ 234 h 234"/>
                <a:gd name="T42" fmla="*/ 23 w 96"/>
                <a:gd name="T43" fmla="*/ 224 h 234"/>
                <a:gd name="T44" fmla="*/ 23 w 96"/>
                <a:gd name="T45" fmla="*/ 69 h 234"/>
                <a:gd name="T46" fmla="*/ 18 w 96"/>
                <a:gd name="T47" fmla="*/ 69 h 234"/>
                <a:gd name="T48" fmla="*/ 18 w 96"/>
                <a:gd name="T49" fmla="*/ 134 h 234"/>
                <a:gd name="T50" fmla="*/ 9 w 96"/>
                <a:gd name="T51" fmla="*/ 143 h 234"/>
                <a:gd name="T52" fmla="*/ 0 w 96"/>
                <a:gd name="T53" fmla="*/ 134 h 234"/>
                <a:gd name="T54" fmla="*/ 0 w 96"/>
                <a:gd name="T55" fmla="*/ 60 h 234"/>
                <a:gd name="T56" fmla="*/ 25 w 96"/>
                <a:gd name="T57" fmla="*/ 42 h 234"/>
                <a:gd name="T58" fmla="*/ 71 w 96"/>
                <a:gd name="T59" fmla="*/ 42 h 234"/>
                <a:gd name="T60" fmla="*/ 96 w 96"/>
                <a:gd name="T61" fmla="*/ 60 h 234"/>
                <a:gd name="T62" fmla="*/ 96 w 96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6" h="234">
                  <a:moveTo>
                    <a:pt x="67" y="19"/>
                  </a:moveTo>
                  <a:cubicBezTo>
                    <a:pt x="67" y="25"/>
                    <a:pt x="65" y="29"/>
                    <a:pt x="62" y="34"/>
                  </a:cubicBezTo>
                  <a:cubicBezTo>
                    <a:pt x="58" y="38"/>
                    <a:pt x="53" y="40"/>
                    <a:pt x="48" y="40"/>
                  </a:cubicBezTo>
                  <a:cubicBezTo>
                    <a:pt x="42" y="40"/>
                    <a:pt x="38" y="38"/>
                    <a:pt x="34" y="34"/>
                  </a:cubicBezTo>
                  <a:cubicBezTo>
                    <a:pt x="30" y="29"/>
                    <a:pt x="28" y="25"/>
                    <a:pt x="28" y="19"/>
                  </a:cubicBezTo>
                  <a:cubicBezTo>
                    <a:pt x="28" y="14"/>
                    <a:pt x="30" y="9"/>
                    <a:pt x="34" y="6"/>
                  </a:cubicBezTo>
                  <a:cubicBezTo>
                    <a:pt x="38" y="2"/>
                    <a:pt x="42" y="0"/>
                    <a:pt x="48" y="0"/>
                  </a:cubicBezTo>
                  <a:cubicBezTo>
                    <a:pt x="53" y="0"/>
                    <a:pt x="58" y="2"/>
                    <a:pt x="62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6" y="134"/>
                  </a:moveTo>
                  <a:cubicBezTo>
                    <a:pt x="96" y="140"/>
                    <a:pt x="93" y="143"/>
                    <a:pt x="87" y="143"/>
                  </a:cubicBezTo>
                  <a:cubicBezTo>
                    <a:pt x="81" y="143"/>
                    <a:pt x="78" y="140"/>
                    <a:pt x="78" y="134"/>
                  </a:cubicBezTo>
                  <a:cubicBezTo>
                    <a:pt x="78" y="69"/>
                    <a:pt x="78" y="69"/>
                    <a:pt x="78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2" y="234"/>
                  </a:cubicBezTo>
                  <a:cubicBezTo>
                    <a:pt x="54" y="234"/>
                    <a:pt x="51" y="231"/>
                    <a:pt x="51" y="224"/>
                  </a:cubicBezTo>
                  <a:cubicBezTo>
                    <a:pt x="51" y="133"/>
                    <a:pt x="51" y="133"/>
                    <a:pt x="51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4" y="234"/>
                  </a:cubicBezTo>
                  <a:cubicBezTo>
                    <a:pt x="26" y="234"/>
                    <a:pt x="23" y="231"/>
                    <a:pt x="23" y="224"/>
                  </a:cubicBezTo>
                  <a:cubicBezTo>
                    <a:pt x="23" y="69"/>
                    <a:pt x="23" y="69"/>
                    <a:pt x="23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5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6" y="48"/>
                    <a:pt x="96" y="60"/>
                  </a:cubicBezTo>
                  <a:lnTo>
                    <a:pt x="96" y="13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515" name="Freeform 17"/>
            <p:cNvSpPr>
              <a:spLocks noEditPoints="1"/>
            </p:cNvSpPr>
            <p:nvPr/>
          </p:nvSpPr>
          <p:spPr bwMode="auto">
            <a:xfrm>
              <a:off x="6639589" y="2030581"/>
              <a:ext cx="275167" cy="679451"/>
            </a:xfrm>
            <a:custGeom>
              <a:avLst/>
              <a:gdLst>
                <a:gd name="T0" fmla="*/ 67 w 95"/>
                <a:gd name="T1" fmla="*/ 19 h 234"/>
                <a:gd name="T2" fmla="*/ 61 w 95"/>
                <a:gd name="T3" fmla="*/ 34 h 234"/>
                <a:gd name="T4" fmla="*/ 47 w 95"/>
                <a:gd name="T5" fmla="*/ 40 h 234"/>
                <a:gd name="T6" fmla="*/ 34 w 95"/>
                <a:gd name="T7" fmla="*/ 34 h 234"/>
                <a:gd name="T8" fmla="*/ 28 w 95"/>
                <a:gd name="T9" fmla="*/ 19 h 234"/>
                <a:gd name="T10" fmla="*/ 33 w 95"/>
                <a:gd name="T11" fmla="*/ 6 h 234"/>
                <a:gd name="T12" fmla="*/ 47 w 95"/>
                <a:gd name="T13" fmla="*/ 0 h 234"/>
                <a:gd name="T14" fmla="*/ 61 w 95"/>
                <a:gd name="T15" fmla="*/ 6 h 234"/>
                <a:gd name="T16" fmla="*/ 67 w 95"/>
                <a:gd name="T17" fmla="*/ 19 h 234"/>
                <a:gd name="T18" fmla="*/ 95 w 95"/>
                <a:gd name="T19" fmla="*/ 134 h 234"/>
                <a:gd name="T20" fmla="*/ 86 w 95"/>
                <a:gd name="T21" fmla="*/ 143 h 234"/>
                <a:gd name="T22" fmla="*/ 77 w 95"/>
                <a:gd name="T23" fmla="*/ 134 h 234"/>
                <a:gd name="T24" fmla="*/ 77 w 95"/>
                <a:gd name="T25" fmla="*/ 69 h 234"/>
                <a:gd name="T26" fmla="*/ 73 w 95"/>
                <a:gd name="T27" fmla="*/ 69 h 234"/>
                <a:gd name="T28" fmla="*/ 73 w 95"/>
                <a:gd name="T29" fmla="*/ 224 h 234"/>
                <a:gd name="T30" fmla="*/ 62 w 95"/>
                <a:gd name="T31" fmla="*/ 234 h 234"/>
                <a:gd name="T32" fmla="*/ 51 w 95"/>
                <a:gd name="T33" fmla="*/ 224 h 234"/>
                <a:gd name="T34" fmla="*/ 51 w 95"/>
                <a:gd name="T35" fmla="*/ 133 h 234"/>
                <a:gd name="T36" fmla="*/ 45 w 95"/>
                <a:gd name="T37" fmla="*/ 133 h 234"/>
                <a:gd name="T38" fmla="*/ 45 w 95"/>
                <a:gd name="T39" fmla="*/ 224 h 234"/>
                <a:gd name="T40" fmla="*/ 34 w 95"/>
                <a:gd name="T41" fmla="*/ 234 h 234"/>
                <a:gd name="T42" fmla="*/ 22 w 95"/>
                <a:gd name="T43" fmla="*/ 224 h 234"/>
                <a:gd name="T44" fmla="*/ 22 w 95"/>
                <a:gd name="T45" fmla="*/ 69 h 234"/>
                <a:gd name="T46" fmla="*/ 18 w 95"/>
                <a:gd name="T47" fmla="*/ 69 h 234"/>
                <a:gd name="T48" fmla="*/ 18 w 95"/>
                <a:gd name="T49" fmla="*/ 134 h 234"/>
                <a:gd name="T50" fmla="*/ 9 w 95"/>
                <a:gd name="T51" fmla="*/ 143 h 234"/>
                <a:gd name="T52" fmla="*/ 0 w 95"/>
                <a:gd name="T53" fmla="*/ 134 h 234"/>
                <a:gd name="T54" fmla="*/ 0 w 95"/>
                <a:gd name="T55" fmla="*/ 60 h 234"/>
                <a:gd name="T56" fmla="*/ 25 w 95"/>
                <a:gd name="T57" fmla="*/ 42 h 234"/>
                <a:gd name="T58" fmla="*/ 71 w 95"/>
                <a:gd name="T59" fmla="*/ 42 h 234"/>
                <a:gd name="T60" fmla="*/ 95 w 95"/>
                <a:gd name="T61" fmla="*/ 60 h 234"/>
                <a:gd name="T62" fmla="*/ 95 w 95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5" h="234">
                  <a:moveTo>
                    <a:pt x="67" y="19"/>
                  </a:moveTo>
                  <a:cubicBezTo>
                    <a:pt x="67" y="25"/>
                    <a:pt x="65" y="29"/>
                    <a:pt x="61" y="34"/>
                  </a:cubicBezTo>
                  <a:cubicBezTo>
                    <a:pt x="57" y="38"/>
                    <a:pt x="53" y="40"/>
                    <a:pt x="47" y="40"/>
                  </a:cubicBezTo>
                  <a:cubicBezTo>
                    <a:pt x="42" y="40"/>
                    <a:pt x="37" y="38"/>
                    <a:pt x="34" y="34"/>
                  </a:cubicBezTo>
                  <a:cubicBezTo>
                    <a:pt x="30" y="29"/>
                    <a:pt x="28" y="25"/>
                    <a:pt x="28" y="19"/>
                  </a:cubicBezTo>
                  <a:cubicBezTo>
                    <a:pt x="28" y="14"/>
                    <a:pt x="30" y="9"/>
                    <a:pt x="33" y="6"/>
                  </a:cubicBezTo>
                  <a:cubicBezTo>
                    <a:pt x="37" y="2"/>
                    <a:pt x="42" y="0"/>
                    <a:pt x="47" y="0"/>
                  </a:cubicBezTo>
                  <a:cubicBezTo>
                    <a:pt x="53" y="0"/>
                    <a:pt x="57" y="2"/>
                    <a:pt x="61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5" y="134"/>
                  </a:moveTo>
                  <a:cubicBezTo>
                    <a:pt x="95" y="140"/>
                    <a:pt x="92" y="143"/>
                    <a:pt x="86" y="143"/>
                  </a:cubicBezTo>
                  <a:cubicBezTo>
                    <a:pt x="80" y="143"/>
                    <a:pt x="77" y="140"/>
                    <a:pt x="77" y="134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2" y="234"/>
                  </a:cubicBezTo>
                  <a:cubicBezTo>
                    <a:pt x="54" y="234"/>
                    <a:pt x="51" y="231"/>
                    <a:pt x="51" y="224"/>
                  </a:cubicBezTo>
                  <a:cubicBezTo>
                    <a:pt x="51" y="133"/>
                    <a:pt x="51" y="133"/>
                    <a:pt x="51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4" y="234"/>
                  </a:cubicBezTo>
                  <a:cubicBezTo>
                    <a:pt x="26" y="234"/>
                    <a:pt x="22" y="231"/>
                    <a:pt x="22" y="224"/>
                  </a:cubicBezTo>
                  <a:cubicBezTo>
                    <a:pt x="22" y="69"/>
                    <a:pt x="22" y="69"/>
                    <a:pt x="22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5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5" y="48"/>
                    <a:pt x="95" y="60"/>
                  </a:cubicBezTo>
                  <a:lnTo>
                    <a:pt x="95" y="13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516" name="Freeform 19"/>
            <p:cNvSpPr>
              <a:spLocks noEditPoints="1"/>
            </p:cNvSpPr>
            <p:nvPr/>
          </p:nvSpPr>
          <p:spPr bwMode="auto">
            <a:xfrm>
              <a:off x="6055389" y="2030581"/>
              <a:ext cx="279400" cy="679451"/>
            </a:xfrm>
            <a:custGeom>
              <a:avLst/>
              <a:gdLst>
                <a:gd name="T0" fmla="*/ 67 w 96"/>
                <a:gd name="T1" fmla="*/ 19 h 234"/>
                <a:gd name="T2" fmla="*/ 61 w 96"/>
                <a:gd name="T3" fmla="*/ 34 h 234"/>
                <a:gd name="T4" fmla="*/ 48 w 96"/>
                <a:gd name="T5" fmla="*/ 40 h 234"/>
                <a:gd name="T6" fmla="*/ 34 w 96"/>
                <a:gd name="T7" fmla="*/ 34 h 234"/>
                <a:gd name="T8" fmla="*/ 28 w 96"/>
                <a:gd name="T9" fmla="*/ 19 h 234"/>
                <a:gd name="T10" fmla="*/ 34 w 96"/>
                <a:gd name="T11" fmla="*/ 6 h 234"/>
                <a:gd name="T12" fmla="*/ 48 w 96"/>
                <a:gd name="T13" fmla="*/ 0 h 234"/>
                <a:gd name="T14" fmla="*/ 61 w 96"/>
                <a:gd name="T15" fmla="*/ 6 h 234"/>
                <a:gd name="T16" fmla="*/ 67 w 96"/>
                <a:gd name="T17" fmla="*/ 19 h 234"/>
                <a:gd name="T18" fmla="*/ 96 w 96"/>
                <a:gd name="T19" fmla="*/ 134 h 234"/>
                <a:gd name="T20" fmla="*/ 87 w 96"/>
                <a:gd name="T21" fmla="*/ 143 h 234"/>
                <a:gd name="T22" fmla="*/ 77 w 96"/>
                <a:gd name="T23" fmla="*/ 134 h 234"/>
                <a:gd name="T24" fmla="*/ 77 w 96"/>
                <a:gd name="T25" fmla="*/ 69 h 234"/>
                <a:gd name="T26" fmla="*/ 73 w 96"/>
                <a:gd name="T27" fmla="*/ 69 h 234"/>
                <a:gd name="T28" fmla="*/ 73 w 96"/>
                <a:gd name="T29" fmla="*/ 224 h 234"/>
                <a:gd name="T30" fmla="*/ 62 w 96"/>
                <a:gd name="T31" fmla="*/ 234 h 234"/>
                <a:gd name="T32" fmla="*/ 51 w 96"/>
                <a:gd name="T33" fmla="*/ 224 h 234"/>
                <a:gd name="T34" fmla="*/ 51 w 96"/>
                <a:gd name="T35" fmla="*/ 133 h 234"/>
                <a:gd name="T36" fmla="*/ 45 w 96"/>
                <a:gd name="T37" fmla="*/ 133 h 234"/>
                <a:gd name="T38" fmla="*/ 45 w 96"/>
                <a:gd name="T39" fmla="*/ 224 h 234"/>
                <a:gd name="T40" fmla="*/ 34 w 96"/>
                <a:gd name="T41" fmla="*/ 234 h 234"/>
                <a:gd name="T42" fmla="*/ 23 w 96"/>
                <a:gd name="T43" fmla="*/ 224 h 234"/>
                <a:gd name="T44" fmla="*/ 23 w 96"/>
                <a:gd name="T45" fmla="*/ 69 h 234"/>
                <a:gd name="T46" fmla="*/ 18 w 96"/>
                <a:gd name="T47" fmla="*/ 69 h 234"/>
                <a:gd name="T48" fmla="*/ 18 w 96"/>
                <a:gd name="T49" fmla="*/ 134 h 234"/>
                <a:gd name="T50" fmla="*/ 9 w 96"/>
                <a:gd name="T51" fmla="*/ 143 h 234"/>
                <a:gd name="T52" fmla="*/ 0 w 96"/>
                <a:gd name="T53" fmla="*/ 134 h 234"/>
                <a:gd name="T54" fmla="*/ 0 w 96"/>
                <a:gd name="T55" fmla="*/ 60 h 234"/>
                <a:gd name="T56" fmla="*/ 25 w 96"/>
                <a:gd name="T57" fmla="*/ 42 h 234"/>
                <a:gd name="T58" fmla="*/ 71 w 96"/>
                <a:gd name="T59" fmla="*/ 42 h 234"/>
                <a:gd name="T60" fmla="*/ 96 w 96"/>
                <a:gd name="T61" fmla="*/ 60 h 234"/>
                <a:gd name="T62" fmla="*/ 96 w 96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6" h="234">
                  <a:moveTo>
                    <a:pt x="67" y="19"/>
                  </a:moveTo>
                  <a:cubicBezTo>
                    <a:pt x="67" y="25"/>
                    <a:pt x="65" y="29"/>
                    <a:pt x="61" y="34"/>
                  </a:cubicBezTo>
                  <a:cubicBezTo>
                    <a:pt x="58" y="38"/>
                    <a:pt x="53" y="40"/>
                    <a:pt x="48" y="40"/>
                  </a:cubicBezTo>
                  <a:cubicBezTo>
                    <a:pt x="42" y="40"/>
                    <a:pt x="38" y="38"/>
                    <a:pt x="34" y="34"/>
                  </a:cubicBezTo>
                  <a:cubicBezTo>
                    <a:pt x="30" y="29"/>
                    <a:pt x="28" y="25"/>
                    <a:pt x="28" y="19"/>
                  </a:cubicBezTo>
                  <a:cubicBezTo>
                    <a:pt x="28" y="14"/>
                    <a:pt x="30" y="9"/>
                    <a:pt x="34" y="6"/>
                  </a:cubicBezTo>
                  <a:cubicBezTo>
                    <a:pt x="37" y="2"/>
                    <a:pt x="42" y="0"/>
                    <a:pt x="48" y="0"/>
                  </a:cubicBezTo>
                  <a:cubicBezTo>
                    <a:pt x="53" y="0"/>
                    <a:pt x="58" y="2"/>
                    <a:pt x="61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6" y="134"/>
                  </a:moveTo>
                  <a:cubicBezTo>
                    <a:pt x="96" y="140"/>
                    <a:pt x="93" y="143"/>
                    <a:pt x="87" y="143"/>
                  </a:cubicBezTo>
                  <a:cubicBezTo>
                    <a:pt x="81" y="143"/>
                    <a:pt x="77" y="140"/>
                    <a:pt x="77" y="134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2" y="234"/>
                  </a:cubicBezTo>
                  <a:cubicBezTo>
                    <a:pt x="54" y="234"/>
                    <a:pt x="51" y="231"/>
                    <a:pt x="51" y="224"/>
                  </a:cubicBezTo>
                  <a:cubicBezTo>
                    <a:pt x="51" y="133"/>
                    <a:pt x="51" y="133"/>
                    <a:pt x="51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4" y="234"/>
                  </a:cubicBezTo>
                  <a:cubicBezTo>
                    <a:pt x="26" y="234"/>
                    <a:pt x="23" y="231"/>
                    <a:pt x="23" y="224"/>
                  </a:cubicBezTo>
                  <a:cubicBezTo>
                    <a:pt x="23" y="69"/>
                    <a:pt x="23" y="69"/>
                    <a:pt x="23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5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6" y="48"/>
                    <a:pt x="96" y="60"/>
                  </a:cubicBezTo>
                  <a:lnTo>
                    <a:pt x="96" y="13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</p:grpSp>
      <p:sp>
        <p:nvSpPr>
          <p:cNvPr id="517" name="Text Placeholder 178"/>
          <p:cNvSpPr>
            <a:spLocks noGrp="1"/>
          </p:cNvSpPr>
          <p:nvPr>
            <p:ph type="body" sz="half" idx="51"/>
          </p:nvPr>
        </p:nvSpPr>
        <p:spPr>
          <a:xfrm>
            <a:off x="8801845" y="4435236"/>
            <a:ext cx="2133600" cy="257040"/>
          </a:xfrm>
        </p:spPr>
        <p:txBody>
          <a:bodyPr/>
          <a:lstStyle/>
          <a:p>
            <a:pPr lvl="0" algn="l"/>
            <a:r>
              <a:rPr lang="es-PE" dirty="0" err="1" smtClean="0">
                <a:solidFill>
                  <a:schemeClr val="bg1">
                    <a:lumMod val="75000"/>
                  </a:schemeClr>
                </a:solidFill>
              </a:rPr>
              <a:t>Lorem</a:t>
            </a:r>
            <a:r>
              <a:rPr lang="es-PE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PE" dirty="0" err="1" smtClean="0">
                <a:solidFill>
                  <a:schemeClr val="bg1">
                    <a:lumMod val="75000"/>
                  </a:schemeClr>
                </a:solidFill>
              </a:rPr>
              <a:t>Ipsum</a:t>
            </a:r>
            <a:endParaRPr lang="es-PE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18" name="TextBox 517"/>
          <p:cNvSpPr txBox="1"/>
          <p:nvPr/>
        </p:nvSpPr>
        <p:spPr>
          <a:xfrm flipH="1">
            <a:off x="8836687" y="4681491"/>
            <a:ext cx="11887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600" b="1" dirty="0" err="1" smtClean="0">
                <a:solidFill>
                  <a:schemeClr val="accent1"/>
                </a:solidFill>
              </a:rPr>
              <a:t>Option</a:t>
            </a:r>
            <a:r>
              <a:rPr lang="es-PE" sz="1600" b="1" dirty="0" smtClean="0">
                <a:solidFill>
                  <a:schemeClr val="accent1"/>
                </a:solidFill>
              </a:rPr>
              <a:t> 01</a:t>
            </a:r>
            <a:endParaRPr lang="es-PE" sz="1600" b="1" dirty="0">
              <a:solidFill>
                <a:schemeClr val="accent1"/>
              </a:solidFill>
            </a:endParaRPr>
          </a:p>
        </p:txBody>
      </p:sp>
      <p:sp>
        <p:nvSpPr>
          <p:cNvPr id="519" name="TextBox 518"/>
          <p:cNvSpPr txBox="1"/>
          <p:nvPr/>
        </p:nvSpPr>
        <p:spPr>
          <a:xfrm flipH="1">
            <a:off x="8836687" y="5187014"/>
            <a:ext cx="11887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600" b="1" dirty="0" err="1" smtClean="0">
                <a:solidFill>
                  <a:schemeClr val="accent2"/>
                </a:solidFill>
              </a:rPr>
              <a:t>Option</a:t>
            </a:r>
            <a:r>
              <a:rPr lang="es-PE" sz="1600" b="1" dirty="0" smtClean="0">
                <a:solidFill>
                  <a:schemeClr val="accent2"/>
                </a:solidFill>
              </a:rPr>
              <a:t> 02</a:t>
            </a:r>
            <a:endParaRPr lang="es-PE" sz="1600" b="1" dirty="0">
              <a:solidFill>
                <a:schemeClr val="accent2"/>
              </a:solidFill>
            </a:endParaRPr>
          </a:p>
        </p:txBody>
      </p:sp>
      <p:sp>
        <p:nvSpPr>
          <p:cNvPr id="520" name="TextBox 519"/>
          <p:cNvSpPr txBox="1"/>
          <p:nvPr/>
        </p:nvSpPr>
        <p:spPr>
          <a:xfrm flipH="1">
            <a:off x="8836687" y="5692537"/>
            <a:ext cx="11887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600" b="1" dirty="0" err="1" smtClean="0">
                <a:solidFill>
                  <a:srgbClr val="FFC000"/>
                </a:solidFill>
              </a:rPr>
              <a:t>Option</a:t>
            </a:r>
            <a:r>
              <a:rPr lang="es-PE" sz="1600" b="1" dirty="0" smtClean="0">
                <a:solidFill>
                  <a:srgbClr val="FFC000"/>
                </a:solidFill>
              </a:rPr>
              <a:t> 03</a:t>
            </a:r>
            <a:endParaRPr lang="es-PE" sz="1600" b="1" dirty="0">
              <a:solidFill>
                <a:srgbClr val="FFC000"/>
              </a:solidFill>
            </a:endParaRPr>
          </a:p>
        </p:txBody>
      </p:sp>
      <p:grpSp>
        <p:nvGrpSpPr>
          <p:cNvPr id="521" name="Group 520"/>
          <p:cNvGrpSpPr>
            <a:grpSpLocks noChangeAspect="1"/>
          </p:cNvGrpSpPr>
          <p:nvPr/>
        </p:nvGrpSpPr>
        <p:grpSpPr>
          <a:xfrm>
            <a:off x="8808574" y="4957242"/>
            <a:ext cx="2743200" cy="317326"/>
            <a:chOff x="1041007" y="2030581"/>
            <a:chExt cx="5873749" cy="679451"/>
          </a:xfrm>
          <a:solidFill>
            <a:schemeClr val="bg1">
              <a:lumMod val="85000"/>
            </a:schemeClr>
          </a:solidFill>
        </p:grpSpPr>
        <p:sp>
          <p:nvSpPr>
            <p:cNvPr id="522" name="Freeform 5"/>
            <p:cNvSpPr>
              <a:spLocks noEditPoints="1"/>
            </p:cNvSpPr>
            <p:nvPr/>
          </p:nvSpPr>
          <p:spPr bwMode="auto">
            <a:xfrm>
              <a:off x="1041007" y="2030581"/>
              <a:ext cx="277284" cy="679451"/>
            </a:xfrm>
            <a:custGeom>
              <a:avLst/>
              <a:gdLst>
                <a:gd name="T0" fmla="*/ 67 w 95"/>
                <a:gd name="T1" fmla="*/ 19 h 234"/>
                <a:gd name="T2" fmla="*/ 61 w 95"/>
                <a:gd name="T3" fmla="*/ 34 h 234"/>
                <a:gd name="T4" fmla="*/ 47 w 95"/>
                <a:gd name="T5" fmla="*/ 40 h 234"/>
                <a:gd name="T6" fmla="*/ 33 w 95"/>
                <a:gd name="T7" fmla="*/ 34 h 234"/>
                <a:gd name="T8" fmla="*/ 28 w 95"/>
                <a:gd name="T9" fmla="*/ 19 h 234"/>
                <a:gd name="T10" fmla="*/ 33 w 95"/>
                <a:gd name="T11" fmla="*/ 6 h 234"/>
                <a:gd name="T12" fmla="*/ 47 w 95"/>
                <a:gd name="T13" fmla="*/ 0 h 234"/>
                <a:gd name="T14" fmla="*/ 61 w 95"/>
                <a:gd name="T15" fmla="*/ 6 h 234"/>
                <a:gd name="T16" fmla="*/ 67 w 95"/>
                <a:gd name="T17" fmla="*/ 19 h 234"/>
                <a:gd name="T18" fmla="*/ 95 w 95"/>
                <a:gd name="T19" fmla="*/ 134 h 234"/>
                <a:gd name="T20" fmla="*/ 86 w 95"/>
                <a:gd name="T21" fmla="*/ 143 h 234"/>
                <a:gd name="T22" fmla="*/ 77 w 95"/>
                <a:gd name="T23" fmla="*/ 134 h 234"/>
                <a:gd name="T24" fmla="*/ 77 w 95"/>
                <a:gd name="T25" fmla="*/ 69 h 234"/>
                <a:gd name="T26" fmla="*/ 73 w 95"/>
                <a:gd name="T27" fmla="*/ 69 h 234"/>
                <a:gd name="T28" fmla="*/ 73 w 95"/>
                <a:gd name="T29" fmla="*/ 224 h 234"/>
                <a:gd name="T30" fmla="*/ 62 w 95"/>
                <a:gd name="T31" fmla="*/ 234 h 234"/>
                <a:gd name="T32" fmla="*/ 50 w 95"/>
                <a:gd name="T33" fmla="*/ 224 h 234"/>
                <a:gd name="T34" fmla="*/ 50 w 95"/>
                <a:gd name="T35" fmla="*/ 133 h 234"/>
                <a:gd name="T36" fmla="*/ 45 w 95"/>
                <a:gd name="T37" fmla="*/ 133 h 234"/>
                <a:gd name="T38" fmla="*/ 45 w 95"/>
                <a:gd name="T39" fmla="*/ 224 h 234"/>
                <a:gd name="T40" fmla="*/ 33 w 95"/>
                <a:gd name="T41" fmla="*/ 234 h 234"/>
                <a:gd name="T42" fmla="*/ 22 w 95"/>
                <a:gd name="T43" fmla="*/ 224 h 234"/>
                <a:gd name="T44" fmla="*/ 22 w 95"/>
                <a:gd name="T45" fmla="*/ 69 h 234"/>
                <a:gd name="T46" fmla="*/ 18 w 95"/>
                <a:gd name="T47" fmla="*/ 69 h 234"/>
                <a:gd name="T48" fmla="*/ 18 w 95"/>
                <a:gd name="T49" fmla="*/ 134 h 234"/>
                <a:gd name="T50" fmla="*/ 9 w 95"/>
                <a:gd name="T51" fmla="*/ 143 h 234"/>
                <a:gd name="T52" fmla="*/ 0 w 95"/>
                <a:gd name="T53" fmla="*/ 134 h 234"/>
                <a:gd name="T54" fmla="*/ 0 w 95"/>
                <a:gd name="T55" fmla="*/ 60 h 234"/>
                <a:gd name="T56" fmla="*/ 24 w 95"/>
                <a:gd name="T57" fmla="*/ 42 h 234"/>
                <a:gd name="T58" fmla="*/ 71 w 95"/>
                <a:gd name="T59" fmla="*/ 42 h 234"/>
                <a:gd name="T60" fmla="*/ 95 w 95"/>
                <a:gd name="T61" fmla="*/ 60 h 234"/>
                <a:gd name="T62" fmla="*/ 95 w 95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5" h="234">
                  <a:moveTo>
                    <a:pt x="67" y="19"/>
                  </a:moveTo>
                  <a:cubicBezTo>
                    <a:pt x="67" y="25"/>
                    <a:pt x="65" y="29"/>
                    <a:pt x="61" y="34"/>
                  </a:cubicBezTo>
                  <a:cubicBezTo>
                    <a:pt x="57" y="38"/>
                    <a:pt x="53" y="40"/>
                    <a:pt x="47" y="40"/>
                  </a:cubicBezTo>
                  <a:cubicBezTo>
                    <a:pt x="42" y="40"/>
                    <a:pt x="37" y="38"/>
                    <a:pt x="33" y="34"/>
                  </a:cubicBezTo>
                  <a:cubicBezTo>
                    <a:pt x="29" y="29"/>
                    <a:pt x="28" y="25"/>
                    <a:pt x="28" y="19"/>
                  </a:cubicBezTo>
                  <a:cubicBezTo>
                    <a:pt x="28" y="14"/>
                    <a:pt x="29" y="9"/>
                    <a:pt x="33" y="6"/>
                  </a:cubicBezTo>
                  <a:cubicBezTo>
                    <a:pt x="37" y="2"/>
                    <a:pt x="42" y="0"/>
                    <a:pt x="47" y="0"/>
                  </a:cubicBezTo>
                  <a:cubicBezTo>
                    <a:pt x="53" y="0"/>
                    <a:pt x="57" y="2"/>
                    <a:pt x="61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5" y="134"/>
                  </a:moveTo>
                  <a:cubicBezTo>
                    <a:pt x="95" y="140"/>
                    <a:pt x="92" y="143"/>
                    <a:pt x="86" y="143"/>
                  </a:cubicBezTo>
                  <a:cubicBezTo>
                    <a:pt x="80" y="143"/>
                    <a:pt x="77" y="140"/>
                    <a:pt x="77" y="134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2" y="234"/>
                  </a:cubicBezTo>
                  <a:cubicBezTo>
                    <a:pt x="54" y="234"/>
                    <a:pt x="50" y="231"/>
                    <a:pt x="50" y="224"/>
                  </a:cubicBezTo>
                  <a:cubicBezTo>
                    <a:pt x="50" y="133"/>
                    <a:pt x="50" y="133"/>
                    <a:pt x="50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3" y="234"/>
                  </a:cubicBezTo>
                  <a:cubicBezTo>
                    <a:pt x="26" y="234"/>
                    <a:pt x="22" y="231"/>
                    <a:pt x="22" y="224"/>
                  </a:cubicBezTo>
                  <a:cubicBezTo>
                    <a:pt x="22" y="69"/>
                    <a:pt x="22" y="69"/>
                    <a:pt x="22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4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5" y="48"/>
                    <a:pt x="95" y="60"/>
                  </a:cubicBezTo>
                  <a:lnTo>
                    <a:pt x="95" y="134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523" name="Freeform 6"/>
            <p:cNvSpPr>
              <a:spLocks noEditPoints="1"/>
            </p:cNvSpPr>
            <p:nvPr/>
          </p:nvSpPr>
          <p:spPr bwMode="auto">
            <a:xfrm>
              <a:off x="3972590" y="2030581"/>
              <a:ext cx="275167" cy="679451"/>
            </a:xfrm>
            <a:custGeom>
              <a:avLst/>
              <a:gdLst>
                <a:gd name="T0" fmla="*/ 67 w 95"/>
                <a:gd name="T1" fmla="*/ 19 h 234"/>
                <a:gd name="T2" fmla="*/ 61 w 95"/>
                <a:gd name="T3" fmla="*/ 34 h 234"/>
                <a:gd name="T4" fmla="*/ 47 w 95"/>
                <a:gd name="T5" fmla="*/ 40 h 234"/>
                <a:gd name="T6" fmla="*/ 33 w 95"/>
                <a:gd name="T7" fmla="*/ 34 h 234"/>
                <a:gd name="T8" fmla="*/ 28 w 95"/>
                <a:gd name="T9" fmla="*/ 19 h 234"/>
                <a:gd name="T10" fmla="*/ 33 w 95"/>
                <a:gd name="T11" fmla="*/ 6 h 234"/>
                <a:gd name="T12" fmla="*/ 47 w 95"/>
                <a:gd name="T13" fmla="*/ 0 h 234"/>
                <a:gd name="T14" fmla="*/ 61 w 95"/>
                <a:gd name="T15" fmla="*/ 6 h 234"/>
                <a:gd name="T16" fmla="*/ 67 w 95"/>
                <a:gd name="T17" fmla="*/ 19 h 234"/>
                <a:gd name="T18" fmla="*/ 95 w 95"/>
                <a:gd name="T19" fmla="*/ 134 h 234"/>
                <a:gd name="T20" fmla="*/ 86 w 95"/>
                <a:gd name="T21" fmla="*/ 143 h 234"/>
                <a:gd name="T22" fmla="*/ 77 w 95"/>
                <a:gd name="T23" fmla="*/ 134 h 234"/>
                <a:gd name="T24" fmla="*/ 77 w 95"/>
                <a:gd name="T25" fmla="*/ 69 h 234"/>
                <a:gd name="T26" fmla="*/ 73 w 95"/>
                <a:gd name="T27" fmla="*/ 69 h 234"/>
                <a:gd name="T28" fmla="*/ 73 w 95"/>
                <a:gd name="T29" fmla="*/ 224 h 234"/>
                <a:gd name="T30" fmla="*/ 61 w 95"/>
                <a:gd name="T31" fmla="*/ 234 h 234"/>
                <a:gd name="T32" fmla="*/ 50 w 95"/>
                <a:gd name="T33" fmla="*/ 224 h 234"/>
                <a:gd name="T34" fmla="*/ 50 w 95"/>
                <a:gd name="T35" fmla="*/ 133 h 234"/>
                <a:gd name="T36" fmla="*/ 45 w 95"/>
                <a:gd name="T37" fmla="*/ 133 h 234"/>
                <a:gd name="T38" fmla="*/ 45 w 95"/>
                <a:gd name="T39" fmla="*/ 224 h 234"/>
                <a:gd name="T40" fmla="*/ 33 w 95"/>
                <a:gd name="T41" fmla="*/ 234 h 234"/>
                <a:gd name="T42" fmla="*/ 22 w 95"/>
                <a:gd name="T43" fmla="*/ 224 h 234"/>
                <a:gd name="T44" fmla="*/ 22 w 95"/>
                <a:gd name="T45" fmla="*/ 69 h 234"/>
                <a:gd name="T46" fmla="*/ 18 w 95"/>
                <a:gd name="T47" fmla="*/ 69 h 234"/>
                <a:gd name="T48" fmla="*/ 18 w 95"/>
                <a:gd name="T49" fmla="*/ 134 h 234"/>
                <a:gd name="T50" fmla="*/ 9 w 95"/>
                <a:gd name="T51" fmla="*/ 143 h 234"/>
                <a:gd name="T52" fmla="*/ 0 w 95"/>
                <a:gd name="T53" fmla="*/ 134 h 234"/>
                <a:gd name="T54" fmla="*/ 0 w 95"/>
                <a:gd name="T55" fmla="*/ 60 h 234"/>
                <a:gd name="T56" fmla="*/ 24 w 95"/>
                <a:gd name="T57" fmla="*/ 42 h 234"/>
                <a:gd name="T58" fmla="*/ 71 w 95"/>
                <a:gd name="T59" fmla="*/ 42 h 234"/>
                <a:gd name="T60" fmla="*/ 95 w 95"/>
                <a:gd name="T61" fmla="*/ 60 h 234"/>
                <a:gd name="T62" fmla="*/ 95 w 95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5" h="234">
                  <a:moveTo>
                    <a:pt x="67" y="19"/>
                  </a:moveTo>
                  <a:cubicBezTo>
                    <a:pt x="67" y="25"/>
                    <a:pt x="65" y="29"/>
                    <a:pt x="61" y="34"/>
                  </a:cubicBezTo>
                  <a:cubicBezTo>
                    <a:pt x="57" y="38"/>
                    <a:pt x="53" y="40"/>
                    <a:pt x="47" y="40"/>
                  </a:cubicBezTo>
                  <a:cubicBezTo>
                    <a:pt x="42" y="40"/>
                    <a:pt x="37" y="38"/>
                    <a:pt x="33" y="34"/>
                  </a:cubicBezTo>
                  <a:cubicBezTo>
                    <a:pt x="29" y="29"/>
                    <a:pt x="28" y="25"/>
                    <a:pt x="28" y="19"/>
                  </a:cubicBezTo>
                  <a:cubicBezTo>
                    <a:pt x="28" y="14"/>
                    <a:pt x="29" y="9"/>
                    <a:pt x="33" y="6"/>
                  </a:cubicBezTo>
                  <a:cubicBezTo>
                    <a:pt x="37" y="2"/>
                    <a:pt x="42" y="0"/>
                    <a:pt x="47" y="0"/>
                  </a:cubicBezTo>
                  <a:cubicBezTo>
                    <a:pt x="53" y="0"/>
                    <a:pt x="57" y="2"/>
                    <a:pt x="61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5" y="134"/>
                  </a:moveTo>
                  <a:cubicBezTo>
                    <a:pt x="95" y="140"/>
                    <a:pt x="92" y="143"/>
                    <a:pt x="86" y="143"/>
                  </a:cubicBezTo>
                  <a:cubicBezTo>
                    <a:pt x="80" y="143"/>
                    <a:pt x="77" y="140"/>
                    <a:pt x="77" y="134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1" y="234"/>
                  </a:cubicBezTo>
                  <a:cubicBezTo>
                    <a:pt x="54" y="234"/>
                    <a:pt x="50" y="231"/>
                    <a:pt x="50" y="224"/>
                  </a:cubicBezTo>
                  <a:cubicBezTo>
                    <a:pt x="50" y="133"/>
                    <a:pt x="50" y="133"/>
                    <a:pt x="50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3" y="234"/>
                  </a:cubicBezTo>
                  <a:cubicBezTo>
                    <a:pt x="26" y="234"/>
                    <a:pt x="22" y="231"/>
                    <a:pt x="22" y="224"/>
                  </a:cubicBezTo>
                  <a:cubicBezTo>
                    <a:pt x="22" y="69"/>
                    <a:pt x="22" y="69"/>
                    <a:pt x="22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4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5" y="48"/>
                    <a:pt x="95" y="60"/>
                  </a:cubicBezTo>
                  <a:lnTo>
                    <a:pt x="95" y="134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524" name="Freeform 7"/>
            <p:cNvSpPr>
              <a:spLocks noEditPoints="1"/>
            </p:cNvSpPr>
            <p:nvPr/>
          </p:nvSpPr>
          <p:spPr bwMode="auto">
            <a:xfrm>
              <a:off x="2211523" y="2030581"/>
              <a:ext cx="277284" cy="679451"/>
            </a:xfrm>
            <a:custGeom>
              <a:avLst/>
              <a:gdLst>
                <a:gd name="T0" fmla="*/ 68 w 96"/>
                <a:gd name="T1" fmla="*/ 19 h 234"/>
                <a:gd name="T2" fmla="*/ 62 w 96"/>
                <a:gd name="T3" fmla="*/ 34 h 234"/>
                <a:gd name="T4" fmla="*/ 48 w 96"/>
                <a:gd name="T5" fmla="*/ 40 h 234"/>
                <a:gd name="T6" fmla="*/ 34 w 96"/>
                <a:gd name="T7" fmla="*/ 34 h 234"/>
                <a:gd name="T8" fmla="*/ 28 w 96"/>
                <a:gd name="T9" fmla="*/ 19 h 234"/>
                <a:gd name="T10" fmla="*/ 34 w 96"/>
                <a:gd name="T11" fmla="*/ 6 h 234"/>
                <a:gd name="T12" fmla="*/ 48 w 96"/>
                <a:gd name="T13" fmla="*/ 0 h 234"/>
                <a:gd name="T14" fmla="*/ 62 w 96"/>
                <a:gd name="T15" fmla="*/ 6 h 234"/>
                <a:gd name="T16" fmla="*/ 68 w 96"/>
                <a:gd name="T17" fmla="*/ 19 h 234"/>
                <a:gd name="T18" fmla="*/ 96 w 96"/>
                <a:gd name="T19" fmla="*/ 134 h 234"/>
                <a:gd name="T20" fmla="*/ 87 w 96"/>
                <a:gd name="T21" fmla="*/ 143 h 234"/>
                <a:gd name="T22" fmla="*/ 78 w 96"/>
                <a:gd name="T23" fmla="*/ 134 h 234"/>
                <a:gd name="T24" fmla="*/ 78 w 96"/>
                <a:gd name="T25" fmla="*/ 69 h 234"/>
                <a:gd name="T26" fmla="*/ 73 w 96"/>
                <a:gd name="T27" fmla="*/ 69 h 234"/>
                <a:gd name="T28" fmla="*/ 73 w 96"/>
                <a:gd name="T29" fmla="*/ 224 h 234"/>
                <a:gd name="T30" fmla="*/ 62 w 96"/>
                <a:gd name="T31" fmla="*/ 234 h 234"/>
                <a:gd name="T32" fmla="*/ 51 w 96"/>
                <a:gd name="T33" fmla="*/ 224 h 234"/>
                <a:gd name="T34" fmla="*/ 51 w 96"/>
                <a:gd name="T35" fmla="*/ 133 h 234"/>
                <a:gd name="T36" fmla="*/ 45 w 96"/>
                <a:gd name="T37" fmla="*/ 133 h 234"/>
                <a:gd name="T38" fmla="*/ 45 w 96"/>
                <a:gd name="T39" fmla="*/ 224 h 234"/>
                <a:gd name="T40" fmla="*/ 34 w 96"/>
                <a:gd name="T41" fmla="*/ 234 h 234"/>
                <a:gd name="T42" fmla="*/ 23 w 96"/>
                <a:gd name="T43" fmla="*/ 224 h 234"/>
                <a:gd name="T44" fmla="*/ 23 w 96"/>
                <a:gd name="T45" fmla="*/ 69 h 234"/>
                <a:gd name="T46" fmla="*/ 19 w 96"/>
                <a:gd name="T47" fmla="*/ 69 h 234"/>
                <a:gd name="T48" fmla="*/ 19 w 96"/>
                <a:gd name="T49" fmla="*/ 134 h 234"/>
                <a:gd name="T50" fmla="*/ 9 w 96"/>
                <a:gd name="T51" fmla="*/ 143 h 234"/>
                <a:gd name="T52" fmla="*/ 0 w 96"/>
                <a:gd name="T53" fmla="*/ 134 h 234"/>
                <a:gd name="T54" fmla="*/ 0 w 96"/>
                <a:gd name="T55" fmla="*/ 60 h 234"/>
                <a:gd name="T56" fmla="*/ 25 w 96"/>
                <a:gd name="T57" fmla="*/ 42 h 234"/>
                <a:gd name="T58" fmla="*/ 71 w 96"/>
                <a:gd name="T59" fmla="*/ 42 h 234"/>
                <a:gd name="T60" fmla="*/ 96 w 96"/>
                <a:gd name="T61" fmla="*/ 60 h 234"/>
                <a:gd name="T62" fmla="*/ 96 w 96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6" h="234">
                  <a:moveTo>
                    <a:pt x="68" y="19"/>
                  </a:moveTo>
                  <a:cubicBezTo>
                    <a:pt x="68" y="25"/>
                    <a:pt x="66" y="29"/>
                    <a:pt x="62" y="34"/>
                  </a:cubicBezTo>
                  <a:cubicBezTo>
                    <a:pt x="58" y="38"/>
                    <a:pt x="53" y="40"/>
                    <a:pt x="48" y="40"/>
                  </a:cubicBezTo>
                  <a:cubicBezTo>
                    <a:pt x="43" y="40"/>
                    <a:pt x="38" y="38"/>
                    <a:pt x="34" y="34"/>
                  </a:cubicBezTo>
                  <a:cubicBezTo>
                    <a:pt x="30" y="29"/>
                    <a:pt x="28" y="25"/>
                    <a:pt x="28" y="19"/>
                  </a:cubicBezTo>
                  <a:cubicBezTo>
                    <a:pt x="28" y="14"/>
                    <a:pt x="30" y="9"/>
                    <a:pt x="34" y="6"/>
                  </a:cubicBezTo>
                  <a:cubicBezTo>
                    <a:pt x="38" y="2"/>
                    <a:pt x="43" y="0"/>
                    <a:pt x="48" y="0"/>
                  </a:cubicBezTo>
                  <a:cubicBezTo>
                    <a:pt x="53" y="0"/>
                    <a:pt x="58" y="2"/>
                    <a:pt x="62" y="6"/>
                  </a:cubicBezTo>
                  <a:cubicBezTo>
                    <a:pt x="66" y="9"/>
                    <a:pt x="68" y="14"/>
                    <a:pt x="68" y="19"/>
                  </a:cubicBezTo>
                  <a:close/>
                  <a:moveTo>
                    <a:pt x="96" y="134"/>
                  </a:moveTo>
                  <a:cubicBezTo>
                    <a:pt x="96" y="140"/>
                    <a:pt x="93" y="143"/>
                    <a:pt x="87" y="143"/>
                  </a:cubicBezTo>
                  <a:cubicBezTo>
                    <a:pt x="81" y="143"/>
                    <a:pt x="78" y="140"/>
                    <a:pt x="78" y="134"/>
                  </a:cubicBezTo>
                  <a:cubicBezTo>
                    <a:pt x="78" y="69"/>
                    <a:pt x="78" y="69"/>
                    <a:pt x="78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70" y="234"/>
                    <a:pt x="62" y="234"/>
                  </a:cubicBezTo>
                  <a:cubicBezTo>
                    <a:pt x="55" y="234"/>
                    <a:pt x="51" y="231"/>
                    <a:pt x="51" y="224"/>
                  </a:cubicBezTo>
                  <a:cubicBezTo>
                    <a:pt x="51" y="133"/>
                    <a:pt x="51" y="133"/>
                    <a:pt x="51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2" y="234"/>
                    <a:pt x="34" y="234"/>
                  </a:cubicBezTo>
                  <a:cubicBezTo>
                    <a:pt x="27" y="234"/>
                    <a:pt x="23" y="231"/>
                    <a:pt x="23" y="224"/>
                  </a:cubicBezTo>
                  <a:cubicBezTo>
                    <a:pt x="23" y="69"/>
                    <a:pt x="23" y="69"/>
                    <a:pt x="23" y="69"/>
                  </a:cubicBezTo>
                  <a:cubicBezTo>
                    <a:pt x="19" y="69"/>
                    <a:pt x="19" y="69"/>
                    <a:pt x="19" y="69"/>
                  </a:cubicBezTo>
                  <a:cubicBezTo>
                    <a:pt x="19" y="134"/>
                    <a:pt x="19" y="134"/>
                    <a:pt x="19" y="134"/>
                  </a:cubicBezTo>
                  <a:cubicBezTo>
                    <a:pt x="19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9" y="42"/>
                    <a:pt x="25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8" y="42"/>
                    <a:pt x="96" y="48"/>
                    <a:pt x="96" y="60"/>
                  </a:cubicBezTo>
                  <a:lnTo>
                    <a:pt x="96" y="134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525" name="Freeform 9"/>
            <p:cNvSpPr>
              <a:spLocks noEditPoints="1"/>
            </p:cNvSpPr>
            <p:nvPr/>
          </p:nvSpPr>
          <p:spPr bwMode="auto">
            <a:xfrm>
              <a:off x="1629440" y="2030581"/>
              <a:ext cx="275167" cy="679451"/>
            </a:xfrm>
            <a:custGeom>
              <a:avLst/>
              <a:gdLst>
                <a:gd name="T0" fmla="*/ 67 w 95"/>
                <a:gd name="T1" fmla="*/ 19 h 234"/>
                <a:gd name="T2" fmla="*/ 61 w 95"/>
                <a:gd name="T3" fmla="*/ 34 h 234"/>
                <a:gd name="T4" fmla="*/ 47 w 95"/>
                <a:gd name="T5" fmla="*/ 40 h 234"/>
                <a:gd name="T6" fmla="*/ 33 w 95"/>
                <a:gd name="T7" fmla="*/ 34 h 234"/>
                <a:gd name="T8" fmla="*/ 27 w 95"/>
                <a:gd name="T9" fmla="*/ 19 h 234"/>
                <a:gd name="T10" fmla="*/ 33 w 95"/>
                <a:gd name="T11" fmla="*/ 6 h 234"/>
                <a:gd name="T12" fmla="*/ 47 w 95"/>
                <a:gd name="T13" fmla="*/ 0 h 234"/>
                <a:gd name="T14" fmla="*/ 61 w 95"/>
                <a:gd name="T15" fmla="*/ 6 h 234"/>
                <a:gd name="T16" fmla="*/ 67 w 95"/>
                <a:gd name="T17" fmla="*/ 19 h 234"/>
                <a:gd name="T18" fmla="*/ 95 w 95"/>
                <a:gd name="T19" fmla="*/ 134 h 234"/>
                <a:gd name="T20" fmla="*/ 86 w 95"/>
                <a:gd name="T21" fmla="*/ 143 h 234"/>
                <a:gd name="T22" fmla="*/ 77 w 95"/>
                <a:gd name="T23" fmla="*/ 134 h 234"/>
                <a:gd name="T24" fmla="*/ 77 w 95"/>
                <a:gd name="T25" fmla="*/ 69 h 234"/>
                <a:gd name="T26" fmla="*/ 73 w 95"/>
                <a:gd name="T27" fmla="*/ 69 h 234"/>
                <a:gd name="T28" fmla="*/ 73 w 95"/>
                <a:gd name="T29" fmla="*/ 224 h 234"/>
                <a:gd name="T30" fmla="*/ 61 w 95"/>
                <a:gd name="T31" fmla="*/ 234 h 234"/>
                <a:gd name="T32" fmla="*/ 50 w 95"/>
                <a:gd name="T33" fmla="*/ 224 h 234"/>
                <a:gd name="T34" fmla="*/ 50 w 95"/>
                <a:gd name="T35" fmla="*/ 133 h 234"/>
                <a:gd name="T36" fmla="*/ 45 w 95"/>
                <a:gd name="T37" fmla="*/ 133 h 234"/>
                <a:gd name="T38" fmla="*/ 45 w 95"/>
                <a:gd name="T39" fmla="*/ 224 h 234"/>
                <a:gd name="T40" fmla="*/ 33 w 95"/>
                <a:gd name="T41" fmla="*/ 234 h 234"/>
                <a:gd name="T42" fmla="*/ 22 w 95"/>
                <a:gd name="T43" fmla="*/ 224 h 234"/>
                <a:gd name="T44" fmla="*/ 22 w 95"/>
                <a:gd name="T45" fmla="*/ 69 h 234"/>
                <a:gd name="T46" fmla="*/ 18 w 95"/>
                <a:gd name="T47" fmla="*/ 69 h 234"/>
                <a:gd name="T48" fmla="*/ 18 w 95"/>
                <a:gd name="T49" fmla="*/ 134 h 234"/>
                <a:gd name="T50" fmla="*/ 9 w 95"/>
                <a:gd name="T51" fmla="*/ 143 h 234"/>
                <a:gd name="T52" fmla="*/ 0 w 95"/>
                <a:gd name="T53" fmla="*/ 134 h 234"/>
                <a:gd name="T54" fmla="*/ 0 w 95"/>
                <a:gd name="T55" fmla="*/ 60 h 234"/>
                <a:gd name="T56" fmla="*/ 24 w 95"/>
                <a:gd name="T57" fmla="*/ 42 h 234"/>
                <a:gd name="T58" fmla="*/ 71 w 95"/>
                <a:gd name="T59" fmla="*/ 42 h 234"/>
                <a:gd name="T60" fmla="*/ 95 w 95"/>
                <a:gd name="T61" fmla="*/ 60 h 234"/>
                <a:gd name="T62" fmla="*/ 95 w 95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5" h="234">
                  <a:moveTo>
                    <a:pt x="67" y="19"/>
                  </a:moveTo>
                  <a:cubicBezTo>
                    <a:pt x="67" y="25"/>
                    <a:pt x="65" y="29"/>
                    <a:pt x="61" y="34"/>
                  </a:cubicBezTo>
                  <a:cubicBezTo>
                    <a:pt x="57" y="38"/>
                    <a:pt x="53" y="40"/>
                    <a:pt x="47" y="40"/>
                  </a:cubicBezTo>
                  <a:cubicBezTo>
                    <a:pt x="42" y="40"/>
                    <a:pt x="37" y="38"/>
                    <a:pt x="33" y="34"/>
                  </a:cubicBezTo>
                  <a:cubicBezTo>
                    <a:pt x="29" y="29"/>
                    <a:pt x="27" y="25"/>
                    <a:pt x="27" y="19"/>
                  </a:cubicBezTo>
                  <a:cubicBezTo>
                    <a:pt x="27" y="14"/>
                    <a:pt x="29" y="9"/>
                    <a:pt x="33" y="6"/>
                  </a:cubicBezTo>
                  <a:cubicBezTo>
                    <a:pt x="37" y="2"/>
                    <a:pt x="42" y="0"/>
                    <a:pt x="47" y="0"/>
                  </a:cubicBezTo>
                  <a:cubicBezTo>
                    <a:pt x="53" y="0"/>
                    <a:pt x="57" y="2"/>
                    <a:pt x="61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5" y="134"/>
                  </a:moveTo>
                  <a:cubicBezTo>
                    <a:pt x="95" y="140"/>
                    <a:pt x="92" y="143"/>
                    <a:pt x="86" y="143"/>
                  </a:cubicBezTo>
                  <a:cubicBezTo>
                    <a:pt x="80" y="143"/>
                    <a:pt x="77" y="140"/>
                    <a:pt x="77" y="134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1" y="234"/>
                  </a:cubicBezTo>
                  <a:cubicBezTo>
                    <a:pt x="54" y="234"/>
                    <a:pt x="50" y="231"/>
                    <a:pt x="50" y="224"/>
                  </a:cubicBezTo>
                  <a:cubicBezTo>
                    <a:pt x="50" y="133"/>
                    <a:pt x="50" y="133"/>
                    <a:pt x="50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3" y="234"/>
                  </a:cubicBezTo>
                  <a:cubicBezTo>
                    <a:pt x="26" y="234"/>
                    <a:pt x="22" y="231"/>
                    <a:pt x="22" y="224"/>
                  </a:cubicBezTo>
                  <a:cubicBezTo>
                    <a:pt x="22" y="69"/>
                    <a:pt x="22" y="69"/>
                    <a:pt x="22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4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5" y="48"/>
                    <a:pt x="95" y="60"/>
                  </a:cubicBezTo>
                  <a:lnTo>
                    <a:pt x="95" y="134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526" name="Freeform 10"/>
            <p:cNvSpPr>
              <a:spLocks noEditPoints="1"/>
            </p:cNvSpPr>
            <p:nvPr/>
          </p:nvSpPr>
          <p:spPr bwMode="auto">
            <a:xfrm>
              <a:off x="4558907" y="2030581"/>
              <a:ext cx="277284" cy="679451"/>
            </a:xfrm>
            <a:custGeom>
              <a:avLst/>
              <a:gdLst>
                <a:gd name="T0" fmla="*/ 67 w 95"/>
                <a:gd name="T1" fmla="*/ 19 h 234"/>
                <a:gd name="T2" fmla="*/ 61 w 95"/>
                <a:gd name="T3" fmla="*/ 34 h 234"/>
                <a:gd name="T4" fmla="*/ 47 w 95"/>
                <a:gd name="T5" fmla="*/ 40 h 234"/>
                <a:gd name="T6" fmla="*/ 33 w 95"/>
                <a:gd name="T7" fmla="*/ 34 h 234"/>
                <a:gd name="T8" fmla="*/ 27 w 95"/>
                <a:gd name="T9" fmla="*/ 19 h 234"/>
                <a:gd name="T10" fmla="*/ 33 w 95"/>
                <a:gd name="T11" fmla="*/ 6 h 234"/>
                <a:gd name="T12" fmla="*/ 47 w 95"/>
                <a:gd name="T13" fmla="*/ 0 h 234"/>
                <a:gd name="T14" fmla="*/ 61 w 95"/>
                <a:gd name="T15" fmla="*/ 6 h 234"/>
                <a:gd name="T16" fmla="*/ 67 w 95"/>
                <a:gd name="T17" fmla="*/ 19 h 234"/>
                <a:gd name="T18" fmla="*/ 95 w 95"/>
                <a:gd name="T19" fmla="*/ 134 h 234"/>
                <a:gd name="T20" fmla="*/ 86 w 95"/>
                <a:gd name="T21" fmla="*/ 143 h 234"/>
                <a:gd name="T22" fmla="*/ 77 w 95"/>
                <a:gd name="T23" fmla="*/ 134 h 234"/>
                <a:gd name="T24" fmla="*/ 77 w 95"/>
                <a:gd name="T25" fmla="*/ 69 h 234"/>
                <a:gd name="T26" fmla="*/ 73 w 95"/>
                <a:gd name="T27" fmla="*/ 69 h 234"/>
                <a:gd name="T28" fmla="*/ 73 w 95"/>
                <a:gd name="T29" fmla="*/ 224 h 234"/>
                <a:gd name="T30" fmla="*/ 61 w 95"/>
                <a:gd name="T31" fmla="*/ 234 h 234"/>
                <a:gd name="T32" fmla="*/ 50 w 95"/>
                <a:gd name="T33" fmla="*/ 224 h 234"/>
                <a:gd name="T34" fmla="*/ 50 w 95"/>
                <a:gd name="T35" fmla="*/ 133 h 234"/>
                <a:gd name="T36" fmla="*/ 44 w 95"/>
                <a:gd name="T37" fmla="*/ 133 h 234"/>
                <a:gd name="T38" fmla="*/ 44 w 95"/>
                <a:gd name="T39" fmla="*/ 224 h 234"/>
                <a:gd name="T40" fmla="*/ 33 w 95"/>
                <a:gd name="T41" fmla="*/ 234 h 234"/>
                <a:gd name="T42" fmla="*/ 22 w 95"/>
                <a:gd name="T43" fmla="*/ 224 h 234"/>
                <a:gd name="T44" fmla="*/ 22 w 95"/>
                <a:gd name="T45" fmla="*/ 69 h 234"/>
                <a:gd name="T46" fmla="*/ 18 w 95"/>
                <a:gd name="T47" fmla="*/ 69 h 234"/>
                <a:gd name="T48" fmla="*/ 18 w 95"/>
                <a:gd name="T49" fmla="*/ 134 h 234"/>
                <a:gd name="T50" fmla="*/ 9 w 95"/>
                <a:gd name="T51" fmla="*/ 143 h 234"/>
                <a:gd name="T52" fmla="*/ 0 w 95"/>
                <a:gd name="T53" fmla="*/ 134 h 234"/>
                <a:gd name="T54" fmla="*/ 0 w 95"/>
                <a:gd name="T55" fmla="*/ 60 h 234"/>
                <a:gd name="T56" fmla="*/ 24 w 95"/>
                <a:gd name="T57" fmla="*/ 42 h 234"/>
                <a:gd name="T58" fmla="*/ 71 w 95"/>
                <a:gd name="T59" fmla="*/ 42 h 234"/>
                <a:gd name="T60" fmla="*/ 95 w 95"/>
                <a:gd name="T61" fmla="*/ 60 h 234"/>
                <a:gd name="T62" fmla="*/ 95 w 95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5" h="234">
                  <a:moveTo>
                    <a:pt x="67" y="19"/>
                  </a:moveTo>
                  <a:cubicBezTo>
                    <a:pt x="67" y="25"/>
                    <a:pt x="65" y="29"/>
                    <a:pt x="61" y="34"/>
                  </a:cubicBezTo>
                  <a:cubicBezTo>
                    <a:pt x="57" y="38"/>
                    <a:pt x="53" y="40"/>
                    <a:pt x="47" y="40"/>
                  </a:cubicBezTo>
                  <a:cubicBezTo>
                    <a:pt x="42" y="40"/>
                    <a:pt x="37" y="38"/>
                    <a:pt x="33" y="34"/>
                  </a:cubicBezTo>
                  <a:cubicBezTo>
                    <a:pt x="29" y="29"/>
                    <a:pt x="27" y="25"/>
                    <a:pt x="27" y="19"/>
                  </a:cubicBezTo>
                  <a:cubicBezTo>
                    <a:pt x="27" y="14"/>
                    <a:pt x="29" y="9"/>
                    <a:pt x="33" y="6"/>
                  </a:cubicBezTo>
                  <a:cubicBezTo>
                    <a:pt x="37" y="2"/>
                    <a:pt x="42" y="0"/>
                    <a:pt x="47" y="0"/>
                  </a:cubicBezTo>
                  <a:cubicBezTo>
                    <a:pt x="53" y="0"/>
                    <a:pt x="57" y="2"/>
                    <a:pt x="61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5" y="134"/>
                  </a:moveTo>
                  <a:cubicBezTo>
                    <a:pt x="95" y="140"/>
                    <a:pt x="92" y="143"/>
                    <a:pt x="86" y="143"/>
                  </a:cubicBezTo>
                  <a:cubicBezTo>
                    <a:pt x="80" y="143"/>
                    <a:pt x="77" y="140"/>
                    <a:pt x="77" y="134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1" y="234"/>
                  </a:cubicBezTo>
                  <a:cubicBezTo>
                    <a:pt x="54" y="234"/>
                    <a:pt x="50" y="231"/>
                    <a:pt x="50" y="224"/>
                  </a:cubicBezTo>
                  <a:cubicBezTo>
                    <a:pt x="50" y="133"/>
                    <a:pt x="50" y="133"/>
                    <a:pt x="50" y="133"/>
                  </a:cubicBezTo>
                  <a:cubicBezTo>
                    <a:pt x="44" y="133"/>
                    <a:pt x="44" y="133"/>
                    <a:pt x="44" y="133"/>
                  </a:cubicBezTo>
                  <a:cubicBezTo>
                    <a:pt x="44" y="224"/>
                    <a:pt x="44" y="224"/>
                    <a:pt x="44" y="224"/>
                  </a:cubicBezTo>
                  <a:cubicBezTo>
                    <a:pt x="44" y="231"/>
                    <a:pt x="41" y="234"/>
                    <a:pt x="33" y="234"/>
                  </a:cubicBezTo>
                  <a:cubicBezTo>
                    <a:pt x="26" y="234"/>
                    <a:pt x="22" y="231"/>
                    <a:pt x="22" y="224"/>
                  </a:cubicBezTo>
                  <a:cubicBezTo>
                    <a:pt x="22" y="69"/>
                    <a:pt x="22" y="69"/>
                    <a:pt x="22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4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5" y="48"/>
                    <a:pt x="95" y="60"/>
                  </a:cubicBezTo>
                  <a:lnTo>
                    <a:pt x="95" y="134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527" name="Freeform 11"/>
            <p:cNvSpPr>
              <a:spLocks noEditPoints="1"/>
            </p:cNvSpPr>
            <p:nvPr/>
          </p:nvSpPr>
          <p:spPr bwMode="auto">
            <a:xfrm>
              <a:off x="2797840" y="2030581"/>
              <a:ext cx="279400" cy="679451"/>
            </a:xfrm>
            <a:custGeom>
              <a:avLst/>
              <a:gdLst>
                <a:gd name="T0" fmla="*/ 68 w 96"/>
                <a:gd name="T1" fmla="*/ 19 h 234"/>
                <a:gd name="T2" fmla="*/ 62 w 96"/>
                <a:gd name="T3" fmla="*/ 34 h 234"/>
                <a:gd name="T4" fmla="*/ 48 w 96"/>
                <a:gd name="T5" fmla="*/ 40 h 234"/>
                <a:gd name="T6" fmla="*/ 34 w 96"/>
                <a:gd name="T7" fmla="*/ 34 h 234"/>
                <a:gd name="T8" fmla="*/ 28 w 96"/>
                <a:gd name="T9" fmla="*/ 19 h 234"/>
                <a:gd name="T10" fmla="*/ 34 w 96"/>
                <a:gd name="T11" fmla="*/ 6 h 234"/>
                <a:gd name="T12" fmla="*/ 48 w 96"/>
                <a:gd name="T13" fmla="*/ 0 h 234"/>
                <a:gd name="T14" fmla="*/ 62 w 96"/>
                <a:gd name="T15" fmla="*/ 6 h 234"/>
                <a:gd name="T16" fmla="*/ 68 w 96"/>
                <a:gd name="T17" fmla="*/ 19 h 234"/>
                <a:gd name="T18" fmla="*/ 96 w 96"/>
                <a:gd name="T19" fmla="*/ 134 h 234"/>
                <a:gd name="T20" fmla="*/ 87 w 96"/>
                <a:gd name="T21" fmla="*/ 143 h 234"/>
                <a:gd name="T22" fmla="*/ 78 w 96"/>
                <a:gd name="T23" fmla="*/ 134 h 234"/>
                <a:gd name="T24" fmla="*/ 78 w 96"/>
                <a:gd name="T25" fmla="*/ 69 h 234"/>
                <a:gd name="T26" fmla="*/ 73 w 96"/>
                <a:gd name="T27" fmla="*/ 69 h 234"/>
                <a:gd name="T28" fmla="*/ 73 w 96"/>
                <a:gd name="T29" fmla="*/ 224 h 234"/>
                <a:gd name="T30" fmla="*/ 62 w 96"/>
                <a:gd name="T31" fmla="*/ 234 h 234"/>
                <a:gd name="T32" fmla="*/ 51 w 96"/>
                <a:gd name="T33" fmla="*/ 224 h 234"/>
                <a:gd name="T34" fmla="*/ 51 w 96"/>
                <a:gd name="T35" fmla="*/ 133 h 234"/>
                <a:gd name="T36" fmla="*/ 45 w 96"/>
                <a:gd name="T37" fmla="*/ 133 h 234"/>
                <a:gd name="T38" fmla="*/ 45 w 96"/>
                <a:gd name="T39" fmla="*/ 224 h 234"/>
                <a:gd name="T40" fmla="*/ 34 w 96"/>
                <a:gd name="T41" fmla="*/ 234 h 234"/>
                <a:gd name="T42" fmla="*/ 23 w 96"/>
                <a:gd name="T43" fmla="*/ 224 h 234"/>
                <a:gd name="T44" fmla="*/ 23 w 96"/>
                <a:gd name="T45" fmla="*/ 69 h 234"/>
                <a:gd name="T46" fmla="*/ 18 w 96"/>
                <a:gd name="T47" fmla="*/ 69 h 234"/>
                <a:gd name="T48" fmla="*/ 18 w 96"/>
                <a:gd name="T49" fmla="*/ 134 h 234"/>
                <a:gd name="T50" fmla="*/ 9 w 96"/>
                <a:gd name="T51" fmla="*/ 143 h 234"/>
                <a:gd name="T52" fmla="*/ 0 w 96"/>
                <a:gd name="T53" fmla="*/ 134 h 234"/>
                <a:gd name="T54" fmla="*/ 0 w 96"/>
                <a:gd name="T55" fmla="*/ 60 h 234"/>
                <a:gd name="T56" fmla="*/ 25 w 96"/>
                <a:gd name="T57" fmla="*/ 42 h 234"/>
                <a:gd name="T58" fmla="*/ 71 w 96"/>
                <a:gd name="T59" fmla="*/ 42 h 234"/>
                <a:gd name="T60" fmla="*/ 96 w 96"/>
                <a:gd name="T61" fmla="*/ 60 h 234"/>
                <a:gd name="T62" fmla="*/ 96 w 96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6" h="234">
                  <a:moveTo>
                    <a:pt x="68" y="19"/>
                  </a:moveTo>
                  <a:cubicBezTo>
                    <a:pt x="68" y="25"/>
                    <a:pt x="66" y="29"/>
                    <a:pt x="62" y="34"/>
                  </a:cubicBezTo>
                  <a:cubicBezTo>
                    <a:pt x="58" y="38"/>
                    <a:pt x="53" y="40"/>
                    <a:pt x="48" y="40"/>
                  </a:cubicBezTo>
                  <a:cubicBezTo>
                    <a:pt x="43" y="40"/>
                    <a:pt x="38" y="38"/>
                    <a:pt x="34" y="34"/>
                  </a:cubicBezTo>
                  <a:cubicBezTo>
                    <a:pt x="30" y="29"/>
                    <a:pt x="28" y="25"/>
                    <a:pt x="28" y="19"/>
                  </a:cubicBezTo>
                  <a:cubicBezTo>
                    <a:pt x="28" y="14"/>
                    <a:pt x="30" y="9"/>
                    <a:pt x="34" y="6"/>
                  </a:cubicBezTo>
                  <a:cubicBezTo>
                    <a:pt x="38" y="2"/>
                    <a:pt x="42" y="0"/>
                    <a:pt x="48" y="0"/>
                  </a:cubicBezTo>
                  <a:cubicBezTo>
                    <a:pt x="53" y="0"/>
                    <a:pt x="58" y="2"/>
                    <a:pt x="62" y="6"/>
                  </a:cubicBezTo>
                  <a:cubicBezTo>
                    <a:pt x="66" y="9"/>
                    <a:pt x="68" y="14"/>
                    <a:pt x="68" y="19"/>
                  </a:cubicBezTo>
                  <a:close/>
                  <a:moveTo>
                    <a:pt x="96" y="134"/>
                  </a:moveTo>
                  <a:cubicBezTo>
                    <a:pt x="96" y="140"/>
                    <a:pt x="93" y="143"/>
                    <a:pt x="87" y="143"/>
                  </a:cubicBezTo>
                  <a:cubicBezTo>
                    <a:pt x="81" y="143"/>
                    <a:pt x="78" y="140"/>
                    <a:pt x="78" y="134"/>
                  </a:cubicBezTo>
                  <a:cubicBezTo>
                    <a:pt x="78" y="69"/>
                    <a:pt x="78" y="69"/>
                    <a:pt x="78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70" y="234"/>
                    <a:pt x="62" y="234"/>
                  </a:cubicBezTo>
                  <a:cubicBezTo>
                    <a:pt x="55" y="234"/>
                    <a:pt x="51" y="231"/>
                    <a:pt x="51" y="224"/>
                  </a:cubicBezTo>
                  <a:cubicBezTo>
                    <a:pt x="51" y="133"/>
                    <a:pt x="51" y="133"/>
                    <a:pt x="51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2" y="234"/>
                    <a:pt x="34" y="234"/>
                  </a:cubicBezTo>
                  <a:cubicBezTo>
                    <a:pt x="27" y="234"/>
                    <a:pt x="23" y="231"/>
                    <a:pt x="23" y="224"/>
                  </a:cubicBezTo>
                  <a:cubicBezTo>
                    <a:pt x="23" y="69"/>
                    <a:pt x="23" y="69"/>
                    <a:pt x="23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9" y="42"/>
                    <a:pt x="25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8" y="42"/>
                    <a:pt x="96" y="48"/>
                    <a:pt x="96" y="60"/>
                  </a:cubicBezTo>
                  <a:lnTo>
                    <a:pt x="96" y="134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528" name="Freeform 13"/>
            <p:cNvSpPr>
              <a:spLocks noEditPoints="1"/>
            </p:cNvSpPr>
            <p:nvPr/>
          </p:nvSpPr>
          <p:spPr bwMode="auto">
            <a:xfrm>
              <a:off x="3384156" y="2030581"/>
              <a:ext cx="277284" cy="679451"/>
            </a:xfrm>
            <a:custGeom>
              <a:avLst/>
              <a:gdLst>
                <a:gd name="T0" fmla="*/ 67 w 95"/>
                <a:gd name="T1" fmla="*/ 19 h 234"/>
                <a:gd name="T2" fmla="*/ 61 w 95"/>
                <a:gd name="T3" fmla="*/ 34 h 234"/>
                <a:gd name="T4" fmla="*/ 47 w 95"/>
                <a:gd name="T5" fmla="*/ 40 h 234"/>
                <a:gd name="T6" fmla="*/ 33 w 95"/>
                <a:gd name="T7" fmla="*/ 34 h 234"/>
                <a:gd name="T8" fmla="*/ 28 w 95"/>
                <a:gd name="T9" fmla="*/ 19 h 234"/>
                <a:gd name="T10" fmla="*/ 33 w 95"/>
                <a:gd name="T11" fmla="*/ 6 h 234"/>
                <a:gd name="T12" fmla="*/ 47 w 95"/>
                <a:gd name="T13" fmla="*/ 0 h 234"/>
                <a:gd name="T14" fmla="*/ 61 w 95"/>
                <a:gd name="T15" fmla="*/ 6 h 234"/>
                <a:gd name="T16" fmla="*/ 67 w 95"/>
                <a:gd name="T17" fmla="*/ 19 h 234"/>
                <a:gd name="T18" fmla="*/ 95 w 95"/>
                <a:gd name="T19" fmla="*/ 134 h 234"/>
                <a:gd name="T20" fmla="*/ 86 w 95"/>
                <a:gd name="T21" fmla="*/ 143 h 234"/>
                <a:gd name="T22" fmla="*/ 77 w 95"/>
                <a:gd name="T23" fmla="*/ 134 h 234"/>
                <a:gd name="T24" fmla="*/ 77 w 95"/>
                <a:gd name="T25" fmla="*/ 69 h 234"/>
                <a:gd name="T26" fmla="*/ 73 w 95"/>
                <a:gd name="T27" fmla="*/ 69 h 234"/>
                <a:gd name="T28" fmla="*/ 73 w 95"/>
                <a:gd name="T29" fmla="*/ 224 h 234"/>
                <a:gd name="T30" fmla="*/ 62 w 95"/>
                <a:gd name="T31" fmla="*/ 234 h 234"/>
                <a:gd name="T32" fmla="*/ 50 w 95"/>
                <a:gd name="T33" fmla="*/ 224 h 234"/>
                <a:gd name="T34" fmla="*/ 50 w 95"/>
                <a:gd name="T35" fmla="*/ 133 h 234"/>
                <a:gd name="T36" fmla="*/ 45 w 95"/>
                <a:gd name="T37" fmla="*/ 133 h 234"/>
                <a:gd name="T38" fmla="*/ 45 w 95"/>
                <a:gd name="T39" fmla="*/ 224 h 234"/>
                <a:gd name="T40" fmla="*/ 33 w 95"/>
                <a:gd name="T41" fmla="*/ 234 h 234"/>
                <a:gd name="T42" fmla="*/ 22 w 95"/>
                <a:gd name="T43" fmla="*/ 224 h 234"/>
                <a:gd name="T44" fmla="*/ 22 w 95"/>
                <a:gd name="T45" fmla="*/ 69 h 234"/>
                <a:gd name="T46" fmla="*/ 18 w 95"/>
                <a:gd name="T47" fmla="*/ 69 h 234"/>
                <a:gd name="T48" fmla="*/ 18 w 95"/>
                <a:gd name="T49" fmla="*/ 134 h 234"/>
                <a:gd name="T50" fmla="*/ 9 w 95"/>
                <a:gd name="T51" fmla="*/ 143 h 234"/>
                <a:gd name="T52" fmla="*/ 0 w 95"/>
                <a:gd name="T53" fmla="*/ 134 h 234"/>
                <a:gd name="T54" fmla="*/ 0 w 95"/>
                <a:gd name="T55" fmla="*/ 60 h 234"/>
                <a:gd name="T56" fmla="*/ 24 w 95"/>
                <a:gd name="T57" fmla="*/ 42 h 234"/>
                <a:gd name="T58" fmla="*/ 71 w 95"/>
                <a:gd name="T59" fmla="*/ 42 h 234"/>
                <a:gd name="T60" fmla="*/ 95 w 95"/>
                <a:gd name="T61" fmla="*/ 60 h 234"/>
                <a:gd name="T62" fmla="*/ 95 w 95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5" h="234">
                  <a:moveTo>
                    <a:pt x="67" y="19"/>
                  </a:moveTo>
                  <a:cubicBezTo>
                    <a:pt x="67" y="25"/>
                    <a:pt x="65" y="29"/>
                    <a:pt x="61" y="34"/>
                  </a:cubicBezTo>
                  <a:cubicBezTo>
                    <a:pt x="57" y="38"/>
                    <a:pt x="53" y="40"/>
                    <a:pt x="47" y="40"/>
                  </a:cubicBezTo>
                  <a:cubicBezTo>
                    <a:pt x="42" y="40"/>
                    <a:pt x="37" y="38"/>
                    <a:pt x="33" y="34"/>
                  </a:cubicBezTo>
                  <a:cubicBezTo>
                    <a:pt x="30" y="29"/>
                    <a:pt x="28" y="25"/>
                    <a:pt x="28" y="19"/>
                  </a:cubicBezTo>
                  <a:cubicBezTo>
                    <a:pt x="28" y="14"/>
                    <a:pt x="30" y="9"/>
                    <a:pt x="33" y="6"/>
                  </a:cubicBezTo>
                  <a:cubicBezTo>
                    <a:pt x="37" y="2"/>
                    <a:pt x="42" y="0"/>
                    <a:pt x="47" y="0"/>
                  </a:cubicBezTo>
                  <a:cubicBezTo>
                    <a:pt x="53" y="0"/>
                    <a:pt x="57" y="2"/>
                    <a:pt x="61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5" y="134"/>
                  </a:moveTo>
                  <a:cubicBezTo>
                    <a:pt x="95" y="140"/>
                    <a:pt x="92" y="143"/>
                    <a:pt x="86" y="143"/>
                  </a:cubicBezTo>
                  <a:cubicBezTo>
                    <a:pt x="80" y="143"/>
                    <a:pt x="77" y="140"/>
                    <a:pt x="77" y="134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2" y="234"/>
                  </a:cubicBezTo>
                  <a:cubicBezTo>
                    <a:pt x="54" y="234"/>
                    <a:pt x="50" y="231"/>
                    <a:pt x="50" y="224"/>
                  </a:cubicBezTo>
                  <a:cubicBezTo>
                    <a:pt x="50" y="133"/>
                    <a:pt x="50" y="133"/>
                    <a:pt x="50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3" y="234"/>
                  </a:cubicBezTo>
                  <a:cubicBezTo>
                    <a:pt x="26" y="234"/>
                    <a:pt x="22" y="231"/>
                    <a:pt x="22" y="224"/>
                  </a:cubicBezTo>
                  <a:cubicBezTo>
                    <a:pt x="22" y="69"/>
                    <a:pt x="22" y="69"/>
                    <a:pt x="22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4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5" y="48"/>
                    <a:pt x="95" y="60"/>
                  </a:cubicBezTo>
                  <a:lnTo>
                    <a:pt x="95" y="134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529" name="Freeform 15"/>
            <p:cNvSpPr>
              <a:spLocks noEditPoints="1"/>
            </p:cNvSpPr>
            <p:nvPr/>
          </p:nvSpPr>
          <p:spPr bwMode="auto">
            <a:xfrm>
              <a:off x="1337340" y="2030581"/>
              <a:ext cx="279400" cy="679451"/>
            </a:xfrm>
            <a:custGeom>
              <a:avLst/>
              <a:gdLst>
                <a:gd name="T0" fmla="*/ 67 w 96"/>
                <a:gd name="T1" fmla="*/ 19 h 234"/>
                <a:gd name="T2" fmla="*/ 62 w 96"/>
                <a:gd name="T3" fmla="*/ 34 h 234"/>
                <a:gd name="T4" fmla="*/ 48 w 96"/>
                <a:gd name="T5" fmla="*/ 40 h 234"/>
                <a:gd name="T6" fmla="*/ 34 w 96"/>
                <a:gd name="T7" fmla="*/ 34 h 234"/>
                <a:gd name="T8" fmla="*/ 28 w 96"/>
                <a:gd name="T9" fmla="*/ 19 h 234"/>
                <a:gd name="T10" fmla="*/ 34 w 96"/>
                <a:gd name="T11" fmla="*/ 6 h 234"/>
                <a:gd name="T12" fmla="*/ 48 w 96"/>
                <a:gd name="T13" fmla="*/ 0 h 234"/>
                <a:gd name="T14" fmla="*/ 62 w 96"/>
                <a:gd name="T15" fmla="*/ 6 h 234"/>
                <a:gd name="T16" fmla="*/ 67 w 96"/>
                <a:gd name="T17" fmla="*/ 19 h 234"/>
                <a:gd name="T18" fmla="*/ 96 w 96"/>
                <a:gd name="T19" fmla="*/ 134 h 234"/>
                <a:gd name="T20" fmla="*/ 87 w 96"/>
                <a:gd name="T21" fmla="*/ 143 h 234"/>
                <a:gd name="T22" fmla="*/ 78 w 96"/>
                <a:gd name="T23" fmla="*/ 134 h 234"/>
                <a:gd name="T24" fmla="*/ 78 w 96"/>
                <a:gd name="T25" fmla="*/ 69 h 234"/>
                <a:gd name="T26" fmla="*/ 73 w 96"/>
                <a:gd name="T27" fmla="*/ 69 h 234"/>
                <a:gd name="T28" fmla="*/ 73 w 96"/>
                <a:gd name="T29" fmla="*/ 224 h 234"/>
                <a:gd name="T30" fmla="*/ 62 w 96"/>
                <a:gd name="T31" fmla="*/ 234 h 234"/>
                <a:gd name="T32" fmla="*/ 51 w 96"/>
                <a:gd name="T33" fmla="*/ 224 h 234"/>
                <a:gd name="T34" fmla="*/ 51 w 96"/>
                <a:gd name="T35" fmla="*/ 133 h 234"/>
                <a:gd name="T36" fmla="*/ 45 w 96"/>
                <a:gd name="T37" fmla="*/ 133 h 234"/>
                <a:gd name="T38" fmla="*/ 45 w 96"/>
                <a:gd name="T39" fmla="*/ 224 h 234"/>
                <a:gd name="T40" fmla="*/ 34 w 96"/>
                <a:gd name="T41" fmla="*/ 234 h 234"/>
                <a:gd name="T42" fmla="*/ 23 w 96"/>
                <a:gd name="T43" fmla="*/ 224 h 234"/>
                <a:gd name="T44" fmla="*/ 23 w 96"/>
                <a:gd name="T45" fmla="*/ 69 h 234"/>
                <a:gd name="T46" fmla="*/ 18 w 96"/>
                <a:gd name="T47" fmla="*/ 69 h 234"/>
                <a:gd name="T48" fmla="*/ 18 w 96"/>
                <a:gd name="T49" fmla="*/ 134 h 234"/>
                <a:gd name="T50" fmla="*/ 9 w 96"/>
                <a:gd name="T51" fmla="*/ 143 h 234"/>
                <a:gd name="T52" fmla="*/ 0 w 96"/>
                <a:gd name="T53" fmla="*/ 134 h 234"/>
                <a:gd name="T54" fmla="*/ 0 w 96"/>
                <a:gd name="T55" fmla="*/ 60 h 234"/>
                <a:gd name="T56" fmla="*/ 25 w 96"/>
                <a:gd name="T57" fmla="*/ 42 h 234"/>
                <a:gd name="T58" fmla="*/ 71 w 96"/>
                <a:gd name="T59" fmla="*/ 42 h 234"/>
                <a:gd name="T60" fmla="*/ 96 w 96"/>
                <a:gd name="T61" fmla="*/ 60 h 234"/>
                <a:gd name="T62" fmla="*/ 96 w 96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6" h="234">
                  <a:moveTo>
                    <a:pt x="67" y="19"/>
                  </a:moveTo>
                  <a:cubicBezTo>
                    <a:pt x="67" y="25"/>
                    <a:pt x="65" y="29"/>
                    <a:pt x="62" y="34"/>
                  </a:cubicBezTo>
                  <a:cubicBezTo>
                    <a:pt x="58" y="38"/>
                    <a:pt x="53" y="40"/>
                    <a:pt x="48" y="40"/>
                  </a:cubicBezTo>
                  <a:cubicBezTo>
                    <a:pt x="42" y="40"/>
                    <a:pt x="38" y="38"/>
                    <a:pt x="34" y="34"/>
                  </a:cubicBezTo>
                  <a:cubicBezTo>
                    <a:pt x="30" y="29"/>
                    <a:pt x="28" y="25"/>
                    <a:pt x="28" y="19"/>
                  </a:cubicBezTo>
                  <a:cubicBezTo>
                    <a:pt x="28" y="14"/>
                    <a:pt x="30" y="9"/>
                    <a:pt x="34" y="6"/>
                  </a:cubicBezTo>
                  <a:cubicBezTo>
                    <a:pt x="38" y="2"/>
                    <a:pt x="42" y="0"/>
                    <a:pt x="48" y="0"/>
                  </a:cubicBezTo>
                  <a:cubicBezTo>
                    <a:pt x="53" y="0"/>
                    <a:pt x="58" y="2"/>
                    <a:pt x="62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6" y="134"/>
                  </a:moveTo>
                  <a:cubicBezTo>
                    <a:pt x="96" y="140"/>
                    <a:pt x="93" y="143"/>
                    <a:pt x="87" y="143"/>
                  </a:cubicBezTo>
                  <a:cubicBezTo>
                    <a:pt x="81" y="143"/>
                    <a:pt x="78" y="140"/>
                    <a:pt x="78" y="134"/>
                  </a:cubicBezTo>
                  <a:cubicBezTo>
                    <a:pt x="78" y="69"/>
                    <a:pt x="78" y="69"/>
                    <a:pt x="78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2" y="234"/>
                  </a:cubicBezTo>
                  <a:cubicBezTo>
                    <a:pt x="54" y="234"/>
                    <a:pt x="51" y="231"/>
                    <a:pt x="51" y="224"/>
                  </a:cubicBezTo>
                  <a:cubicBezTo>
                    <a:pt x="51" y="133"/>
                    <a:pt x="51" y="133"/>
                    <a:pt x="51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4" y="234"/>
                  </a:cubicBezTo>
                  <a:cubicBezTo>
                    <a:pt x="26" y="234"/>
                    <a:pt x="23" y="231"/>
                    <a:pt x="23" y="224"/>
                  </a:cubicBezTo>
                  <a:cubicBezTo>
                    <a:pt x="23" y="69"/>
                    <a:pt x="23" y="69"/>
                    <a:pt x="23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5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6" y="48"/>
                    <a:pt x="96" y="60"/>
                  </a:cubicBezTo>
                  <a:lnTo>
                    <a:pt x="96" y="134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530" name="Freeform 16"/>
            <p:cNvSpPr>
              <a:spLocks noEditPoints="1"/>
            </p:cNvSpPr>
            <p:nvPr/>
          </p:nvSpPr>
          <p:spPr bwMode="auto">
            <a:xfrm>
              <a:off x="4268923" y="2030581"/>
              <a:ext cx="279400" cy="679451"/>
            </a:xfrm>
            <a:custGeom>
              <a:avLst/>
              <a:gdLst>
                <a:gd name="T0" fmla="*/ 67 w 96"/>
                <a:gd name="T1" fmla="*/ 19 h 234"/>
                <a:gd name="T2" fmla="*/ 62 w 96"/>
                <a:gd name="T3" fmla="*/ 34 h 234"/>
                <a:gd name="T4" fmla="*/ 48 w 96"/>
                <a:gd name="T5" fmla="*/ 40 h 234"/>
                <a:gd name="T6" fmla="*/ 34 w 96"/>
                <a:gd name="T7" fmla="*/ 34 h 234"/>
                <a:gd name="T8" fmla="*/ 28 w 96"/>
                <a:gd name="T9" fmla="*/ 19 h 234"/>
                <a:gd name="T10" fmla="*/ 34 w 96"/>
                <a:gd name="T11" fmla="*/ 6 h 234"/>
                <a:gd name="T12" fmla="*/ 48 w 96"/>
                <a:gd name="T13" fmla="*/ 0 h 234"/>
                <a:gd name="T14" fmla="*/ 62 w 96"/>
                <a:gd name="T15" fmla="*/ 6 h 234"/>
                <a:gd name="T16" fmla="*/ 67 w 96"/>
                <a:gd name="T17" fmla="*/ 19 h 234"/>
                <a:gd name="T18" fmla="*/ 96 w 96"/>
                <a:gd name="T19" fmla="*/ 134 h 234"/>
                <a:gd name="T20" fmla="*/ 87 w 96"/>
                <a:gd name="T21" fmla="*/ 143 h 234"/>
                <a:gd name="T22" fmla="*/ 77 w 96"/>
                <a:gd name="T23" fmla="*/ 134 h 234"/>
                <a:gd name="T24" fmla="*/ 77 w 96"/>
                <a:gd name="T25" fmla="*/ 69 h 234"/>
                <a:gd name="T26" fmla="*/ 73 w 96"/>
                <a:gd name="T27" fmla="*/ 69 h 234"/>
                <a:gd name="T28" fmla="*/ 73 w 96"/>
                <a:gd name="T29" fmla="*/ 224 h 234"/>
                <a:gd name="T30" fmla="*/ 62 w 96"/>
                <a:gd name="T31" fmla="*/ 234 h 234"/>
                <a:gd name="T32" fmla="*/ 51 w 96"/>
                <a:gd name="T33" fmla="*/ 224 h 234"/>
                <a:gd name="T34" fmla="*/ 51 w 96"/>
                <a:gd name="T35" fmla="*/ 133 h 234"/>
                <a:gd name="T36" fmla="*/ 45 w 96"/>
                <a:gd name="T37" fmla="*/ 133 h 234"/>
                <a:gd name="T38" fmla="*/ 45 w 96"/>
                <a:gd name="T39" fmla="*/ 224 h 234"/>
                <a:gd name="T40" fmla="*/ 34 w 96"/>
                <a:gd name="T41" fmla="*/ 234 h 234"/>
                <a:gd name="T42" fmla="*/ 23 w 96"/>
                <a:gd name="T43" fmla="*/ 224 h 234"/>
                <a:gd name="T44" fmla="*/ 23 w 96"/>
                <a:gd name="T45" fmla="*/ 69 h 234"/>
                <a:gd name="T46" fmla="*/ 18 w 96"/>
                <a:gd name="T47" fmla="*/ 69 h 234"/>
                <a:gd name="T48" fmla="*/ 18 w 96"/>
                <a:gd name="T49" fmla="*/ 134 h 234"/>
                <a:gd name="T50" fmla="*/ 9 w 96"/>
                <a:gd name="T51" fmla="*/ 143 h 234"/>
                <a:gd name="T52" fmla="*/ 0 w 96"/>
                <a:gd name="T53" fmla="*/ 134 h 234"/>
                <a:gd name="T54" fmla="*/ 0 w 96"/>
                <a:gd name="T55" fmla="*/ 60 h 234"/>
                <a:gd name="T56" fmla="*/ 25 w 96"/>
                <a:gd name="T57" fmla="*/ 42 h 234"/>
                <a:gd name="T58" fmla="*/ 71 w 96"/>
                <a:gd name="T59" fmla="*/ 42 h 234"/>
                <a:gd name="T60" fmla="*/ 96 w 96"/>
                <a:gd name="T61" fmla="*/ 60 h 234"/>
                <a:gd name="T62" fmla="*/ 96 w 96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6" h="234">
                  <a:moveTo>
                    <a:pt x="67" y="19"/>
                  </a:moveTo>
                  <a:cubicBezTo>
                    <a:pt x="67" y="25"/>
                    <a:pt x="65" y="29"/>
                    <a:pt x="62" y="34"/>
                  </a:cubicBezTo>
                  <a:cubicBezTo>
                    <a:pt x="58" y="38"/>
                    <a:pt x="53" y="40"/>
                    <a:pt x="48" y="40"/>
                  </a:cubicBezTo>
                  <a:cubicBezTo>
                    <a:pt x="42" y="40"/>
                    <a:pt x="38" y="38"/>
                    <a:pt x="34" y="34"/>
                  </a:cubicBezTo>
                  <a:cubicBezTo>
                    <a:pt x="30" y="29"/>
                    <a:pt x="28" y="25"/>
                    <a:pt x="28" y="19"/>
                  </a:cubicBezTo>
                  <a:cubicBezTo>
                    <a:pt x="28" y="14"/>
                    <a:pt x="30" y="9"/>
                    <a:pt x="34" y="6"/>
                  </a:cubicBezTo>
                  <a:cubicBezTo>
                    <a:pt x="38" y="2"/>
                    <a:pt x="42" y="0"/>
                    <a:pt x="48" y="0"/>
                  </a:cubicBezTo>
                  <a:cubicBezTo>
                    <a:pt x="53" y="0"/>
                    <a:pt x="58" y="2"/>
                    <a:pt x="62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6" y="134"/>
                  </a:moveTo>
                  <a:cubicBezTo>
                    <a:pt x="96" y="140"/>
                    <a:pt x="93" y="143"/>
                    <a:pt x="87" y="143"/>
                  </a:cubicBezTo>
                  <a:cubicBezTo>
                    <a:pt x="81" y="143"/>
                    <a:pt x="77" y="140"/>
                    <a:pt x="77" y="134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2" y="234"/>
                  </a:cubicBezTo>
                  <a:cubicBezTo>
                    <a:pt x="54" y="234"/>
                    <a:pt x="51" y="231"/>
                    <a:pt x="51" y="224"/>
                  </a:cubicBezTo>
                  <a:cubicBezTo>
                    <a:pt x="51" y="133"/>
                    <a:pt x="51" y="133"/>
                    <a:pt x="51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4" y="234"/>
                  </a:cubicBezTo>
                  <a:cubicBezTo>
                    <a:pt x="26" y="234"/>
                    <a:pt x="23" y="231"/>
                    <a:pt x="23" y="224"/>
                  </a:cubicBezTo>
                  <a:cubicBezTo>
                    <a:pt x="23" y="69"/>
                    <a:pt x="23" y="69"/>
                    <a:pt x="23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5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6" y="48"/>
                    <a:pt x="96" y="60"/>
                  </a:cubicBezTo>
                  <a:lnTo>
                    <a:pt x="96" y="134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531" name="Freeform 17"/>
            <p:cNvSpPr>
              <a:spLocks noEditPoints="1"/>
            </p:cNvSpPr>
            <p:nvPr/>
          </p:nvSpPr>
          <p:spPr bwMode="auto">
            <a:xfrm>
              <a:off x="2509974" y="2030581"/>
              <a:ext cx="275167" cy="679451"/>
            </a:xfrm>
            <a:custGeom>
              <a:avLst/>
              <a:gdLst>
                <a:gd name="T0" fmla="*/ 67 w 95"/>
                <a:gd name="T1" fmla="*/ 19 h 234"/>
                <a:gd name="T2" fmla="*/ 61 w 95"/>
                <a:gd name="T3" fmla="*/ 34 h 234"/>
                <a:gd name="T4" fmla="*/ 47 w 95"/>
                <a:gd name="T5" fmla="*/ 40 h 234"/>
                <a:gd name="T6" fmla="*/ 34 w 95"/>
                <a:gd name="T7" fmla="*/ 34 h 234"/>
                <a:gd name="T8" fmla="*/ 28 w 95"/>
                <a:gd name="T9" fmla="*/ 19 h 234"/>
                <a:gd name="T10" fmla="*/ 33 w 95"/>
                <a:gd name="T11" fmla="*/ 6 h 234"/>
                <a:gd name="T12" fmla="*/ 47 w 95"/>
                <a:gd name="T13" fmla="*/ 0 h 234"/>
                <a:gd name="T14" fmla="*/ 61 w 95"/>
                <a:gd name="T15" fmla="*/ 6 h 234"/>
                <a:gd name="T16" fmla="*/ 67 w 95"/>
                <a:gd name="T17" fmla="*/ 19 h 234"/>
                <a:gd name="T18" fmla="*/ 95 w 95"/>
                <a:gd name="T19" fmla="*/ 134 h 234"/>
                <a:gd name="T20" fmla="*/ 86 w 95"/>
                <a:gd name="T21" fmla="*/ 143 h 234"/>
                <a:gd name="T22" fmla="*/ 77 w 95"/>
                <a:gd name="T23" fmla="*/ 134 h 234"/>
                <a:gd name="T24" fmla="*/ 77 w 95"/>
                <a:gd name="T25" fmla="*/ 69 h 234"/>
                <a:gd name="T26" fmla="*/ 73 w 95"/>
                <a:gd name="T27" fmla="*/ 69 h 234"/>
                <a:gd name="T28" fmla="*/ 73 w 95"/>
                <a:gd name="T29" fmla="*/ 224 h 234"/>
                <a:gd name="T30" fmla="*/ 62 w 95"/>
                <a:gd name="T31" fmla="*/ 234 h 234"/>
                <a:gd name="T32" fmla="*/ 51 w 95"/>
                <a:gd name="T33" fmla="*/ 224 h 234"/>
                <a:gd name="T34" fmla="*/ 51 w 95"/>
                <a:gd name="T35" fmla="*/ 133 h 234"/>
                <a:gd name="T36" fmla="*/ 45 w 95"/>
                <a:gd name="T37" fmla="*/ 133 h 234"/>
                <a:gd name="T38" fmla="*/ 45 w 95"/>
                <a:gd name="T39" fmla="*/ 224 h 234"/>
                <a:gd name="T40" fmla="*/ 34 w 95"/>
                <a:gd name="T41" fmla="*/ 234 h 234"/>
                <a:gd name="T42" fmla="*/ 22 w 95"/>
                <a:gd name="T43" fmla="*/ 224 h 234"/>
                <a:gd name="T44" fmla="*/ 22 w 95"/>
                <a:gd name="T45" fmla="*/ 69 h 234"/>
                <a:gd name="T46" fmla="*/ 18 w 95"/>
                <a:gd name="T47" fmla="*/ 69 h 234"/>
                <a:gd name="T48" fmla="*/ 18 w 95"/>
                <a:gd name="T49" fmla="*/ 134 h 234"/>
                <a:gd name="T50" fmla="*/ 9 w 95"/>
                <a:gd name="T51" fmla="*/ 143 h 234"/>
                <a:gd name="T52" fmla="*/ 0 w 95"/>
                <a:gd name="T53" fmla="*/ 134 h 234"/>
                <a:gd name="T54" fmla="*/ 0 w 95"/>
                <a:gd name="T55" fmla="*/ 60 h 234"/>
                <a:gd name="T56" fmla="*/ 25 w 95"/>
                <a:gd name="T57" fmla="*/ 42 h 234"/>
                <a:gd name="T58" fmla="*/ 71 w 95"/>
                <a:gd name="T59" fmla="*/ 42 h 234"/>
                <a:gd name="T60" fmla="*/ 95 w 95"/>
                <a:gd name="T61" fmla="*/ 60 h 234"/>
                <a:gd name="T62" fmla="*/ 95 w 95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5" h="234">
                  <a:moveTo>
                    <a:pt x="67" y="19"/>
                  </a:moveTo>
                  <a:cubicBezTo>
                    <a:pt x="67" y="25"/>
                    <a:pt x="65" y="29"/>
                    <a:pt x="61" y="34"/>
                  </a:cubicBezTo>
                  <a:cubicBezTo>
                    <a:pt x="57" y="38"/>
                    <a:pt x="53" y="40"/>
                    <a:pt x="47" y="40"/>
                  </a:cubicBezTo>
                  <a:cubicBezTo>
                    <a:pt x="42" y="40"/>
                    <a:pt x="37" y="38"/>
                    <a:pt x="34" y="34"/>
                  </a:cubicBezTo>
                  <a:cubicBezTo>
                    <a:pt x="30" y="29"/>
                    <a:pt x="28" y="25"/>
                    <a:pt x="28" y="19"/>
                  </a:cubicBezTo>
                  <a:cubicBezTo>
                    <a:pt x="28" y="14"/>
                    <a:pt x="30" y="9"/>
                    <a:pt x="33" y="6"/>
                  </a:cubicBezTo>
                  <a:cubicBezTo>
                    <a:pt x="37" y="2"/>
                    <a:pt x="42" y="0"/>
                    <a:pt x="47" y="0"/>
                  </a:cubicBezTo>
                  <a:cubicBezTo>
                    <a:pt x="53" y="0"/>
                    <a:pt x="57" y="2"/>
                    <a:pt x="61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5" y="134"/>
                  </a:moveTo>
                  <a:cubicBezTo>
                    <a:pt x="95" y="140"/>
                    <a:pt x="92" y="143"/>
                    <a:pt x="86" y="143"/>
                  </a:cubicBezTo>
                  <a:cubicBezTo>
                    <a:pt x="80" y="143"/>
                    <a:pt x="77" y="140"/>
                    <a:pt x="77" y="134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2" y="234"/>
                  </a:cubicBezTo>
                  <a:cubicBezTo>
                    <a:pt x="54" y="234"/>
                    <a:pt x="51" y="231"/>
                    <a:pt x="51" y="224"/>
                  </a:cubicBezTo>
                  <a:cubicBezTo>
                    <a:pt x="51" y="133"/>
                    <a:pt x="51" y="133"/>
                    <a:pt x="51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4" y="234"/>
                  </a:cubicBezTo>
                  <a:cubicBezTo>
                    <a:pt x="26" y="234"/>
                    <a:pt x="22" y="231"/>
                    <a:pt x="22" y="224"/>
                  </a:cubicBezTo>
                  <a:cubicBezTo>
                    <a:pt x="22" y="69"/>
                    <a:pt x="22" y="69"/>
                    <a:pt x="22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5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5" y="48"/>
                    <a:pt x="95" y="60"/>
                  </a:cubicBezTo>
                  <a:lnTo>
                    <a:pt x="95" y="134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532" name="Freeform 19"/>
            <p:cNvSpPr>
              <a:spLocks noEditPoints="1"/>
            </p:cNvSpPr>
            <p:nvPr/>
          </p:nvSpPr>
          <p:spPr bwMode="auto">
            <a:xfrm>
              <a:off x="1925774" y="2030581"/>
              <a:ext cx="279400" cy="679451"/>
            </a:xfrm>
            <a:custGeom>
              <a:avLst/>
              <a:gdLst>
                <a:gd name="T0" fmla="*/ 67 w 96"/>
                <a:gd name="T1" fmla="*/ 19 h 234"/>
                <a:gd name="T2" fmla="*/ 61 w 96"/>
                <a:gd name="T3" fmla="*/ 34 h 234"/>
                <a:gd name="T4" fmla="*/ 48 w 96"/>
                <a:gd name="T5" fmla="*/ 40 h 234"/>
                <a:gd name="T6" fmla="*/ 34 w 96"/>
                <a:gd name="T7" fmla="*/ 34 h 234"/>
                <a:gd name="T8" fmla="*/ 28 w 96"/>
                <a:gd name="T9" fmla="*/ 19 h 234"/>
                <a:gd name="T10" fmla="*/ 34 w 96"/>
                <a:gd name="T11" fmla="*/ 6 h 234"/>
                <a:gd name="T12" fmla="*/ 48 w 96"/>
                <a:gd name="T13" fmla="*/ 0 h 234"/>
                <a:gd name="T14" fmla="*/ 61 w 96"/>
                <a:gd name="T15" fmla="*/ 6 h 234"/>
                <a:gd name="T16" fmla="*/ 67 w 96"/>
                <a:gd name="T17" fmla="*/ 19 h 234"/>
                <a:gd name="T18" fmla="*/ 96 w 96"/>
                <a:gd name="T19" fmla="*/ 134 h 234"/>
                <a:gd name="T20" fmla="*/ 87 w 96"/>
                <a:gd name="T21" fmla="*/ 143 h 234"/>
                <a:gd name="T22" fmla="*/ 77 w 96"/>
                <a:gd name="T23" fmla="*/ 134 h 234"/>
                <a:gd name="T24" fmla="*/ 77 w 96"/>
                <a:gd name="T25" fmla="*/ 69 h 234"/>
                <a:gd name="T26" fmla="*/ 73 w 96"/>
                <a:gd name="T27" fmla="*/ 69 h 234"/>
                <a:gd name="T28" fmla="*/ 73 w 96"/>
                <a:gd name="T29" fmla="*/ 224 h 234"/>
                <a:gd name="T30" fmla="*/ 62 w 96"/>
                <a:gd name="T31" fmla="*/ 234 h 234"/>
                <a:gd name="T32" fmla="*/ 51 w 96"/>
                <a:gd name="T33" fmla="*/ 224 h 234"/>
                <a:gd name="T34" fmla="*/ 51 w 96"/>
                <a:gd name="T35" fmla="*/ 133 h 234"/>
                <a:gd name="T36" fmla="*/ 45 w 96"/>
                <a:gd name="T37" fmla="*/ 133 h 234"/>
                <a:gd name="T38" fmla="*/ 45 w 96"/>
                <a:gd name="T39" fmla="*/ 224 h 234"/>
                <a:gd name="T40" fmla="*/ 34 w 96"/>
                <a:gd name="T41" fmla="*/ 234 h 234"/>
                <a:gd name="T42" fmla="*/ 23 w 96"/>
                <a:gd name="T43" fmla="*/ 224 h 234"/>
                <a:gd name="T44" fmla="*/ 23 w 96"/>
                <a:gd name="T45" fmla="*/ 69 h 234"/>
                <a:gd name="T46" fmla="*/ 18 w 96"/>
                <a:gd name="T47" fmla="*/ 69 h 234"/>
                <a:gd name="T48" fmla="*/ 18 w 96"/>
                <a:gd name="T49" fmla="*/ 134 h 234"/>
                <a:gd name="T50" fmla="*/ 9 w 96"/>
                <a:gd name="T51" fmla="*/ 143 h 234"/>
                <a:gd name="T52" fmla="*/ 0 w 96"/>
                <a:gd name="T53" fmla="*/ 134 h 234"/>
                <a:gd name="T54" fmla="*/ 0 w 96"/>
                <a:gd name="T55" fmla="*/ 60 h 234"/>
                <a:gd name="T56" fmla="*/ 25 w 96"/>
                <a:gd name="T57" fmla="*/ 42 h 234"/>
                <a:gd name="T58" fmla="*/ 71 w 96"/>
                <a:gd name="T59" fmla="*/ 42 h 234"/>
                <a:gd name="T60" fmla="*/ 96 w 96"/>
                <a:gd name="T61" fmla="*/ 60 h 234"/>
                <a:gd name="T62" fmla="*/ 96 w 96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6" h="234">
                  <a:moveTo>
                    <a:pt x="67" y="19"/>
                  </a:moveTo>
                  <a:cubicBezTo>
                    <a:pt x="67" y="25"/>
                    <a:pt x="65" y="29"/>
                    <a:pt x="61" y="34"/>
                  </a:cubicBezTo>
                  <a:cubicBezTo>
                    <a:pt x="58" y="38"/>
                    <a:pt x="53" y="40"/>
                    <a:pt x="48" y="40"/>
                  </a:cubicBezTo>
                  <a:cubicBezTo>
                    <a:pt x="42" y="40"/>
                    <a:pt x="38" y="38"/>
                    <a:pt x="34" y="34"/>
                  </a:cubicBezTo>
                  <a:cubicBezTo>
                    <a:pt x="30" y="29"/>
                    <a:pt x="28" y="25"/>
                    <a:pt x="28" y="19"/>
                  </a:cubicBezTo>
                  <a:cubicBezTo>
                    <a:pt x="28" y="14"/>
                    <a:pt x="30" y="9"/>
                    <a:pt x="34" y="6"/>
                  </a:cubicBezTo>
                  <a:cubicBezTo>
                    <a:pt x="37" y="2"/>
                    <a:pt x="42" y="0"/>
                    <a:pt x="48" y="0"/>
                  </a:cubicBezTo>
                  <a:cubicBezTo>
                    <a:pt x="53" y="0"/>
                    <a:pt x="58" y="2"/>
                    <a:pt x="61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6" y="134"/>
                  </a:moveTo>
                  <a:cubicBezTo>
                    <a:pt x="96" y="140"/>
                    <a:pt x="93" y="143"/>
                    <a:pt x="87" y="143"/>
                  </a:cubicBezTo>
                  <a:cubicBezTo>
                    <a:pt x="81" y="143"/>
                    <a:pt x="77" y="140"/>
                    <a:pt x="77" y="134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2" y="234"/>
                  </a:cubicBezTo>
                  <a:cubicBezTo>
                    <a:pt x="54" y="234"/>
                    <a:pt x="51" y="231"/>
                    <a:pt x="51" y="224"/>
                  </a:cubicBezTo>
                  <a:cubicBezTo>
                    <a:pt x="51" y="133"/>
                    <a:pt x="51" y="133"/>
                    <a:pt x="51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4" y="234"/>
                  </a:cubicBezTo>
                  <a:cubicBezTo>
                    <a:pt x="26" y="234"/>
                    <a:pt x="23" y="231"/>
                    <a:pt x="23" y="224"/>
                  </a:cubicBezTo>
                  <a:cubicBezTo>
                    <a:pt x="23" y="69"/>
                    <a:pt x="23" y="69"/>
                    <a:pt x="23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5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6" y="48"/>
                    <a:pt x="96" y="60"/>
                  </a:cubicBezTo>
                  <a:lnTo>
                    <a:pt x="96" y="134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533" name="Freeform 20"/>
            <p:cNvSpPr>
              <a:spLocks noEditPoints="1"/>
            </p:cNvSpPr>
            <p:nvPr/>
          </p:nvSpPr>
          <p:spPr bwMode="auto">
            <a:xfrm>
              <a:off x="4855240" y="2030581"/>
              <a:ext cx="279400" cy="679451"/>
            </a:xfrm>
            <a:custGeom>
              <a:avLst/>
              <a:gdLst>
                <a:gd name="T0" fmla="*/ 67 w 96"/>
                <a:gd name="T1" fmla="*/ 19 h 234"/>
                <a:gd name="T2" fmla="*/ 61 w 96"/>
                <a:gd name="T3" fmla="*/ 34 h 234"/>
                <a:gd name="T4" fmla="*/ 48 w 96"/>
                <a:gd name="T5" fmla="*/ 40 h 234"/>
                <a:gd name="T6" fmla="*/ 34 w 96"/>
                <a:gd name="T7" fmla="*/ 34 h 234"/>
                <a:gd name="T8" fmla="*/ 28 w 96"/>
                <a:gd name="T9" fmla="*/ 19 h 234"/>
                <a:gd name="T10" fmla="*/ 34 w 96"/>
                <a:gd name="T11" fmla="*/ 6 h 234"/>
                <a:gd name="T12" fmla="*/ 48 w 96"/>
                <a:gd name="T13" fmla="*/ 0 h 234"/>
                <a:gd name="T14" fmla="*/ 61 w 96"/>
                <a:gd name="T15" fmla="*/ 6 h 234"/>
                <a:gd name="T16" fmla="*/ 67 w 96"/>
                <a:gd name="T17" fmla="*/ 19 h 234"/>
                <a:gd name="T18" fmla="*/ 96 w 96"/>
                <a:gd name="T19" fmla="*/ 134 h 234"/>
                <a:gd name="T20" fmla="*/ 86 w 96"/>
                <a:gd name="T21" fmla="*/ 143 h 234"/>
                <a:gd name="T22" fmla="*/ 77 w 96"/>
                <a:gd name="T23" fmla="*/ 134 h 234"/>
                <a:gd name="T24" fmla="*/ 77 w 96"/>
                <a:gd name="T25" fmla="*/ 69 h 234"/>
                <a:gd name="T26" fmla="*/ 73 w 96"/>
                <a:gd name="T27" fmla="*/ 69 h 234"/>
                <a:gd name="T28" fmla="*/ 73 w 96"/>
                <a:gd name="T29" fmla="*/ 224 h 234"/>
                <a:gd name="T30" fmla="*/ 62 w 96"/>
                <a:gd name="T31" fmla="*/ 234 h 234"/>
                <a:gd name="T32" fmla="*/ 51 w 96"/>
                <a:gd name="T33" fmla="*/ 224 h 234"/>
                <a:gd name="T34" fmla="*/ 51 w 96"/>
                <a:gd name="T35" fmla="*/ 133 h 234"/>
                <a:gd name="T36" fmla="*/ 45 w 96"/>
                <a:gd name="T37" fmla="*/ 133 h 234"/>
                <a:gd name="T38" fmla="*/ 45 w 96"/>
                <a:gd name="T39" fmla="*/ 224 h 234"/>
                <a:gd name="T40" fmla="*/ 34 w 96"/>
                <a:gd name="T41" fmla="*/ 234 h 234"/>
                <a:gd name="T42" fmla="*/ 23 w 96"/>
                <a:gd name="T43" fmla="*/ 224 h 234"/>
                <a:gd name="T44" fmla="*/ 23 w 96"/>
                <a:gd name="T45" fmla="*/ 69 h 234"/>
                <a:gd name="T46" fmla="*/ 18 w 96"/>
                <a:gd name="T47" fmla="*/ 69 h 234"/>
                <a:gd name="T48" fmla="*/ 18 w 96"/>
                <a:gd name="T49" fmla="*/ 134 h 234"/>
                <a:gd name="T50" fmla="*/ 9 w 96"/>
                <a:gd name="T51" fmla="*/ 143 h 234"/>
                <a:gd name="T52" fmla="*/ 0 w 96"/>
                <a:gd name="T53" fmla="*/ 134 h 234"/>
                <a:gd name="T54" fmla="*/ 0 w 96"/>
                <a:gd name="T55" fmla="*/ 60 h 234"/>
                <a:gd name="T56" fmla="*/ 25 w 96"/>
                <a:gd name="T57" fmla="*/ 42 h 234"/>
                <a:gd name="T58" fmla="*/ 71 w 96"/>
                <a:gd name="T59" fmla="*/ 42 h 234"/>
                <a:gd name="T60" fmla="*/ 96 w 96"/>
                <a:gd name="T61" fmla="*/ 60 h 234"/>
                <a:gd name="T62" fmla="*/ 96 w 96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6" h="234">
                  <a:moveTo>
                    <a:pt x="67" y="19"/>
                  </a:moveTo>
                  <a:cubicBezTo>
                    <a:pt x="67" y="25"/>
                    <a:pt x="65" y="29"/>
                    <a:pt x="61" y="34"/>
                  </a:cubicBezTo>
                  <a:cubicBezTo>
                    <a:pt x="58" y="38"/>
                    <a:pt x="53" y="40"/>
                    <a:pt x="48" y="40"/>
                  </a:cubicBezTo>
                  <a:cubicBezTo>
                    <a:pt x="42" y="40"/>
                    <a:pt x="38" y="38"/>
                    <a:pt x="34" y="34"/>
                  </a:cubicBezTo>
                  <a:cubicBezTo>
                    <a:pt x="30" y="29"/>
                    <a:pt x="28" y="25"/>
                    <a:pt x="28" y="19"/>
                  </a:cubicBezTo>
                  <a:cubicBezTo>
                    <a:pt x="28" y="14"/>
                    <a:pt x="30" y="9"/>
                    <a:pt x="34" y="6"/>
                  </a:cubicBezTo>
                  <a:cubicBezTo>
                    <a:pt x="37" y="2"/>
                    <a:pt x="42" y="0"/>
                    <a:pt x="48" y="0"/>
                  </a:cubicBezTo>
                  <a:cubicBezTo>
                    <a:pt x="53" y="0"/>
                    <a:pt x="58" y="2"/>
                    <a:pt x="61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6" y="134"/>
                  </a:moveTo>
                  <a:cubicBezTo>
                    <a:pt x="96" y="140"/>
                    <a:pt x="93" y="143"/>
                    <a:pt x="86" y="143"/>
                  </a:cubicBezTo>
                  <a:cubicBezTo>
                    <a:pt x="80" y="143"/>
                    <a:pt x="77" y="140"/>
                    <a:pt x="77" y="134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2" y="234"/>
                  </a:cubicBezTo>
                  <a:cubicBezTo>
                    <a:pt x="54" y="234"/>
                    <a:pt x="51" y="231"/>
                    <a:pt x="51" y="224"/>
                  </a:cubicBezTo>
                  <a:cubicBezTo>
                    <a:pt x="51" y="133"/>
                    <a:pt x="51" y="133"/>
                    <a:pt x="51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4" y="234"/>
                  </a:cubicBezTo>
                  <a:cubicBezTo>
                    <a:pt x="26" y="234"/>
                    <a:pt x="23" y="231"/>
                    <a:pt x="23" y="224"/>
                  </a:cubicBezTo>
                  <a:cubicBezTo>
                    <a:pt x="23" y="69"/>
                    <a:pt x="23" y="69"/>
                    <a:pt x="23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5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6" y="48"/>
                    <a:pt x="96" y="60"/>
                  </a:cubicBezTo>
                  <a:lnTo>
                    <a:pt x="96" y="134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534" name="Freeform 21"/>
            <p:cNvSpPr>
              <a:spLocks noEditPoints="1"/>
            </p:cNvSpPr>
            <p:nvPr/>
          </p:nvSpPr>
          <p:spPr bwMode="auto">
            <a:xfrm>
              <a:off x="3096290" y="2030581"/>
              <a:ext cx="277284" cy="679451"/>
            </a:xfrm>
            <a:custGeom>
              <a:avLst/>
              <a:gdLst>
                <a:gd name="T0" fmla="*/ 67 w 95"/>
                <a:gd name="T1" fmla="*/ 19 h 234"/>
                <a:gd name="T2" fmla="*/ 61 w 95"/>
                <a:gd name="T3" fmla="*/ 34 h 234"/>
                <a:gd name="T4" fmla="*/ 47 w 95"/>
                <a:gd name="T5" fmla="*/ 40 h 234"/>
                <a:gd name="T6" fmla="*/ 33 w 95"/>
                <a:gd name="T7" fmla="*/ 34 h 234"/>
                <a:gd name="T8" fmla="*/ 28 w 95"/>
                <a:gd name="T9" fmla="*/ 19 h 234"/>
                <a:gd name="T10" fmla="*/ 33 w 95"/>
                <a:gd name="T11" fmla="*/ 6 h 234"/>
                <a:gd name="T12" fmla="*/ 47 w 95"/>
                <a:gd name="T13" fmla="*/ 0 h 234"/>
                <a:gd name="T14" fmla="*/ 61 w 95"/>
                <a:gd name="T15" fmla="*/ 6 h 234"/>
                <a:gd name="T16" fmla="*/ 67 w 95"/>
                <a:gd name="T17" fmla="*/ 19 h 234"/>
                <a:gd name="T18" fmla="*/ 95 w 95"/>
                <a:gd name="T19" fmla="*/ 134 h 234"/>
                <a:gd name="T20" fmla="*/ 86 w 95"/>
                <a:gd name="T21" fmla="*/ 143 h 234"/>
                <a:gd name="T22" fmla="*/ 77 w 95"/>
                <a:gd name="T23" fmla="*/ 134 h 234"/>
                <a:gd name="T24" fmla="*/ 77 w 95"/>
                <a:gd name="T25" fmla="*/ 69 h 234"/>
                <a:gd name="T26" fmla="*/ 73 w 95"/>
                <a:gd name="T27" fmla="*/ 69 h 234"/>
                <a:gd name="T28" fmla="*/ 73 w 95"/>
                <a:gd name="T29" fmla="*/ 224 h 234"/>
                <a:gd name="T30" fmla="*/ 62 w 95"/>
                <a:gd name="T31" fmla="*/ 234 h 234"/>
                <a:gd name="T32" fmla="*/ 50 w 95"/>
                <a:gd name="T33" fmla="*/ 224 h 234"/>
                <a:gd name="T34" fmla="*/ 50 w 95"/>
                <a:gd name="T35" fmla="*/ 133 h 234"/>
                <a:gd name="T36" fmla="*/ 45 w 95"/>
                <a:gd name="T37" fmla="*/ 133 h 234"/>
                <a:gd name="T38" fmla="*/ 45 w 95"/>
                <a:gd name="T39" fmla="*/ 224 h 234"/>
                <a:gd name="T40" fmla="*/ 33 w 95"/>
                <a:gd name="T41" fmla="*/ 234 h 234"/>
                <a:gd name="T42" fmla="*/ 22 w 95"/>
                <a:gd name="T43" fmla="*/ 224 h 234"/>
                <a:gd name="T44" fmla="*/ 22 w 95"/>
                <a:gd name="T45" fmla="*/ 69 h 234"/>
                <a:gd name="T46" fmla="*/ 18 w 95"/>
                <a:gd name="T47" fmla="*/ 69 h 234"/>
                <a:gd name="T48" fmla="*/ 18 w 95"/>
                <a:gd name="T49" fmla="*/ 134 h 234"/>
                <a:gd name="T50" fmla="*/ 9 w 95"/>
                <a:gd name="T51" fmla="*/ 143 h 234"/>
                <a:gd name="T52" fmla="*/ 0 w 95"/>
                <a:gd name="T53" fmla="*/ 134 h 234"/>
                <a:gd name="T54" fmla="*/ 0 w 95"/>
                <a:gd name="T55" fmla="*/ 60 h 234"/>
                <a:gd name="T56" fmla="*/ 25 w 95"/>
                <a:gd name="T57" fmla="*/ 42 h 234"/>
                <a:gd name="T58" fmla="*/ 71 w 95"/>
                <a:gd name="T59" fmla="*/ 42 h 234"/>
                <a:gd name="T60" fmla="*/ 95 w 95"/>
                <a:gd name="T61" fmla="*/ 60 h 234"/>
                <a:gd name="T62" fmla="*/ 95 w 95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5" h="234">
                  <a:moveTo>
                    <a:pt x="67" y="19"/>
                  </a:moveTo>
                  <a:cubicBezTo>
                    <a:pt x="67" y="25"/>
                    <a:pt x="65" y="29"/>
                    <a:pt x="61" y="34"/>
                  </a:cubicBezTo>
                  <a:cubicBezTo>
                    <a:pt x="57" y="38"/>
                    <a:pt x="53" y="40"/>
                    <a:pt x="47" y="40"/>
                  </a:cubicBezTo>
                  <a:cubicBezTo>
                    <a:pt x="42" y="40"/>
                    <a:pt x="37" y="38"/>
                    <a:pt x="33" y="34"/>
                  </a:cubicBezTo>
                  <a:cubicBezTo>
                    <a:pt x="30" y="29"/>
                    <a:pt x="28" y="25"/>
                    <a:pt x="28" y="19"/>
                  </a:cubicBezTo>
                  <a:cubicBezTo>
                    <a:pt x="28" y="14"/>
                    <a:pt x="30" y="9"/>
                    <a:pt x="33" y="6"/>
                  </a:cubicBezTo>
                  <a:cubicBezTo>
                    <a:pt x="37" y="2"/>
                    <a:pt x="42" y="0"/>
                    <a:pt x="47" y="0"/>
                  </a:cubicBezTo>
                  <a:cubicBezTo>
                    <a:pt x="53" y="0"/>
                    <a:pt x="57" y="2"/>
                    <a:pt x="61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5" y="134"/>
                  </a:moveTo>
                  <a:cubicBezTo>
                    <a:pt x="95" y="140"/>
                    <a:pt x="92" y="143"/>
                    <a:pt x="86" y="143"/>
                  </a:cubicBezTo>
                  <a:cubicBezTo>
                    <a:pt x="80" y="143"/>
                    <a:pt x="77" y="140"/>
                    <a:pt x="77" y="134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2" y="234"/>
                  </a:cubicBezTo>
                  <a:cubicBezTo>
                    <a:pt x="54" y="234"/>
                    <a:pt x="50" y="231"/>
                    <a:pt x="50" y="224"/>
                  </a:cubicBezTo>
                  <a:cubicBezTo>
                    <a:pt x="50" y="133"/>
                    <a:pt x="50" y="133"/>
                    <a:pt x="50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3" y="234"/>
                  </a:cubicBezTo>
                  <a:cubicBezTo>
                    <a:pt x="26" y="234"/>
                    <a:pt x="22" y="231"/>
                    <a:pt x="22" y="224"/>
                  </a:cubicBezTo>
                  <a:cubicBezTo>
                    <a:pt x="22" y="69"/>
                    <a:pt x="22" y="69"/>
                    <a:pt x="22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5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5" y="48"/>
                    <a:pt x="95" y="60"/>
                  </a:cubicBezTo>
                  <a:lnTo>
                    <a:pt x="95" y="134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535" name="Freeform 23"/>
            <p:cNvSpPr>
              <a:spLocks noEditPoints="1"/>
            </p:cNvSpPr>
            <p:nvPr/>
          </p:nvSpPr>
          <p:spPr bwMode="auto">
            <a:xfrm>
              <a:off x="3682607" y="2030581"/>
              <a:ext cx="277284" cy="679451"/>
            </a:xfrm>
            <a:custGeom>
              <a:avLst/>
              <a:gdLst>
                <a:gd name="T0" fmla="*/ 67 w 96"/>
                <a:gd name="T1" fmla="*/ 19 h 234"/>
                <a:gd name="T2" fmla="*/ 62 w 96"/>
                <a:gd name="T3" fmla="*/ 34 h 234"/>
                <a:gd name="T4" fmla="*/ 48 w 96"/>
                <a:gd name="T5" fmla="*/ 40 h 234"/>
                <a:gd name="T6" fmla="*/ 34 w 96"/>
                <a:gd name="T7" fmla="*/ 34 h 234"/>
                <a:gd name="T8" fmla="*/ 28 w 96"/>
                <a:gd name="T9" fmla="*/ 19 h 234"/>
                <a:gd name="T10" fmla="*/ 34 w 96"/>
                <a:gd name="T11" fmla="*/ 6 h 234"/>
                <a:gd name="T12" fmla="*/ 48 w 96"/>
                <a:gd name="T13" fmla="*/ 0 h 234"/>
                <a:gd name="T14" fmla="*/ 62 w 96"/>
                <a:gd name="T15" fmla="*/ 6 h 234"/>
                <a:gd name="T16" fmla="*/ 67 w 96"/>
                <a:gd name="T17" fmla="*/ 19 h 234"/>
                <a:gd name="T18" fmla="*/ 96 w 96"/>
                <a:gd name="T19" fmla="*/ 134 h 234"/>
                <a:gd name="T20" fmla="*/ 87 w 96"/>
                <a:gd name="T21" fmla="*/ 143 h 234"/>
                <a:gd name="T22" fmla="*/ 78 w 96"/>
                <a:gd name="T23" fmla="*/ 134 h 234"/>
                <a:gd name="T24" fmla="*/ 78 w 96"/>
                <a:gd name="T25" fmla="*/ 69 h 234"/>
                <a:gd name="T26" fmla="*/ 73 w 96"/>
                <a:gd name="T27" fmla="*/ 69 h 234"/>
                <a:gd name="T28" fmla="*/ 73 w 96"/>
                <a:gd name="T29" fmla="*/ 224 h 234"/>
                <a:gd name="T30" fmla="*/ 62 w 96"/>
                <a:gd name="T31" fmla="*/ 234 h 234"/>
                <a:gd name="T32" fmla="*/ 51 w 96"/>
                <a:gd name="T33" fmla="*/ 224 h 234"/>
                <a:gd name="T34" fmla="*/ 51 w 96"/>
                <a:gd name="T35" fmla="*/ 133 h 234"/>
                <a:gd name="T36" fmla="*/ 45 w 96"/>
                <a:gd name="T37" fmla="*/ 133 h 234"/>
                <a:gd name="T38" fmla="*/ 45 w 96"/>
                <a:gd name="T39" fmla="*/ 224 h 234"/>
                <a:gd name="T40" fmla="*/ 34 w 96"/>
                <a:gd name="T41" fmla="*/ 234 h 234"/>
                <a:gd name="T42" fmla="*/ 23 w 96"/>
                <a:gd name="T43" fmla="*/ 224 h 234"/>
                <a:gd name="T44" fmla="*/ 23 w 96"/>
                <a:gd name="T45" fmla="*/ 69 h 234"/>
                <a:gd name="T46" fmla="*/ 18 w 96"/>
                <a:gd name="T47" fmla="*/ 69 h 234"/>
                <a:gd name="T48" fmla="*/ 18 w 96"/>
                <a:gd name="T49" fmla="*/ 134 h 234"/>
                <a:gd name="T50" fmla="*/ 9 w 96"/>
                <a:gd name="T51" fmla="*/ 143 h 234"/>
                <a:gd name="T52" fmla="*/ 0 w 96"/>
                <a:gd name="T53" fmla="*/ 134 h 234"/>
                <a:gd name="T54" fmla="*/ 0 w 96"/>
                <a:gd name="T55" fmla="*/ 60 h 234"/>
                <a:gd name="T56" fmla="*/ 25 w 96"/>
                <a:gd name="T57" fmla="*/ 42 h 234"/>
                <a:gd name="T58" fmla="*/ 71 w 96"/>
                <a:gd name="T59" fmla="*/ 42 h 234"/>
                <a:gd name="T60" fmla="*/ 96 w 96"/>
                <a:gd name="T61" fmla="*/ 60 h 234"/>
                <a:gd name="T62" fmla="*/ 96 w 96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6" h="234">
                  <a:moveTo>
                    <a:pt x="67" y="19"/>
                  </a:moveTo>
                  <a:cubicBezTo>
                    <a:pt x="67" y="25"/>
                    <a:pt x="66" y="29"/>
                    <a:pt x="62" y="34"/>
                  </a:cubicBezTo>
                  <a:cubicBezTo>
                    <a:pt x="58" y="38"/>
                    <a:pt x="53" y="40"/>
                    <a:pt x="48" y="40"/>
                  </a:cubicBezTo>
                  <a:cubicBezTo>
                    <a:pt x="42" y="40"/>
                    <a:pt x="38" y="38"/>
                    <a:pt x="34" y="34"/>
                  </a:cubicBezTo>
                  <a:cubicBezTo>
                    <a:pt x="30" y="29"/>
                    <a:pt x="28" y="25"/>
                    <a:pt x="28" y="19"/>
                  </a:cubicBezTo>
                  <a:cubicBezTo>
                    <a:pt x="28" y="14"/>
                    <a:pt x="30" y="9"/>
                    <a:pt x="34" y="6"/>
                  </a:cubicBezTo>
                  <a:cubicBezTo>
                    <a:pt x="38" y="2"/>
                    <a:pt x="42" y="0"/>
                    <a:pt x="48" y="0"/>
                  </a:cubicBezTo>
                  <a:cubicBezTo>
                    <a:pt x="53" y="0"/>
                    <a:pt x="58" y="2"/>
                    <a:pt x="62" y="6"/>
                  </a:cubicBezTo>
                  <a:cubicBezTo>
                    <a:pt x="66" y="9"/>
                    <a:pt x="67" y="14"/>
                    <a:pt x="67" y="19"/>
                  </a:cubicBezTo>
                  <a:close/>
                  <a:moveTo>
                    <a:pt x="96" y="134"/>
                  </a:moveTo>
                  <a:cubicBezTo>
                    <a:pt x="96" y="140"/>
                    <a:pt x="93" y="143"/>
                    <a:pt x="87" y="143"/>
                  </a:cubicBezTo>
                  <a:cubicBezTo>
                    <a:pt x="81" y="143"/>
                    <a:pt x="78" y="140"/>
                    <a:pt x="78" y="134"/>
                  </a:cubicBezTo>
                  <a:cubicBezTo>
                    <a:pt x="78" y="69"/>
                    <a:pt x="78" y="69"/>
                    <a:pt x="78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2" y="234"/>
                  </a:cubicBezTo>
                  <a:cubicBezTo>
                    <a:pt x="54" y="234"/>
                    <a:pt x="51" y="231"/>
                    <a:pt x="51" y="224"/>
                  </a:cubicBezTo>
                  <a:cubicBezTo>
                    <a:pt x="51" y="133"/>
                    <a:pt x="51" y="133"/>
                    <a:pt x="51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4" y="234"/>
                  </a:cubicBezTo>
                  <a:cubicBezTo>
                    <a:pt x="26" y="234"/>
                    <a:pt x="23" y="231"/>
                    <a:pt x="23" y="224"/>
                  </a:cubicBezTo>
                  <a:cubicBezTo>
                    <a:pt x="23" y="69"/>
                    <a:pt x="23" y="69"/>
                    <a:pt x="23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5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6" y="48"/>
                    <a:pt x="96" y="60"/>
                  </a:cubicBezTo>
                  <a:lnTo>
                    <a:pt x="96" y="134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536" name="Freeform 5"/>
            <p:cNvSpPr>
              <a:spLocks noEditPoints="1"/>
            </p:cNvSpPr>
            <p:nvPr/>
          </p:nvSpPr>
          <p:spPr bwMode="auto">
            <a:xfrm>
              <a:off x="5170623" y="2030581"/>
              <a:ext cx="277284" cy="679451"/>
            </a:xfrm>
            <a:custGeom>
              <a:avLst/>
              <a:gdLst>
                <a:gd name="T0" fmla="*/ 67 w 95"/>
                <a:gd name="T1" fmla="*/ 19 h 234"/>
                <a:gd name="T2" fmla="*/ 61 w 95"/>
                <a:gd name="T3" fmla="*/ 34 h 234"/>
                <a:gd name="T4" fmla="*/ 47 w 95"/>
                <a:gd name="T5" fmla="*/ 40 h 234"/>
                <a:gd name="T6" fmla="*/ 33 w 95"/>
                <a:gd name="T7" fmla="*/ 34 h 234"/>
                <a:gd name="T8" fmla="*/ 28 w 95"/>
                <a:gd name="T9" fmla="*/ 19 h 234"/>
                <a:gd name="T10" fmla="*/ 33 w 95"/>
                <a:gd name="T11" fmla="*/ 6 h 234"/>
                <a:gd name="T12" fmla="*/ 47 w 95"/>
                <a:gd name="T13" fmla="*/ 0 h 234"/>
                <a:gd name="T14" fmla="*/ 61 w 95"/>
                <a:gd name="T15" fmla="*/ 6 h 234"/>
                <a:gd name="T16" fmla="*/ 67 w 95"/>
                <a:gd name="T17" fmla="*/ 19 h 234"/>
                <a:gd name="T18" fmla="*/ 95 w 95"/>
                <a:gd name="T19" fmla="*/ 134 h 234"/>
                <a:gd name="T20" fmla="*/ 86 w 95"/>
                <a:gd name="T21" fmla="*/ 143 h 234"/>
                <a:gd name="T22" fmla="*/ 77 w 95"/>
                <a:gd name="T23" fmla="*/ 134 h 234"/>
                <a:gd name="T24" fmla="*/ 77 w 95"/>
                <a:gd name="T25" fmla="*/ 69 h 234"/>
                <a:gd name="T26" fmla="*/ 73 w 95"/>
                <a:gd name="T27" fmla="*/ 69 h 234"/>
                <a:gd name="T28" fmla="*/ 73 w 95"/>
                <a:gd name="T29" fmla="*/ 224 h 234"/>
                <a:gd name="T30" fmla="*/ 62 w 95"/>
                <a:gd name="T31" fmla="*/ 234 h 234"/>
                <a:gd name="T32" fmla="*/ 50 w 95"/>
                <a:gd name="T33" fmla="*/ 224 h 234"/>
                <a:gd name="T34" fmla="*/ 50 w 95"/>
                <a:gd name="T35" fmla="*/ 133 h 234"/>
                <a:gd name="T36" fmla="*/ 45 w 95"/>
                <a:gd name="T37" fmla="*/ 133 h 234"/>
                <a:gd name="T38" fmla="*/ 45 w 95"/>
                <a:gd name="T39" fmla="*/ 224 h 234"/>
                <a:gd name="T40" fmla="*/ 33 w 95"/>
                <a:gd name="T41" fmla="*/ 234 h 234"/>
                <a:gd name="T42" fmla="*/ 22 w 95"/>
                <a:gd name="T43" fmla="*/ 224 h 234"/>
                <a:gd name="T44" fmla="*/ 22 w 95"/>
                <a:gd name="T45" fmla="*/ 69 h 234"/>
                <a:gd name="T46" fmla="*/ 18 w 95"/>
                <a:gd name="T47" fmla="*/ 69 h 234"/>
                <a:gd name="T48" fmla="*/ 18 w 95"/>
                <a:gd name="T49" fmla="*/ 134 h 234"/>
                <a:gd name="T50" fmla="*/ 9 w 95"/>
                <a:gd name="T51" fmla="*/ 143 h 234"/>
                <a:gd name="T52" fmla="*/ 0 w 95"/>
                <a:gd name="T53" fmla="*/ 134 h 234"/>
                <a:gd name="T54" fmla="*/ 0 w 95"/>
                <a:gd name="T55" fmla="*/ 60 h 234"/>
                <a:gd name="T56" fmla="*/ 24 w 95"/>
                <a:gd name="T57" fmla="*/ 42 h 234"/>
                <a:gd name="T58" fmla="*/ 71 w 95"/>
                <a:gd name="T59" fmla="*/ 42 h 234"/>
                <a:gd name="T60" fmla="*/ 95 w 95"/>
                <a:gd name="T61" fmla="*/ 60 h 234"/>
                <a:gd name="T62" fmla="*/ 95 w 95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5" h="234">
                  <a:moveTo>
                    <a:pt x="67" y="19"/>
                  </a:moveTo>
                  <a:cubicBezTo>
                    <a:pt x="67" y="25"/>
                    <a:pt x="65" y="29"/>
                    <a:pt x="61" y="34"/>
                  </a:cubicBezTo>
                  <a:cubicBezTo>
                    <a:pt x="57" y="38"/>
                    <a:pt x="53" y="40"/>
                    <a:pt x="47" y="40"/>
                  </a:cubicBezTo>
                  <a:cubicBezTo>
                    <a:pt x="42" y="40"/>
                    <a:pt x="37" y="38"/>
                    <a:pt x="33" y="34"/>
                  </a:cubicBezTo>
                  <a:cubicBezTo>
                    <a:pt x="29" y="29"/>
                    <a:pt x="28" y="25"/>
                    <a:pt x="28" y="19"/>
                  </a:cubicBezTo>
                  <a:cubicBezTo>
                    <a:pt x="28" y="14"/>
                    <a:pt x="29" y="9"/>
                    <a:pt x="33" y="6"/>
                  </a:cubicBezTo>
                  <a:cubicBezTo>
                    <a:pt x="37" y="2"/>
                    <a:pt x="42" y="0"/>
                    <a:pt x="47" y="0"/>
                  </a:cubicBezTo>
                  <a:cubicBezTo>
                    <a:pt x="53" y="0"/>
                    <a:pt x="57" y="2"/>
                    <a:pt x="61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5" y="134"/>
                  </a:moveTo>
                  <a:cubicBezTo>
                    <a:pt x="95" y="140"/>
                    <a:pt x="92" y="143"/>
                    <a:pt x="86" y="143"/>
                  </a:cubicBezTo>
                  <a:cubicBezTo>
                    <a:pt x="80" y="143"/>
                    <a:pt x="77" y="140"/>
                    <a:pt x="77" y="134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2" y="234"/>
                  </a:cubicBezTo>
                  <a:cubicBezTo>
                    <a:pt x="54" y="234"/>
                    <a:pt x="50" y="231"/>
                    <a:pt x="50" y="224"/>
                  </a:cubicBezTo>
                  <a:cubicBezTo>
                    <a:pt x="50" y="133"/>
                    <a:pt x="50" y="133"/>
                    <a:pt x="50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3" y="234"/>
                  </a:cubicBezTo>
                  <a:cubicBezTo>
                    <a:pt x="26" y="234"/>
                    <a:pt x="22" y="231"/>
                    <a:pt x="22" y="224"/>
                  </a:cubicBezTo>
                  <a:cubicBezTo>
                    <a:pt x="22" y="69"/>
                    <a:pt x="22" y="69"/>
                    <a:pt x="22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4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5" y="48"/>
                    <a:pt x="95" y="60"/>
                  </a:cubicBezTo>
                  <a:lnTo>
                    <a:pt x="95" y="134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537" name="Freeform 7"/>
            <p:cNvSpPr>
              <a:spLocks noEditPoints="1"/>
            </p:cNvSpPr>
            <p:nvPr/>
          </p:nvSpPr>
          <p:spPr bwMode="auto">
            <a:xfrm>
              <a:off x="6341139" y="2030581"/>
              <a:ext cx="277284" cy="679451"/>
            </a:xfrm>
            <a:custGeom>
              <a:avLst/>
              <a:gdLst>
                <a:gd name="T0" fmla="*/ 68 w 96"/>
                <a:gd name="T1" fmla="*/ 19 h 234"/>
                <a:gd name="T2" fmla="*/ 62 w 96"/>
                <a:gd name="T3" fmla="*/ 34 h 234"/>
                <a:gd name="T4" fmla="*/ 48 w 96"/>
                <a:gd name="T5" fmla="*/ 40 h 234"/>
                <a:gd name="T6" fmla="*/ 34 w 96"/>
                <a:gd name="T7" fmla="*/ 34 h 234"/>
                <a:gd name="T8" fmla="*/ 28 w 96"/>
                <a:gd name="T9" fmla="*/ 19 h 234"/>
                <a:gd name="T10" fmla="*/ 34 w 96"/>
                <a:gd name="T11" fmla="*/ 6 h 234"/>
                <a:gd name="T12" fmla="*/ 48 w 96"/>
                <a:gd name="T13" fmla="*/ 0 h 234"/>
                <a:gd name="T14" fmla="*/ 62 w 96"/>
                <a:gd name="T15" fmla="*/ 6 h 234"/>
                <a:gd name="T16" fmla="*/ 68 w 96"/>
                <a:gd name="T17" fmla="*/ 19 h 234"/>
                <a:gd name="T18" fmla="*/ 96 w 96"/>
                <a:gd name="T19" fmla="*/ 134 h 234"/>
                <a:gd name="T20" fmla="*/ 87 w 96"/>
                <a:gd name="T21" fmla="*/ 143 h 234"/>
                <a:gd name="T22" fmla="*/ 78 w 96"/>
                <a:gd name="T23" fmla="*/ 134 h 234"/>
                <a:gd name="T24" fmla="*/ 78 w 96"/>
                <a:gd name="T25" fmla="*/ 69 h 234"/>
                <a:gd name="T26" fmla="*/ 73 w 96"/>
                <a:gd name="T27" fmla="*/ 69 h 234"/>
                <a:gd name="T28" fmla="*/ 73 w 96"/>
                <a:gd name="T29" fmla="*/ 224 h 234"/>
                <a:gd name="T30" fmla="*/ 62 w 96"/>
                <a:gd name="T31" fmla="*/ 234 h 234"/>
                <a:gd name="T32" fmla="*/ 51 w 96"/>
                <a:gd name="T33" fmla="*/ 224 h 234"/>
                <a:gd name="T34" fmla="*/ 51 w 96"/>
                <a:gd name="T35" fmla="*/ 133 h 234"/>
                <a:gd name="T36" fmla="*/ 45 w 96"/>
                <a:gd name="T37" fmla="*/ 133 h 234"/>
                <a:gd name="T38" fmla="*/ 45 w 96"/>
                <a:gd name="T39" fmla="*/ 224 h 234"/>
                <a:gd name="T40" fmla="*/ 34 w 96"/>
                <a:gd name="T41" fmla="*/ 234 h 234"/>
                <a:gd name="T42" fmla="*/ 23 w 96"/>
                <a:gd name="T43" fmla="*/ 224 h 234"/>
                <a:gd name="T44" fmla="*/ 23 w 96"/>
                <a:gd name="T45" fmla="*/ 69 h 234"/>
                <a:gd name="T46" fmla="*/ 19 w 96"/>
                <a:gd name="T47" fmla="*/ 69 h 234"/>
                <a:gd name="T48" fmla="*/ 19 w 96"/>
                <a:gd name="T49" fmla="*/ 134 h 234"/>
                <a:gd name="T50" fmla="*/ 9 w 96"/>
                <a:gd name="T51" fmla="*/ 143 h 234"/>
                <a:gd name="T52" fmla="*/ 0 w 96"/>
                <a:gd name="T53" fmla="*/ 134 h 234"/>
                <a:gd name="T54" fmla="*/ 0 w 96"/>
                <a:gd name="T55" fmla="*/ 60 h 234"/>
                <a:gd name="T56" fmla="*/ 25 w 96"/>
                <a:gd name="T57" fmla="*/ 42 h 234"/>
                <a:gd name="T58" fmla="*/ 71 w 96"/>
                <a:gd name="T59" fmla="*/ 42 h 234"/>
                <a:gd name="T60" fmla="*/ 96 w 96"/>
                <a:gd name="T61" fmla="*/ 60 h 234"/>
                <a:gd name="T62" fmla="*/ 96 w 96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6" h="234">
                  <a:moveTo>
                    <a:pt x="68" y="19"/>
                  </a:moveTo>
                  <a:cubicBezTo>
                    <a:pt x="68" y="25"/>
                    <a:pt x="66" y="29"/>
                    <a:pt x="62" y="34"/>
                  </a:cubicBezTo>
                  <a:cubicBezTo>
                    <a:pt x="58" y="38"/>
                    <a:pt x="53" y="40"/>
                    <a:pt x="48" y="40"/>
                  </a:cubicBezTo>
                  <a:cubicBezTo>
                    <a:pt x="43" y="40"/>
                    <a:pt x="38" y="38"/>
                    <a:pt x="34" y="34"/>
                  </a:cubicBezTo>
                  <a:cubicBezTo>
                    <a:pt x="30" y="29"/>
                    <a:pt x="28" y="25"/>
                    <a:pt x="28" y="19"/>
                  </a:cubicBezTo>
                  <a:cubicBezTo>
                    <a:pt x="28" y="14"/>
                    <a:pt x="30" y="9"/>
                    <a:pt x="34" y="6"/>
                  </a:cubicBezTo>
                  <a:cubicBezTo>
                    <a:pt x="38" y="2"/>
                    <a:pt x="43" y="0"/>
                    <a:pt x="48" y="0"/>
                  </a:cubicBezTo>
                  <a:cubicBezTo>
                    <a:pt x="53" y="0"/>
                    <a:pt x="58" y="2"/>
                    <a:pt x="62" y="6"/>
                  </a:cubicBezTo>
                  <a:cubicBezTo>
                    <a:pt x="66" y="9"/>
                    <a:pt x="68" y="14"/>
                    <a:pt x="68" y="19"/>
                  </a:cubicBezTo>
                  <a:close/>
                  <a:moveTo>
                    <a:pt x="96" y="134"/>
                  </a:moveTo>
                  <a:cubicBezTo>
                    <a:pt x="96" y="140"/>
                    <a:pt x="93" y="143"/>
                    <a:pt x="87" y="143"/>
                  </a:cubicBezTo>
                  <a:cubicBezTo>
                    <a:pt x="81" y="143"/>
                    <a:pt x="78" y="140"/>
                    <a:pt x="78" y="134"/>
                  </a:cubicBezTo>
                  <a:cubicBezTo>
                    <a:pt x="78" y="69"/>
                    <a:pt x="78" y="69"/>
                    <a:pt x="78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70" y="234"/>
                    <a:pt x="62" y="234"/>
                  </a:cubicBezTo>
                  <a:cubicBezTo>
                    <a:pt x="55" y="234"/>
                    <a:pt x="51" y="231"/>
                    <a:pt x="51" y="224"/>
                  </a:cubicBezTo>
                  <a:cubicBezTo>
                    <a:pt x="51" y="133"/>
                    <a:pt x="51" y="133"/>
                    <a:pt x="51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2" y="234"/>
                    <a:pt x="34" y="234"/>
                  </a:cubicBezTo>
                  <a:cubicBezTo>
                    <a:pt x="27" y="234"/>
                    <a:pt x="23" y="231"/>
                    <a:pt x="23" y="224"/>
                  </a:cubicBezTo>
                  <a:cubicBezTo>
                    <a:pt x="23" y="69"/>
                    <a:pt x="23" y="69"/>
                    <a:pt x="23" y="69"/>
                  </a:cubicBezTo>
                  <a:cubicBezTo>
                    <a:pt x="19" y="69"/>
                    <a:pt x="19" y="69"/>
                    <a:pt x="19" y="69"/>
                  </a:cubicBezTo>
                  <a:cubicBezTo>
                    <a:pt x="19" y="134"/>
                    <a:pt x="19" y="134"/>
                    <a:pt x="19" y="134"/>
                  </a:cubicBezTo>
                  <a:cubicBezTo>
                    <a:pt x="19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9" y="42"/>
                    <a:pt x="25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8" y="42"/>
                    <a:pt x="96" y="48"/>
                    <a:pt x="96" y="60"/>
                  </a:cubicBezTo>
                  <a:lnTo>
                    <a:pt x="96" y="13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538" name="Freeform 9"/>
            <p:cNvSpPr>
              <a:spLocks noEditPoints="1"/>
            </p:cNvSpPr>
            <p:nvPr/>
          </p:nvSpPr>
          <p:spPr bwMode="auto">
            <a:xfrm>
              <a:off x="5759056" y="2030581"/>
              <a:ext cx="275167" cy="679451"/>
            </a:xfrm>
            <a:custGeom>
              <a:avLst/>
              <a:gdLst>
                <a:gd name="T0" fmla="*/ 67 w 95"/>
                <a:gd name="T1" fmla="*/ 19 h 234"/>
                <a:gd name="T2" fmla="*/ 61 w 95"/>
                <a:gd name="T3" fmla="*/ 34 h 234"/>
                <a:gd name="T4" fmla="*/ 47 w 95"/>
                <a:gd name="T5" fmla="*/ 40 h 234"/>
                <a:gd name="T6" fmla="*/ 33 w 95"/>
                <a:gd name="T7" fmla="*/ 34 h 234"/>
                <a:gd name="T8" fmla="*/ 27 w 95"/>
                <a:gd name="T9" fmla="*/ 19 h 234"/>
                <a:gd name="T10" fmla="*/ 33 w 95"/>
                <a:gd name="T11" fmla="*/ 6 h 234"/>
                <a:gd name="T12" fmla="*/ 47 w 95"/>
                <a:gd name="T13" fmla="*/ 0 h 234"/>
                <a:gd name="T14" fmla="*/ 61 w 95"/>
                <a:gd name="T15" fmla="*/ 6 h 234"/>
                <a:gd name="T16" fmla="*/ 67 w 95"/>
                <a:gd name="T17" fmla="*/ 19 h 234"/>
                <a:gd name="T18" fmla="*/ 95 w 95"/>
                <a:gd name="T19" fmla="*/ 134 h 234"/>
                <a:gd name="T20" fmla="*/ 86 w 95"/>
                <a:gd name="T21" fmla="*/ 143 h 234"/>
                <a:gd name="T22" fmla="*/ 77 w 95"/>
                <a:gd name="T23" fmla="*/ 134 h 234"/>
                <a:gd name="T24" fmla="*/ 77 w 95"/>
                <a:gd name="T25" fmla="*/ 69 h 234"/>
                <a:gd name="T26" fmla="*/ 73 w 95"/>
                <a:gd name="T27" fmla="*/ 69 h 234"/>
                <a:gd name="T28" fmla="*/ 73 w 95"/>
                <a:gd name="T29" fmla="*/ 224 h 234"/>
                <a:gd name="T30" fmla="*/ 61 w 95"/>
                <a:gd name="T31" fmla="*/ 234 h 234"/>
                <a:gd name="T32" fmla="*/ 50 w 95"/>
                <a:gd name="T33" fmla="*/ 224 h 234"/>
                <a:gd name="T34" fmla="*/ 50 w 95"/>
                <a:gd name="T35" fmla="*/ 133 h 234"/>
                <a:gd name="T36" fmla="*/ 45 w 95"/>
                <a:gd name="T37" fmla="*/ 133 h 234"/>
                <a:gd name="T38" fmla="*/ 45 w 95"/>
                <a:gd name="T39" fmla="*/ 224 h 234"/>
                <a:gd name="T40" fmla="*/ 33 w 95"/>
                <a:gd name="T41" fmla="*/ 234 h 234"/>
                <a:gd name="T42" fmla="*/ 22 w 95"/>
                <a:gd name="T43" fmla="*/ 224 h 234"/>
                <a:gd name="T44" fmla="*/ 22 w 95"/>
                <a:gd name="T45" fmla="*/ 69 h 234"/>
                <a:gd name="T46" fmla="*/ 18 w 95"/>
                <a:gd name="T47" fmla="*/ 69 h 234"/>
                <a:gd name="T48" fmla="*/ 18 w 95"/>
                <a:gd name="T49" fmla="*/ 134 h 234"/>
                <a:gd name="T50" fmla="*/ 9 w 95"/>
                <a:gd name="T51" fmla="*/ 143 h 234"/>
                <a:gd name="T52" fmla="*/ 0 w 95"/>
                <a:gd name="T53" fmla="*/ 134 h 234"/>
                <a:gd name="T54" fmla="*/ 0 w 95"/>
                <a:gd name="T55" fmla="*/ 60 h 234"/>
                <a:gd name="T56" fmla="*/ 24 w 95"/>
                <a:gd name="T57" fmla="*/ 42 h 234"/>
                <a:gd name="T58" fmla="*/ 71 w 95"/>
                <a:gd name="T59" fmla="*/ 42 h 234"/>
                <a:gd name="T60" fmla="*/ 95 w 95"/>
                <a:gd name="T61" fmla="*/ 60 h 234"/>
                <a:gd name="T62" fmla="*/ 95 w 95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5" h="234">
                  <a:moveTo>
                    <a:pt x="67" y="19"/>
                  </a:moveTo>
                  <a:cubicBezTo>
                    <a:pt x="67" y="25"/>
                    <a:pt x="65" y="29"/>
                    <a:pt x="61" y="34"/>
                  </a:cubicBezTo>
                  <a:cubicBezTo>
                    <a:pt x="57" y="38"/>
                    <a:pt x="53" y="40"/>
                    <a:pt x="47" y="40"/>
                  </a:cubicBezTo>
                  <a:cubicBezTo>
                    <a:pt x="42" y="40"/>
                    <a:pt x="37" y="38"/>
                    <a:pt x="33" y="34"/>
                  </a:cubicBezTo>
                  <a:cubicBezTo>
                    <a:pt x="29" y="29"/>
                    <a:pt x="27" y="25"/>
                    <a:pt x="27" y="19"/>
                  </a:cubicBezTo>
                  <a:cubicBezTo>
                    <a:pt x="27" y="14"/>
                    <a:pt x="29" y="9"/>
                    <a:pt x="33" y="6"/>
                  </a:cubicBezTo>
                  <a:cubicBezTo>
                    <a:pt x="37" y="2"/>
                    <a:pt x="42" y="0"/>
                    <a:pt x="47" y="0"/>
                  </a:cubicBezTo>
                  <a:cubicBezTo>
                    <a:pt x="53" y="0"/>
                    <a:pt x="57" y="2"/>
                    <a:pt x="61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5" y="134"/>
                  </a:moveTo>
                  <a:cubicBezTo>
                    <a:pt x="95" y="140"/>
                    <a:pt x="92" y="143"/>
                    <a:pt x="86" y="143"/>
                  </a:cubicBezTo>
                  <a:cubicBezTo>
                    <a:pt x="80" y="143"/>
                    <a:pt x="77" y="140"/>
                    <a:pt x="77" y="134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1" y="234"/>
                  </a:cubicBezTo>
                  <a:cubicBezTo>
                    <a:pt x="54" y="234"/>
                    <a:pt x="50" y="231"/>
                    <a:pt x="50" y="224"/>
                  </a:cubicBezTo>
                  <a:cubicBezTo>
                    <a:pt x="50" y="133"/>
                    <a:pt x="50" y="133"/>
                    <a:pt x="50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3" y="234"/>
                  </a:cubicBezTo>
                  <a:cubicBezTo>
                    <a:pt x="26" y="234"/>
                    <a:pt x="22" y="231"/>
                    <a:pt x="22" y="224"/>
                  </a:cubicBezTo>
                  <a:cubicBezTo>
                    <a:pt x="22" y="69"/>
                    <a:pt x="22" y="69"/>
                    <a:pt x="22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4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5" y="48"/>
                    <a:pt x="95" y="60"/>
                  </a:cubicBezTo>
                  <a:lnTo>
                    <a:pt x="95" y="13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539" name="Freeform 15"/>
            <p:cNvSpPr>
              <a:spLocks noEditPoints="1"/>
            </p:cNvSpPr>
            <p:nvPr/>
          </p:nvSpPr>
          <p:spPr bwMode="auto">
            <a:xfrm>
              <a:off x="5466956" y="2030581"/>
              <a:ext cx="279400" cy="679451"/>
            </a:xfrm>
            <a:custGeom>
              <a:avLst/>
              <a:gdLst>
                <a:gd name="T0" fmla="*/ 67 w 96"/>
                <a:gd name="T1" fmla="*/ 19 h 234"/>
                <a:gd name="T2" fmla="*/ 62 w 96"/>
                <a:gd name="T3" fmla="*/ 34 h 234"/>
                <a:gd name="T4" fmla="*/ 48 w 96"/>
                <a:gd name="T5" fmla="*/ 40 h 234"/>
                <a:gd name="T6" fmla="*/ 34 w 96"/>
                <a:gd name="T7" fmla="*/ 34 h 234"/>
                <a:gd name="T8" fmla="*/ 28 w 96"/>
                <a:gd name="T9" fmla="*/ 19 h 234"/>
                <a:gd name="T10" fmla="*/ 34 w 96"/>
                <a:gd name="T11" fmla="*/ 6 h 234"/>
                <a:gd name="T12" fmla="*/ 48 w 96"/>
                <a:gd name="T13" fmla="*/ 0 h 234"/>
                <a:gd name="T14" fmla="*/ 62 w 96"/>
                <a:gd name="T15" fmla="*/ 6 h 234"/>
                <a:gd name="T16" fmla="*/ 67 w 96"/>
                <a:gd name="T17" fmla="*/ 19 h 234"/>
                <a:gd name="T18" fmla="*/ 96 w 96"/>
                <a:gd name="T19" fmla="*/ 134 h 234"/>
                <a:gd name="T20" fmla="*/ 87 w 96"/>
                <a:gd name="T21" fmla="*/ 143 h 234"/>
                <a:gd name="T22" fmla="*/ 78 w 96"/>
                <a:gd name="T23" fmla="*/ 134 h 234"/>
                <a:gd name="T24" fmla="*/ 78 w 96"/>
                <a:gd name="T25" fmla="*/ 69 h 234"/>
                <a:gd name="T26" fmla="*/ 73 w 96"/>
                <a:gd name="T27" fmla="*/ 69 h 234"/>
                <a:gd name="T28" fmla="*/ 73 w 96"/>
                <a:gd name="T29" fmla="*/ 224 h 234"/>
                <a:gd name="T30" fmla="*/ 62 w 96"/>
                <a:gd name="T31" fmla="*/ 234 h 234"/>
                <a:gd name="T32" fmla="*/ 51 w 96"/>
                <a:gd name="T33" fmla="*/ 224 h 234"/>
                <a:gd name="T34" fmla="*/ 51 w 96"/>
                <a:gd name="T35" fmla="*/ 133 h 234"/>
                <a:gd name="T36" fmla="*/ 45 w 96"/>
                <a:gd name="T37" fmla="*/ 133 h 234"/>
                <a:gd name="T38" fmla="*/ 45 w 96"/>
                <a:gd name="T39" fmla="*/ 224 h 234"/>
                <a:gd name="T40" fmla="*/ 34 w 96"/>
                <a:gd name="T41" fmla="*/ 234 h 234"/>
                <a:gd name="T42" fmla="*/ 23 w 96"/>
                <a:gd name="T43" fmla="*/ 224 h 234"/>
                <a:gd name="T44" fmla="*/ 23 w 96"/>
                <a:gd name="T45" fmla="*/ 69 h 234"/>
                <a:gd name="T46" fmla="*/ 18 w 96"/>
                <a:gd name="T47" fmla="*/ 69 h 234"/>
                <a:gd name="T48" fmla="*/ 18 w 96"/>
                <a:gd name="T49" fmla="*/ 134 h 234"/>
                <a:gd name="T50" fmla="*/ 9 w 96"/>
                <a:gd name="T51" fmla="*/ 143 h 234"/>
                <a:gd name="T52" fmla="*/ 0 w 96"/>
                <a:gd name="T53" fmla="*/ 134 h 234"/>
                <a:gd name="T54" fmla="*/ 0 w 96"/>
                <a:gd name="T55" fmla="*/ 60 h 234"/>
                <a:gd name="T56" fmla="*/ 25 w 96"/>
                <a:gd name="T57" fmla="*/ 42 h 234"/>
                <a:gd name="T58" fmla="*/ 71 w 96"/>
                <a:gd name="T59" fmla="*/ 42 h 234"/>
                <a:gd name="T60" fmla="*/ 96 w 96"/>
                <a:gd name="T61" fmla="*/ 60 h 234"/>
                <a:gd name="T62" fmla="*/ 96 w 96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6" h="234">
                  <a:moveTo>
                    <a:pt x="67" y="19"/>
                  </a:moveTo>
                  <a:cubicBezTo>
                    <a:pt x="67" y="25"/>
                    <a:pt x="65" y="29"/>
                    <a:pt x="62" y="34"/>
                  </a:cubicBezTo>
                  <a:cubicBezTo>
                    <a:pt x="58" y="38"/>
                    <a:pt x="53" y="40"/>
                    <a:pt x="48" y="40"/>
                  </a:cubicBezTo>
                  <a:cubicBezTo>
                    <a:pt x="42" y="40"/>
                    <a:pt x="38" y="38"/>
                    <a:pt x="34" y="34"/>
                  </a:cubicBezTo>
                  <a:cubicBezTo>
                    <a:pt x="30" y="29"/>
                    <a:pt x="28" y="25"/>
                    <a:pt x="28" y="19"/>
                  </a:cubicBezTo>
                  <a:cubicBezTo>
                    <a:pt x="28" y="14"/>
                    <a:pt x="30" y="9"/>
                    <a:pt x="34" y="6"/>
                  </a:cubicBezTo>
                  <a:cubicBezTo>
                    <a:pt x="38" y="2"/>
                    <a:pt x="42" y="0"/>
                    <a:pt x="48" y="0"/>
                  </a:cubicBezTo>
                  <a:cubicBezTo>
                    <a:pt x="53" y="0"/>
                    <a:pt x="58" y="2"/>
                    <a:pt x="62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6" y="134"/>
                  </a:moveTo>
                  <a:cubicBezTo>
                    <a:pt x="96" y="140"/>
                    <a:pt x="93" y="143"/>
                    <a:pt x="87" y="143"/>
                  </a:cubicBezTo>
                  <a:cubicBezTo>
                    <a:pt x="81" y="143"/>
                    <a:pt x="78" y="140"/>
                    <a:pt x="78" y="134"/>
                  </a:cubicBezTo>
                  <a:cubicBezTo>
                    <a:pt x="78" y="69"/>
                    <a:pt x="78" y="69"/>
                    <a:pt x="78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2" y="234"/>
                  </a:cubicBezTo>
                  <a:cubicBezTo>
                    <a:pt x="54" y="234"/>
                    <a:pt x="51" y="231"/>
                    <a:pt x="51" y="224"/>
                  </a:cubicBezTo>
                  <a:cubicBezTo>
                    <a:pt x="51" y="133"/>
                    <a:pt x="51" y="133"/>
                    <a:pt x="51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4" y="234"/>
                  </a:cubicBezTo>
                  <a:cubicBezTo>
                    <a:pt x="26" y="234"/>
                    <a:pt x="23" y="231"/>
                    <a:pt x="23" y="224"/>
                  </a:cubicBezTo>
                  <a:cubicBezTo>
                    <a:pt x="23" y="69"/>
                    <a:pt x="23" y="69"/>
                    <a:pt x="23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5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6" y="48"/>
                    <a:pt x="96" y="60"/>
                  </a:cubicBezTo>
                  <a:lnTo>
                    <a:pt x="96" y="13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540" name="Freeform 17"/>
            <p:cNvSpPr>
              <a:spLocks noEditPoints="1"/>
            </p:cNvSpPr>
            <p:nvPr/>
          </p:nvSpPr>
          <p:spPr bwMode="auto">
            <a:xfrm>
              <a:off x="6639589" y="2030581"/>
              <a:ext cx="275167" cy="679451"/>
            </a:xfrm>
            <a:custGeom>
              <a:avLst/>
              <a:gdLst>
                <a:gd name="T0" fmla="*/ 67 w 95"/>
                <a:gd name="T1" fmla="*/ 19 h 234"/>
                <a:gd name="T2" fmla="*/ 61 w 95"/>
                <a:gd name="T3" fmla="*/ 34 h 234"/>
                <a:gd name="T4" fmla="*/ 47 w 95"/>
                <a:gd name="T5" fmla="*/ 40 h 234"/>
                <a:gd name="T6" fmla="*/ 34 w 95"/>
                <a:gd name="T7" fmla="*/ 34 h 234"/>
                <a:gd name="T8" fmla="*/ 28 w 95"/>
                <a:gd name="T9" fmla="*/ 19 h 234"/>
                <a:gd name="T10" fmla="*/ 33 w 95"/>
                <a:gd name="T11" fmla="*/ 6 h 234"/>
                <a:gd name="T12" fmla="*/ 47 w 95"/>
                <a:gd name="T13" fmla="*/ 0 h 234"/>
                <a:gd name="T14" fmla="*/ 61 w 95"/>
                <a:gd name="T15" fmla="*/ 6 h 234"/>
                <a:gd name="T16" fmla="*/ 67 w 95"/>
                <a:gd name="T17" fmla="*/ 19 h 234"/>
                <a:gd name="T18" fmla="*/ 95 w 95"/>
                <a:gd name="T19" fmla="*/ 134 h 234"/>
                <a:gd name="T20" fmla="*/ 86 w 95"/>
                <a:gd name="T21" fmla="*/ 143 h 234"/>
                <a:gd name="T22" fmla="*/ 77 w 95"/>
                <a:gd name="T23" fmla="*/ 134 h 234"/>
                <a:gd name="T24" fmla="*/ 77 w 95"/>
                <a:gd name="T25" fmla="*/ 69 h 234"/>
                <a:gd name="T26" fmla="*/ 73 w 95"/>
                <a:gd name="T27" fmla="*/ 69 h 234"/>
                <a:gd name="T28" fmla="*/ 73 w 95"/>
                <a:gd name="T29" fmla="*/ 224 h 234"/>
                <a:gd name="T30" fmla="*/ 62 w 95"/>
                <a:gd name="T31" fmla="*/ 234 h 234"/>
                <a:gd name="T32" fmla="*/ 51 w 95"/>
                <a:gd name="T33" fmla="*/ 224 h 234"/>
                <a:gd name="T34" fmla="*/ 51 w 95"/>
                <a:gd name="T35" fmla="*/ 133 h 234"/>
                <a:gd name="T36" fmla="*/ 45 w 95"/>
                <a:gd name="T37" fmla="*/ 133 h 234"/>
                <a:gd name="T38" fmla="*/ 45 w 95"/>
                <a:gd name="T39" fmla="*/ 224 h 234"/>
                <a:gd name="T40" fmla="*/ 34 w 95"/>
                <a:gd name="T41" fmla="*/ 234 h 234"/>
                <a:gd name="T42" fmla="*/ 22 w 95"/>
                <a:gd name="T43" fmla="*/ 224 h 234"/>
                <a:gd name="T44" fmla="*/ 22 w 95"/>
                <a:gd name="T45" fmla="*/ 69 h 234"/>
                <a:gd name="T46" fmla="*/ 18 w 95"/>
                <a:gd name="T47" fmla="*/ 69 h 234"/>
                <a:gd name="T48" fmla="*/ 18 w 95"/>
                <a:gd name="T49" fmla="*/ 134 h 234"/>
                <a:gd name="T50" fmla="*/ 9 w 95"/>
                <a:gd name="T51" fmla="*/ 143 h 234"/>
                <a:gd name="T52" fmla="*/ 0 w 95"/>
                <a:gd name="T53" fmla="*/ 134 h 234"/>
                <a:gd name="T54" fmla="*/ 0 w 95"/>
                <a:gd name="T55" fmla="*/ 60 h 234"/>
                <a:gd name="T56" fmla="*/ 25 w 95"/>
                <a:gd name="T57" fmla="*/ 42 h 234"/>
                <a:gd name="T58" fmla="*/ 71 w 95"/>
                <a:gd name="T59" fmla="*/ 42 h 234"/>
                <a:gd name="T60" fmla="*/ 95 w 95"/>
                <a:gd name="T61" fmla="*/ 60 h 234"/>
                <a:gd name="T62" fmla="*/ 95 w 95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5" h="234">
                  <a:moveTo>
                    <a:pt x="67" y="19"/>
                  </a:moveTo>
                  <a:cubicBezTo>
                    <a:pt x="67" y="25"/>
                    <a:pt x="65" y="29"/>
                    <a:pt x="61" y="34"/>
                  </a:cubicBezTo>
                  <a:cubicBezTo>
                    <a:pt x="57" y="38"/>
                    <a:pt x="53" y="40"/>
                    <a:pt x="47" y="40"/>
                  </a:cubicBezTo>
                  <a:cubicBezTo>
                    <a:pt x="42" y="40"/>
                    <a:pt x="37" y="38"/>
                    <a:pt x="34" y="34"/>
                  </a:cubicBezTo>
                  <a:cubicBezTo>
                    <a:pt x="30" y="29"/>
                    <a:pt x="28" y="25"/>
                    <a:pt x="28" y="19"/>
                  </a:cubicBezTo>
                  <a:cubicBezTo>
                    <a:pt x="28" y="14"/>
                    <a:pt x="30" y="9"/>
                    <a:pt x="33" y="6"/>
                  </a:cubicBezTo>
                  <a:cubicBezTo>
                    <a:pt x="37" y="2"/>
                    <a:pt x="42" y="0"/>
                    <a:pt x="47" y="0"/>
                  </a:cubicBezTo>
                  <a:cubicBezTo>
                    <a:pt x="53" y="0"/>
                    <a:pt x="57" y="2"/>
                    <a:pt x="61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5" y="134"/>
                  </a:moveTo>
                  <a:cubicBezTo>
                    <a:pt x="95" y="140"/>
                    <a:pt x="92" y="143"/>
                    <a:pt x="86" y="143"/>
                  </a:cubicBezTo>
                  <a:cubicBezTo>
                    <a:pt x="80" y="143"/>
                    <a:pt x="77" y="140"/>
                    <a:pt x="77" y="134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2" y="234"/>
                  </a:cubicBezTo>
                  <a:cubicBezTo>
                    <a:pt x="54" y="234"/>
                    <a:pt x="51" y="231"/>
                    <a:pt x="51" y="224"/>
                  </a:cubicBezTo>
                  <a:cubicBezTo>
                    <a:pt x="51" y="133"/>
                    <a:pt x="51" y="133"/>
                    <a:pt x="51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4" y="234"/>
                  </a:cubicBezTo>
                  <a:cubicBezTo>
                    <a:pt x="26" y="234"/>
                    <a:pt x="22" y="231"/>
                    <a:pt x="22" y="224"/>
                  </a:cubicBezTo>
                  <a:cubicBezTo>
                    <a:pt x="22" y="69"/>
                    <a:pt x="22" y="69"/>
                    <a:pt x="22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5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5" y="48"/>
                    <a:pt x="95" y="60"/>
                  </a:cubicBezTo>
                  <a:lnTo>
                    <a:pt x="95" y="13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541" name="Freeform 19"/>
            <p:cNvSpPr>
              <a:spLocks noEditPoints="1"/>
            </p:cNvSpPr>
            <p:nvPr/>
          </p:nvSpPr>
          <p:spPr bwMode="auto">
            <a:xfrm>
              <a:off x="6055389" y="2030581"/>
              <a:ext cx="279400" cy="679451"/>
            </a:xfrm>
            <a:custGeom>
              <a:avLst/>
              <a:gdLst>
                <a:gd name="T0" fmla="*/ 67 w 96"/>
                <a:gd name="T1" fmla="*/ 19 h 234"/>
                <a:gd name="T2" fmla="*/ 61 w 96"/>
                <a:gd name="T3" fmla="*/ 34 h 234"/>
                <a:gd name="T4" fmla="*/ 48 w 96"/>
                <a:gd name="T5" fmla="*/ 40 h 234"/>
                <a:gd name="T6" fmla="*/ 34 w 96"/>
                <a:gd name="T7" fmla="*/ 34 h 234"/>
                <a:gd name="T8" fmla="*/ 28 w 96"/>
                <a:gd name="T9" fmla="*/ 19 h 234"/>
                <a:gd name="T10" fmla="*/ 34 w 96"/>
                <a:gd name="T11" fmla="*/ 6 h 234"/>
                <a:gd name="T12" fmla="*/ 48 w 96"/>
                <a:gd name="T13" fmla="*/ 0 h 234"/>
                <a:gd name="T14" fmla="*/ 61 w 96"/>
                <a:gd name="T15" fmla="*/ 6 h 234"/>
                <a:gd name="T16" fmla="*/ 67 w 96"/>
                <a:gd name="T17" fmla="*/ 19 h 234"/>
                <a:gd name="T18" fmla="*/ 96 w 96"/>
                <a:gd name="T19" fmla="*/ 134 h 234"/>
                <a:gd name="T20" fmla="*/ 87 w 96"/>
                <a:gd name="T21" fmla="*/ 143 h 234"/>
                <a:gd name="T22" fmla="*/ 77 w 96"/>
                <a:gd name="T23" fmla="*/ 134 h 234"/>
                <a:gd name="T24" fmla="*/ 77 w 96"/>
                <a:gd name="T25" fmla="*/ 69 h 234"/>
                <a:gd name="T26" fmla="*/ 73 w 96"/>
                <a:gd name="T27" fmla="*/ 69 h 234"/>
                <a:gd name="T28" fmla="*/ 73 w 96"/>
                <a:gd name="T29" fmla="*/ 224 h 234"/>
                <a:gd name="T30" fmla="*/ 62 w 96"/>
                <a:gd name="T31" fmla="*/ 234 h 234"/>
                <a:gd name="T32" fmla="*/ 51 w 96"/>
                <a:gd name="T33" fmla="*/ 224 h 234"/>
                <a:gd name="T34" fmla="*/ 51 w 96"/>
                <a:gd name="T35" fmla="*/ 133 h 234"/>
                <a:gd name="T36" fmla="*/ 45 w 96"/>
                <a:gd name="T37" fmla="*/ 133 h 234"/>
                <a:gd name="T38" fmla="*/ 45 w 96"/>
                <a:gd name="T39" fmla="*/ 224 h 234"/>
                <a:gd name="T40" fmla="*/ 34 w 96"/>
                <a:gd name="T41" fmla="*/ 234 h 234"/>
                <a:gd name="T42" fmla="*/ 23 w 96"/>
                <a:gd name="T43" fmla="*/ 224 h 234"/>
                <a:gd name="T44" fmla="*/ 23 w 96"/>
                <a:gd name="T45" fmla="*/ 69 h 234"/>
                <a:gd name="T46" fmla="*/ 18 w 96"/>
                <a:gd name="T47" fmla="*/ 69 h 234"/>
                <a:gd name="T48" fmla="*/ 18 w 96"/>
                <a:gd name="T49" fmla="*/ 134 h 234"/>
                <a:gd name="T50" fmla="*/ 9 w 96"/>
                <a:gd name="T51" fmla="*/ 143 h 234"/>
                <a:gd name="T52" fmla="*/ 0 w 96"/>
                <a:gd name="T53" fmla="*/ 134 h 234"/>
                <a:gd name="T54" fmla="*/ 0 w 96"/>
                <a:gd name="T55" fmla="*/ 60 h 234"/>
                <a:gd name="T56" fmla="*/ 25 w 96"/>
                <a:gd name="T57" fmla="*/ 42 h 234"/>
                <a:gd name="T58" fmla="*/ 71 w 96"/>
                <a:gd name="T59" fmla="*/ 42 h 234"/>
                <a:gd name="T60" fmla="*/ 96 w 96"/>
                <a:gd name="T61" fmla="*/ 60 h 234"/>
                <a:gd name="T62" fmla="*/ 96 w 96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6" h="234">
                  <a:moveTo>
                    <a:pt x="67" y="19"/>
                  </a:moveTo>
                  <a:cubicBezTo>
                    <a:pt x="67" y="25"/>
                    <a:pt x="65" y="29"/>
                    <a:pt x="61" y="34"/>
                  </a:cubicBezTo>
                  <a:cubicBezTo>
                    <a:pt x="58" y="38"/>
                    <a:pt x="53" y="40"/>
                    <a:pt x="48" y="40"/>
                  </a:cubicBezTo>
                  <a:cubicBezTo>
                    <a:pt x="42" y="40"/>
                    <a:pt x="38" y="38"/>
                    <a:pt x="34" y="34"/>
                  </a:cubicBezTo>
                  <a:cubicBezTo>
                    <a:pt x="30" y="29"/>
                    <a:pt x="28" y="25"/>
                    <a:pt x="28" y="19"/>
                  </a:cubicBezTo>
                  <a:cubicBezTo>
                    <a:pt x="28" y="14"/>
                    <a:pt x="30" y="9"/>
                    <a:pt x="34" y="6"/>
                  </a:cubicBezTo>
                  <a:cubicBezTo>
                    <a:pt x="37" y="2"/>
                    <a:pt x="42" y="0"/>
                    <a:pt x="48" y="0"/>
                  </a:cubicBezTo>
                  <a:cubicBezTo>
                    <a:pt x="53" y="0"/>
                    <a:pt x="58" y="2"/>
                    <a:pt x="61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6" y="134"/>
                  </a:moveTo>
                  <a:cubicBezTo>
                    <a:pt x="96" y="140"/>
                    <a:pt x="93" y="143"/>
                    <a:pt x="87" y="143"/>
                  </a:cubicBezTo>
                  <a:cubicBezTo>
                    <a:pt x="81" y="143"/>
                    <a:pt x="77" y="140"/>
                    <a:pt x="77" y="134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2" y="234"/>
                  </a:cubicBezTo>
                  <a:cubicBezTo>
                    <a:pt x="54" y="234"/>
                    <a:pt x="51" y="231"/>
                    <a:pt x="51" y="224"/>
                  </a:cubicBezTo>
                  <a:cubicBezTo>
                    <a:pt x="51" y="133"/>
                    <a:pt x="51" y="133"/>
                    <a:pt x="51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4" y="234"/>
                  </a:cubicBezTo>
                  <a:cubicBezTo>
                    <a:pt x="26" y="234"/>
                    <a:pt x="23" y="231"/>
                    <a:pt x="23" y="224"/>
                  </a:cubicBezTo>
                  <a:cubicBezTo>
                    <a:pt x="23" y="69"/>
                    <a:pt x="23" y="69"/>
                    <a:pt x="23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5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6" y="48"/>
                    <a:pt x="96" y="60"/>
                  </a:cubicBezTo>
                  <a:lnTo>
                    <a:pt x="96" y="13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42" name="Group 541"/>
          <p:cNvGrpSpPr>
            <a:grpSpLocks noChangeAspect="1"/>
          </p:cNvGrpSpPr>
          <p:nvPr/>
        </p:nvGrpSpPr>
        <p:grpSpPr>
          <a:xfrm>
            <a:off x="8808574" y="5451662"/>
            <a:ext cx="2743200" cy="317326"/>
            <a:chOff x="1041007" y="2030581"/>
            <a:chExt cx="5873749" cy="679451"/>
          </a:xfrm>
          <a:solidFill>
            <a:schemeClr val="bg1">
              <a:lumMod val="85000"/>
            </a:schemeClr>
          </a:solidFill>
        </p:grpSpPr>
        <p:sp>
          <p:nvSpPr>
            <p:cNvPr id="543" name="Freeform 5"/>
            <p:cNvSpPr>
              <a:spLocks noEditPoints="1"/>
            </p:cNvSpPr>
            <p:nvPr/>
          </p:nvSpPr>
          <p:spPr bwMode="auto">
            <a:xfrm>
              <a:off x="1041007" y="2030581"/>
              <a:ext cx="277284" cy="679451"/>
            </a:xfrm>
            <a:custGeom>
              <a:avLst/>
              <a:gdLst>
                <a:gd name="T0" fmla="*/ 67 w 95"/>
                <a:gd name="T1" fmla="*/ 19 h 234"/>
                <a:gd name="T2" fmla="*/ 61 w 95"/>
                <a:gd name="T3" fmla="*/ 34 h 234"/>
                <a:gd name="T4" fmla="*/ 47 w 95"/>
                <a:gd name="T5" fmla="*/ 40 h 234"/>
                <a:gd name="T6" fmla="*/ 33 w 95"/>
                <a:gd name="T7" fmla="*/ 34 h 234"/>
                <a:gd name="T8" fmla="*/ 28 w 95"/>
                <a:gd name="T9" fmla="*/ 19 h 234"/>
                <a:gd name="T10" fmla="*/ 33 w 95"/>
                <a:gd name="T11" fmla="*/ 6 h 234"/>
                <a:gd name="T12" fmla="*/ 47 w 95"/>
                <a:gd name="T13" fmla="*/ 0 h 234"/>
                <a:gd name="T14" fmla="*/ 61 w 95"/>
                <a:gd name="T15" fmla="*/ 6 h 234"/>
                <a:gd name="T16" fmla="*/ 67 w 95"/>
                <a:gd name="T17" fmla="*/ 19 h 234"/>
                <a:gd name="T18" fmla="*/ 95 w 95"/>
                <a:gd name="T19" fmla="*/ 134 h 234"/>
                <a:gd name="T20" fmla="*/ 86 w 95"/>
                <a:gd name="T21" fmla="*/ 143 h 234"/>
                <a:gd name="T22" fmla="*/ 77 w 95"/>
                <a:gd name="T23" fmla="*/ 134 h 234"/>
                <a:gd name="T24" fmla="*/ 77 w 95"/>
                <a:gd name="T25" fmla="*/ 69 h 234"/>
                <a:gd name="T26" fmla="*/ 73 w 95"/>
                <a:gd name="T27" fmla="*/ 69 h 234"/>
                <a:gd name="T28" fmla="*/ 73 w 95"/>
                <a:gd name="T29" fmla="*/ 224 h 234"/>
                <a:gd name="T30" fmla="*/ 62 w 95"/>
                <a:gd name="T31" fmla="*/ 234 h 234"/>
                <a:gd name="T32" fmla="*/ 50 w 95"/>
                <a:gd name="T33" fmla="*/ 224 h 234"/>
                <a:gd name="T34" fmla="*/ 50 w 95"/>
                <a:gd name="T35" fmla="*/ 133 h 234"/>
                <a:gd name="T36" fmla="*/ 45 w 95"/>
                <a:gd name="T37" fmla="*/ 133 h 234"/>
                <a:gd name="T38" fmla="*/ 45 w 95"/>
                <a:gd name="T39" fmla="*/ 224 h 234"/>
                <a:gd name="T40" fmla="*/ 33 w 95"/>
                <a:gd name="T41" fmla="*/ 234 h 234"/>
                <a:gd name="T42" fmla="*/ 22 w 95"/>
                <a:gd name="T43" fmla="*/ 224 h 234"/>
                <a:gd name="T44" fmla="*/ 22 w 95"/>
                <a:gd name="T45" fmla="*/ 69 h 234"/>
                <a:gd name="T46" fmla="*/ 18 w 95"/>
                <a:gd name="T47" fmla="*/ 69 h 234"/>
                <a:gd name="T48" fmla="*/ 18 w 95"/>
                <a:gd name="T49" fmla="*/ 134 h 234"/>
                <a:gd name="T50" fmla="*/ 9 w 95"/>
                <a:gd name="T51" fmla="*/ 143 h 234"/>
                <a:gd name="T52" fmla="*/ 0 w 95"/>
                <a:gd name="T53" fmla="*/ 134 h 234"/>
                <a:gd name="T54" fmla="*/ 0 w 95"/>
                <a:gd name="T55" fmla="*/ 60 h 234"/>
                <a:gd name="T56" fmla="*/ 24 w 95"/>
                <a:gd name="T57" fmla="*/ 42 h 234"/>
                <a:gd name="T58" fmla="*/ 71 w 95"/>
                <a:gd name="T59" fmla="*/ 42 h 234"/>
                <a:gd name="T60" fmla="*/ 95 w 95"/>
                <a:gd name="T61" fmla="*/ 60 h 234"/>
                <a:gd name="T62" fmla="*/ 95 w 95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5" h="234">
                  <a:moveTo>
                    <a:pt x="67" y="19"/>
                  </a:moveTo>
                  <a:cubicBezTo>
                    <a:pt x="67" y="25"/>
                    <a:pt x="65" y="29"/>
                    <a:pt x="61" y="34"/>
                  </a:cubicBezTo>
                  <a:cubicBezTo>
                    <a:pt x="57" y="38"/>
                    <a:pt x="53" y="40"/>
                    <a:pt x="47" y="40"/>
                  </a:cubicBezTo>
                  <a:cubicBezTo>
                    <a:pt x="42" y="40"/>
                    <a:pt x="37" y="38"/>
                    <a:pt x="33" y="34"/>
                  </a:cubicBezTo>
                  <a:cubicBezTo>
                    <a:pt x="29" y="29"/>
                    <a:pt x="28" y="25"/>
                    <a:pt x="28" y="19"/>
                  </a:cubicBezTo>
                  <a:cubicBezTo>
                    <a:pt x="28" y="14"/>
                    <a:pt x="29" y="9"/>
                    <a:pt x="33" y="6"/>
                  </a:cubicBezTo>
                  <a:cubicBezTo>
                    <a:pt x="37" y="2"/>
                    <a:pt x="42" y="0"/>
                    <a:pt x="47" y="0"/>
                  </a:cubicBezTo>
                  <a:cubicBezTo>
                    <a:pt x="53" y="0"/>
                    <a:pt x="57" y="2"/>
                    <a:pt x="61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5" y="134"/>
                  </a:moveTo>
                  <a:cubicBezTo>
                    <a:pt x="95" y="140"/>
                    <a:pt x="92" y="143"/>
                    <a:pt x="86" y="143"/>
                  </a:cubicBezTo>
                  <a:cubicBezTo>
                    <a:pt x="80" y="143"/>
                    <a:pt x="77" y="140"/>
                    <a:pt x="77" y="134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2" y="234"/>
                  </a:cubicBezTo>
                  <a:cubicBezTo>
                    <a:pt x="54" y="234"/>
                    <a:pt x="50" y="231"/>
                    <a:pt x="50" y="224"/>
                  </a:cubicBezTo>
                  <a:cubicBezTo>
                    <a:pt x="50" y="133"/>
                    <a:pt x="50" y="133"/>
                    <a:pt x="50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3" y="234"/>
                  </a:cubicBezTo>
                  <a:cubicBezTo>
                    <a:pt x="26" y="234"/>
                    <a:pt x="22" y="231"/>
                    <a:pt x="22" y="224"/>
                  </a:cubicBezTo>
                  <a:cubicBezTo>
                    <a:pt x="22" y="69"/>
                    <a:pt x="22" y="69"/>
                    <a:pt x="22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4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5" y="48"/>
                    <a:pt x="95" y="60"/>
                  </a:cubicBezTo>
                  <a:lnTo>
                    <a:pt x="95" y="134"/>
                  </a:lnTo>
                  <a:close/>
                </a:path>
              </a:pathLst>
            </a:custGeom>
            <a:solidFill>
              <a:srgbClr val="ED7D3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544" name="Freeform 6"/>
            <p:cNvSpPr>
              <a:spLocks noEditPoints="1"/>
            </p:cNvSpPr>
            <p:nvPr/>
          </p:nvSpPr>
          <p:spPr bwMode="auto">
            <a:xfrm>
              <a:off x="3972590" y="2030581"/>
              <a:ext cx="275167" cy="679451"/>
            </a:xfrm>
            <a:custGeom>
              <a:avLst/>
              <a:gdLst>
                <a:gd name="T0" fmla="*/ 67 w 95"/>
                <a:gd name="T1" fmla="*/ 19 h 234"/>
                <a:gd name="T2" fmla="*/ 61 w 95"/>
                <a:gd name="T3" fmla="*/ 34 h 234"/>
                <a:gd name="T4" fmla="*/ 47 w 95"/>
                <a:gd name="T5" fmla="*/ 40 h 234"/>
                <a:gd name="T6" fmla="*/ 33 w 95"/>
                <a:gd name="T7" fmla="*/ 34 h 234"/>
                <a:gd name="T8" fmla="*/ 28 w 95"/>
                <a:gd name="T9" fmla="*/ 19 h 234"/>
                <a:gd name="T10" fmla="*/ 33 w 95"/>
                <a:gd name="T11" fmla="*/ 6 h 234"/>
                <a:gd name="T12" fmla="*/ 47 w 95"/>
                <a:gd name="T13" fmla="*/ 0 h 234"/>
                <a:gd name="T14" fmla="*/ 61 w 95"/>
                <a:gd name="T15" fmla="*/ 6 h 234"/>
                <a:gd name="T16" fmla="*/ 67 w 95"/>
                <a:gd name="T17" fmla="*/ 19 h 234"/>
                <a:gd name="T18" fmla="*/ 95 w 95"/>
                <a:gd name="T19" fmla="*/ 134 h 234"/>
                <a:gd name="T20" fmla="*/ 86 w 95"/>
                <a:gd name="T21" fmla="*/ 143 h 234"/>
                <a:gd name="T22" fmla="*/ 77 w 95"/>
                <a:gd name="T23" fmla="*/ 134 h 234"/>
                <a:gd name="T24" fmla="*/ 77 w 95"/>
                <a:gd name="T25" fmla="*/ 69 h 234"/>
                <a:gd name="T26" fmla="*/ 73 w 95"/>
                <a:gd name="T27" fmla="*/ 69 h 234"/>
                <a:gd name="T28" fmla="*/ 73 w 95"/>
                <a:gd name="T29" fmla="*/ 224 h 234"/>
                <a:gd name="T30" fmla="*/ 61 w 95"/>
                <a:gd name="T31" fmla="*/ 234 h 234"/>
                <a:gd name="T32" fmla="*/ 50 w 95"/>
                <a:gd name="T33" fmla="*/ 224 h 234"/>
                <a:gd name="T34" fmla="*/ 50 w 95"/>
                <a:gd name="T35" fmla="*/ 133 h 234"/>
                <a:gd name="T36" fmla="*/ 45 w 95"/>
                <a:gd name="T37" fmla="*/ 133 h 234"/>
                <a:gd name="T38" fmla="*/ 45 w 95"/>
                <a:gd name="T39" fmla="*/ 224 h 234"/>
                <a:gd name="T40" fmla="*/ 33 w 95"/>
                <a:gd name="T41" fmla="*/ 234 h 234"/>
                <a:gd name="T42" fmla="*/ 22 w 95"/>
                <a:gd name="T43" fmla="*/ 224 h 234"/>
                <a:gd name="T44" fmla="*/ 22 w 95"/>
                <a:gd name="T45" fmla="*/ 69 h 234"/>
                <a:gd name="T46" fmla="*/ 18 w 95"/>
                <a:gd name="T47" fmla="*/ 69 h 234"/>
                <a:gd name="T48" fmla="*/ 18 w 95"/>
                <a:gd name="T49" fmla="*/ 134 h 234"/>
                <a:gd name="T50" fmla="*/ 9 w 95"/>
                <a:gd name="T51" fmla="*/ 143 h 234"/>
                <a:gd name="T52" fmla="*/ 0 w 95"/>
                <a:gd name="T53" fmla="*/ 134 h 234"/>
                <a:gd name="T54" fmla="*/ 0 w 95"/>
                <a:gd name="T55" fmla="*/ 60 h 234"/>
                <a:gd name="T56" fmla="*/ 24 w 95"/>
                <a:gd name="T57" fmla="*/ 42 h 234"/>
                <a:gd name="T58" fmla="*/ 71 w 95"/>
                <a:gd name="T59" fmla="*/ 42 h 234"/>
                <a:gd name="T60" fmla="*/ 95 w 95"/>
                <a:gd name="T61" fmla="*/ 60 h 234"/>
                <a:gd name="T62" fmla="*/ 95 w 95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5" h="234">
                  <a:moveTo>
                    <a:pt x="67" y="19"/>
                  </a:moveTo>
                  <a:cubicBezTo>
                    <a:pt x="67" y="25"/>
                    <a:pt x="65" y="29"/>
                    <a:pt x="61" y="34"/>
                  </a:cubicBezTo>
                  <a:cubicBezTo>
                    <a:pt x="57" y="38"/>
                    <a:pt x="53" y="40"/>
                    <a:pt x="47" y="40"/>
                  </a:cubicBezTo>
                  <a:cubicBezTo>
                    <a:pt x="42" y="40"/>
                    <a:pt x="37" y="38"/>
                    <a:pt x="33" y="34"/>
                  </a:cubicBezTo>
                  <a:cubicBezTo>
                    <a:pt x="29" y="29"/>
                    <a:pt x="28" y="25"/>
                    <a:pt x="28" y="19"/>
                  </a:cubicBezTo>
                  <a:cubicBezTo>
                    <a:pt x="28" y="14"/>
                    <a:pt x="29" y="9"/>
                    <a:pt x="33" y="6"/>
                  </a:cubicBezTo>
                  <a:cubicBezTo>
                    <a:pt x="37" y="2"/>
                    <a:pt x="42" y="0"/>
                    <a:pt x="47" y="0"/>
                  </a:cubicBezTo>
                  <a:cubicBezTo>
                    <a:pt x="53" y="0"/>
                    <a:pt x="57" y="2"/>
                    <a:pt x="61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5" y="134"/>
                  </a:moveTo>
                  <a:cubicBezTo>
                    <a:pt x="95" y="140"/>
                    <a:pt x="92" y="143"/>
                    <a:pt x="86" y="143"/>
                  </a:cubicBezTo>
                  <a:cubicBezTo>
                    <a:pt x="80" y="143"/>
                    <a:pt x="77" y="140"/>
                    <a:pt x="77" y="134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1" y="234"/>
                  </a:cubicBezTo>
                  <a:cubicBezTo>
                    <a:pt x="54" y="234"/>
                    <a:pt x="50" y="231"/>
                    <a:pt x="50" y="224"/>
                  </a:cubicBezTo>
                  <a:cubicBezTo>
                    <a:pt x="50" y="133"/>
                    <a:pt x="50" y="133"/>
                    <a:pt x="50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3" y="234"/>
                  </a:cubicBezTo>
                  <a:cubicBezTo>
                    <a:pt x="26" y="234"/>
                    <a:pt x="22" y="231"/>
                    <a:pt x="22" y="224"/>
                  </a:cubicBezTo>
                  <a:cubicBezTo>
                    <a:pt x="22" y="69"/>
                    <a:pt x="22" y="69"/>
                    <a:pt x="22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4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5" y="48"/>
                    <a:pt x="95" y="60"/>
                  </a:cubicBezTo>
                  <a:lnTo>
                    <a:pt x="95" y="13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545" name="Freeform 7"/>
            <p:cNvSpPr>
              <a:spLocks noEditPoints="1"/>
            </p:cNvSpPr>
            <p:nvPr/>
          </p:nvSpPr>
          <p:spPr bwMode="auto">
            <a:xfrm>
              <a:off x="2211523" y="2030581"/>
              <a:ext cx="277284" cy="679451"/>
            </a:xfrm>
            <a:custGeom>
              <a:avLst/>
              <a:gdLst>
                <a:gd name="T0" fmla="*/ 68 w 96"/>
                <a:gd name="T1" fmla="*/ 19 h 234"/>
                <a:gd name="T2" fmla="*/ 62 w 96"/>
                <a:gd name="T3" fmla="*/ 34 h 234"/>
                <a:gd name="T4" fmla="*/ 48 w 96"/>
                <a:gd name="T5" fmla="*/ 40 h 234"/>
                <a:gd name="T6" fmla="*/ 34 w 96"/>
                <a:gd name="T7" fmla="*/ 34 h 234"/>
                <a:gd name="T8" fmla="*/ 28 w 96"/>
                <a:gd name="T9" fmla="*/ 19 h 234"/>
                <a:gd name="T10" fmla="*/ 34 w 96"/>
                <a:gd name="T11" fmla="*/ 6 h 234"/>
                <a:gd name="T12" fmla="*/ 48 w 96"/>
                <a:gd name="T13" fmla="*/ 0 h 234"/>
                <a:gd name="T14" fmla="*/ 62 w 96"/>
                <a:gd name="T15" fmla="*/ 6 h 234"/>
                <a:gd name="T16" fmla="*/ 68 w 96"/>
                <a:gd name="T17" fmla="*/ 19 h 234"/>
                <a:gd name="T18" fmla="*/ 96 w 96"/>
                <a:gd name="T19" fmla="*/ 134 h 234"/>
                <a:gd name="T20" fmla="*/ 87 w 96"/>
                <a:gd name="T21" fmla="*/ 143 h 234"/>
                <a:gd name="T22" fmla="*/ 78 w 96"/>
                <a:gd name="T23" fmla="*/ 134 h 234"/>
                <a:gd name="T24" fmla="*/ 78 w 96"/>
                <a:gd name="T25" fmla="*/ 69 h 234"/>
                <a:gd name="T26" fmla="*/ 73 w 96"/>
                <a:gd name="T27" fmla="*/ 69 h 234"/>
                <a:gd name="T28" fmla="*/ 73 w 96"/>
                <a:gd name="T29" fmla="*/ 224 h 234"/>
                <a:gd name="T30" fmla="*/ 62 w 96"/>
                <a:gd name="T31" fmla="*/ 234 h 234"/>
                <a:gd name="T32" fmla="*/ 51 w 96"/>
                <a:gd name="T33" fmla="*/ 224 h 234"/>
                <a:gd name="T34" fmla="*/ 51 w 96"/>
                <a:gd name="T35" fmla="*/ 133 h 234"/>
                <a:gd name="T36" fmla="*/ 45 w 96"/>
                <a:gd name="T37" fmla="*/ 133 h 234"/>
                <a:gd name="T38" fmla="*/ 45 w 96"/>
                <a:gd name="T39" fmla="*/ 224 h 234"/>
                <a:gd name="T40" fmla="*/ 34 w 96"/>
                <a:gd name="T41" fmla="*/ 234 h 234"/>
                <a:gd name="T42" fmla="*/ 23 w 96"/>
                <a:gd name="T43" fmla="*/ 224 h 234"/>
                <a:gd name="T44" fmla="*/ 23 w 96"/>
                <a:gd name="T45" fmla="*/ 69 h 234"/>
                <a:gd name="T46" fmla="*/ 19 w 96"/>
                <a:gd name="T47" fmla="*/ 69 h 234"/>
                <a:gd name="T48" fmla="*/ 19 w 96"/>
                <a:gd name="T49" fmla="*/ 134 h 234"/>
                <a:gd name="T50" fmla="*/ 9 w 96"/>
                <a:gd name="T51" fmla="*/ 143 h 234"/>
                <a:gd name="T52" fmla="*/ 0 w 96"/>
                <a:gd name="T53" fmla="*/ 134 h 234"/>
                <a:gd name="T54" fmla="*/ 0 w 96"/>
                <a:gd name="T55" fmla="*/ 60 h 234"/>
                <a:gd name="T56" fmla="*/ 25 w 96"/>
                <a:gd name="T57" fmla="*/ 42 h 234"/>
                <a:gd name="T58" fmla="*/ 71 w 96"/>
                <a:gd name="T59" fmla="*/ 42 h 234"/>
                <a:gd name="T60" fmla="*/ 96 w 96"/>
                <a:gd name="T61" fmla="*/ 60 h 234"/>
                <a:gd name="T62" fmla="*/ 96 w 96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6" h="234">
                  <a:moveTo>
                    <a:pt x="68" y="19"/>
                  </a:moveTo>
                  <a:cubicBezTo>
                    <a:pt x="68" y="25"/>
                    <a:pt x="66" y="29"/>
                    <a:pt x="62" y="34"/>
                  </a:cubicBezTo>
                  <a:cubicBezTo>
                    <a:pt x="58" y="38"/>
                    <a:pt x="53" y="40"/>
                    <a:pt x="48" y="40"/>
                  </a:cubicBezTo>
                  <a:cubicBezTo>
                    <a:pt x="43" y="40"/>
                    <a:pt x="38" y="38"/>
                    <a:pt x="34" y="34"/>
                  </a:cubicBezTo>
                  <a:cubicBezTo>
                    <a:pt x="30" y="29"/>
                    <a:pt x="28" y="25"/>
                    <a:pt x="28" y="19"/>
                  </a:cubicBezTo>
                  <a:cubicBezTo>
                    <a:pt x="28" y="14"/>
                    <a:pt x="30" y="9"/>
                    <a:pt x="34" y="6"/>
                  </a:cubicBezTo>
                  <a:cubicBezTo>
                    <a:pt x="38" y="2"/>
                    <a:pt x="43" y="0"/>
                    <a:pt x="48" y="0"/>
                  </a:cubicBezTo>
                  <a:cubicBezTo>
                    <a:pt x="53" y="0"/>
                    <a:pt x="58" y="2"/>
                    <a:pt x="62" y="6"/>
                  </a:cubicBezTo>
                  <a:cubicBezTo>
                    <a:pt x="66" y="9"/>
                    <a:pt x="68" y="14"/>
                    <a:pt x="68" y="19"/>
                  </a:cubicBezTo>
                  <a:close/>
                  <a:moveTo>
                    <a:pt x="96" y="134"/>
                  </a:moveTo>
                  <a:cubicBezTo>
                    <a:pt x="96" y="140"/>
                    <a:pt x="93" y="143"/>
                    <a:pt x="87" y="143"/>
                  </a:cubicBezTo>
                  <a:cubicBezTo>
                    <a:pt x="81" y="143"/>
                    <a:pt x="78" y="140"/>
                    <a:pt x="78" y="134"/>
                  </a:cubicBezTo>
                  <a:cubicBezTo>
                    <a:pt x="78" y="69"/>
                    <a:pt x="78" y="69"/>
                    <a:pt x="78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70" y="234"/>
                    <a:pt x="62" y="234"/>
                  </a:cubicBezTo>
                  <a:cubicBezTo>
                    <a:pt x="55" y="234"/>
                    <a:pt x="51" y="231"/>
                    <a:pt x="51" y="224"/>
                  </a:cubicBezTo>
                  <a:cubicBezTo>
                    <a:pt x="51" y="133"/>
                    <a:pt x="51" y="133"/>
                    <a:pt x="51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2" y="234"/>
                    <a:pt x="34" y="234"/>
                  </a:cubicBezTo>
                  <a:cubicBezTo>
                    <a:pt x="27" y="234"/>
                    <a:pt x="23" y="231"/>
                    <a:pt x="23" y="224"/>
                  </a:cubicBezTo>
                  <a:cubicBezTo>
                    <a:pt x="23" y="69"/>
                    <a:pt x="23" y="69"/>
                    <a:pt x="23" y="69"/>
                  </a:cubicBezTo>
                  <a:cubicBezTo>
                    <a:pt x="19" y="69"/>
                    <a:pt x="19" y="69"/>
                    <a:pt x="19" y="69"/>
                  </a:cubicBezTo>
                  <a:cubicBezTo>
                    <a:pt x="19" y="134"/>
                    <a:pt x="19" y="134"/>
                    <a:pt x="19" y="134"/>
                  </a:cubicBezTo>
                  <a:cubicBezTo>
                    <a:pt x="19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9" y="42"/>
                    <a:pt x="25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8" y="42"/>
                    <a:pt x="96" y="48"/>
                    <a:pt x="96" y="60"/>
                  </a:cubicBezTo>
                  <a:lnTo>
                    <a:pt x="96" y="134"/>
                  </a:lnTo>
                  <a:close/>
                </a:path>
              </a:pathLst>
            </a:custGeom>
            <a:solidFill>
              <a:srgbClr val="ED7D3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546" name="Freeform 9"/>
            <p:cNvSpPr>
              <a:spLocks noEditPoints="1"/>
            </p:cNvSpPr>
            <p:nvPr/>
          </p:nvSpPr>
          <p:spPr bwMode="auto">
            <a:xfrm>
              <a:off x="1629440" y="2030581"/>
              <a:ext cx="275167" cy="679451"/>
            </a:xfrm>
            <a:custGeom>
              <a:avLst/>
              <a:gdLst>
                <a:gd name="T0" fmla="*/ 67 w 95"/>
                <a:gd name="T1" fmla="*/ 19 h 234"/>
                <a:gd name="T2" fmla="*/ 61 w 95"/>
                <a:gd name="T3" fmla="*/ 34 h 234"/>
                <a:gd name="T4" fmla="*/ 47 w 95"/>
                <a:gd name="T5" fmla="*/ 40 h 234"/>
                <a:gd name="T6" fmla="*/ 33 w 95"/>
                <a:gd name="T7" fmla="*/ 34 h 234"/>
                <a:gd name="T8" fmla="*/ 27 w 95"/>
                <a:gd name="T9" fmla="*/ 19 h 234"/>
                <a:gd name="T10" fmla="*/ 33 w 95"/>
                <a:gd name="T11" fmla="*/ 6 h 234"/>
                <a:gd name="T12" fmla="*/ 47 w 95"/>
                <a:gd name="T13" fmla="*/ 0 h 234"/>
                <a:gd name="T14" fmla="*/ 61 w 95"/>
                <a:gd name="T15" fmla="*/ 6 h 234"/>
                <a:gd name="T16" fmla="*/ 67 w 95"/>
                <a:gd name="T17" fmla="*/ 19 h 234"/>
                <a:gd name="T18" fmla="*/ 95 w 95"/>
                <a:gd name="T19" fmla="*/ 134 h 234"/>
                <a:gd name="T20" fmla="*/ 86 w 95"/>
                <a:gd name="T21" fmla="*/ 143 h 234"/>
                <a:gd name="T22" fmla="*/ 77 w 95"/>
                <a:gd name="T23" fmla="*/ 134 h 234"/>
                <a:gd name="T24" fmla="*/ 77 w 95"/>
                <a:gd name="T25" fmla="*/ 69 h 234"/>
                <a:gd name="T26" fmla="*/ 73 w 95"/>
                <a:gd name="T27" fmla="*/ 69 h 234"/>
                <a:gd name="T28" fmla="*/ 73 w 95"/>
                <a:gd name="T29" fmla="*/ 224 h 234"/>
                <a:gd name="T30" fmla="*/ 61 w 95"/>
                <a:gd name="T31" fmla="*/ 234 h 234"/>
                <a:gd name="T32" fmla="*/ 50 w 95"/>
                <a:gd name="T33" fmla="*/ 224 h 234"/>
                <a:gd name="T34" fmla="*/ 50 w 95"/>
                <a:gd name="T35" fmla="*/ 133 h 234"/>
                <a:gd name="T36" fmla="*/ 45 w 95"/>
                <a:gd name="T37" fmla="*/ 133 h 234"/>
                <a:gd name="T38" fmla="*/ 45 w 95"/>
                <a:gd name="T39" fmla="*/ 224 h 234"/>
                <a:gd name="T40" fmla="*/ 33 w 95"/>
                <a:gd name="T41" fmla="*/ 234 h 234"/>
                <a:gd name="T42" fmla="*/ 22 w 95"/>
                <a:gd name="T43" fmla="*/ 224 h 234"/>
                <a:gd name="T44" fmla="*/ 22 w 95"/>
                <a:gd name="T45" fmla="*/ 69 h 234"/>
                <a:gd name="T46" fmla="*/ 18 w 95"/>
                <a:gd name="T47" fmla="*/ 69 h 234"/>
                <a:gd name="T48" fmla="*/ 18 w 95"/>
                <a:gd name="T49" fmla="*/ 134 h 234"/>
                <a:gd name="T50" fmla="*/ 9 w 95"/>
                <a:gd name="T51" fmla="*/ 143 h 234"/>
                <a:gd name="T52" fmla="*/ 0 w 95"/>
                <a:gd name="T53" fmla="*/ 134 h 234"/>
                <a:gd name="T54" fmla="*/ 0 w 95"/>
                <a:gd name="T55" fmla="*/ 60 h 234"/>
                <a:gd name="T56" fmla="*/ 24 w 95"/>
                <a:gd name="T57" fmla="*/ 42 h 234"/>
                <a:gd name="T58" fmla="*/ 71 w 95"/>
                <a:gd name="T59" fmla="*/ 42 h 234"/>
                <a:gd name="T60" fmla="*/ 95 w 95"/>
                <a:gd name="T61" fmla="*/ 60 h 234"/>
                <a:gd name="T62" fmla="*/ 95 w 95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5" h="234">
                  <a:moveTo>
                    <a:pt x="67" y="19"/>
                  </a:moveTo>
                  <a:cubicBezTo>
                    <a:pt x="67" y="25"/>
                    <a:pt x="65" y="29"/>
                    <a:pt x="61" y="34"/>
                  </a:cubicBezTo>
                  <a:cubicBezTo>
                    <a:pt x="57" y="38"/>
                    <a:pt x="53" y="40"/>
                    <a:pt x="47" y="40"/>
                  </a:cubicBezTo>
                  <a:cubicBezTo>
                    <a:pt x="42" y="40"/>
                    <a:pt x="37" y="38"/>
                    <a:pt x="33" y="34"/>
                  </a:cubicBezTo>
                  <a:cubicBezTo>
                    <a:pt x="29" y="29"/>
                    <a:pt x="27" y="25"/>
                    <a:pt x="27" y="19"/>
                  </a:cubicBezTo>
                  <a:cubicBezTo>
                    <a:pt x="27" y="14"/>
                    <a:pt x="29" y="9"/>
                    <a:pt x="33" y="6"/>
                  </a:cubicBezTo>
                  <a:cubicBezTo>
                    <a:pt x="37" y="2"/>
                    <a:pt x="42" y="0"/>
                    <a:pt x="47" y="0"/>
                  </a:cubicBezTo>
                  <a:cubicBezTo>
                    <a:pt x="53" y="0"/>
                    <a:pt x="57" y="2"/>
                    <a:pt x="61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5" y="134"/>
                  </a:moveTo>
                  <a:cubicBezTo>
                    <a:pt x="95" y="140"/>
                    <a:pt x="92" y="143"/>
                    <a:pt x="86" y="143"/>
                  </a:cubicBezTo>
                  <a:cubicBezTo>
                    <a:pt x="80" y="143"/>
                    <a:pt x="77" y="140"/>
                    <a:pt x="77" y="134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1" y="234"/>
                  </a:cubicBezTo>
                  <a:cubicBezTo>
                    <a:pt x="54" y="234"/>
                    <a:pt x="50" y="231"/>
                    <a:pt x="50" y="224"/>
                  </a:cubicBezTo>
                  <a:cubicBezTo>
                    <a:pt x="50" y="133"/>
                    <a:pt x="50" y="133"/>
                    <a:pt x="50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3" y="234"/>
                  </a:cubicBezTo>
                  <a:cubicBezTo>
                    <a:pt x="26" y="234"/>
                    <a:pt x="22" y="231"/>
                    <a:pt x="22" y="224"/>
                  </a:cubicBezTo>
                  <a:cubicBezTo>
                    <a:pt x="22" y="69"/>
                    <a:pt x="22" y="69"/>
                    <a:pt x="22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4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5" y="48"/>
                    <a:pt x="95" y="60"/>
                  </a:cubicBezTo>
                  <a:lnTo>
                    <a:pt x="95" y="134"/>
                  </a:lnTo>
                  <a:close/>
                </a:path>
              </a:pathLst>
            </a:custGeom>
            <a:solidFill>
              <a:srgbClr val="ED7D3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547" name="Freeform 10"/>
            <p:cNvSpPr>
              <a:spLocks noEditPoints="1"/>
            </p:cNvSpPr>
            <p:nvPr/>
          </p:nvSpPr>
          <p:spPr bwMode="auto">
            <a:xfrm>
              <a:off x="4558907" y="2030581"/>
              <a:ext cx="277284" cy="679451"/>
            </a:xfrm>
            <a:custGeom>
              <a:avLst/>
              <a:gdLst>
                <a:gd name="T0" fmla="*/ 67 w 95"/>
                <a:gd name="T1" fmla="*/ 19 h 234"/>
                <a:gd name="T2" fmla="*/ 61 w 95"/>
                <a:gd name="T3" fmla="*/ 34 h 234"/>
                <a:gd name="T4" fmla="*/ 47 w 95"/>
                <a:gd name="T5" fmla="*/ 40 h 234"/>
                <a:gd name="T6" fmla="*/ 33 w 95"/>
                <a:gd name="T7" fmla="*/ 34 h 234"/>
                <a:gd name="T8" fmla="*/ 27 w 95"/>
                <a:gd name="T9" fmla="*/ 19 h 234"/>
                <a:gd name="T10" fmla="*/ 33 w 95"/>
                <a:gd name="T11" fmla="*/ 6 h 234"/>
                <a:gd name="T12" fmla="*/ 47 w 95"/>
                <a:gd name="T13" fmla="*/ 0 h 234"/>
                <a:gd name="T14" fmla="*/ 61 w 95"/>
                <a:gd name="T15" fmla="*/ 6 h 234"/>
                <a:gd name="T16" fmla="*/ 67 w 95"/>
                <a:gd name="T17" fmla="*/ 19 h 234"/>
                <a:gd name="T18" fmla="*/ 95 w 95"/>
                <a:gd name="T19" fmla="*/ 134 h 234"/>
                <a:gd name="T20" fmla="*/ 86 w 95"/>
                <a:gd name="T21" fmla="*/ 143 h 234"/>
                <a:gd name="T22" fmla="*/ 77 w 95"/>
                <a:gd name="T23" fmla="*/ 134 h 234"/>
                <a:gd name="T24" fmla="*/ 77 w 95"/>
                <a:gd name="T25" fmla="*/ 69 h 234"/>
                <a:gd name="T26" fmla="*/ 73 w 95"/>
                <a:gd name="T27" fmla="*/ 69 h 234"/>
                <a:gd name="T28" fmla="*/ 73 w 95"/>
                <a:gd name="T29" fmla="*/ 224 h 234"/>
                <a:gd name="T30" fmla="*/ 61 w 95"/>
                <a:gd name="T31" fmla="*/ 234 h 234"/>
                <a:gd name="T32" fmla="*/ 50 w 95"/>
                <a:gd name="T33" fmla="*/ 224 h 234"/>
                <a:gd name="T34" fmla="*/ 50 w 95"/>
                <a:gd name="T35" fmla="*/ 133 h 234"/>
                <a:gd name="T36" fmla="*/ 44 w 95"/>
                <a:gd name="T37" fmla="*/ 133 h 234"/>
                <a:gd name="T38" fmla="*/ 44 w 95"/>
                <a:gd name="T39" fmla="*/ 224 h 234"/>
                <a:gd name="T40" fmla="*/ 33 w 95"/>
                <a:gd name="T41" fmla="*/ 234 h 234"/>
                <a:gd name="T42" fmla="*/ 22 w 95"/>
                <a:gd name="T43" fmla="*/ 224 h 234"/>
                <a:gd name="T44" fmla="*/ 22 w 95"/>
                <a:gd name="T45" fmla="*/ 69 h 234"/>
                <a:gd name="T46" fmla="*/ 18 w 95"/>
                <a:gd name="T47" fmla="*/ 69 h 234"/>
                <a:gd name="T48" fmla="*/ 18 w 95"/>
                <a:gd name="T49" fmla="*/ 134 h 234"/>
                <a:gd name="T50" fmla="*/ 9 w 95"/>
                <a:gd name="T51" fmla="*/ 143 h 234"/>
                <a:gd name="T52" fmla="*/ 0 w 95"/>
                <a:gd name="T53" fmla="*/ 134 h 234"/>
                <a:gd name="T54" fmla="*/ 0 w 95"/>
                <a:gd name="T55" fmla="*/ 60 h 234"/>
                <a:gd name="T56" fmla="*/ 24 w 95"/>
                <a:gd name="T57" fmla="*/ 42 h 234"/>
                <a:gd name="T58" fmla="*/ 71 w 95"/>
                <a:gd name="T59" fmla="*/ 42 h 234"/>
                <a:gd name="T60" fmla="*/ 95 w 95"/>
                <a:gd name="T61" fmla="*/ 60 h 234"/>
                <a:gd name="T62" fmla="*/ 95 w 95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5" h="234">
                  <a:moveTo>
                    <a:pt x="67" y="19"/>
                  </a:moveTo>
                  <a:cubicBezTo>
                    <a:pt x="67" y="25"/>
                    <a:pt x="65" y="29"/>
                    <a:pt x="61" y="34"/>
                  </a:cubicBezTo>
                  <a:cubicBezTo>
                    <a:pt x="57" y="38"/>
                    <a:pt x="53" y="40"/>
                    <a:pt x="47" y="40"/>
                  </a:cubicBezTo>
                  <a:cubicBezTo>
                    <a:pt x="42" y="40"/>
                    <a:pt x="37" y="38"/>
                    <a:pt x="33" y="34"/>
                  </a:cubicBezTo>
                  <a:cubicBezTo>
                    <a:pt x="29" y="29"/>
                    <a:pt x="27" y="25"/>
                    <a:pt x="27" y="19"/>
                  </a:cubicBezTo>
                  <a:cubicBezTo>
                    <a:pt x="27" y="14"/>
                    <a:pt x="29" y="9"/>
                    <a:pt x="33" y="6"/>
                  </a:cubicBezTo>
                  <a:cubicBezTo>
                    <a:pt x="37" y="2"/>
                    <a:pt x="42" y="0"/>
                    <a:pt x="47" y="0"/>
                  </a:cubicBezTo>
                  <a:cubicBezTo>
                    <a:pt x="53" y="0"/>
                    <a:pt x="57" y="2"/>
                    <a:pt x="61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5" y="134"/>
                  </a:moveTo>
                  <a:cubicBezTo>
                    <a:pt x="95" y="140"/>
                    <a:pt x="92" y="143"/>
                    <a:pt x="86" y="143"/>
                  </a:cubicBezTo>
                  <a:cubicBezTo>
                    <a:pt x="80" y="143"/>
                    <a:pt x="77" y="140"/>
                    <a:pt x="77" y="134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1" y="234"/>
                  </a:cubicBezTo>
                  <a:cubicBezTo>
                    <a:pt x="54" y="234"/>
                    <a:pt x="50" y="231"/>
                    <a:pt x="50" y="224"/>
                  </a:cubicBezTo>
                  <a:cubicBezTo>
                    <a:pt x="50" y="133"/>
                    <a:pt x="50" y="133"/>
                    <a:pt x="50" y="133"/>
                  </a:cubicBezTo>
                  <a:cubicBezTo>
                    <a:pt x="44" y="133"/>
                    <a:pt x="44" y="133"/>
                    <a:pt x="44" y="133"/>
                  </a:cubicBezTo>
                  <a:cubicBezTo>
                    <a:pt x="44" y="224"/>
                    <a:pt x="44" y="224"/>
                    <a:pt x="44" y="224"/>
                  </a:cubicBezTo>
                  <a:cubicBezTo>
                    <a:pt x="44" y="231"/>
                    <a:pt x="41" y="234"/>
                    <a:pt x="33" y="234"/>
                  </a:cubicBezTo>
                  <a:cubicBezTo>
                    <a:pt x="26" y="234"/>
                    <a:pt x="22" y="231"/>
                    <a:pt x="22" y="224"/>
                  </a:cubicBezTo>
                  <a:cubicBezTo>
                    <a:pt x="22" y="69"/>
                    <a:pt x="22" y="69"/>
                    <a:pt x="22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4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5" y="48"/>
                    <a:pt x="95" y="60"/>
                  </a:cubicBezTo>
                  <a:lnTo>
                    <a:pt x="95" y="13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548" name="Freeform 11"/>
            <p:cNvSpPr>
              <a:spLocks noEditPoints="1"/>
            </p:cNvSpPr>
            <p:nvPr/>
          </p:nvSpPr>
          <p:spPr bwMode="auto">
            <a:xfrm>
              <a:off x="2797840" y="2030581"/>
              <a:ext cx="279400" cy="679451"/>
            </a:xfrm>
            <a:custGeom>
              <a:avLst/>
              <a:gdLst>
                <a:gd name="T0" fmla="*/ 68 w 96"/>
                <a:gd name="T1" fmla="*/ 19 h 234"/>
                <a:gd name="T2" fmla="*/ 62 w 96"/>
                <a:gd name="T3" fmla="*/ 34 h 234"/>
                <a:gd name="T4" fmla="*/ 48 w 96"/>
                <a:gd name="T5" fmla="*/ 40 h 234"/>
                <a:gd name="T6" fmla="*/ 34 w 96"/>
                <a:gd name="T7" fmla="*/ 34 h 234"/>
                <a:gd name="T8" fmla="*/ 28 w 96"/>
                <a:gd name="T9" fmla="*/ 19 h 234"/>
                <a:gd name="T10" fmla="*/ 34 w 96"/>
                <a:gd name="T11" fmla="*/ 6 h 234"/>
                <a:gd name="T12" fmla="*/ 48 w 96"/>
                <a:gd name="T13" fmla="*/ 0 h 234"/>
                <a:gd name="T14" fmla="*/ 62 w 96"/>
                <a:gd name="T15" fmla="*/ 6 h 234"/>
                <a:gd name="T16" fmla="*/ 68 w 96"/>
                <a:gd name="T17" fmla="*/ 19 h 234"/>
                <a:gd name="T18" fmla="*/ 96 w 96"/>
                <a:gd name="T19" fmla="*/ 134 h 234"/>
                <a:gd name="T20" fmla="*/ 87 w 96"/>
                <a:gd name="T21" fmla="*/ 143 h 234"/>
                <a:gd name="T22" fmla="*/ 78 w 96"/>
                <a:gd name="T23" fmla="*/ 134 h 234"/>
                <a:gd name="T24" fmla="*/ 78 w 96"/>
                <a:gd name="T25" fmla="*/ 69 h 234"/>
                <a:gd name="T26" fmla="*/ 73 w 96"/>
                <a:gd name="T27" fmla="*/ 69 h 234"/>
                <a:gd name="T28" fmla="*/ 73 w 96"/>
                <a:gd name="T29" fmla="*/ 224 h 234"/>
                <a:gd name="T30" fmla="*/ 62 w 96"/>
                <a:gd name="T31" fmla="*/ 234 h 234"/>
                <a:gd name="T32" fmla="*/ 51 w 96"/>
                <a:gd name="T33" fmla="*/ 224 h 234"/>
                <a:gd name="T34" fmla="*/ 51 w 96"/>
                <a:gd name="T35" fmla="*/ 133 h 234"/>
                <a:gd name="T36" fmla="*/ 45 w 96"/>
                <a:gd name="T37" fmla="*/ 133 h 234"/>
                <a:gd name="T38" fmla="*/ 45 w 96"/>
                <a:gd name="T39" fmla="*/ 224 h 234"/>
                <a:gd name="T40" fmla="*/ 34 w 96"/>
                <a:gd name="T41" fmla="*/ 234 h 234"/>
                <a:gd name="T42" fmla="*/ 23 w 96"/>
                <a:gd name="T43" fmla="*/ 224 h 234"/>
                <a:gd name="T44" fmla="*/ 23 w 96"/>
                <a:gd name="T45" fmla="*/ 69 h 234"/>
                <a:gd name="T46" fmla="*/ 18 w 96"/>
                <a:gd name="T47" fmla="*/ 69 h 234"/>
                <a:gd name="T48" fmla="*/ 18 w 96"/>
                <a:gd name="T49" fmla="*/ 134 h 234"/>
                <a:gd name="T50" fmla="*/ 9 w 96"/>
                <a:gd name="T51" fmla="*/ 143 h 234"/>
                <a:gd name="T52" fmla="*/ 0 w 96"/>
                <a:gd name="T53" fmla="*/ 134 h 234"/>
                <a:gd name="T54" fmla="*/ 0 w 96"/>
                <a:gd name="T55" fmla="*/ 60 h 234"/>
                <a:gd name="T56" fmla="*/ 25 w 96"/>
                <a:gd name="T57" fmla="*/ 42 h 234"/>
                <a:gd name="T58" fmla="*/ 71 w 96"/>
                <a:gd name="T59" fmla="*/ 42 h 234"/>
                <a:gd name="T60" fmla="*/ 96 w 96"/>
                <a:gd name="T61" fmla="*/ 60 h 234"/>
                <a:gd name="T62" fmla="*/ 96 w 96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6" h="234">
                  <a:moveTo>
                    <a:pt x="68" y="19"/>
                  </a:moveTo>
                  <a:cubicBezTo>
                    <a:pt x="68" y="25"/>
                    <a:pt x="66" y="29"/>
                    <a:pt x="62" y="34"/>
                  </a:cubicBezTo>
                  <a:cubicBezTo>
                    <a:pt x="58" y="38"/>
                    <a:pt x="53" y="40"/>
                    <a:pt x="48" y="40"/>
                  </a:cubicBezTo>
                  <a:cubicBezTo>
                    <a:pt x="43" y="40"/>
                    <a:pt x="38" y="38"/>
                    <a:pt x="34" y="34"/>
                  </a:cubicBezTo>
                  <a:cubicBezTo>
                    <a:pt x="30" y="29"/>
                    <a:pt x="28" y="25"/>
                    <a:pt x="28" y="19"/>
                  </a:cubicBezTo>
                  <a:cubicBezTo>
                    <a:pt x="28" y="14"/>
                    <a:pt x="30" y="9"/>
                    <a:pt x="34" y="6"/>
                  </a:cubicBezTo>
                  <a:cubicBezTo>
                    <a:pt x="38" y="2"/>
                    <a:pt x="42" y="0"/>
                    <a:pt x="48" y="0"/>
                  </a:cubicBezTo>
                  <a:cubicBezTo>
                    <a:pt x="53" y="0"/>
                    <a:pt x="58" y="2"/>
                    <a:pt x="62" y="6"/>
                  </a:cubicBezTo>
                  <a:cubicBezTo>
                    <a:pt x="66" y="9"/>
                    <a:pt x="68" y="14"/>
                    <a:pt x="68" y="19"/>
                  </a:cubicBezTo>
                  <a:close/>
                  <a:moveTo>
                    <a:pt x="96" y="134"/>
                  </a:moveTo>
                  <a:cubicBezTo>
                    <a:pt x="96" y="140"/>
                    <a:pt x="93" y="143"/>
                    <a:pt x="87" y="143"/>
                  </a:cubicBezTo>
                  <a:cubicBezTo>
                    <a:pt x="81" y="143"/>
                    <a:pt x="78" y="140"/>
                    <a:pt x="78" y="134"/>
                  </a:cubicBezTo>
                  <a:cubicBezTo>
                    <a:pt x="78" y="69"/>
                    <a:pt x="78" y="69"/>
                    <a:pt x="78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70" y="234"/>
                    <a:pt x="62" y="234"/>
                  </a:cubicBezTo>
                  <a:cubicBezTo>
                    <a:pt x="55" y="234"/>
                    <a:pt x="51" y="231"/>
                    <a:pt x="51" y="224"/>
                  </a:cubicBezTo>
                  <a:cubicBezTo>
                    <a:pt x="51" y="133"/>
                    <a:pt x="51" y="133"/>
                    <a:pt x="51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2" y="234"/>
                    <a:pt x="34" y="234"/>
                  </a:cubicBezTo>
                  <a:cubicBezTo>
                    <a:pt x="27" y="234"/>
                    <a:pt x="23" y="231"/>
                    <a:pt x="23" y="224"/>
                  </a:cubicBezTo>
                  <a:cubicBezTo>
                    <a:pt x="23" y="69"/>
                    <a:pt x="23" y="69"/>
                    <a:pt x="23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9" y="42"/>
                    <a:pt x="25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8" y="42"/>
                    <a:pt x="96" y="48"/>
                    <a:pt x="96" y="60"/>
                  </a:cubicBezTo>
                  <a:lnTo>
                    <a:pt x="96" y="134"/>
                  </a:lnTo>
                  <a:close/>
                </a:path>
              </a:pathLst>
            </a:custGeom>
            <a:solidFill>
              <a:srgbClr val="ED7D3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549" name="Freeform 13"/>
            <p:cNvSpPr>
              <a:spLocks noEditPoints="1"/>
            </p:cNvSpPr>
            <p:nvPr/>
          </p:nvSpPr>
          <p:spPr bwMode="auto">
            <a:xfrm>
              <a:off x="3384156" y="2030581"/>
              <a:ext cx="277284" cy="679451"/>
            </a:xfrm>
            <a:custGeom>
              <a:avLst/>
              <a:gdLst>
                <a:gd name="T0" fmla="*/ 67 w 95"/>
                <a:gd name="T1" fmla="*/ 19 h 234"/>
                <a:gd name="T2" fmla="*/ 61 w 95"/>
                <a:gd name="T3" fmla="*/ 34 h 234"/>
                <a:gd name="T4" fmla="*/ 47 w 95"/>
                <a:gd name="T5" fmla="*/ 40 h 234"/>
                <a:gd name="T6" fmla="*/ 33 w 95"/>
                <a:gd name="T7" fmla="*/ 34 h 234"/>
                <a:gd name="T8" fmla="*/ 28 w 95"/>
                <a:gd name="T9" fmla="*/ 19 h 234"/>
                <a:gd name="T10" fmla="*/ 33 w 95"/>
                <a:gd name="T11" fmla="*/ 6 h 234"/>
                <a:gd name="T12" fmla="*/ 47 w 95"/>
                <a:gd name="T13" fmla="*/ 0 h 234"/>
                <a:gd name="T14" fmla="*/ 61 w 95"/>
                <a:gd name="T15" fmla="*/ 6 h 234"/>
                <a:gd name="T16" fmla="*/ 67 w 95"/>
                <a:gd name="T17" fmla="*/ 19 h 234"/>
                <a:gd name="T18" fmla="*/ 95 w 95"/>
                <a:gd name="T19" fmla="*/ 134 h 234"/>
                <a:gd name="T20" fmla="*/ 86 w 95"/>
                <a:gd name="T21" fmla="*/ 143 h 234"/>
                <a:gd name="T22" fmla="*/ 77 w 95"/>
                <a:gd name="T23" fmla="*/ 134 h 234"/>
                <a:gd name="T24" fmla="*/ 77 w 95"/>
                <a:gd name="T25" fmla="*/ 69 h 234"/>
                <a:gd name="T26" fmla="*/ 73 w 95"/>
                <a:gd name="T27" fmla="*/ 69 h 234"/>
                <a:gd name="T28" fmla="*/ 73 w 95"/>
                <a:gd name="T29" fmla="*/ 224 h 234"/>
                <a:gd name="T30" fmla="*/ 62 w 95"/>
                <a:gd name="T31" fmla="*/ 234 h 234"/>
                <a:gd name="T32" fmla="*/ 50 w 95"/>
                <a:gd name="T33" fmla="*/ 224 h 234"/>
                <a:gd name="T34" fmla="*/ 50 w 95"/>
                <a:gd name="T35" fmla="*/ 133 h 234"/>
                <a:gd name="T36" fmla="*/ 45 w 95"/>
                <a:gd name="T37" fmla="*/ 133 h 234"/>
                <a:gd name="T38" fmla="*/ 45 w 95"/>
                <a:gd name="T39" fmla="*/ 224 h 234"/>
                <a:gd name="T40" fmla="*/ 33 w 95"/>
                <a:gd name="T41" fmla="*/ 234 h 234"/>
                <a:gd name="T42" fmla="*/ 22 w 95"/>
                <a:gd name="T43" fmla="*/ 224 h 234"/>
                <a:gd name="T44" fmla="*/ 22 w 95"/>
                <a:gd name="T45" fmla="*/ 69 h 234"/>
                <a:gd name="T46" fmla="*/ 18 w 95"/>
                <a:gd name="T47" fmla="*/ 69 h 234"/>
                <a:gd name="T48" fmla="*/ 18 w 95"/>
                <a:gd name="T49" fmla="*/ 134 h 234"/>
                <a:gd name="T50" fmla="*/ 9 w 95"/>
                <a:gd name="T51" fmla="*/ 143 h 234"/>
                <a:gd name="T52" fmla="*/ 0 w 95"/>
                <a:gd name="T53" fmla="*/ 134 h 234"/>
                <a:gd name="T54" fmla="*/ 0 w 95"/>
                <a:gd name="T55" fmla="*/ 60 h 234"/>
                <a:gd name="T56" fmla="*/ 24 w 95"/>
                <a:gd name="T57" fmla="*/ 42 h 234"/>
                <a:gd name="T58" fmla="*/ 71 w 95"/>
                <a:gd name="T59" fmla="*/ 42 h 234"/>
                <a:gd name="T60" fmla="*/ 95 w 95"/>
                <a:gd name="T61" fmla="*/ 60 h 234"/>
                <a:gd name="T62" fmla="*/ 95 w 95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5" h="234">
                  <a:moveTo>
                    <a:pt x="67" y="19"/>
                  </a:moveTo>
                  <a:cubicBezTo>
                    <a:pt x="67" y="25"/>
                    <a:pt x="65" y="29"/>
                    <a:pt x="61" y="34"/>
                  </a:cubicBezTo>
                  <a:cubicBezTo>
                    <a:pt x="57" y="38"/>
                    <a:pt x="53" y="40"/>
                    <a:pt x="47" y="40"/>
                  </a:cubicBezTo>
                  <a:cubicBezTo>
                    <a:pt x="42" y="40"/>
                    <a:pt x="37" y="38"/>
                    <a:pt x="33" y="34"/>
                  </a:cubicBezTo>
                  <a:cubicBezTo>
                    <a:pt x="30" y="29"/>
                    <a:pt x="28" y="25"/>
                    <a:pt x="28" y="19"/>
                  </a:cubicBezTo>
                  <a:cubicBezTo>
                    <a:pt x="28" y="14"/>
                    <a:pt x="30" y="9"/>
                    <a:pt x="33" y="6"/>
                  </a:cubicBezTo>
                  <a:cubicBezTo>
                    <a:pt x="37" y="2"/>
                    <a:pt x="42" y="0"/>
                    <a:pt x="47" y="0"/>
                  </a:cubicBezTo>
                  <a:cubicBezTo>
                    <a:pt x="53" y="0"/>
                    <a:pt x="57" y="2"/>
                    <a:pt x="61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5" y="134"/>
                  </a:moveTo>
                  <a:cubicBezTo>
                    <a:pt x="95" y="140"/>
                    <a:pt x="92" y="143"/>
                    <a:pt x="86" y="143"/>
                  </a:cubicBezTo>
                  <a:cubicBezTo>
                    <a:pt x="80" y="143"/>
                    <a:pt x="77" y="140"/>
                    <a:pt x="77" y="134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2" y="234"/>
                  </a:cubicBezTo>
                  <a:cubicBezTo>
                    <a:pt x="54" y="234"/>
                    <a:pt x="50" y="231"/>
                    <a:pt x="50" y="224"/>
                  </a:cubicBezTo>
                  <a:cubicBezTo>
                    <a:pt x="50" y="133"/>
                    <a:pt x="50" y="133"/>
                    <a:pt x="50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3" y="234"/>
                  </a:cubicBezTo>
                  <a:cubicBezTo>
                    <a:pt x="26" y="234"/>
                    <a:pt x="22" y="231"/>
                    <a:pt x="22" y="224"/>
                  </a:cubicBezTo>
                  <a:cubicBezTo>
                    <a:pt x="22" y="69"/>
                    <a:pt x="22" y="69"/>
                    <a:pt x="22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4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5" y="48"/>
                    <a:pt x="95" y="60"/>
                  </a:cubicBezTo>
                  <a:lnTo>
                    <a:pt x="95" y="13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550" name="Freeform 15"/>
            <p:cNvSpPr>
              <a:spLocks noEditPoints="1"/>
            </p:cNvSpPr>
            <p:nvPr/>
          </p:nvSpPr>
          <p:spPr bwMode="auto">
            <a:xfrm>
              <a:off x="1337340" y="2030581"/>
              <a:ext cx="279400" cy="679451"/>
            </a:xfrm>
            <a:custGeom>
              <a:avLst/>
              <a:gdLst>
                <a:gd name="T0" fmla="*/ 67 w 96"/>
                <a:gd name="T1" fmla="*/ 19 h 234"/>
                <a:gd name="T2" fmla="*/ 62 w 96"/>
                <a:gd name="T3" fmla="*/ 34 h 234"/>
                <a:gd name="T4" fmla="*/ 48 w 96"/>
                <a:gd name="T5" fmla="*/ 40 h 234"/>
                <a:gd name="T6" fmla="*/ 34 w 96"/>
                <a:gd name="T7" fmla="*/ 34 h 234"/>
                <a:gd name="T8" fmla="*/ 28 w 96"/>
                <a:gd name="T9" fmla="*/ 19 h 234"/>
                <a:gd name="T10" fmla="*/ 34 w 96"/>
                <a:gd name="T11" fmla="*/ 6 h 234"/>
                <a:gd name="T12" fmla="*/ 48 w 96"/>
                <a:gd name="T13" fmla="*/ 0 h 234"/>
                <a:gd name="T14" fmla="*/ 62 w 96"/>
                <a:gd name="T15" fmla="*/ 6 h 234"/>
                <a:gd name="T16" fmla="*/ 67 w 96"/>
                <a:gd name="T17" fmla="*/ 19 h 234"/>
                <a:gd name="T18" fmla="*/ 96 w 96"/>
                <a:gd name="T19" fmla="*/ 134 h 234"/>
                <a:gd name="T20" fmla="*/ 87 w 96"/>
                <a:gd name="T21" fmla="*/ 143 h 234"/>
                <a:gd name="T22" fmla="*/ 78 w 96"/>
                <a:gd name="T23" fmla="*/ 134 h 234"/>
                <a:gd name="T24" fmla="*/ 78 w 96"/>
                <a:gd name="T25" fmla="*/ 69 h 234"/>
                <a:gd name="T26" fmla="*/ 73 w 96"/>
                <a:gd name="T27" fmla="*/ 69 h 234"/>
                <a:gd name="T28" fmla="*/ 73 w 96"/>
                <a:gd name="T29" fmla="*/ 224 h 234"/>
                <a:gd name="T30" fmla="*/ 62 w 96"/>
                <a:gd name="T31" fmla="*/ 234 h 234"/>
                <a:gd name="T32" fmla="*/ 51 w 96"/>
                <a:gd name="T33" fmla="*/ 224 h 234"/>
                <a:gd name="T34" fmla="*/ 51 w 96"/>
                <a:gd name="T35" fmla="*/ 133 h 234"/>
                <a:gd name="T36" fmla="*/ 45 w 96"/>
                <a:gd name="T37" fmla="*/ 133 h 234"/>
                <a:gd name="T38" fmla="*/ 45 w 96"/>
                <a:gd name="T39" fmla="*/ 224 h 234"/>
                <a:gd name="T40" fmla="*/ 34 w 96"/>
                <a:gd name="T41" fmla="*/ 234 h 234"/>
                <a:gd name="T42" fmla="*/ 23 w 96"/>
                <a:gd name="T43" fmla="*/ 224 h 234"/>
                <a:gd name="T44" fmla="*/ 23 w 96"/>
                <a:gd name="T45" fmla="*/ 69 h 234"/>
                <a:gd name="T46" fmla="*/ 18 w 96"/>
                <a:gd name="T47" fmla="*/ 69 h 234"/>
                <a:gd name="T48" fmla="*/ 18 w 96"/>
                <a:gd name="T49" fmla="*/ 134 h 234"/>
                <a:gd name="T50" fmla="*/ 9 w 96"/>
                <a:gd name="T51" fmla="*/ 143 h 234"/>
                <a:gd name="T52" fmla="*/ 0 w 96"/>
                <a:gd name="T53" fmla="*/ 134 h 234"/>
                <a:gd name="T54" fmla="*/ 0 w 96"/>
                <a:gd name="T55" fmla="*/ 60 h 234"/>
                <a:gd name="T56" fmla="*/ 25 w 96"/>
                <a:gd name="T57" fmla="*/ 42 h 234"/>
                <a:gd name="T58" fmla="*/ 71 w 96"/>
                <a:gd name="T59" fmla="*/ 42 h 234"/>
                <a:gd name="T60" fmla="*/ 96 w 96"/>
                <a:gd name="T61" fmla="*/ 60 h 234"/>
                <a:gd name="T62" fmla="*/ 96 w 96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6" h="234">
                  <a:moveTo>
                    <a:pt x="67" y="19"/>
                  </a:moveTo>
                  <a:cubicBezTo>
                    <a:pt x="67" y="25"/>
                    <a:pt x="65" y="29"/>
                    <a:pt x="62" y="34"/>
                  </a:cubicBezTo>
                  <a:cubicBezTo>
                    <a:pt x="58" y="38"/>
                    <a:pt x="53" y="40"/>
                    <a:pt x="48" y="40"/>
                  </a:cubicBezTo>
                  <a:cubicBezTo>
                    <a:pt x="42" y="40"/>
                    <a:pt x="38" y="38"/>
                    <a:pt x="34" y="34"/>
                  </a:cubicBezTo>
                  <a:cubicBezTo>
                    <a:pt x="30" y="29"/>
                    <a:pt x="28" y="25"/>
                    <a:pt x="28" y="19"/>
                  </a:cubicBezTo>
                  <a:cubicBezTo>
                    <a:pt x="28" y="14"/>
                    <a:pt x="30" y="9"/>
                    <a:pt x="34" y="6"/>
                  </a:cubicBezTo>
                  <a:cubicBezTo>
                    <a:pt x="38" y="2"/>
                    <a:pt x="42" y="0"/>
                    <a:pt x="48" y="0"/>
                  </a:cubicBezTo>
                  <a:cubicBezTo>
                    <a:pt x="53" y="0"/>
                    <a:pt x="58" y="2"/>
                    <a:pt x="62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6" y="134"/>
                  </a:moveTo>
                  <a:cubicBezTo>
                    <a:pt x="96" y="140"/>
                    <a:pt x="93" y="143"/>
                    <a:pt x="87" y="143"/>
                  </a:cubicBezTo>
                  <a:cubicBezTo>
                    <a:pt x="81" y="143"/>
                    <a:pt x="78" y="140"/>
                    <a:pt x="78" y="134"/>
                  </a:cubicBezTo>
                  <a:cubicBezTo>
                    <a:pt x="78" y="69"/>
                    <a:pt x="78" y="69"/>
                    <a:pt x="78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2" y="234"/>
                  </a:cubicBezTo>
                  <a:cubicBezTo>
                    <a:pt x="54" y="234"/>
                    <a:pt x="51" y="231"/>
                    <a:pt x="51" y="224"/>
                  </a:cubicBezTo>
                  <a:cubicBezTo>
                    <a:pt x="51" y="133"/>
                    <a:pt x="51" y="133"/>
                    <a:pt x="51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4" y="234"/>
                  </a:cubicBezTo>
                  <a:cubicBezTo>
                    <a:pt x="26" y="234"/>
                    <a:pt x="23" y="231"/>
                    <a:pt x="23" y="224"/>
                  </a:cubicBezTo>
                  <a:cubicBezTo>
                    <a:pt x="23" y="69"/>
                    <a:pt x="23" y="69"/>
                    <a:pt x="23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5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6" y="48"/>
                    <a:pt x="96" y="60"/>
                  </a:cubicBezTo>
                  <a:lnTo>
                    <a:pt x="96" y="134"/>
                  </a:lnTo>
                  <a:close/>
                </a:path>
              </a:pathLst>
            </a:custGeom>
            <a:solidFill>
              <a:srgbClr val="ED7D3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551" name="Freeform 16"/>
            <p:cNvSpPr>
              <a:spLocks noEditPoints="1"/>
            </p:cNvSpPr>
            <p:nvPr/>
          </p:nvSpPr>
          <p:spPr bwMode="auto">
            <a:xfrm>
              <a:off x="4268923" y="2030581"/>
              <a:ext cx="279400" cy="679451"/>
            </a:xfrm>
            <a:custGeom>
              <a:avLst/>
              <a:gdLst>
                <a:gd name="T0" fmla="*/ 67 w 96"/>
                <a:gd name="T1" fmla="*/ 19 h 234"/>
                <a:gd name="T2" fmla="*/ 62 w 96"/>
                <a:gd name="T3" fmla="*/ 34 h 234"/>
                <a:gd name="T4" fmla="*/ 48 w 96"/>
                <a:gd name="T5" fmla="*/ 40 h 234"/>
                <a:gd name="T6" fmla="*/ 34 w 96"/>
                <a:gd name="T7" fmla="*/ 34 h 234"/>
                <a:gd name="T8" fmla="*/ 28 w 96"/>
                <a:gd name="T9" fmla="*/ 19 h 234"/>
                <a:gd name="T10" fmla="*/ 34 w 96"/>
                <a:gd name="T11" fmla="*/ 6 h 234"/>
                <a:gd name="T12" fmla="*/ 48 w 96"/>
                <a:gd name="T13" fmla="*/ 0 h 234"/>
                <a:gd name="T14" fmla="*/ 62 w 96"/>
                <a:gd name="T15" fmla="*/ 6 h 234"/>
                <a:gd name="T16" fmla="*/ 67 w 96"/>
                <a:gd name="T17" fmla="*/ 19 h 234"/>
                <a:gd name="T18" fmla="*/ 96 w 96"/>
                <a:gd name="T19" fmla="*/ 134 h 234"/>
                <a:gd name="T20" fmla="*/ 87 w 96"/>
                <a:gd name="T21" fmla="*/ 143 h 234"/>
                <a:gd name="T22" fmla="*/ 77 w 96"/>
                <a:gd name="T23" fmla="*/ 134 h 234"/>
                <a:gd name="T24" fmla="*/ 77 w 96"/>
                <a:gd name="T25" fmla="*/ 69 h 234"/>
                <a:gd name="T26" fmla="*/ 73 w 96"/>
                <a:gd name="T27" fmla="*/ 69 h 234"/>
                <a:gd name="T28" fmla="*/ 73 w 96"/>
                <a:gd name="T29" fmla="*/ 224 h 234"/>
                <a:gd name="T30" fmla="*/ 62 w 96"/>
                <a:gd name="T31" fmla="*/ 234 h 234"/>
                <a:gd name="T32" fmla="*/ 51 w 96"/>
                <a:gd name="T33" fmla="*/ 224 h 234"/>
                <a:gd name="T34" fmla="*/ 51 w 96"/>
                <a:gd name="T35" fmla="*/ 133 h 234"/>
                <a:gd name="T36" fmla="*/ 45 w 96"/>
                <a:gd name="T37" fmla="*/ 133 h 234"/>
                <a:gd name="T38" fmla="*/ 45 w 96"/>
                <a:gd name="T39" fmla="*/ 224 h 234"/>
                <a:gd name="T40" fmla="*/ 34 w 96"/>
                <a:gd name="T41" fmla="*/ 234 h 234"/>
                <a:gd name="T42" fmla="*/ 23 w 96"/>
                <a:gd name="T43" fmla="*/ 224 h 234"/>
                <a:gd name="T44" fmla="*/ 23 w 96"/>
                <a:gd name="T45" fmla="*/ 69 h 234"/>
                <a:gd name="T46" fmla="*/ 18 w 96"/>
                <a:gd name="T47" fmla="*/ 69 h 234"/>
                <a:gd name="T48" fmla="*/ 18 w 96"/>
                <a:gd name="T49" fmla="*/ 134 h 234"/>
                <a:gd name="T50" fmla="*/ 9 w 96"/>
                <a:gd name="T51" fmla="*/ 143 h 234"/>
                <a:gd name="T52" fmla="*/ 0 w 96"/>
                <a:gd name="T53" fmla="*/ 134 h 234"/>
                <a:gd name="T54" fmla="*/ 0 w 96"/>
                <a:gd name="T55" fmla="*/ 60 h 234"/>
                <a:gd name="T56" fmla="*/ 25 w 96"/>
                <a:gd name="T57" fmla="*/ 42 h 234"/>
                <a:gd name="T58" fmla="*/ 71 w 96"/>
                <a:gd name="T59" fmla="*/ 42 h 234"/>
                <a:gd name="T60" fmla="*/ 96 w 96"/>
                <a:gd name="T61" fmla="*/ 60 h 234"/>
                <a:gd name="T62" fmla="*/ 96 w 96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6" h="234">
                  <a:moveTo>
                    <a:pt x="67" y="19"/>
                  </a:moveTo>
                  <a:cubicBezTo>
                    <a:pt x="67" y="25"/>
                    <a:pt x="65" y="29"/>
                    <a:pt x="62" y="34"/>
                  </a:cubicBezTo>
                  <a:cubicBezTo>
                    <a:pt x="58" y="38"/>
                    <a:pt x="53" y="40"/>
                    <a:pt x="48" y="40"/>
                  </a:cubicBezTo>
                  <a:cubicBezTo>
                    <a:pt x="42" y="40"/>
                    <a:pt x="38" y="38"/>
                    <a:pt x="34" y="34"/>
                  </a:cubicBezTo>
                  <a:cubicBezTo>
                    <a:pt x="30" y="29"/>
                    <a:pt x="28" y="25"/>
                    <a:pt x="28" y="19"/>
                  </a:cubicBezTo>
                  <a:cubicBezTo>
                    <a:pt x="28" y="14"/>
                    <a:pt x="30" y="9"/>
                    <a:pt x="34" y="6"/>
                  </a:cubicBezTo>
                  <a:cubicBezTo>
                    <a:pt x="38" y="2"/>
                    <a:pt x="42" y="0"/>
                    <a:pt x="48" y="0"/>
                  </a:cubicBezTo>
                  <a:cubicBezTo>
                    <a:pt x="53" y="0"/>
                    <a:pt x="58" y="2"/>
                    <a:pt x="62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6" y="134"/>
                  </a:moveTo>
                  <a:cubicBezTo>
                    <a:pt x="96" y="140"/>
                    <a:pt x="93" y="143"/>
                    <a:pt x="87" y="143"/>
                  </a:cubicBezTo>
                  <a:cubicBezTo>
                    <a:pt x="81" y="143"/>
                    <a:pt x="77" y="140"/>
                    <a:pt x="77" y="134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2" y="234"/>
                  </a:cubicBezTo>
                  <a:cubicBezTo>
                    <a:pt x="54" y="234"/>
                    <a:pt x="51" y="231"/>
                    <a:pt x="51" y="224"/>
                  </a:cubicBezTo>
                  <a:cubicBezTo>
                    <a:pt x="51" y="133"/>
                    <a:pt x="51" y="133"/>
                    <a:pt x="51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4" y="234"/>
                  </a:cubicBezTo>
                  <a:cubicBezTo>
                    <a:pt x="26" y="234"/>
                    <a:pt x="23" y="231"/>
                    <a:pt x="23" y="224"/>
                  </a:cubicBezTo>
                  <a:cubicBezTo>
                    <a:pt x="23" y="69"/>
                    <a:pt x="23" y="69"/>
                    <a:pt x="23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5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6" y="48"/>
                    <a:pt x="96" y="60"/>
                  </a:cubicBezTo>
                  <a:lnTo>
                    <a:pt x="96" y="13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552" name="Freeform 17"/>
            <p:cNvSpPr>
              <a:spLocks noEditPoints="1"/>
            </p:cNvSpPr>
            <p:nvPr/>
          </p:nvSpPr>
          <p:spPr bwMode="auto">
            <a:xfrm>
              <a:off x="2509974" y="2030581"/>
              <a:ext cx="275167" cy="679451"/>
            </a:xfrm>
            <a:custGeom>
              <a:avLst/>
              <a:gdLst>
                <a:gd name="T0" fmla="*/ 67 w 95"/>
                <a:gd name="T1" fmla="*/ 19 h 234"/>
                <a:gd name="T2" fmla="*/ 61 w 95"/>
                <a:gd name="T3" fmla="*/ 34 h 234"/>
                <a:gd name="T4" fmla="*/ 47 w 95"/>
                <a:gd name="T5" fmla="*/ 40 h 234"/>
                <a:gd name="T6" fmla="*/ 34 w 95"/>
                <a:gd name="T7" fmla="*/ 34 h 234"/>
                <a:gd name="T8" fmla="*/ 28 w 95"/>
                <a:gd name="T9" fmla="*/ 19 h 234"/>
                <a:gd name="T10" fmla="*/ 33 w 95"/>
                <a:gd name="T11" fmla="*/ 6 h 234"/>
                <a:gd name="T12" fmla="*/ 47 w 95"/>
                <a:gd name="T13" fmla="*/ 0 h 234"/>
                <a:gd name="T14" fmla="*/ 61 w 95"/>
                <a:gd name="T15" fmla="*/ 6 h 234"/>
                <a:gd name="T16" fmla="*/ 67 w 95"/>
                <a:gd name="T17" fmla="*/ 19 h 234"/>
                <a:gd name="T18" fmla="*/ 95 w 95"/>
                <a:gd name="T19" fmla="*/ 134 h 234"/>
                <a:gd name="T20" fmla="*/ 86 w 95"/>
                <a:gd name="T21" fmla="*/ 143 h 234"/>
                <a:gd name="T22" fmla="*/ 77 w 95"/>
                <a:gd name="T23" fmla="*/ 134 h 234"/>
                <a:gd name="T24" fmla="*/ 77 w 95"/>
                <a:gd name="T25" fmla="*/ 69 h 234"/>
                <a:gd name="T26" fmla="*/ 73 w 95"/>
                <a:gd name="T27" fmla="*/ 69 h 234"/>
                <a:gd name="T28" fmla="*/ 73 w 95"/>
                <a:gd name="T29" fmla="*/ 224 h 234"/>
                <a:gd name="T30" fmla="*/ 62 w 95"/>
                <a:gd name="T31" fmla="*/ 234 h 234"/>
                <a:gd name="T32" fmla="*/ 51 w 95"/>
                <a:gd name="T33" fmla="*/ 224 h 234"/>
                <a:gd name="T34" fmla="*/ 51 w 95"/>
                <a:gd name="T35" fmla="*/ 133 h 234"/>
                <a:gd name="T36" fmla="*/ 45 w 95"/>
                <a:gd name="T37" fmla="*/ 133 h 234"/>
                <a:gd name="T38" fmla="*/ 45 w 95"/>
                <a:gd name="T39" fmla="*/ 224 h 234"/>
                <a:gd name="T40" fmla="*/ 34 w 95"/>
                <a:gd name="T41" fmla="*/ 234 h 234"/>
                <a:gd name="T42" fmla="*/ 22 w 95"/>
                <a:gd name="T43" fmla="*/ 224 h 234"/>
                <a:gd name="T44" fmla="*/ 22 w 95"/>
                <a:gd name="T45" fmla="*/ 69 h 234"/>
                <a:gd name="T46" fmla="*/ 18 w 95"/>
                <a:gd name="T47" fmla="*/ 69 h 234"/>
                <a:gd name="T48" fmla="*/ 18 w 95"/>
                <a:gd name="T49" fmla="*/ 134 h 234"/>
                <a:gd name="T50" fmla="*/ 9 w 95"/>
                <a:gd name="T51" fmla="*/ 143 h 234"/>
                <a:gd name="T52" fmla="*/ 0 w 95"/>
                <a:gd name="T53" fmla="*/ 134 h 234"/>
                <a:gd name="T54" fmla="*/ 0 w 95"/>
                <a:gd name="T55" fmla="*/ 60 h 234"/>
                <a:gd name="T56" fmla="*/ 25 w 95"/>
                <a:gd name="T57" fmla="*/ 42 h 234"/>
                <a:gd name="T58" fmla="*/ 71 w 95"/>
                <a:gd name="T59" fmla="*/ 42 h 234"/>
                <a:gd name="T60" fmla="*/ 95 w 95"/>
                <a:gd name="T61" fmla="*/ 60 h 234"/>
                <a:gd name="T62" fmla="*/ 95 w 95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5" h="234">
                  <a:moveTo>
                    <a:pt x="67" y="19"/>
                  </a:moveTo>
                  <a:cubicBezTo>
                    <a:pt x="67" y="25"/>
                    <a:pt x="65" y="29"/>
                    <a:pt x="61" y="34"/>
                  </a:cubicBezTo>
                  <a:cubicBezTo>
                    <a:pt x="57" y="38"/>
                    <a:pt x="53" y="40"/>
                    <a:pt x="47" y="40"/>
                  </a:cubicBezTo>
                  <a:cubicBezTo>
                    <a:pt x="42" y="40"/>
                    <a:pt x="37" y="38"/>
                    <a:pt x="34" y="34"/>
                  </a:cubicBezTo>
                  <a:cubicBezTo>
                    <a:pt x="30" y="29"/>
                    <a:pt x="28" y="25"/>
                    <a:pt x="28" y="19"/>
                  </a:cubicBezTo>
                  <a:cubicBezTo>
                    <a:pt x="28" y="14"/>
                    <a:pt x="30" y="9"/>
                    <a:pt x="33" y="6"/>
                  </a:cubicBezTo>
                  <a:cubicBezTo>
                    <a:pt x="37" y="2"/>
                    <a:pt x="42" y="0"/>
                    <a:pt x="47" y="0"/>
                  </a:cubicBezTo>
                  <a:cubicBezTo>
                    <a:pt x="53" y="0"/>
                    <a:pt x="57" y="2"/>
                    <a:pt x="61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5" y="134"/>
                  </a:moveTo>
                  <a:cubicBezTo>
                    <a:pt x="95" y="140"/>
                    <a:pt x="92" y="143"/>
                    <a:pt x="86" y="143"/>
                  </a:cubicBezTo>
                  <a:cubicBezTo>
                    <a:pt x="80" y="143"/>
                    <a:pt x="77" y="140"/>
                    <a:pt x="77" y="134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2" y="234"/>
                  </a:cubicBezTo>
                  <a:cubicBezTo>
                    <a:pt x="54" y="234"/>
                    <a:pt x="51" y="231"/>
                    <a:pt x="51" y="224"/>
                  </a:cubicBezTo>
                  <a:cubicBezTo>
                    <a:pt x="51" y="133"/>
                    <a:pt x="51" y="133"/>
                    <a:pt x="51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4" y="234"/>
                  </a:cubicBezTo>
                  <a:cubicBezTo>
                    <a:pt x="26" y="234"/>
                    <a:pt x="22" y="231"/>
                    <a:pt x="22" y="224"/>
                  </a:cubicBezTo>
                  <a:cubicBezTo>
                    <a:pt x="22" y="69"/>
                    <a:pt x="22" y="69"/>
                    <a:pt x="22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5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5" y="48"/>
                    <a:pt x="95" y="60"/>
                  </a:cubicBezTo>
                  <a:lnTo>
                    <a:pt x="95" y="134"/>
                  </a:lnTo>
                  <a:close/>
                </a:path>
              </a:pathLst>
            </a:custGeom>
            <a:solidFill>
              <a:srgbClr val="ED7D3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553" name="Freeform 19"/>
            <p:cNvSpPr>
              <a:spLocks noEditPoints="1"/>
            </p:cNvSpPr>
            <p:nvPr/>
          </p:nvSpPr>
          <p:spPr bwMode="auto">
            <a:xfrm>
              <a:off x="1925774" y="2030581"/>
              <a:ext cx="279400" cy="679451"/>
            </a:xfrm>
            <a:custGeom>
              <a:avLst/>
              <a:gdLst>
                <a:gd name="T0" fmla="*/ 67 w 96"/>
                <a:gd name="T1" fmla="*/ 19 h 234"/>
                <a:gd name="T2" fmla="*/ 61 w 96"/>
                <a:gd name="T3" fmla="*/ 34 h 234"/>
                <a:gd name="T4" fmla="*/ 48 w 96"/>
                <a:gd name="T5" fmla="*/ 40 h 234"/>
                <a:gd name="T6" fmla="*/ 34 w 96"/>
                <a:gd name="T7" fmla="*/ 34 h 234"/>
                <a:gd name="T8" fmla="*/ 28 w 96"/>
                <a:gd name="T9" fmla="*/ 19 h 234"/>
                <a:gd name="T10" fmla="*/ 34 w 96"/>
                <a:gd name="T11" fmla="*/ 6 h 234"/>
                <a:gd name="T12" fmla="*/ 48 w 96"/>
                <a:gd name="T13" fmla="*/ 0 h 234"/>
                <a:gd name="T14" fmla="*/ 61 w 96"/>
                <a:gd name="T15" fmla="*/ 6 h 234"/>
                <a:gd name="T16" fmla="*/ 67 w 96"/>
                <a:gd name="T17" fmla="*/ 19 h 234"/>
                <a:gd name="T18" fmla="*/ 96 w 96"/>
                <a:gd name="T19" fmla="*/ 134 h 234"/>
                <a:gd name="T20" fmla="*/ 87 w 96"/>
                <a:gd name="T21" fmla="*/ 143 h 234"/>
                <a:gd name="T22" fmla="*/ 77 w 96"/>
                <a:gd name="T23" fmla="*/ 134 h 234"/>
                <a:gd name="T24" fmla="*/ 77 w 96"/>
                <a:gd name="T25" fmla="*/ 69 h 234"/>
                <a:gd name="T26" fmla="*/ 73 w 96"/>
                <a:gd name="T27" fmla="*/ 69 h 234"/>
                <a:gd name="T28" fmla="*/ 73 w 96"/>
                <a:gd name="T29" fmla="*/ 224 h 234"/>
                <a:gd name="T30" fmla="*/ 62 w 96"/>
                <a:gd name="T31" fmla="*/ 234 h 234"/>
                <a:gd name="T32" fmla="*/ 51 w 96"/>
                <a:gd name="T33" fmla="*/ 224 h 234"/>
                <a:gd name="T34" fmla="*/ 51 w 96"/>
                <a:gd name="T35" fmla="*/ 133 h 234"/>
                <a:gd name="T36" fmla="*/ 45 w 96"/>
                <a:gd name="T37" fmla="*/ 133 h 234"/>
                <a:gd name="T38" fmla="*/ 45 w 96"/>
                <a:gd name="T39" fmla="*/ 224 h 234"/>
                <a:gd name="T40" fmla="*/ 34 w 96"/>
                <a:gd name="T41" fmla="*/ 234 h 234"/>
                <a:gd name="T42" fmla="*/ 23 w 96"/>
                <a:gd name="T43" fmla="*/ 224 h 234"/>
                <a:gd name="T44" fmla="*/ 23 w 96"/>
                <a:gd name="T45" fmla="*/ 69 h 234"/>
                <a:gd name="T46" fmla="*/ 18 w 96"/>
                <a:gd name="T47" fmla="*/ 69 h 234"/>
                <a:gd name="T48" fmla="*/ 18 w 96"/>
                <a:gd name="T49" fmla="*/ 134 h 234"/>
                <a:gd name="T50" fmla="*/ 9 w 96"/>
                <a:gd name="T51" fmla="*/ 143 h 234"/>
                <a:gd name="T52" fmla="*/ 0 w 96"/>
                <a:gd name="T53" fmla="*/ 134 h 234"/>
                <a:gd name="T54" fmla="*/ 0 w 96"/>
                <a:gd name="T55" fmla="*/ 60 h 234"/>
                <a:gd name="T56" fmla="*/ 25 w 96"/>
                <a:gd name="T57" fmla="*/ 42 h 234"/>
                <a:gd name="T58" fmla="*/ 71 w 96"/>
                <a:gd name="T59" fmla="*/ 42 h 234"/>
                <a:gd name="T60" fmla="*/ 96 w 96"/>
                <a:gd name="T61" fmla="*/ 60 h 234"/>
                <a:gd name="T62" fmla="*/ 96 w 96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6" h="234">
                  <a:moveTo>
                    <a:pt x="67" y="19"/>
                  </a:moveTo>
                  <a:cubicBezTo>
                    <a:pt x="67" y="25"/>
                    <a:pt x="65" y="29"/>
                    <a:pt x="61" y="34"/>
                  </a:cubicBezTo>
                  <a:cubicBezTo>
                    <a:pt x="58" y="38"/>
                    <a:pt x="53" y="40"/>
                    <a:pt x="48" y="40"/>
                  </a:cubicBezTo>
                  <a:cubicBezTo>
                    <a:pt x="42" y="40"/>
                    <a:pt x="38" y="38"/>
                    <a:pt x="34" y="34"/>
                  </a:cubicBezTo>
                  <a:cubicBezTo>
                    <a:pt x="30" y="29"/>
                    <a:pt x="28" y="25"/>
                    <a:pt x="28" y="19"/>
                  </a:cubicBezTo>
                  <a:cubicBezTo>
                    <a:pt x="28" y="14"/>
                    <a:pt x="30" y="9"/>
                    <a:pt x="34" y="6"/>
                  </a:cubicBezTo>
                  <a:cubicBezTo>
                    <a:pt x="37" y="2"/>
                    <a:pt x="42" y="0"/>
                    <a:pt x="48" y="0"/>
                  </a:cubicBezTo>
                  <a:cubicBezTo>
                    <a:pt x="53" y="0"/>
                    <a:pt x="58" y="2"/>
                    <a:pt x="61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6" y="134"/>
                  </a:moveTo>
                  <a:cubicBezTo>
                    <a:pt x="96" y="140"/>
                    <a:pt x="93" y="143"/>
                    <a:pt x="87" y="143"/>
                  </a:cubicBezTo>
                  <a:cubicBezTo>
                    <a:pt x="81" y="143"/>
                    <a:pt x="77" y="140"/>
                    <a:pt x="77" y="134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2" y="234"/>
                  </a:cubicBezTo>
                  <a:cubicBezTo>
                    <a:pt x="54" y="234"/>
                    <a:pt x="51" y="231"/>
                    <a:pt x="51" y="224"/>
                  </a:cubicBezTo>
                  <a:cubicBezTo>
                    <a:pt x="51" y="133"/>
                    <a:pt x="51" y="133"/>
                    <a:pt x="51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4" y="234"/>
                  </a:cubicBezTo>
                  <a:cubicBezTo>
                    <a:pt x="26" y="234"/>
                    <a:pt x="23" y="231"/>
                    <a:pt x="23" y="224"/>
                  </a:cubicBezTo>
                  <a:cubicBezTo>
                    <a:pt x="23" y="69"/>
                    <a:pt x="23" y="69"/>
                    <a:pt x="23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5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6" y="48"/>
                    <a:pt x="96" y="60"/>
                  </a:cubicBezTo>
                  <a:lnTo>
                    <a:pt x="96" y="134"/>
                  </a:lnTo>
                  <a:close/>
                </a:path>
              </a:pathLst>
            </a:custGeom>
            <a:solidFill>
              <a:srgbClr val="ED7D3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554" name="Freeform 20"/>
            <p:cNvSpPr>
              <a:spLocks noEditPoints="1"/>
            </p:cNvSpPr>
            <p:nvPr/>
          </p:nvSpPr>
          <p:spPr bwMode="auto">
            <a:xfrm>
              <a:off x="4855240" y="2030581"/>
              <a:ext cx="279400" cy="679451"/>
            </a:xfrm>
            <a:custGeom>
              <a:avLst/>
              <a:gdLst>
                <a:gd name="T0" fmla="*/ 67 w 96"/>
                <a:gd name="T1" fmla="*/ 19 h 234"/>
                <a:gd name="T2" fmla="*/ 61 w 96"/>
                <a:gd name="T3" fmla="*/ 34 h 234"/>
                <a:gd name="T4" fmla="*/ 48 w 96"/>
                <a:gd name="T5" fmla="*/ 40 h 234"/>
                <a:gd name="T6" fmla="*/ 34 w 96"/>
                <a:gd name="T7" fmla="*/ 34 h 234"/>
                <a:gd name="T8" fmla="*/ 28 w 96"/>
                <a:gd name="T9" fmla="*/ 19 h 234"/>
                <a:gd name="T10" fmla="*/ 34 w 96"/>
                <a:gd name="T11" fmla="*/ 6 h 234"/>
                <a:gd name="T12" fmla="*/ 48 w 96"/>
                <a:gd name="T13" fmla="*/ 0 h 234"/>
                <a:gd name="T14" fmla="*/ 61 w 96"/>
                <a:gd name="T15" fmla="*/ 6 h 234"/>
                <a:gd name="T16" fmla="*/ 67 w 96"/>
                <a:gd name="T17" fmla="*/ 19 h 234"/>
                <a:gd name="T18" fmla="*/ 96 w 96"/>
                <a:gd name="T19" fmla="*/ 134 h 234"/>
                <a:gd name="T20" fmla="*/ 86 w 96"/>
                <a:gd name="T21" fmla="*/ 143 h 234"/>
                <a:gd name="T22" fmla="*/ 77 w 96"/>
                <a:gd name="T23" fmla="*/ 134 h 234"/>
                <a:gd name="T24" fmla="*/ 77 w 96"/>
                <a:gd name="T25" fmla="*/ 69 h 234"/>
                <a:gd name="T26" fmla="*/ 73 w 96"/>
                <a:gd name="T27" fmla="*/ 69 h 234"/>
                <a:gd name="T28" fmla="*/ 73 w 96"/>
                <a:gd name="T29" fmla="*/ 224 h 234"/>
                <a:gd name="T30" fmla="*/ 62 w 96"/>
                <a:gd name="T31" fmla="*/ 234 h 234"/>
                <a:gd name="T32" fmla="*/ 51 w 96"/>
                <a:gd name="T33" fmla="*/ 224 h 234"/>
                <a:gd name="T34" fmla="*/ 51 w 96"/>
                <a:gd name="T35" fmla="*/ 133 h 234"/>
                <a:gd name="T36" fmla="*/ 45 w 96"/>
                <a:gd name="T37" fmla="*/ 133 h 234"/>
                <a:gd name="T38" fmla="*/ 45 w 96"/>
                <a:gd name="T39" fmla="*/ 224 h 234"/>
                <a:gd name="T40" fmla="*/ 34 w 96"/>
                <a:gd name="T41" fmla="*/ 234 h 234"/>
                <a:gd name="T42" fmla="*/ 23 w 96"/>
                <a:gd name="T43" fmla="*/ 224 h 234"/>
                <a:gd name="T44" fmla="*/ 23 w 96"/>
                <a:gd name="T45" fmla="*/ 69 h 234"/>
                <a:gd name="T46" fmla="*/ 18 w 96"/>
                <a:gd name="T47" fmla="*/ 69 h 234"/>
                <a:gd name="T48" fmla="*/ 18 w 96"/>
                <a:gd name="T49" fmla="*/ 134 h 234"/>
                <a:gd name="T50" fmla="*/ 9 w 96"/>
                <a:gd name="T51" fmla="*/ 143 h 234"/>
                <a:gd name="T52" fmla="*/ 0 w 96"/>
                <a:gd name="T53" fmla="*/ 134 h 234"/>
                <a:gd name="T54" fmla="*/ 0 w 96"/>
                <a:gd name="T55" fmla="*/ 60 h 234"/>
                <a:gd name="T56" fmla="*/ 25 w 96"/>
                <a:gd name="T57" fmla="*/ 42 h 234"/>
                <a:gd name="T58" fmla="*/ 71 w 96"/>
                <a:gd name="T59" fmla="*/ 42 h 234"/>
                <a:gd name="T60" fmla="*/ 96 w 96"/>
                <a:gd name="T61" fmla="*/ 60 h 234"/>
                <a:gd name="T62" fmla="*/ 96 w 96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6" h="234">
                  <a:moveTo>
                    <a:pt x="67" y="19"/>
                  </a:moveTo>
                  <a:cubicBezTo>
                    <a:pt x="67" y="25"/>
                    <a:pt x="65" y="29"/>
                    <a:pt x="61" y="34"/>
                  </a:cubicBezTo>
                  <a:cubicBezTo>
                    <a:pt x="58" y="38"/>
                    <a:pt x="53" y="40"/>
                    <a:pt x="48" y="40"/>
                  </a:cubicBezTo>
                  <a:cubicBezTo>
                    <a:pt x="42" y="40"/>
                    <a:pt x="38" y="38"/>
                    <a:pt x="34" y="34"/>
                  </a:cubicBezTo>
                  <a:cubicBezTo>
                    <a:pt x="30" y="29"/>
                    <a:pt x="28" y="25"/>
                    <a:pt x="28" y="19"/>
                  </a:cubicBezTo>
                  <a:cubicBezTo>
                    <a:pt x="28" y="14"/>
                    <a:pt x="30" y="9"/>
                    <a:pt x="34" y="6"/>
                  </a:cubicBezTo>
                  <a:cubicBezTo>
                    <a:pt x="37" y="2"/>
                    <a:pt x="42" y="0"/>
                    <a:pt x="48" y="0"/>
                  </a:cubicBezTo>
                  <a:cubicBezTo>
                    <a:pt x="53" y="0"/>
                    <a:pt x="58" y="2"/>
                    <a:pt x="61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6" y="134"/>
                  </a:moveTo>
                  <a:cubicBezTo>
                    <a:pt x="96" y="140"/>
                    <a:pt x="93" y="143"/>
                    <a:pt x="86" y="143"/>
                  </a:cubicBezTo>
                  <a:cubicBezTo>
                    <a:pt x="80" y="143"/>
                    <a:pt x="77" y="140"/>
                    <a:pt x="77" y="134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2" y="234"/>
                  </a:cubicBezTo>
                  <a:cubicBezTo>
                    <a:pt x="54" y="234"/>
                    <a:pt x="51" y="231"/>
                    <a:pt x="51" y="224"/>
                  </a:cubicBezTo>
                  <a:cubicBezTo>
                    <a:pt x="51" y="133"/>
                    <a:pt x="51" y="133"/>
                    <a:pt x="51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4" y="234"/>
                  </a:cubicBezTo>
                  <a:cubicBezTo>
                    <a:pt x="26" y="234"/>
                    <a:pt x="23" y="231"/>
                    <a:pt x="23" y="224"/>
                  </a:cubicBezTo>
                  <a:cubicBezTo>
                    <a:pt x="23" y="69"/>
                    <a:pt x="23" y="69"/>
                    <a:pt x="23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5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6" y="48"/>
                    <a:pt x="96" y="60"/>
                  </a:cubicBezTo>
                  <a:lnTo>
                    <a:pt x="96" y="13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555" name="Freeform 21"/>
            <p:cNvSpPr>
              <a:spLocks noEditPoints="1"/>
            </p:cNvSpPr>
            <p:nvPr/>
          </p:nvSpPr>
          <p:spPr bwMode="auto">
            <a:xfrm>
              <a:off x="3096290" y="2030581"/>
              <a:ext cx="277284" cy="679451"/>
            </a:xfrm>
            <a:custGeom>
              <a:avLst/>
              <a:gdLst>
                <a:gd name="T0" fmla="*/ 67 w 95"/>
                <a:gd name="T1" fmla="*/ 19 h 234"/>
                <a:gd name="T2" fmla="*/ 61 w 95"/>
                <a:gd name="T3" fmla="*/ 34 h 234"/>
                <a:gd name="T4" fmla="*/ 47 w 95"/>
                <a:gd name="T5" fmla="*/ 40 h 234"/>
                <a:gd name="T6" fmla="*/ 33 w 95"/>
                <a:gd name="T7" fmla="*/ 34 h 234"/>
                <a:gd name="T8" fmla="*/ 28 w 95"/>
                <a:gd name="T9" fmla="*/ 19 h 234"/>
                <a:gd name="T10" fmla="*/ 33 w 95"/>
                <a:gd name="T11" fmla="*/ 6 h 234"/>
                <a:gd name="T12" fmla="*/ 47 w 95"/>
                <a:gd name="T13" fmla="*/ 0 h 234"/>
                <a:gd name="T14" fmla="*/ 61 w 95"/>
                <a:gd name="T15" fmla="*/ 6 h 234"/>
                <a:gd name="T16" fmla="*/ 67 w 95"/>
                <a:gd name="T17" fmla="*/ 19 h 234"/>
                <a:gd name="T18" fmla="*/ 95 w 95"/>
                <a:gd name="T19" fmla="*/ 134 h 234"/>
                <a:gd name="T20" fmla="*/ 86 w 95"/>
                <a:gd name="T21" fmla="*/ 143 h 234"/>
                <a:gd name="T22" fmla="*/ 77 w 95"/>
                <a:gd name="T23" fmla="*/ 134 h 234"/>
                <a:gd name="T24" fmla="*/ 77 w 95"/>
                <a:gd name="T25" fmla="*/ 69 h 234"/>
                <a:gd name="T26" fmla="*/ 73 w 95"/>
                <a:gd name="T27" fmla="*/ 69 h 234"/>
                <a:gd name="T28" fmla="*/ 73 w 95"/>
                <a:gd name="T29" fmla="*/ 224 h 234"/>
                <a:gd name="T30" fmla="*/ 62 w 95"/>
                <a:gd name="T31" fmla="*/ 234 h 234"/>
                <a:gd name="T32" fmla="*/ 50 w 95"/>
                <a:gd name="T33" fmla="*/ 224 h 234"/>
                <a:gd name="T34" fmla="*/ 50 w 95"/>
                <a:gd name="T35" fmla="*/ 133 h 234"/>
                <a:gd name="T36" fmla="*/ 45 w 95"/>
                <a:gd name="T37" fmla="*/ 133 h 234"/>
                <a:gd name="T38" fmla="*/ 45 w 95"/>
                <a:gd name="T39" fmla="*/ 224 h 234"/>
                <a:gd name="T40" fmla="*/ 33 w 95"/>
                <a:gd name="T41" fmla="*/ 234 h 234"/>
                <a:gd name="T42" fmla="*/ 22 w 95"/>
                <a:gd name="T43" fmla="*/ 224 h 234"/>
                <a:gd name="T44" fmla="*/ 22 w 95"/>
                <a:gd name="T45" fmla="*/ 69 h 234"/>
                <a:gd name="T46" fmla="*/ 18 w 95"/>
                <a:gd name="T47" fmla="*/ 69 h 234"/>
                <a:gd name="T48" fmla="*/ 18 w 95"/>
                <a:gd name="T49" fmla="*/ 134 h 234"/>
                <a:gd name="T50" fmla="*/ 9 w 95"/>
                <a:gd name="T51" fmla="*/ 143 h 234"/>
                <a:gd name="T52" fmla="*/ 0 w 95"/>
                <a:gd name="T53" fmla="*/ 134 h 234"/>
                <a:gd name="T54" fmla="*/ 0 w 95"/>
                <a:gd name="T55" fmla="*/ 60 h 234"/>
                <a:gd name="T56" fmla="*/ 25 w 95"/>
                <a:gd name="T57" fmla="*/ 42 h 234"/>
                <a:gd name="T58" fmla="*/ 71 w 95"/>
                <a:gd name="T59" fmla="*/ 42 h 234"/>
                <a:gd name="T60" fmla="*/ 95 w 95"/>
                <a:gd name="T61" fmla="*/ 60 h 234"/>
                <a:gd name="T62" fmla="*/ 95 w 95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5" h="234">
                  <a:moveTo>
                    <a:pt x="67" y="19"/>
                  </a:moveTo>
                  <a:cubicBezTo>
                    <a:pt x="67" y="25"/>
                    <a:pt x="65" y="29"/>
                    <a:pt x="61" y="34"/>
                  </a:cubicBezTo>
                  <a:cubicBezTo>
                    <a:pt x="57" y="38"/>
                    <a:pt x="53" y="40"/>
                    <a:pt x="47" y="40"/>
                  </a:cubicBezTo>
                  <a:cubicBezTo>
                    <a:pt x="42" y="40"/>
                    <a:pt x="37" y="38"/>
                    <a:pt x="33" y="34"/>
                  </a:cubicBezTo>
                  <a:cubicBezTo>
                    <a:pt x="30" y="29"/>
                    <a:pt x="28" y="25"/>
                    <a:pt x="28" y="19"/>
                  </a:cubicBezTo>
                  <a:cubicBezTo>
                    <a:pt x="28" y="14"/>
                    <a:pt x="30" y="9"/>
                    <a:pt x="33" y="6"/>
                  </a:cubicBezTo>
                  <a:cubicBezTo>
                    <a:pt x="37" y="2"/>
                    <a:pt x="42" y="0"/>
                    <a:pt x="47" y="0"/>
                  </a:cubicBezTo>
                  <a:cubicBezTo>
                    <a:pt x="53" y="0"/>
                    <a:pt x="57" y="2"/>
                    <a:pt x="61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5" y="134"/>
                  </a:moveTo>
                  <a:cubicBezTo>
                    <a:pt x="95" y="140"/>
                    <a:pt x="92" y="143"/>
                    <a:pt x="86" y="143"/>
                  </a:cubicBezTo>
                  <a:cubicBezTo>
                    <a:pt x="80" y="143"/>
                    <a:pt x="77" y="140"/>
                    <a:pt x="77" y="134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2" y="234"/>
                  </a:cubicBezTo>
                  <a:cubicBezTo>
                    <a:pt x="54" y="234"/>
                    <a:pt x="50" y="231"/>
                    <a:pt x="50" y="224"/>
                  </a:cubicBezTo>
                  <a:cubicBezTo>
                    <a:pt x="50" y="133"/>
                    <a:pt x="50" y="133"/>
                    <a:pt x="50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3" y="234"/>
                  </a:cubicBezTo>
                  <a:cubicBezTo>
                    <a:pt x="26" y="234"/>
                    <a:pt x="22" y="231"/>
                    <a:pt x="22" y="224"/>
                  </a:cubicBezTo>
                  <a:cubicBezTo>
                    <a:pt x="22" y="69"/>
                    <a:pt x="22" y="69"/>
                    <a:pt x="22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5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5" y="48"/>
                    <a:pt x="95" y="60"/>
                  </a:cubicBezTo>
                  <a:lnTo>
                    <a:pt x="95" y="13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556" name="Freeform 23"/>
            <p:cNvSpPr>
              <a:spLocks noEditPoints="1"/>
            </p:cNvSpPr>
            <p:nvPr/>
          </p:nvSpPr>
          <p:spPr bwMode="auto">
            <a:xfrm>
              <a:off x="3682607" y="2030581"/>
              <a:ext cx="277284" cy="679451"/>
            </a:xfrm>
            <a:custGeom>
              <a:avLst/>
              <a:gdLst>
                <a:gd name="T0" fmla="*/ 67 w 96"/>
                <a:gd name="T1" fmla="*/ 19 h 234"/>
                <a:gd name="T2" fmla="*/ 62 w 96"/>
                <a:gd name="T3" fmla="*/ 34 h 234"/>
                <a:gd name="T4" fmla="*/ 48 w 96"/>
                <a:gd name="T5" fmla="*/ 40 h 234"/>
                <a:gd name="T6" fmla="*/ 34 w 96"/>
                <a:gd name="T7" fmla="*/ 34 h 234"/>
                <a:gd name="T8" fmla="*/ 28 w 96"/>
                <a:gd name="T9" fmla="*/ 19 h 234"/>
                <a:gd name="T10" fmla="*/ 34 w 96"/>
                <a:gd name="T11" fmla="*/ 6 h 234"/>
                <a:gd name="T12" fmla="*/ 48 w 96"/>
                <a:gd name="T13" fmla="*/ 0 h 234"/>
                <a:gd name="T14" fmla="*/ 62 w 96"/>
                <a:gd name="T15" fmla="*/ 6 h 234"/>
                <a:gd name="T16" fmla="*/ 67 w 96"/>
                <a:gd name="T17" fmla="*/ 19 h 234"/>
                <a:gd name="T18" fmla="*/ 96 w 96"/>
                <a:gd name="T19" fmla="*/ 134 h 234"/>
                <a:gd name="T20" fmla="*/ 87 w 96"/>
                <a:gd name="T21" fmla="*/ 143 h 234"/>
                <a:gd name="T22" fmla="*/ 78 w 96"/>
                <a:gd name="T23" fmla="*/ 134 h 234"/>
                <a:gd name="T24" fmla="*/ 78 w 96"/>
                <a:gd name="T25" fmla="*/ 69 h 234"/>
                <a:gd name="T26" fmla="*/ 73 w 96"/>
                <a:gd name="T27" fmla="*/ 69 h 234"/>
                <a:gd name="T28" fmla="*/ 73 w 96"/>
                <a:gd name="T29" fmla="*/ 224 h 234"/>
                <a:gd name="T30" fmla="*/ 62 w 96"/>
                <a:gd name="T31" fmla="*/ 234 h 234"/>
                <a:gd name="T32" fmla="*/ 51 w 96"/>
                <a:gd name="T33" fmla="*/ 224 h 234"/>
                <a:gd name="T34" fmla="*/ 51 w 96"/>
                <a:gd name="T35" fmla="*/ 133 h 234"/>
                <a:gd name="T36" fmla="*/ 45 w 96"/>
                <a:gd name="T37" fmla="*/ 133 h 234"/>
                <a:gd name="T38" fmla="*/ 45 w 96"/>
                <a:gd name="T39" fmla="*/ 224 h 234"/>
                <a:gd name="T40" fmla="*/ 34 w 96"/>
                <a:gd name="T41" fmla="*/ 234 h 234"/>
                <a:gd name="T42" fmla="*/ 23 w 96"/>
                <a:gd name="T43" fmla="*/ 224 h 234"/>
                <a:gd name="T44" fmla="*/ 23 w 96"/>
                <a:gd name="T45" fmla="*/ 69 h 234"/>
                <a:gd name="T46" fmla="*/ 18 w 96"/>
                <a:gd name="T47" fmla="*/ 69 h 234"/>
                <a:gd name="T48" fmla="*/ 18 w 96"/>
                <a:gd name="T49" fmla="*/ 134 h 234"/>
                <a:gd name="T50" fmla="*/ 9 w 96"/>
                <a:gd name="T51" fmla="*/ 143 h 234"/>
                <a:gd name="T52" fmla="*/ 0 w 96"/>
                <a:gd name="T53" fmla="*/ 134 h 234"/>
                <a:gd name="T54" fmla="*/ 0 w 96"/>
                <a:gd name="T55" fmla="*/ 60 h 234"/>
                <a:gd name="T56" fmla="*/ 25 w 96"/>
                <a:gd name="T57" fmla="*/ 42 h 234"/>
                <a:gd name="T58" fmla="*/ 71 w 96"/>
                <a:gd name="T59" fmla="*/ 42 h 234"/>
                <a:gd name="T60" fmla="*/ 96 w 96"/>
                <a:gd name="T61" fmla="*/ 60 h 234"/>
                <a:gd name="T62" fmla="*/ 96 w 96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6" h="234">
                  <a:moveTo>
                    <a:pt x="67" y="19"/>
                  </a:moveTo>
                  <a:cubicBezTo>
                    <a:pt x="67" y="25"/>
                    <a:pt x="66" y="29"/>
                    <a:pt x="62" y="34"/>
                  </a:cubicBezTo>
                  <a:cubicBezTo>
                    <a:pt x="58" y="38"/>
                    <a:pt x="53" y="40"/>
                    <a:pt x="48" y="40"/>
                  </a:cubicBezTo>
                  <a:cubicBezTo>
                    <a:pt x="42" y="40"/>
                    <a:pt x="38" y="38"/>
                    <a:pt x="34" y="34"/>
                  </a:cubicBezTo>
                  <a:cubicBezTo>
                    <a:pt x="30" y="29"/>
                    <a:pt x="28" y="25"/>
                    <a:pt x="28" y="19"/>
                  </a:cubicBezTo>
                  <a:cubicBezTo>
                    <a:pt x="28" y="14"/>
                    <a:pt x="30" y="9"/>
                    <a:pt x="34" y="6"/>
                  </a:cubicBezTo>
                  <a:cubicBezTo>
                    <a:pt x="38" y="2"/>
                    <a:pt x="42" y="0"/>
                    <a:pt x="48" y="0"/>
                  </a:cubicBezTo>
                  <a:cubicBezTo>
                    <a:pt x="53" y="0"/>
                    <a:pt x="58" y="2"/>
                    <a:pt x="62" y="6"/>
                  </a:cubicBezTo>
                  <a:cubicBezTo>
                    <a:pt x="66" y="9"/>
                    <a:pt x="67" y="14"/>
                    <a:pt x="67" y="19"/>
                  </a:cubicBezTo>
                  <a:close/>
                  <a:moveTo>
                    <a:pt x="96" y="134"/>
                  </a:moveTo>
                  <a:cubicBezTo>
                    <a:pt x="96" y="140"/>
                    <a:pt x="93" y="143"/>
                    <a:pt x="87" y="143"/>
                  </a:cubicBezTo>
                  <a:cubicBezTo>
                    <a:pt x="81" y="143"/>
                    <a:pt x="78" y="140"/>
                    <a:pt x="78" y="134"/>
                  </a:cubicBezTo>
                  <a:cubicBezTo>
                    <a:pt x="78" y="69"/>
                    <a:pt x="78" y="69"/>
                    <a:pt x="78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2" y="234"/>
                  </a:cubicBezTo>
                  <a:cubicBezTo>
                    <a:pt x="54" y="234"/>
                    <a:pt x="51" y="231"/>
                    <a:pt x="51" y="224"/>
                  </a:cubicBezTo>
                  <a:cubicBezTo>
                    <a:pt x="51" y="133"/>
                    <a:pt x="51" y="133"/>
                    <a:pt x="51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4" y="234"/>
                  </a:cubicBezTo>
                  <a:cubicBezTo>
                    <a:pt x="26" y="234"/>
                    <a:pt x="23" y="231"/>
                    <a:pt x="23" y="224"/>
                  </a:cubicBezTo>
                  <a:cubicBezTo>
                    <a:pt x="23" y="69"/>
                    <a:pt x="23" y="69"/>
                    <a:pt x="23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5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6" y="48"/>
                    <a:pt x="96" y="60"/>
                  </a:cubicBezTo>
                  <a:lnTo>
                    <a:pt x="96" y="13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557" name="Freeform 5"/>
            <p:cNvSpPr>
              <a:spLocks noEditPoints="1"/>
            </p:cNvSpPr>
            <p:nvPr/>
          </p:nvSpPr>
          <p:spPr bwMode="auto">
            <a:xfrm>
              <a:off x="5170623" y="2030581"/>
              <a:ext cx="277284" cy="679451"/>
            </a:xfrm>
            <a:custGeom>
              <a:avLst/>
              <a:gdLst>
                <a:gd name="T0" fmla="*/ 67 w 95"/>
                <a:gd name="T1" fmla="*/ 19 h 234"/>
                <a:gd name="T2" fmla="*/ 61 w 95"/>
                <a:gd name="T3" fmla="*/ 34 h 234"/>
                <a:gd name="T4" fmla="*/ 47 w 95"/>
                <a:gd name="T5" fmla="*/ 40 h 234"/>
                <a:gd name="T6" fmla="*/ 33 w 95"/>
                <a:gd name="T7" fmla="*/ 34 h 234"/>
                <a:gd name="T8" fmla="*/ 28 w 95"/>
                <a:gd name="T9" fmla="*/ 19 h 234"/>
                <a:gd name="T10" fmla="*/ 33 w 95"/>
                <a:gd name="T11" fmla="*/ 6 h 234"/>
                <a:gd name="T12" fmla="*/ 47 w 95"/>
                <a:gd name="T13" fmla="*/ 0 h 234"/>
                <a:gd name="T14" fmla="*/ 61 w 95"/>
                <a:gd name="T15" fmla="*/ 6 h 234"/>
                <a:gd name="T16" fmla="*/ 67 w 95"/>
                <a:gd name="T17" fmla="*/ 19 h 234"/>
                <a:gd name="T18" fmla="*/ 95 w 95"/>
                <a:gd name="T19" fmla="*/ 134 h 234"/>
                <a:gd name="T20" fmla="*/ 86 w 95"/>
                <a:gd name="T21" fmla="*/ 143 h 234"/>
                <a:gd name="T22" fmla="*/ 77 w 95"/>
                <a:gd name="T23" fmla="*/ 134 h 234"/>
                <a:gd name="T24" fmla="*/ 77 w 95"/>
                <a:gd name="T25" fmla="*/ 69 h 234"/>
                <a:gd name="T26" fmla="*/ 73 w 95"/>
                <a:gd name="T27" fmla="*/ 69 h 234"/>
                <a:gd name="T28" fmla="*/ 73 w 95"/>
                <a:gd name="T29" fmla="*/ 224 h 234"/>
                <a:gd name="T30" fmla="*/ 62 w 95"/>
                <a:gd name="T31" fmla="*/ 234 h 234"/>
                <a:gd name="T32" fmla="*/ 50 w 95"/>
                <a:gd name="T33" fmla="*/ 224 h 234"/>
                <a:gd name="T34" fmla="*/ 50 w 95"/>
                <a:gd name="T35" fmla="*/ 133 h 234"/>
                <a:gd name="T36" fmla="*/ 45 w 95"/>
                <a:gd name="T37" fmla="*/ 133 h 234"/>
                <a:gd name="T38" fmla="*/ 45 w 95"/>
                <a:gd name="T39" fmla="*/ 224 h 234"/>
                <a:gd name="T40" fmla="*/ 33 w 95"/>
                <a:gd name="T41" fmla="*/ 234 h 234"/>
                <a:gd name="T42" fmla="*/ 22 w 95"/>
                <a:gd name="T43" fmla="*/ 224 h 234"/>
                <a:gd name="T44" fmla="*/ 22 w 95"/>
                <a:gd name="T45" fmla="*/ 69 h 234"/>
                <a:gd name="T46" fmla="*/ 18 w 95"/>
                <a:gd name="T47" fmla="*/ 69 h 234"/>
                <a:gd name="T48" fmla="*/ 18 w 95"/>
                <a:gd name="T49" fmla="*/ 134 h 234"/>
                <a:gd name="T50" fmla="*/ 9 w 95"/>
                <a:gd name="T51" fmla="*/ 143 h 234"/>
                <a:gd name="T52" fmla="*/ 0 w 95"/>
                <a:gd name="T53" fmla="*/ 134 h 234"/>
                <a:gd name="T54" fmla="*/ 0 w 95"/>
                <a:gd name="T55" fmla="*/ 60 h 234"/>
                <a:gd name="T56" fmla="*/ 24 w 95"/>
                <a:gd name="T57" fmla="*/ 42 h 234"/>
                <a:gd name="T58" fmla="*/ 71 w 95"/>
                <a:gd name="T59" fmla="*/ 42 h 234"/>
                <a:gd name="T60" fmla="*/ 95 w 95"/>
                <a:gd name="T61" fmla="*/ 60 h 234"/>
                <a:gd name="T62" fmla="*/ 95 w 95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5" h="234">
                  <a:moveTo>
                    <a:pt x="67" y="19"/>
                  </a:moveTo>
                  <a:cubicBezTo>
                    <a:pt x="67" y="25"/>
                    <a:pt x="65" y="29"/>
                    <a:pt x="61" y="34"/>
                  </a:cubicBezTo>
                  <a:cubicBezTo>
                    <a:pt x="57" y="38"/>
                    <a:pt x="53" y="40"/>
                    <a:pt x="47" y="40"/>
                  </a:cubicBezTo>
                  <a:cubicBezTo>
                    <a:pt x="42" y="40"/>
                    <a:pt x="37" y="38"/>
                    <a:pt x="33" y="34"/>
                  </a:cubicBezTo>
                  <a:cubicBezTo>
                    <a:pt x="29" y="29"/>
                    <a:pt x="28" y="25"/>
                    <a:pt x="28" y="19"/>
                  </a:cubicBezTo>
                  <a:cubicBezTo>
                    <a:pt x="28" y="14"/>
                    <a:pt x="29" y="9"/>
                    <a:pt x="33" y="6"/>
                  </a:cubicBezTo>
                  <a:cubicBezTo>
                    <a:pt x="37" y="2"/>
                    <a:pt x="42" y="0"/>
                    <a:pt x="47" y="0"/>
                  </a:cubicBezTo>
                  <a:cubicBezTo>
                    <a:pt x="53" y="0"/>
                    <a:pt x="57" y="2"/>
                    <a:pt x="61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5" y="134"/>
                  </a:moveTo>
                  <a:cubicBezTo>
                    <a:pt x="95" y="140"/>
                    <a:pt x="92" y="143"/>
                    <a:pt x="86" y="143"/>
                  </a:cubicBezTo>
                  <a:cubicBezTo>
                    <a:pt x="80" y="143"/>
                    <a:pt x="77" y="140"/>
                    <a:pt x="77" y="134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2" y="234"/>
                  </a:cubicBezTo>
                  <a:cubicBezTo>
                    <a:pt x="54" y="234"/>
                    <a:pt x="50" y="231"/>
                    <a:pt x="50" y="224"/>
                  </a:cubicBezTo>
                  <a:cubicBezTo>
                    <a:pt x="50" y="133"/>
                    <a:pt x="50" y="133"/>
                    <a:pt x="50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3" y="234"/>
                  </a:cubicBezTo>
                  <a:cubicBezTo>
                    <a:pt x="26" y="234"/>
                    <a:pt x="22" y="231"/>
                    <a:pt x="22" y="224"/>
                  </a:cubicBezTo>
                  <a:cubicBezTo>
                    <a:pt x="22" y="69"/>
                    <a:pt x="22" y="69"/>
                    <a:pt x="22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4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5" y="48"/>
                    <a:pt x="95" y="60"/>
                  </a:cubicBezTo>
                  <a:lnTo>
                    <a:pt x="95" y="13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558" name="Freeform 7"/>
            <p:cNvSpPr>
              <a:spLocks noEditPoints="1"/>
            </p:cNvSpPr>
            <p:nvPr/>
          </p:nvSpPr>
          <p:spPr bwMode="auto">
            <a:xfrm>
              <a:off x="6341139" y="2030581"/>
              <a:ext cx="277284" cy="679451"/>
            </a:xfrm>
            <a:custGeom>
              <a:avLst/>
              <a:gdLst>
                <a:gd name="T0" fmla="*/ 68 w 96"/>
                <a:gd name="T1" fmla="*/ 19 h 234"/>
                <a:gd name="T2" fmla="*/ 62 w 96"/>
                <a:gd name="T3" fmla="*/ 34 h 234"/>
                <a:gd name="T4" fmla="*/ 48 w 96"/>
                <a:gd name="T5" fmla="*/ 40 h 234"/>
                <a:gd name="T6" fmla="*/ 34 w 96"/>
                <a:gd name="T7" fmla="*/ 34 h 234"/>
                <a:gd name="T8" fmla="*/ 28 w 96"/>
                <a:gd name="T9" fmla="*/ 19 h 234"/>
                <a:gd name="T10" fmla="*/ 34 w 96"/>
                <a:gd name="T11" fmla="*/ 6 h 234"/>
                <a:gd name="T12" fmla="*/ 48 w 96"/>
                <a:gd name="T13" fmla="*/ 0 h 234"/>
                <a:gd name="T14" fmla="*/ 62 w 96"/>
                <a:gd name="T15" fmla="*/ 6 h 234"/>
                <a:gd name="T16" fmla="*/ 68 w 96"/>
                <a:gd name="T17" fmla="*/ 19 h 234"/>
                <a:gd name="T18" fmla="*/ 96 w 96"/>
                <a:gd name="T19" fmla="*/ 134 h 234"/>
                <a:gd name="T20" fmla="*/ 87 w 96"/>
                <a:gd name="T21" fmla="*/ 143 h 234"/>
                <a:gd name="T22" fmla="*/ 78 w 96"/>
                <a:gd name="T23" fmla="*/ 134 h 234"/>
                <a:gd name="T24" fmla="*/ 78 w 96"/>
                <a:gd name="T25" fmla="*/ 69 h 234"/>
                <a:gd name="T26" fmla="*/ 73 w 96"/>
                <a:gd name="T27" fmla="*/ 69 h 234"/>
                <a:gd name="T28" fmla="*/ 73 w 96"/>
                <a:gd name="T29" fmla="*/ 224 h 234"/>
                <a:gd name="T30" fmla="*/ 62 w 96"/>
                <a:gd name="T31" fmla="*/ 234 h 234"/>
                <a:gd name="T32" fmla="*/ 51 w 96"/>
                <a:gd name="T33" fmla="*/ 224 h 234"/>
                <a:gd name="T34" fmla="*/ 51 w 96"/>
                <a:gd name="T35" fmla="*/ 133 h 234"/>
                <a:gd name="T36" fmla="*/ 45 w 96"/>
                <a:gd name="T37" fmla="*/ 133 h 234"/>
                <a:gd name="T38" fmla="*/ 45 w 96"/>
                <a:gd name="T39" fmla="*/ 224 h 234"/>
                <a:gd name="T40" fmla="*/ 34 w 96"/>
                <a:gd name="T41" fmla="*/ 234 h 234"/>
                <a:gd name="T42" fmla="*/ 23 w 96"/>
                <a:gd name="T43" fmla="*/ 224 h 234"/>
                <a:gd name="T44" fmla="*/ 23 w 96"/>
                <a:gd name="T45" fmla="*/ 69 h 234"/>
                <a:gd name="T46" fmla="*/ 19 w 96"/>
                <a:gd name="T47" fmla="*/ 69 h 234"/>
                <a:gd name="T48" fmla="*/ 19 w 96"/>
                <a:gd name="T49" fmla="*/ 134 h 234"/>
                <a:gd name="T50" fmla="*/ 9 w 96"/>
                <a:gd name="T51" fmla="*/ 143 h 234"/>
                <a:gd name="T52" fmla="*/ 0 w 96"/>
                <a:gd name="T53" fmla="*/ 134 h 234"/>
                <a:gd name="T54" fmla="*/ 0 w 96"/>
                <a:gd name="T55" fmla="*/ 60 h 234"/>
                <a:gd name="T56" fmla="*/ 25 w 96"/>
                <a:gd name="T57" fmla="*/ 42 h 234"/>
                <a:gd name="T58" fmla="*/ 71 w 96"/>
                <a:gd name="T59" fmla="*/ 42 h 234"/>
                <a:gd name="T60" fmla="*/ 96 w 96"/>
                <a:gd name="T61" fmla="*/ 60 h 234"/>
                <a:gd name="T62" fmla="*/ 96 w 96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6" h="234">
                  <a:moveTo>
                    <a:pt x="68" y="19"/>
                  </a:moveTo>
                  <a:cubicBezTo>
                    <a:pt x="68" y="25"/>
                    <a:pt x="66" y="29"/>
                    <a:pt x="62" y="34"/>
                  </a:cubicBezTo>
                  <a:cubicBezTo>
                    <a:pt x="58" y="38"/>
                    <a:pt x="53" y="40"/>
                    <a:pt x="48" y="40"/>
                  </a:cubicBezTo>
                  <a:cubicBezTo>
                    <a:pt x="43" y="40"/>
                    <a:pt x="38" y="38"/>
                    <a:pt x="34" y="34"/>
                  </a:cubicBezTo>
                  <a:cubicBezTo>
                    <a:pt x="30" y="29"/>
                    <a:pt x="28" y="25"/>
                    <a:pt x="28" y="19"/>
                  </a:cubicBezTo>
                  <a:cubicBezTo>
                    <a:pt x="28" y="14"/>
                    <a:pt x="30" y="9"/>
                    <a:pt x="34" y="6"/>
                  </a:cubicBezTo>
                  <a:cubicBezTo>
                    <a:pt x="38" y="2"/>
                    <a:pt x="43" y="0"/>
                    <a:pt x="48" y="0"/>
                  </a:cubicBezTo>
                  <a:cubicBezTo>
                    <a:pt x="53" y="0"/>
                    <a:pt x="58" y="2"/>
                    <a:pt x="62" y="6"/>
                  </a:cubicBezTo>
                  <a:cubicBezTo>
                    <a:pt x="66" y="9"/>
                    <a:pt x="68" y="14"/>
                    <a:pt x="68" y="19"/>
                  </a:cubicBezTo>
                  <a:close/>
                  <a:moveTo>
                    <a:pt x="96" y="134"/>
                  </a:moveTo>
                  <a:cubicBezTo>
                    <a:pt x="96" y="140"/>
                    <a:pt x="93" y="143"/>
                    <a:pt x="87" y="143"/>
                  </a:cubicBezTo>
                  <a:cubicBezTo>
                    <a:pt x="81" y="143"/>
                    <a:pt x="78" y="140"/>
                    <a:pt x="78" y="134"/>
                  </a:cubicBezTo>
                  <a:cubicBezTo>
                    <a:pt x="78" y="69"/>
                    <a:pt x="78" y="69"/>
                    <a:pt x="78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70" y="234"/>
                    <a:pt x="62" y="234"/>
                  </a:cubicBezTo>
                  <a:cubicBezTo>
                    <a:pt x="55" y="234"/>
                    <a:pt x="51" y="231"/>
                    <a:pt x="51" y="224"/>
                  </a:cubicBezTo>
                  <a:cubicBezTo>
                    <a:pt x="51" y="133"/>
                    <a:pt x="51" y="133"/>
                    <a:pt x="51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2" y="234"/>
                    <a:pt x="34" y="234"/>
                  </a:cubicBezTo>
                  <a:cubicBezTo>
                    <a:pt x="27" y="234"/>
                    <a:pt x="23" y="231"/>
                    <a:pt x="23" y="224"/>
                  </a:cubicBezTo>
                  <a:cubicBezTo>
                    <a:pt x="23" y="69"/>
                    <a:pt x="23" y="69"/>
                    <a:pt x="23" y="69"/>
                  </a:cubicBezTo>
                  <a:cubicBezTo>
                    <a:pt x="19" y="69"/>
                    <a:pt x="19" y="69"/>
                    <a:pt x="19" y="69"/>
                  </a:cubicBezTo>
                  <a:cubicBezTo>
                    <a:pt x="19" y="134"/>
                    <a:pt x="19" y="134"/>
                    <a:pt x="19" y="134"/>
                  </a:cubicBezTo>
                  <a:cubicBezTo>
                    <a:pt x="19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9" y="42"/>
                    <a:pt x="25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8" y="42"/>
                    <a:pt x="96" y="48"/>
                    <a:pt x="96" y="60"/>
                  </a:cubicBezTo>
                  <a:lnTo>
                    <a:pt x="96" y="13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559" name="Freeform 9"/>
            <p:cNvSpPr>
              <a:spLocks noEditPoints="1"/>
            </p:cNvSpPr>
            <p:nvPr/>
          </p:nvSpPr>
          <p:spPr bwMode="auto">
            <a:xfrm>
              <a:off x="5759056" y="2030581"/>
              <a:ext cx="275167" cy="679451"/>
            </a:xfrm>
            <a:custGeom>
              <a:avLst/>
              <a:gdLst>
                <a:gd name="T0" fmla="*/ 67 w 95"/>
                <a:gd name="T1" fmla="*/ 19 h 234"/>
                <a:gd name="T2" fmla="*/ 61 w 95"/>
                <a:gd name="T3" fmla="*/ 34 h 234"/>
                <a:gd name="T4" fmla="*/ 47 w 95"/>
                <a:gd name="T5" fmla="*/ 40 h 234"/>
                <a:gd name="T6" fmla="*/ 33 w 95"/>
                <a:gd name="T7" fmla="*/ 34 h 234"/>
                <a:gd name="T8" fmla="*/ 27 w 95"/>
                <a:gd name="T9" fmla="*/ 19 h 234"/>
                <a:gd name="T10" fmla="*/ 33 w 95"/>
                <a:gd name="T11" fmla="*/ 6 h 234"/>
                <a:gd name="T12" fmla="*/ 47 w 95"/>
                <a:gd name="T13" fmla="*/ 0 h 234"/>
                <a:gd name="T14" fmla="*/ 61 w 95"/>
                <a:gd name="T15" fmla="*/ 6 h 234"/>
                <a:gd name="T16" fmla="*/ 67 w 95"/>
                <a:gd name="T17" fmla="*/ 19 h 234"/>
                <a:gd name="T18" fmla="*/ 95 w 95"/>
                <a:gd name="T19" fmla="*/ 134 h 234"/>
                <a:gd name="T20" fmla="*/ 86 w 95"/>
                <a:gd name="T21" fmla="*/ 143 h 234"/>
                <a:gd name="T22" fmla="*/ 77 w 95"/>
                <a:gd name="T23" fmla="*/ 134 h 234"/>
                <a:gd name="T24" fmla="*/ 77 w 95"/>
                <a:gd name="T25" fmla="*/ 69 h 234"/>
                <a:gd name="T26" fmla="*/ 73 w 95"/>
                <a:gd name="T27" fmla="*/ 69 h 234"/>
                <a:gd name="T28" fmla="*/ 73 w 95"/>
                <a:gd name="T29" fmla="*/ 224 h 234"/>
                <a:gd name="T30" fmla="*/ 61 w 95"/>
                <a:gd name="T31" fmla="*/ 234 h 234"/>
                <a:gd name="T32" fmla="*/ 50 w 95"/>
                <a:gd name="T33" fmla="*/ 224 h 234"/>
                <a:gd name="T34" fmla="*/ 50 w 95"/>
                <a:gd name="T35" fmla="*/ 133 h 234"/>
                <a:gd name="T36" fmla="*/ 45 w 95"/>
                <a:gd name="T37" fmla="*/ 133 h 234"/>
                <a:gd name="T38" fmla="*/ 45 w 95"/>
                <a:gd name="T39" fmla="*/ 224 h 234"/>
                <a:gd name="T40" fmla="*/ 33 w 95"/>
                <a:gd name="T41" fmla="*/ 234 h 234"/>
                <a:gd name="T42" fmla="*/ 22 w 95"/>
                <a:gd name="T43" fmla="*/ 224 h 234"/>
                <a:gd name="T44" fmla="*/ 22 w 95"/>
                <a:gd name="T45" fmla="*/ 69 h 234"/>
                <a:gd name="T46" fmla="*/ 18 w 95"/>
                <a:gd name="T47" fmla="*/ 69 h 234"/>
                <a:gd name="T48" fmla="*/ 18 w 95"/>
                <a:gd name="T49" fmla="*/ 134 h 234"/>
                <a:gd name="T50" fmla="*/ 9 w 95"/>
                <a:gd name="T51" fmla="*/ 143 h 234"/>
                <a:gd name="T52" fmla="*/ 0 w 95"/>
                <a:gd name="T53" fmla="*/ 134 h 234"/>
                <a:gd name="T54" fmla="*/ 0 w 95"/>
                <a:gd name="T55" fmla="*/ 60 h 234"/>
                <a:gd name="T56" fmla="*/ 24 w 95"/>
                <a:gd name="T57" fmla="*/ 42 h 234"/>
                <a:gd name="T58" fmla="*/ 71 w 95"/>
                <a:gd name="T59" fmla="*/ 42 h 234"/>
                <a:gd name="T60" fmla="*/ 95 w 95"/>
                <a:gd name="T61" fmla="*/ 60 h 234"/>
                <a:gd name="T62" fmla="*/ 95 w 95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5" h="234">
                  <a:moveTo>
                    <a:pt x="67" y="19"/>
                  </a:moveTo>
                  <a:cubicBezTo>
                    <a:pt x="67" y="25"/>
                    <a:pt x="65" y="29"/>
                    <a:pt x="61" y="34"/>
                  </a:cubicBezTo>
                  <a:cubicBezTo>
                    <a:pt x="57" y="38"/>
                    <a:pt x="53" y="40"/>
                    <a:pt x="47" y="40"/>
                  </a:cubicBezTo>
                  <a:cubicBezTo>
                    <a:pt x="42" y="40"/>
                    <a:pt x="37" y="38"/>
                    <a:pt x="33" y="34"/>
                  </a:cubicBezTo>
                  <a:cubicBezTo>
                    <a:pt x="29" y="29"/>
                    <a:pt x="27" y="25"/>
                    <a:pt x="27" y="19"/>
                  </a:cubicBezTo>
                  <a:cubicBezTo>
                    <a:pt x="27" y="14"/>
                    <a:pt x="29" y="9"/>
                    <a:pt x="33" y="6"/>
                  </a:cubicBezTo>
                  <a:cubicBezTo>
                    <a:pt x="37" y="2"/>
                    <a:pt x="42" y="0"/>
                    <a:pt x="47" y="0"/>
                  </a:cubicBezTo>
                  <a:cubicBezTo>
                    <a:pt x="53" y="0"/>
                    <a:pt x="57" y="2"/>
                    <a:pt x="61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5" y="134"/>
                  </a:moveTo>
                  <a:cubicBezTo>
                    <a:pt x="95" y="140"/>
                    <a:pt x="92" y="143"/>
                    <a:pt x="86" y="143"/>
                  </a:cubicBezTo>
                  <a:cubicBezTo>
                    <a:pt x="80" y="143"/>
                    <a:pt x="77" y="140"/>
                    <a:pt x="77" y="134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1" y="234"/>
                  </a:cubicBezTo>
                  <a:cubicBezTo>
                    <a:pt x="54" y="234"/>
                    <a:pt x="50" y="231"/>
                    <a:pt x="50" y="224"/>
                  </a:cubicBezTo>
                  <a:cubicBezTo>
                    <a:pt x="50" y="133"/>
                    <a:pt x="50" y="133"/>
                    <a:pt x="50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3" y="234"/>
                  </a:cubicBezTo>
                  <a:cubicBezTo>
                    <a:pt x="26" y="234"/>
                    <a:pt x="22" y="231"/>
                    <a:pt x="22" y="224"/>
                  </a:cubicBezTo>
                  <a:cubicBezTo>
                    <a:pt x="22" y="69"/>
                    <a:pt x="22" y="69"/>
                    <a:pt x="22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4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5" y="48"/>
                    <a:pt x="95" y="60"/>
                  </a:cubicBezTo>
                  <a:lnTo>
                    <a:pt x="95" y="13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560" name="Freeform 15"/>
            <p:cNvSpPr>
              <a:spLocks noEditPoints="1"/>
            </p:cNvSpPr>
            <p:nvPr/>
          </p:nvSpPr>
          <p:spPr bwMode="auto">
            <a:xfrm>
              <a:off x="5466956" y="2030581"/>
              <a:ext cx="279400" cy="679451"/>
            </a:xfrm>
            <a:custGeom>
              <a:avLst/>
              <a:gdLst>
                <a:gd name="T0" fmla="*/ 67 w 96"/>
                <a:gd name="T1" fmla="*/ 19 h 234"/>
                <a:gd name="T2" fmla="*/ 62 w 96"/>
                <a:gd name="T3" fmla="*/ 34 h 234"/>
                <a:gd name="T4" fmla="*/ 48 w 96"/>
                <a:gd name="T5" fmla="*/ 40 h 234"/>
                <a:gd name="T6" fmla="*/ 34 w 96"/>
                <a:gd name="T7" fmla="*/ 34 h 234"/>
                <a:gd name="T8" fmla="*/ 28 w 96"/>
                <a:gd name="T9" fmla="*/ 19 h 234"/>
                <a:gd name="T10" fmla="*/ 34 w 96"/>
                <a:gd name="T11" fmla="*/ 6 h 234"/>
                <a:gd name="T12" fmla="*/ 48 w 96"/>
                <a:gd name="T13" fmla="*/ 0 h 234"/>
                <a:gd name="T14" fmla="*/ 62 w 96"/>
                <a:gd name="T15" fmla="*/ 6 h 234"/>
                <a:gd name="T16" fmla="*/ 67 w 96"/>
                <a:gd name="T17" fmla="*/ 19 h 234"/>
                <a:gd name="T18" fmla="*/ 96 w 96"/>
                <a:gd name="T19" fmla="*/ 134 h 234"/>
                <a:gd name="T20" fmla="*/ 87 w 96"/>
                <a:gd name="T21" fmla="*/ 143 h 234"/>
                <a:gd name="T22" fmla="*/ 78 w 96"/>
                <a:gd name="T23" fmla="*/ 134 h 234"/>
                <a:gd name="T24" fmla="*/ 78 w 96"/>
                <a:gd name="T25" fmla="*/ 69 h 234"/>
                <a:gd name="T26" fmla="*/ 73 w 96"/>
                <a:gd name="T27" fmla="*/ 69 h 234"/>
                <a:gd name="T28" fmla="*/ 73 w 96"/>
                <a:gd name="T29" fmla="*/ 224 h 234"/>
                <a:gd name="T30" fmla="*/ 62 w 96"/>
                <a:gd name="T31" fmla="*/ 234 h 234"/>
                <a:gd name="T32" fmla="*/ 51 w 96"/>
                <a:gd name="T33" fmla="*/ 224 h 234"/>
                <a:gd name="T34" fmla="*/ 51 w 96"/>
                <a:gd name="T35" fmla="*/ 133 h 234"/>
                <a:gd name="T36" fmla="*/ 45 w 96"/>
                <a:gd name="T37" fmla="*/ 133 h 234"/>
                <a:gd name="T38" fmla="*/ 45 w 96"/>
                <a:gd name="T39" fmla="*/ 224 h 234"/>
                <a:gd name="T40" fmla="*/ 34 w 96"/>
                <a:gd name="T41" fmla="*/ 234 h 234"/>
                <a:gd name="T42" fmla="*/ 23 w 96"/>
                <a:gd name="T43" fmla="*/ 224 h 234"/>
                <a:gd name="T44" fmla="*/ 23 w 96"/>
                <a:gd name="T45" fmla="*/ 69 h 234"/>
                <a:gd name="T46" fmla="*/ 18 w 96"/>
                <a:gd name="T47" fmla="*/ 69 h 234"/>
                <a:gd name="T48" fmla="*/ 18 w 96"/>
                <a:gd name="T49" fmla="*/ 134 h 234"/>
                <a:gd name="T50" fmla="*/ 9 w 96"/>
                <a:gd name="T51" fmla="*/ 143 h 234"/>
                <a:gd name="T52" fmla="*/ 0 w 96"/>
                <a:gd name="T53" fmla="*/ 134 h 234"/>
                <a:gd name="T54" fmla="*/ 0 w 96"/>
                <a:gd name="T55" fmla="*/ 60 h 234"/>
                <a:gd name="T56" fmla="*/ 25 w 96"/>
                <a:gd name="T57" fmla="*/ 42 h 234"/>
                <a:gd name="T58" fmla="*/ 71 w 96"/>
                <a:gd name="T59" fmla="*/ 42 h 234"/>
                <a:gd name="T60" fmla="*/ 96 w 96"/>
                <a:gd name="T61" fmla="*/ 60 h 234"/>
                <a:gd name="T62" fmla="*/ 96 w 96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6" h="234">
                  <a:moveTo>
                    <a:pt x="67" y="19"/>
                  </a:moveTo>
                  <a:cubicBezTo>
                    <a:pt x="67" y="25"/>
                    <a:pt x="65" y="29"/>
                    <a:pt x="62" y="34"/>
                  </a:cubicBezTo>
                  <a:cubicBezTo>
                    <a:pt x="58" y="38"/>
                    <a:pt x="53" y="40"/>
                    <a:pt x="48" y="40"/>
                  </a:cubicBezTo>
                  <a:cubicBezTo>
                    <a:pt x="42" y="40"/>
                    <a:pt x="38" y="38"/>
                    <a:pt x="34" y="34"/>
                  </a:cubicBezTo>
                  <a:cubicBezTo>
                    <a:pt x="30" y="29"/>
                    <a:pt x="28" y="25"/>
                    <a:pt x="28" y="19"/>
                  </a:cubicBezTo>
                  <a:cubicBezTo>
                    <a:pt x="28" y="14"/>
                    <a:pt x="30" y="9"/>
                    <a:pt x="34" y="6"/>
                  </a:cubicBezTo>
                  <a:cubicBezTo>
                    <a:pt x="38" y="2"/>
                    <a:pt x="42" y="0"/>
                    <a:pt x="48" y="0"/>
                  </a:cubicBezTo>
                  <a:cubicBezTo>
                    <a:pt x="53" y="0"/>
                    <a:pt x="58" y="2"/>
                    <a:pt x="62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6" y="134"/>
                  </a:moveTo>
                  <a:cubicBezTo>
                    <a:pt x="96" y="140"/>
                    <a:pt x="93" y="143"/>
                    <a:pt x="87" y="143"/>
                  </a:cubicBezTo>
                  <a:cubicBezTo>
                    <a:pt x="81" y="143"/>
                    <a:pt x="78" y="140"/>
                    <a:pt x="78" y="134"/>
                  </a:cubicBezTo>
                  <a:cubicBezTo>
                    <a:pt x="78" y="69"/>
                    <a:pt x="78" y="69"/>
                    <a:pt x="78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2" y="234"/>
                  </a:cubicBezTo>
                  <a:cubicBezTo>
                    <a:pt x="54" y="234"/>
                    <a:pt x="51" y="231"/>
                    <a:pt x="51" y="224"/>
                  </a:cubicBezTo>
                  <a:cubicBezTo>
                    <a:pt x="51" y="133"/>
                    <a:pt x="51" y="133"/>
                    <a:pt x="51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4" y="234"/>
                  </a:cubicBezTo>
                  <a:cubicBezTo>
                    <a:pt x="26" y="234"/>
                    <a:pt x="23" y="231"/>
                    <a:pt x="23" y="224"/>
                  </a:cubicBezTo>
                  <a:cubicBezTo>
                    <a:pt x="23" y="69"/>
                    <a:pt x="23" y="69"/>
                    <a:pt x="23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5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6" y="48"/>
                    <a:pt x="96" y="60"/>
                  </a:cubicBezTo>
                  <a:lnTo>
                    <a:pt x="96" y="13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561" name="Freeform 17"/>
            <p:cNvSpPr>
              <a:spLocks noEditPoints="1"/>
            </p:cNvSpPr>
            <p:nvPr/>
          </p:nvSpPr>
          <p:spPr bwMode="auto">
            <a:xfrm>
              <a:off x="6639589" y="2030581"/>
              <a:ext cx="275167" cy="679451"/>
            </a:xfrm>
            <a:custGeom>
              <a:avLst/>
              <a:gdLst>
                <a:gd name="T0" fmla="*/ 67 w 95"/>
                <a:gd name="T1" fmla="*/ 19 h 234"/>
                <a:gd name="T2" fmla="*/ 61 w 95"/>
                <a:gd name="T3" fmla="*/ 34 h 234"/>
                <a:gd name="T4" fmla="*/ 47 w 95"/>
                <a:gd name="T5" fmla="*/ 40 h 234"/>
                <a:gd name="T6" fmla="*/ 34 w 95"/>
                <a:gd name="T7" fmla="*/ 34 h 234"/>
                <a:gd name="T8" fmla="*/ 28 w 95"/>
                <a:gd name="T9" fmla="*/ 19 h 234"/>
                <a:gd name="T10" fmla="*/ 33 w 95"/>
                <a:gd name="T11" fmla="*/ 6 h 234"/>
                <a:gd name="T12" fmla="*/ 47 w 95"/>
                <a:gd name="T13" fmla="*/ 0 h 234"/>
                <a:gd name="T14" fmla="*/ 61 w 95"/>
                <a:gd name="T15" fmla="*/ 6 h 234"/>
                <a:gd name="T16" fmla="*/ 67 w 95"/>
                <a:gd name="T17" fmla="*/ 19 h 234"/>
                <a:gd name="T18" fmla="*/ 95 w 95"/>
                <a:gd name="T19" fmla="*/ 134 h 234"/>
                <a:gd name="T20" fmla="*/ 86 w 95"/>
                <a:gd name="T21" fmla="*/ 143 h 234"/>
                <a:gd name="T22" fmla="*/ 77 w 95"/>
                <a:gd name="T23" fmla="*/ 134 h 234"/>
                <a:gd name="T24" fmla="*/ 77 w 95"/>
                <a:gd name="T25" fmla="*/ 69 h 234"/>
                <a:gd name="T26" fmla="*/ 73 w 95"/>
                <a:gd name="T27" fmla="*/ 69 h 234"/>
                <a:gd name="T28" fmla="*/ 73 w 95"/>
                <a:gd name="T29" fmla="*/ 224 h 234"/>
                <a:gd name="T30" fmla="*/ 62 w 95"/>
                <a:gd name="T31" fmla="*/ 234 h 234"/>
                <a:gd name="T32" fmla="*/ 51 w 95"/>
                <a:gd name="T33" fmla="*/ 224 h 234"/>
                <a:gd name="T34" fmla="*/ 51 w 95"/>
                <a:gd name="T35" fmla="*/ 133 h 234"/>
                <a:gd name="T36" fmla="*/ 45 w 95"/>
                <a:gd name="T37" fmla="*/ 133 h 234"/>
                <a:gd name="T38" fmla="*/ 45 w 95"/>
                <a:gd name="T39" fmla="*/ 224 h 234"/>
                <a:gd name="T40" fmla="*/ 34 w 95"/>
                <a:gd name="T41" fmla="*/ 234 h 234"/>
                <a:gd name="T42" fmla="*/ 22 w 95"/>
                <a:gd name="T43" fmla="*/ 224 h 234"/>
                <a:gd name="T44" fmla="*/ 22 w 95"/>
                <a:gd name="T45" fmla="*/ 69 h 234"/>
                <a:gd name="T46" fmla="*/ 18 w 95"/>
                <a:gd name="T47" fmla="*/ 69 h 234"/>
                <a:gd name="T48" fmla="*/ 18 w 95"/>
                <a:gd name="T49" fmla="*/ 134 h 234"/>
                <a:gd name="T50" fmla="*/ 9 w 95"/>
                <a:gd name="T51" fmla="*/ 143 h 234"/>
                <a:gd name="T52" fmla="*/ 0 w 95"/>
                <a:gd name="T53" fmla="*/ 134 h 234"/>
                <a:gd name="T54" fmla="*/ 0 w 95"/>
                <a:gd name="T55" fmla="*/ 60 h 234"/>
                <a:gd name="T56" fmla="*/ 25 w 95"/>
                <a:gd name="T57" fmla="*/ 42 h 234"/>
                <a:gd name="T58" fmla="*/ 71 w 95"/>
                <a:gd name="T59" fmla="*/ 42 h 234"/>
                <a:gd name="T60" fmla="*/ 95 w 95"/>
                <a:gd name="T61" fmla="*/ 60 h 234"/>
                <a:gd name="T62" fmla="*/ 95 w 95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5" h="234">
                  <a:moveTo>
                    <a:pt x="67" y="19"/>
                  </a:moveTo>
                  <a:cubicBezTo>
                    <a:pt x="67" y="25"/>
                    <a:pt x="65" y="29"/>
                    <a:pt x="61" y="34"/>
                  </a:cubicBezTo>
                  <a:cubicBezTo>
                    <a:pt x="57" y="38"/>
                    <a:pt x="53" y="40"/>
                    <a:pt x="47" y="40"/>
                  </a:cubicBezTo>
                  <a:cubicBezTo>
                    <a:pt x="42" y="40"/>
                    <a:pt x="37" y="38"/>
                    <a:pt x="34" y="34"/>
                  </a:cubicBezTo>
                  <a:cubicBezTo>
                    <a:pt x="30" y="29"/>
                    <a:pt x="28" y="25"/>
                    <a:pt x="28" y="19"/>
                  </a:cubicBezTo>
                  <a:cubicBezTo>
                    <a:pt x="28" y="14"/>
                    <a:pt x="30" y="9"/>
                    <a:pt x="33" y="6"/>
                  </a:cubicBezTo>
                  <a:cubicBezTo>
                    <a:pt x="37" y="2"/>
                    <a:pt x="42" y="0"/>
                    <a:pt x="47" y="0"/>
                  </a:cubicBezTo>
                  <a:cubicBezTo>
                    <a:pt x="53" y="0"/>
                    <a:pt x="57" y="2"/>
                    <a:pt x="61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5" y="134"/>
                  </a:moveTo>
                  <a:cubicBezTo>
                    <a:pt x="95" y="140"/>
                    <a:pt x="92" y="143"/>
                    <a:pt x="86" y="143"/>
                  </a:cubicBezTo>
                  <a:cubicBezTo>
                    <a:pt x="80" y="143"/>
                    <a:pt x="77" y="140"/>
                    <a:pt x="77" y="134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2" y="234"/>
                  </a:cubicBezTo>
                  <a:cubicBezTo>
                    <a:pt x="54" y="234"/>
                    <a:pt x="51" y="231"/>
                    <a:pt x="51" y="224"/>
                  </a:cubicBezTo>
                  <a:cubicBezTo>
                    <a:pt x="51" y="133"/>
                    <a:pt x="51" y="133"/>
                    <a:pt x="51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4" y="234"/>
                  </a:cubicBezTo>
                  <a:cubicBezTo>
                    <a:pt x="26" y="234"/>
                    <a:pt x="22" y="231"/>
                    <a:pt x="22" y="224"/>
                  </a:cubicBezTo>
                  <a:cubicBezTo>
                    <a:pt x="22" y="69"/>
                    <a:pt x="22" y="69"/>
                    <a:pt x="22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5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5" y="48"/>
                    <a:pt x="95" y="60"/>
                  </a:cubicBezTo>
                  <a:lnTo>
                    <a:pt x="95" y="13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562" name="Freeform 19"/>
            <p:cNvSpPr>
              <a:spLocks noEditPoints="1"/>
            </p:cNvSpPr>
            <p:nvPr/>
          </p:nvSpPr>
          <p:spPr bwMode="auto">
            <a:xfrm>
              <a:off x="6055389" y="2030581"/>
              <a:ext cx="279400" cy="679451"/>
            </a:xfrm>
            <a:custGeom>
              <a:avLst/>
              <a:gdLst>
                <a:gd name="T0" fmla="*/ 67 w 96"/>
                <a:gd name="T1" fmla="*/ 19 h 234"/>
                <a:gd name="T2" fmla="*/ 61 w 96"/>
                <a:gd name="T3" fmla="*/ 34 h 234"/>
                <a:gd name="T4" fmla="*/ 48 w 96"/>
                <a:gd name="T5" fmla="*/ 40 h 234"/>
                <a:gd name="T6" fmla="*/ 34 w 96"/>
                <a:gd name="T7" fmla="*/ 34 h 234"/>
                <a:gd name="T8" fmla="*/ 28 w 96"/>
                <a:gd name="T9" fmla="*/ 19 h 234"/>
                <a:gd name="T10" fmla="*/ 34 w 96"/>
                <a:gd name="T11" fmla="*/ 6 h 234"/>
                <a:gd name="T12" fmla="*/ 48 w 96"/>
                <a:gd name="T13" fmla="*/ 0 h 234"/>
                <a:gd name="T14" fmla="*/ 61 w 96"/>
                <a:gd name="T15" fmla="*/ 6 h 234"/>
                <a:gd name="T16" fmla="*/ 67 w 96"/>
                <a:gd name="T17" fmla="*/ 19 h 234"/>
                <a:gd name="T18" fmla="*/ 96 w 96"/>
                <a:gd name="T19" fmla="*/ 134 h 234"/>
                <a:gd name="T20" fmla="*/ 87 w 96"/>
                <a:gd name="T21" fmla="*/ 143 h 234"/>
                <a:gd name="T22" fmla="*/ 77 w 96"/>
                <a:gd name="T23" fmla="*/ 134 h 234"/>
                <a:gd name="T24" fmla="*/ 77 w 96"/>
                <a:gd name="T25" fmla="*/ 69 h 234"/>
                <a:gd name="T26" fmla="*/ 73 w 96"/>
                <a:gd name="T27" fmla="*/ 69 h 234"/>
                <a:gd name="T28" fmla="*/ 73 w 96"/>
                <a:gd name="T29" fmla="*/ 224 h 234"/>
                <a:gd name="T30" fmla="*/ 62 w 96"/>
                <a:gd name="T31" fmla="*/ 234 h 234"/>
                <a:gd name="T32" fmla="*/ 51 w 96"/>
                <a:gd name="T33" fmla="*/ 224 h 234"/>
                <a:gd name="T34" fmla="*/ 51 w 96"/>
                <a:gd name="T35" fmla="*/ 133 h 234"/>
                <a:gd name="T36" fmla="*/ 45 w 96"/>
                <a:gd name="T37" fmla="*/ 133 h 234"/>
                <a:gd name="T38" fmla="*/ 45 w 96"/>
                <a:gd name="T39" fmla="*/ 224 h 234"/>
                <a:gd name="T40" fmla="*/ 34 w 96"/>
                <a:gd name="T41" fmla="*/ 234 h 234"/>
                <a:gd name="T42" fmla="*/ 23 w 96"/>
                <a:gd name="T43" fmla="*/ 224 h 234"/>
                <a:gd name="T44" fmla="*/ 23 w 96"/>
                <a:gd name="T45" fmla="*/ 69 h 234"/>
                <a:gd name="T46" fmla="*/ 18 w 96"/>
                <a:gd name="T47" fmla="*/ 69 h 234"/>
                <a:gd name="T48" fmla="*/ 18 w 96"/>
                <a:gd name="T49" fmla="*/ 134 h 234"/>
                <a:gd name="T50" fmla="*/ 9 w 96"/>
                <a:gd name="T51" fmla="*/ 143 h 234"/>
                <a:gd name="T52" fmla="*/ 0 w 96"/>
                <a:gd name="T53" fmla="*/ 134 h 234"/>
                <a:gd name="T54" fmla="*/ 0 w 96"/>
                <a:gd name="T55" fmla="*/ 60 h 234"/>
                <a:gd name="T56" fmla="*/ 25 w 96"/>
                <a:gd name="T57" fmla="*/ 42 h 234"/>
                <a:gd name="T58" fmla="*/ 71 w 96"/>
                <a:gd name="T59" fmla="*/ 42 h 234"/>
                <a:gd name="T60" fmla="*/ 96 w 96"/>
                <a:gd name="T61" fmla="*/ 60 h 234"/>
                <a:gd name="T62" fmla="*/ 96 w 96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6" h="234">
                  <a:moveTo>
                    <a:pt x="67" y="19"/>
                  </a:moveTo>
                  <a:cubicBezTo>
                    <a:pt x="67" y="25"/>
                    <a:pt x="65" y="29"/>
                    <a:pt x="61" y="34"/>
                  </a:cubicBezTo>
                  <a:cubicBezTo>
                    <a:pt x="58" y="38"/>
                    <a:pt x="53" y="40"/>
                    <a:pt x="48" y="40"/>
                  </a:cubicBezTo>
                  <a:cubicBezTo>
                    <a:pt x="42" y="40"/>
                    <a:pt x="38" y="38"/>
                    <a:pt x="34" y="34"/>
                  </a:cubicBezTo>
                  <a:cubicBezTo>
                    <a:pt x="30" y="29"/>
                    <a:pt x="28" y="25"/>
                    <a:pt x="28" y="19"/>
                  </a:cubicBezTo>
                  <a:cubicBezTo>
                    <a:pt x="28" y="14"/>
                    <a:pt x="30" y="9"/>
                    <a:pt x="34" y="6"/>
                  </a:cubicBezTo>
                  <a:cubicBezTo>
                    <a:pt x="37" y="2"/>
                    <a:pt x="42" y="0"/>
                    <a:pt x="48" y="0"/>
                  </a:cubicBezTo>
                  <a:cubicBezTo>
                    <a:pt x="53" y="0"/>
                    <a:pt x="58" y="2"/>
                    <a:pt x="61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6" y="134"/>
                  </a:moveTo>
                  <a:cubicBezTo>
                    <a:pt x="96" y="140"/>
                    <a:pt x="93" y="143"/>
                    <a:pt x="87" y="143"/>
                  </a:cubicBezTo>
                  <a:cubicBezTo>
                    <a:pt x="81" y="143"/>
                    <a:pt x="77" y="140"/>
                    <a:pt x="77" y="134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2" y="234"/>
                  </a:cubicBezTo>
                  <a:cubicBezTo>
                    <a:pt x="54" y="234"/>
                    <a:pt x="51" y="231"/>
                    <a:pt x="51" y="224"/>
                  </a:cubicBezTo>
                  <a:cubicBezTo>
                    <a:pt x="51" y="133"/>
                    <a:pt x="51" y="133"/>
                    <a:pt x="51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4" y="234"/>
                  </a:cubicBezTo>
                  <a:cubicBezTo>
                    <a:pt x="26" y="234"/>
                    <a:pt x="23" y="231"/>
                    <a:pt x="23" y="224"/>
                  </a:cubicBezTo>
                  <a:cubicBezTo>
                    <a:pt x="23" y="69"/>
                    <a:pt x="23" y="69"/>
                    <a:pt x="23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5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6" y="48"/>
                    <a:pt x="96" y="60"/>
                  </a:cubicBezTo>
                  <a:lnTo>
                    <a:pt x="96" y="13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63" name="Group 562"/>
          <p:cNvGrpSpPr>
            <a:grpSpLocks noChangeAspect="1"/>
          </p:cNvGrpSpPr>
          <p:nvPr/>
        </p:nvGrpSpPr>
        <p:grpSpPr>
          <a:xfrm>
            <a:off x="8836687" y="5967526"/>
            <a:ext cx="2743200" cy="317326"/>
            <a:chOff x="1041007" y="2030581"/>
            <a:chExt cx="5873749" cy="679451"/>
          </a:xfrm>
          <a:solidFill>
            <a:schemeClr val="bg1">
              <a:lumMod val="85000"/>
            </a:schemeClr>
          </a:solidFill>
        </p:grpSpPr>
        <p:sp>
          <p:nvSpPr>
            <p:cNvPr id="564" name="Freeform 5"/>
            <p:cNvSpPr>
              <a:spLocks noEditPoints="1"/>
            </p:cNvSpPr>
            <p:nvPr/>
          </p:nvSpPr>
          <p:spPr bwMode="auto">
            <a:xfrm>
              <a:off x="1041007" y="2030581"/>
              <a:ext cx="277284" cy="679451"/>
            </a:xfrm>
            <a:custGeom>
              <a:avLst/>
              <a:gdLst>
                <a:gd name="T0" fmla="*/ 67 w 95"/>
                <a:gd name="T1" fmla="*/ 19 h 234"/>
                <a:gd name="T2" fmla="*/ 61 w 95"/>
                <a:gd name="T3" fmla="*/ 34 h 234"/>
                <a:gd name="T4" fmla="*/ 47 w 95"/>
                <a:gd name="T5" fmla="*/ 40 h 234"/>
                <a:gd name="T6" fmla="*/ 33 w 95"/>
                <a:gd name="T7" fmla="*/ 34 h 234"/>
                <a:gd name="T8" fmla="*/ 28 w 95"/>
                <a:gd name="T9" fmla="*/ 19 h 234"/>
                <a:gd name="T10" fmla="*/ 33 w 95"/>
                <a:gd name="T11" fmla="*/ 6 h 234"/>
                <a:gd name="T12" fmla="*/ 47 w 95"/>
                <a:gd name="T13" fmla="*/ 0 h 234"/>
                <a:gd name="T14" fmla="*/ 61 w 95"/>
                <a:gd name="T15" fmla="*/ 6 h 234"/>
                <a:gd name="T16" fmla="*/ 67 w 95"/>
                <a:gd name="T17" fmla="*/ 19 h 234"/>
                <a:gd name="T18" fmla="*/ 95 w 95"/>
                <a:gd name="T19" fmla="*/ 134 h 234"/>
                <a:gd name="T20" fmla="*/ 86 w 95"/>
                <a:gd name="T21" fmla="*/ 143 h 234"/>
                <a:gd name="T22" fmla="*/ 77 w 95"/>
                <a:gd name="T23" fmla="*/ 134 h 234"/>
                <a:gd name="T24" fmla="*/ 77 w 95"/>
                <a:gd name="T25" fmla="*/ 69 h 234"/>
                <a:gd name="T26" fmla="*/ 73 w 95"/>
                <a:gd name="T27" fmla="*/ 69 h 234"/>
                <a:gd name="T28" fmla="*/ 73 w 95"/>
                <a:gd name="T29" fmla="*/ 224 h 234"/>
                <a:gd name="T30" fmla="*/ 62 w 95"/>
                <a:gd name="T31" fmla="*/ 234 h 234"/>
                <a:gd name="T32" fmla="*/ 50 w 95"/>
                <a:gd name="T33" fmla="*/ 224 h 234"/>
                <a:gd name="T34" fmla="*/ 50 w 95"/>
                <a:gd name="T35" fmla="*/ 133 h 234"/>
                <a:gd name="T36" fmla="*/ 45 w 95"/>
                <a:gd name="T37" fmla="*/ 133 h 234"/>
                <a:gd name="T38" fmla="*/ 45 w 95"/>
                <a:gd name="T39" fmla="*/ 224 h 234"/>
                <a:gd name="T40" fmla="*/ 33 w 95"/>
                <a:gd name="T41" fmla="*/ 234 h 234"/>
                <a:gd name="T42" fmla="*/ 22 w 95"/>
                <a:gd name="T43" fmla="*/ 224 h 234"/>
                <a:gd name="T44" fmla="*/ 22 w 95"/>
                <a:gd name="T45" fmla="*/ 69 h 234"/>
                <a:gd name="T46" fmla="*/ 18 w 95"/>
                <a:gd name="T47" fmla="*/ 69 h 234"/>
                <a:gd name="T48" fmla="*/ 18 w 95"/>
                <a:gd name="T49" fmla="*/ 134 h 234"/>
                <a:gd name="T50" fmla="*/ 9 w 95"/>
                <a:gd name="T51" fmla="*/ 143 h 234"/>
                <a:gd name="T52" fmla="*/ 0 w 95"/>
                <a:gd name="T53" fmla="*/ 134 h 234"/>
                <a:gd name="T54" fmla="*/ 0 w 95"/>
                <a:gd name="T55" fmla="*/ 60 h 234"/>
                <a:gd name="T56" fmla="*/ 24 w 95"/>
                <a:gd name="T57" fmla="*/ 42 h 234"/>
                <a:gd name="T58" fmla="*/ 71 w 95"/>
                <a:gd name="T59" fmla="*/ 42 h 234"/>
                <a:gd name="T60" fmla="*/ 95 w 95"/>
                <a:gd name="T61" fmla="*/ 60 h 234"/>
                <a:gd name="T62" fmla="*/ 95 w 95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5" h="234">
                  <a:moveTo>
                    <a:pt x="67" y="19"/>
                  </a:moveTo>
                  <a:cubicBezTo>
                    <a:pt x="67" y="25"/>
                    <a:pt x="65" y="29"/>
                    <a:pt x="61" y="34"/>
                  </a:cubicBezTo>
                  <a:cubicBezTo>
                    <a:pt x="57" y="38"/>
                    <a:pt x="53" y="40"/>
                    <a:pt x="47" y="40"/>
                  </a:cubicBezTo>
                  <a:cubicBezTo>
                    <a:pt x="42" y="40"/>
                    <a:pt x="37" y="38"/>
                    <a:pt x="33" y="34"/>
                  </a:cubicBezTo>
                  <a:cubicBezTo>
                    <a:pt x="29" y="29"/>
                    <a:pt x="28" y="25"/>
                    <a:pt x="28" y="19"/>
                  </a:cubicBezTo>
                  <a:cubicBezTo>
                    <a:pt x="28" y="14"/>
                    <a:pt x="29" y="9"/>
                    <a:pt x="33" y="6"/>
                  </a:cubicBezTo>
                  <a:cubicBezTo>
                    <a:pt x="37" y="2"/>
                    <a:pt x="42" y="0"/>
                    <a:pt x="47" y="0"/>
                  </a:cubicBezTo>
                  <a:cubicBezTo>
                    <a:pt x="53" y="0"/>
                    <a:pt x="57" y="2"/>
                    <a:pt x="61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5" y="134"/>
                  </a:moveTo>
                  <a:cubicBezTo>
                    <a:pt x="95" y="140"/>
                    <a:pt x="92" y="143"/>
                    <a:pt x="86" y="143"/>
                  </a:cubicBezTo>
                  <a:cubicBezTo>
                    <a:pt x="80" y="143"/>
                    <a:pt x="77" y="140"/>
                    <a:pt x="77" y="134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2" y="234"/>
                  </a:cubicBezTo>
                  <a:cubicBezTo>
                    <a:pt x="54" y="234"/>
                    <a:pt x="50" y="231"/>
                    <a:pt x="50" y="224"/>
                  </a:cubicBezTo>
                  <a:cubicBezTo>
                    <a:pt x="50" y="133"/>
                    <a:pt x="50" y="133"/>
                    <a:pt x="50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3" y="234"/>
                  </a:cubicBezTo>
                  <a:cubicBezTo>
                    <a:pt x="26" y="234"/>
                    <a:pt x="22" y="231"/>
                    <a:pt x="22" y="224"/>
                  </a:cubicBezTo>
                  <a:cubicBezTo>
                    <a:pt x="22" y="69"/>
                    <a:pt x="22" y="69"/>
                    <a:pt x="22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4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5" y="48"/>
                    <a:pt x="95" y="60"/>
                  </a:cubicBezTo>
                  <a:lnTo>
                    <a:pt x="95" y="134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565" name="Freeform 6"/>
            <p:cNvSpPr>
              <a:spLocks noEditPoints="1"/>
            </p:cNvSpPr>
            <p:nvPr/>
          </p:nvSpPr>
          <p:spPr bwMode="auto">
            <a:xfrm>
              <a:off x="3972590" y="2030581"/>
              <a:ext cx="275167" cy="679451"/>
            </a:xfrm>
            <a:custGeom>
              <a:avLst/>
              <a:gdLst>
                <a:gd name="T0" fmla="*/ 67 w 95"/>
                <a:gd name="T1" fmla="*/ 19 h 234"/>
                <a:gd name="T2" fmla="*/ 61 w 95"/>
                <a:gd name="T3" fmla="*/ 34 h 234"/>
                <a:gd name="T4" fmla="*/ 47 w 95"/>
                <a:gd name="T5" fmla="*/ 40 h 234"/>
                <a:gd name="T6" fmla="*/ 33 w 95"/>
                <a:gd name="T7" fmla="*/ 34 h 234"/>
                <a:gd name="T8" fmla="*/ 28 w 95"/>
                <a:gd name="T9" fmla="*/ 19 h 234"/>
                <a:gd name="T10" fmla="*/ 33 w 95"/>
                <a:gd name="T11" fmla="*/ 6 h 234"/>
                <a:gd name="T12" fmla="*/ 47 w 95"/>
                <a:gd name="T13" fmla="*/ 0 h 234"/>
                <a:gd name="T14" fmla="*/ 61 w 95"/>
                <a:gd name="T15" fmla="*/ 6 h 234"/>
                <a:gd name="T16" fmla="*/ 67 w 95"/>
                <a:gd name="T17" fmla="*/ 19 h 234"/>
                <a:gd name="T18" fmla="*/ 95 w 95"/>
                <a:gd name="T19" fmla="*/ 134 h 234"/>
                <a:gd name="T20" fmla="*/ 86 w 95"/>
                <a:gd name="T21" fmla="*/ 143 h 234"/>
                <a:gd name="T22" fmla="*/ 77 w 95"/>
                <a:gd name="T23" fmla="*/ 134 h 234"/>
                <a:gd name="T24" fmla="*/ 77 w 95"/>
                <a:gd name="T25" fmla="*/ 69 h 234"/>
                <a:gd name="T26" fmla="*/ 73 w 95"/>
                <a:gd name="T27" fmla="*/ 69 h 234"/>
                <a:gd name="T28" fmla="*/ 73 w 95"/>
                <a:gd name="T29" fmla="*/ 224 h 234"/>
                <a:gd name="T30" fmla="*/ 61 w 95"/>
                <a:gd name="T31" fmla="*/ 234 h 234"/>
                <a:gd name="T32" fmla="*/ 50 w 95"/>
                <a:gd name="T33" fmla="*/ 224 h 234"/>
                <a:gd name="T34" fmla="*/ 50 w 95"/>
                <a:gd name="T35" fmla="*/ 133 h 234"/>
                <a:gd name="T36" fmla="*/ 45 w 95"/>
                <a:gd name="T37" fmla="*/ 133 h 234"/>
                <a:gd name="T38" fmla="*/ 45 w 95"/>
                <a:gd name="T39" fmla="*/ 224 h 234"/>
                <a:gd name="T40" fmla="*/ 33 w 95"/>
                <a:gd name="T41" fmla="*/ 234 h 234"/>
                <a:gd name="T42" fmla="*/ 22 w 95"/>
                <a:gd name="T43" fmla="*/ 224 h 234"/>
                <a:gd name="T44" fmla="*/ 22 w 95"/>
                <a:gd name="T45" fmla="*/ 69 h 234"/>
                <a:gd name="T46" fmla="*/ 18 w 95"/>
                <a:gd name="T47" fmla="*/ 69 h 234"/>
                <a:gd name="T48" fmla="*/ 18 w 95"/>
                <a:gd name="T49" fmla="*/ 134 h 234"/>
                <a:gd name="T50" fmla="*/ 9 w 95"/>
                <a:gd name="T51" fmla="*/ 143 h 234"/>
                <a:gd name="T52" fmla="*/ 0 w 95"/>
                <a:gd name="T53" fmla="*/ 134 h 234"/>
                <a:gd name="T54" fmla="*/ 0 w 95"/>
                <a:gd name="T55" fmla="*/ 60 h 234"/>
                <a:gd name="T56" fmla="*/ 24 w 95"/>
                <a:gd name="T57" fmla="*/ 42 h 234"/>
                <a:gd name="T58" fmla="*/ 71 w 95"/>
                <a:gd name="T59" fmla="*/ 42 h 234"/>
                <a:gd name="T60" fmla="*/ 95 w 95"/>
                <a:gd name="T61" fmla="*/ 60 h 234"/>
                <a:gd name="T62" fmla="*/ 95 w 95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5" h="234">
                  <a:moveTo>
                    <a:pt x="67" y="19"/>
                  </a:moveTo>
                  <a:cubicBezTo>
                    <a:pt x="67" y="25"/>
                    <a:pt x="65" y="29"/>
                    <a:pt x="61" y="34"/>
                  </a:cubicBezTo>
                  <a:cubicBezTo>
                    <a:pt x="57" y="38"/>
                    <a:pt x="53" y="40"/>
                    <a:pt x="47" y="40"/>
                  </a:cubicBezTo>
                  <a:cubicBezTo>
                    <a:pt x="42" y="40"/>
                    <a:pt x="37" y="38"/>
                    <a:pt x="33" y="34"/>
                  </a:cubicBezTo>
                  <a:cubicBezTo>
                    <a:pt x="29" y="29"/>
                    <a:pt x="28" y="25"/>
                    <a:pt x="28" y="19"/>
                  </a:cubicBezTo>
                  <a:cubicBezTo>
                    <a:pt x="28" y="14"/>
                    <a:pt x="29" y="9"/>
                    <a:pt x="33" y="6"/>
                  </a:cubicBezTo>
                  <a:cubicBezTo>
                    <a:pt x="37" y="2"/>
                    <a:pt x="42" y="0"/>
                    <a:pt x="47" y="0"/>
                  </a:cubicBezTo>
                  <a:cubicBezTo>
                    <a:pt x="53" y="0"/>
                    <a:pt x="57" y="2"/>
                    <a:pt x="61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5" y="134"/>
                  </a:moveTo>
                  <a:cubicBezTo>
                    <a:pt x="95" y="140"/>
                    <a:pt x="92" y="143"/>
                    <a:pt x="86" y="143"/>
                  </a:cubicBezTo>
                  <a:cubicBezTo>
                    <a:pt x="80" y="143"/>
                    <a:pt x="77" y="140"/>
                    <a:pt x="77" y="134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1" y="234"/>
                  </a:cubicBezTo>
                  <a:cubicBezTo>
                    <a:pt x="54" y="234"/>
                    <a:pt x="50" y="231"/>
                    <a:pt x="50" y="224"/>
                  </a:cubicBezTo>
                  <a:cubicBezTo>
                    <a:pt x="50" y="133"/>
                    <a:pt x="50" y="133"/>
                    <a:pt x="50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3" y="234"/>
                  </a:cubicBezTo>
                  <a:cubicBezTo>
                    <a:pt x="26" y="234"/>
                    <a:pt x="22" y="231"/>
                    <a:pt x="22" y="224"/>
                  </a:cubicBezTo>
                  <a:cubicBezTo>
                    <a:pt x="22" y="69"/>
                    <a:pt x="22" y="69"/>
                    <a:pt x="22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4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5" y="48"/>
                    <a:pt x="95" y="60"/>
                  </a:cubicBezTo>
                  <a:lnTo>
                    <a:pt x="95" y="134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566" name="Freeform 7"/>
            <p:cNvSpPr>
              <a:spLocks noEditPoints="1"/>
            </p:cNvSpPr>
            <p:nvPr/>
          </p:nvSpPr>
          <p:spPr bwMode="auto">
            <a:xfrm>
              <a:off x="2211523" y="2030581"/>
              <a:ext cx="277284" cy="679451"/>
            </a:xfrm>
            <a:custGeom>
              <a:avLst/>
              <a:gdLst>
                <a:gd name="T0" fmla="*/ 68 w 96"/>
                <a:gd name="T1" fmla="*/ 19 h 234"/>
                <a:gd name="T2" fmla="*/ 62 w 96"/>
                <a:gd name="T3" fmla="*/ 34 h 234"/>
                <a:gd name="T4" fmla="*/ 48 w 96"/>
                <a:gd name="T5" fmla="*/ 40 h 234"/>
                <a:gd name="T6" fmla="*/ 34 w 96"/>
                <a:gd name="T7" fmla="*/ 34 h 234"/>
                <a:gd name="T8" fmla="*/ 28 w 96"/>
                <a:gd name="T9" fmla="*/ 19 h 234"/>
                <a:gd name="T10" fmla="*/ 34 w 96"/>
                <a:gd name="T11" fmla="*/ 6 h 234"/>
                <a:gd name="T12" fmla="*/ 48 w 96"/>
                <a:gd name="T13" fmla="*/ 0 h 234"/>
                <a:gd name="T14" fmla="*/ 62 w 96"/>
                <a:gd name="T15" fmla="*/ 6 h 234"/>
                <a:gd name="T16" fmla="*/ 68 w 96"/>
                <a:gd name="T17" fmla="*/ 19 h 234"/>
                <a:gd name="T18" fmla="*/ 96 w 96"/>
                <a:gd name="T19" fmla="*/ 134 h 234"/>
                <a:gd name="T20" fmla="*/ 87 w 96"/>
                <a:gd name="T21" fmla="*/ 143 h 234"/>
                <a:gd name="T22" fmla="*/ 78 w 96"/>
                <a:gd name="T23" fmla="*/ 134 h 234"/>
                <a:gd name="T24" fmla="*/ 78 w 96"/>
                <a:gd name="T25" fmla="*/ 69 h 234"/>
                <a:gd name="T26" fmla="*/ 73 w 96"/>
                <a:gd name="T27" fmla="*/ 69 h 234"/>
                <a:gd name="T28" fmla="*/ 73 w 96"/>
                <a:gd name="T29" fmla="*/ 224 h 234"/>
                <a:gd name="T30" fmla="*/ 62 w 96"/>
                <a:gd name="T31" fmla="*/ 234 h 234"/>
                <a:gd name="T32" fmla="*/ 51 w 96"/>
                <a:gd name="T33" fmla="*/ 224 h 234"/>
                <a:gd name="T34" fmla="*/ 51 w 96"/>
                <a:gd name="T35" fmla="*/ 133 h 234"/>
                <a:gd name="T36" fmla="*/ 45 w 96"/>
                <a:gd name="T37" fmla="*/ 133 h 234"/>
                <a:gd name="T38" fmla="*/ 45 w 96"/>
                <a:gd name="T39" fmla="*/ 224 h 234"/>
                <a:gd name="T40" fmla="*/ 34 w 96"/>
                <a:gd name="T41" fmla="*/ 234 h 234"/>
                <a:gd name="T42" fmla="*/ 23 w 96"/>
                <a:gd name="T43" fmla="*/ 224 h 234"/>
                <a:gd name="T44" fmla="*/ 23 w 96"/>
                <a:gd name="T45" fmla="*/ 69 h 234"/>
                <a:gd name="T46" fmla="*/ 19 w 96"/>
                <a:gd name="T47" fmla="*/ 69 h 234"/>
                <a:gd name="T48" fmla="*/ 19 w 96"/>
                <a:gd name="T49" fmla="*/ 134 h 234"/>
                <a:gd name="T50" fmla="*/ 9 w 96"/>
                <a:gd name="T51" fmla="*/ 143 h 234"/>
                <a:gd name="T52" fmla="*/ 0 w 96"/>
                <a:gd name="T53" fmla="*/ 134 h 234"/>
                <a:gd name="T54" fmla="*/ 0 w 96"/>
                <a:gd name="T55" fmla="*/ 60 h 234"/>
                <a:gd name="T56" fmla="*/ 25 w 96"/>
                <a:gd name="T57" fmla="*/ 42 h 234"/>
                <a:gd name="T58" fmla="*/ 71 w 96"/>
                <a:gd name="T59" fmla="*/ 42 h 234"/>
                <a:gd name="T60" fmla="*/ 96 w 96"/>
                <a:gd name="T61" fmla="*/ 60 h 234"/>
                <a:gd name="T62" fmla="*/ 96 w 96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6" h="234">
                  <a:moveTo>
                    <a:pt x="68" y="19"/>
                  </a:moveTo>
                  <a:cubicBezTo>
                    <a:pt x="68" y="25"/>
                    <a:pt x="66" y="29"/>
                    <a:pt x="62" y="34"/>
                  </a:cubicBezTo>
                  <a:cubicBezTo>
                    <a:pt x="58" y="38"/>
                    <a:pt x="53" y="40"/>
                    <a:pt x="48" y="40"/>
                  </a:cubicBezTo>
                  <a:cubicBezTo>
                    <a:pt x="43" y="40"/>
                    <a:pt x="38" y="38"/>
                    <a:pt x="34" y="34"/>
                  </a:cubicBezTo>
                  <a:cubicBezTo>
                    <a:pt x="30" y="29"/>
                    <a:pt x="28" y="25"/>
                    <a:pt x="28" y="19"/>
                  </a:cubicBezTo>
                  <a:cubicBezTo>
                    <a:pt x="28" y="14"/>
                    <a:pt x="30" y="9"/>
                    <a:pt x="34" y="6"/>
                  </a:cubicBezTo>
                  <a:cubicBezTo>
                    <a:pt x="38" y="2"/>
                    <a:pt x="43" y="0"/>
                    <a:pt x="48" y="0"/>
                  </a:cubicBezTo>
                  <a:cubicBezTo>
                    <a:pt x="53" y="0"/>
                    <a:pt x="58" y="2"/>
                    <a:pt x="62" y="6"/>
                  </a:cubicBezTo>
                  <a:cubicBezTo>
                    <a:pt x="66" y="9"/>
                    <a:pt x="68" y="14"/>
                    <a:pt x="68" y="19"/>
                  </a:cubicBezTo>
                  <a:close/>
                  <a:moveTo>
                    <a:pt x="96" y="134"/>
                  </a:moveTo>
                  <a:cubicBezTo>
                    <a:pt x="96" y="140"/>
                    <a:pt x="93" y="143"/>
                    <a:pt x="87" y="143"/>
                  </a:cubicBezTo>
                  <a:cubicBezTo>
                    <a:pt x="81" y="143"/>
                    <a:pt x="78" y="140"/>
                    <a:pt x="78" y="134"/>
                  </a:cubicBezTo>
                  <a:cubicBezTo>
                    <a:pt x="78" y="69"/>
                    <a:pt x="78" y="69"/>
                    <a:pt x="78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70" y="234"/>
                    <a:pt x="62" y="234"/>
                  </a:cubicBezTo>
                  <a:cubicBezTo>
                    <a:pt x="55" y="234"/>
                    <a:pt x="51" y="231"/>
                    <a:pt x="51" y="224"/>
                  </a:cubicBezTo>
                  <a:cubicBezTo>
                    <a:pt x="51" y="133"/>
                    <a:pt x="51" y="133"/>
                    <a:pt x="51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2" y="234"/>
                    <a:pt x="34" y="234"/>
                  </a:cubicBezTo>
                  <a:cubicBezTo>
                    <a:pt x="27" y="234"/>
                    <a:pt x="23" y="231"/>
                    <a:pt x="23" y="224"/>
                  </a:cubicBezTo>
                  <a:cubicBezTo>
                    <a:pt x="23" y="69"/>
                    <a:pt x="23" y="69"/>
                    <a:pt x="23" y="69"/>
                  </a:cubicBezTo>
                  <a:cubicBezTo>
                    <a:pt x="19" y="69"/>
                    <a:pt x="19" y="69"/>
                    <a:pt x="19" y="69"/>
                  </a:cubicBezTo>
                  <a:cubicBezTo>
                    <a:pt x="19" y="134"/>
                    <a:pt x="19" y="134"/>
                    <a:pt x="19" y="134"/>
                  </a:cubicBezTo>
                  <a:cubicBezTo>
                    <a:pt x="19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9" y="42"/>
                    <a:pt x="25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8" y="42"/>
                    <a:pt x="96" y="48"/>
                    <a:pt x="96" y="60"/>
                  </a:cubicBezTo>
                  <a:lnTo>
                    <a:pt x="96" y="134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567" name="Freeform 9"/>
            <p:cNvSpPr>
              <a:spLocks noEditPoints="1"/>
            </p:cNvSpPr>
            <p:nvPr/>
          </p:nvSpPr>
          <p:spPr bwMode="auto">
            <a:xfrm>
              <a:off x="1629440" y="2030581"/>
              <a:ext cx="275167" cy="679451"/>
            </a:xfrm>
            <a:custGeom>
              <a:avLst/>
              <a:gdLst>
                <a:gd name="T0" fmla="*/ 67 w 95"/>
                <a:gd name="T1" fmla="*/ 19 h 234"/>
                <a:gd name="T2" fmla="*/ 61 w 95"/>
                <a:gd name="T3" fmla="*/ 34 h 234"/>
                <a:gd name="T4" fmla="*/ 47 w 95"/>
                <a:gd name="T5" fmla="*/ 40 h 234"/>
                <a:gd name="T6" fmla="*/ 33 w 95"/>
                <a:gd name="T7" fmla="*/ 34 h 234"/>
                <a:gd name="T8" fmla="*/ 27 w 95"/>
                <a:gd name="T9" fmla="*/ 19 h 234"/>
                <a:gd name="T10" fmla="*/ 33 w 95"/>
                <a:gd name="T11" fmla="*/ 6 h 234"/>
                <a:gd name="T12" fmla="*/ 47 w 95"/>
                <a:gd name="T13" fmla="*/ 0 h 234"/>
                <a:gd name="T14" fmla="*/ 61 w 95"/>
                <a:gd name="T15" fmla="*/ 6 h 234"/>
                <a:gd name="T16" fmla="*/ 67 w 95"/>
                <a:gd name="T17" fmla="*/ 19 h 234"/>
                <a:gd name="T18" fmla="*/ 95 w 95"/>
                <a:gd name="T19" fmla="*/ 134 h 234"/>
                <a:gd name="T20" fmla="*/ 86 w 95"/>
                <a:gd name="T21" fmla="*/ 143 h 234"/>
                <a:gd name="T22" fmla="*/ 77 w 95"/>
                <a:gd name="T23" fmla="*/ 134 h 234"/>
                <a:gd name="T24" fmla="*/ 77 w 95"/>
                <a:gd name="T25" fmla="*/ 69 h 234"/>
                <a:gd name="T26" fmla="*/ 73 w 95"/>
                <a:gd name="T27" fmla="*/ 69 h 234"/>
                <a:gd name="T28" fmla="*/ 73 w 95"/>
                <a:gd name="T29" fmla="*/ 224 h 234"/>
                <a:gd name="T30" fmla="*/ 61 w 95"/>
                <a:gd name="T31" fmla="*/ 234 h 234"/>
                <a:gd name="T32" fmla="*/ 50 w 95"/>
                <a:gd name="T33" fmla="*/ 224 h 234"/>
                <a:gd name="T34" fmla="*/ 50 w 95"/>
                <a:gd name="T35" fmla="*/ 133 h 234"/>
                <a:gd name="T36" fmla="*/ 45 w 95"/>
                <a:gd name="T37" fmla="*/ 133 h 234"/>
                <a:gd name="T38" fmla="*/ 45 w 95"/>
                <a:gd name="T39" fmla="*/ 224 h 234"/>
                <a:gd name="T40" fmla="*/ 33 w 95"/>
                <a:gd name="T41" fmla="*/ 234 h 234"/>
                <a:gd name="T42" fmla="*/ 22 w 95"/>
                <a:gd name="T43" fmla="*/ 224 h 234"/>
                <a:gd name="T44" fmla="*/ 22 w 95"/>
                <a:gd name="T45" fmla="*/ 69 h 234"/>
                <a:gd name="T46" fmla="*/ 18 w 95"/>
                <a:gd name="T47" fmla="*/ 69 h 234"/>
                <a:gd name="T48" fmla="*/ 18 w 95"/>
                <a:gd name="T49" fmla="*/ 134 h 234"/>
                <a:gd name="T50" fmla="*/ 9 w 95"/>
                <a:gd name="T51" fmla="*/ 143 h 234"/>
                <a:gd name="T52" fmla="*/ 0 w 95"/>
                <a:gd name="T53" fmla="*/ 134 h 234"/>
                <a:gd name="T54" fmla="*/ 0 w 95"/>
                <a:gd name="T55" fmla="*/ 60 h 234"/>
                <a:gd name="T56" fmla="*/ 24 w 95"/>
                <a:gd name="T57" fmla="*/ 42 h 234"/>
                <a:gd name="T58" fmla="*/ 71 w 95"/>
                <a:gd name="T59" fmla="*/ 42 h 234"/>
                <a:gd name="T60" fmla="*/ 95 w 95"/>
                <a:gd name="T61" fmla="*/ 60 h 234"/>
                <a:gd name="T62" fmla="*/ 95 w 95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5" h="234">
                  <a:moveTo>
                    <a:pt x="67" y="19"/>
                  </a:moveTo>
                  <a:cubicBezTo>
                    <a:pt x="67" y="25"/>
                    <a:pt x="65" y="29"/>
                    <a:pt x="61" y="34"/>
                  </a:cubicBezTo>
                  <a:cubicBezTo>
                    <a:pt x="57" y="38"/>
                    <a:pt x="53" y="40"/>
                    <a:pt x="47" y="40"/>
                  </a:cubicBezTo>
                  <a:cubicBezTo>
                    <a:pt x="42" y="40"/>
                    <a:pt x="37" y="38"/>
                    <a:pt x="33" y="34"/>
                  </a:cubicBezTo>
                  <a:cubicBezTo>
                    <a:pt x="29" y="29"/>
                    <a:pt x="27" y="25"/>
                    <a:pt x="27" y="19"/>
                  </a:cubicBezTo>
                  <a:cubicBezTo>
                    <a:pt x="27" y="14"/>
                    <a:pt x="29" y="9"/>
                    <a:pt x="33" y="6"/>
                  </a:cubicBezTo>
                  <a:cubicBezTo>
                    <a:pt x="37" y="2"/>
                    <a:pt x="42" y="0"/>
                    <a:pt x="47" y="0"/>
                  </a:cubicBezTo>
                  <a:cubicBezTo>
                    <a:pt x="53" y="0"/>
                    <a:pt x="57" y="2"/>
                    <a:pt x="61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5" y="134"/>
                  </a:moveTo>
                  <a:cubicBezTo>
                    <a:pt x="95" y="140"/>
                    <a:pt x="92" y="143"/>
                    <a:pt x="86" y="143"/>
                  </a:cubicBezTo>
                  <a:cubicBezTo>
                    <a:pt x="80" y="143"/>
                    <a:pt x="77" y="140"/>
                    <a:pt x="77" y="134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1" y="234"/>
                  </a:cubicBezTo>
                  <a:cubicBezTo>
                    <a:pt x="54" y="234"/>
                    <a:pt x="50" y="231"/>
                    <a:pt x="50" y="224"/>
                  </a:cubicBezTo>
                  <a:cubicBezTo>
                    <a:pt x="50" y="133"/>
                    <a:pt x="50" y="133"/>
                    <a:pt x="50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3" y="234"/>
                  </a:cubicBezTo>
                  <a:cubicBezTo>
                    <a:pt x="26" y="234"/>
                    <a:pt x="22" y="231"/>
                    <a:pt x="22" y="224"/>
                  </a:cubicBezTo>
                  <a:cubicBezTo>
                    <a:pt x="22" y="69"/>
                    <a:pt x="22" y="69"/>
                    <a:pt x="22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4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5" y="48"/>
                    <a:pt x="95" y="60"/>
                  </a:cubicBezTo>
                  <a:lnTo>
                    <a:pt x="95" y="134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568" name="Freeform 10"/>
            <p:cNvSpPr>
              <a:spLocks noEditPoints="1"/>
            </p:cNvSpPr>
            <p:nvPr/>
          </p:nvSpPr>
          <p:spPr bwMode="auto">
            <a:xfrm>
              <a:off x="4558907" y="2030581"/>
              <a:ext cx="277284" cy="679451"/>
            </a:xfrm>
            <a:custGeom>
              <a:avLst/>
              <a:gdLst>
                <a:gd name="T0" fmla="*/ 67 w 95"/>
                <a:gd name="T1" fmla="*/ 19 h 234"/>
                <a:gd name="T2" fmla="*/ 61 w 95"/>
                <a:gd name="T3" fmla="*/ 34 h 234"/>
                <a:gd name="T4" fmla="*/ 47 w 95"/>
                <a:gd name="T5" fmla="*/ 40 h 234"/>
                <a:gd name="T6" fmla="*/ 33 w 95"/>
                <a:gd name="T7" fmla="*/ 34 h 234"/>
                <a:gd name="T8" fmla="*/ 27 w 95"/>
                <a:gd name="T9" fmla="*/ 19 h 234"/>
                <a:gd name="T10" fmla="*/ 33 w 95"/>
                <a:gd name="T11" fmla="*/ 6 h 234"/>
                <a:gd name="T12" fmla="*/ 47 w 95"/>
                <a:gd name="T13" fmla="*/ 0 h 234"/>
                <a:gd name="T14" fmla="*/ 61 w 95"/>
                <a:gd name="T15" fmla="*/ 6 h 234"/>
                <a:gd name="T16" fmla="*/ 67 w 95"/>
                <a:gd name="T17" fmla="*/ 19 h 234"/>
                <a:gd name="T18" fmla="*/ 95 w 95"/>
                <a:gd name="T19" fmla="*/ 134 h 234"/>
                <a:gd name="T20" fmla="*/ 86 w 95"/>
                <a:gd name="T21" fmla="*/ 143 h 234"/>
                <a:gd name="T22" fmla="*/ 77 w 95"/>
                <a:gd name="T23" fmla="*/ 134 h 234"/>
                <a:gd name="T24" fmla="*/ 77 w 95"/>
                <a:gd name="T25" fmla="*/ 69 h 234"/>
                <a:gd name="T26" fmla="*/ 73 w 95"/>
                <a:gd name="T27" fmla="*/ 69 h 234"/>
                <a:gd name="T28" fmla="*/ 73 w 95"/>
                <a:gd name="T29" fmla="*/ 224 h 234"/>
                <a:gd name="T30" fmla="*/ 61 w 95"/>
                <a:gd name="T31" fmla="*/ 234 h 234"/>
                <a:gd name="T32" fmla="*/ 50 w 95"/>
                <a:gd name="T33" fmla="*/ 224 h 234"/>
                <a:gd name="T34" fmla="*/ 50 w 95"/>
                <a:gd name="T35" fmla="*/ 133 h 234"/>
                <a:gd name="T36" fmla="*/ 44 w 95"/>
                <a:gd name="T37" fmla="*/ 133 h 234"/>
                <a:gd name="T38" fmla="*/ 44 w 95"/>
                <a:gd name="T39" fmla="*/ 224 h 234"/>
                <a:gd name="T40" fmla="*/ 33 w 95"/>
                <a:gd name="T41" fmla="*/ 234 h 234"/>
                <a:gd name="T42" fmla="*/ 22 w 95"/>
                <a:gd name="T43" fmla="*/ 224 h 234"/>
                <a:gd name="T44" fmla="*/ 22 w 95"/>
                <a:gd name="T45" fmla="*/ 69 h 234"/>
                <a:gd name="T46" fmla="*/ 18 w 95"/>
                <a:gd name="T47" fmla="*/ 69 h 234"/>
                <a:gd name="T48" fmla="*/ 18 w 95"/>
                <a:gd name="T49" fmla="*/ 134 h 234"/>
                <a:gd name="T50" fmla="*/ 9 w 95"/>
                <a:gd name="T51" fmla="*/ 143 h 234"/>
                <a:gd name="T52" fmla="*/ 0 w 95"/>
                <a:gd name="T53" fmla="*/ 134 h 234"/>
                <a:gd name="T54" fmla="*/ 0 w 95"/>
                <a:gd name="T55" fmla="*/ 60 h 234"/>
                <a:gd name="T56" fmla="*/ 24 w 95"/>
                <a:gd name="T57" fmla="*/ 42 h 234"/>
                <a:gd name="T58" fmla="*/ 71 w 95"/>
                <a:gd name="T59" fmla="*/ 42 h 234"/>
                <a:gd name="T60" fmla="*/ 95 w 95"/>
                <a:gd name="T61" fmla="*/ 60 h 234"/>
                <a:gd name="T62" fmla="*/ 95 w 95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5" h="234">
                  <a:moveTo>
                    <a:pt x="67" y="19"/>
                  </a:moveTo>
                  <a:cubicBezTo>
                    <a:pt x="67" y="25"/>
                    <a:pt x="65" y="29"/>
                    <a:pt x="61" y="34"/>
                  </a:cubicBezTo>
                  <a:cubicBezTo>
                    <a:pt x="57" y="38"/>
                    <a:pt x="53" y="40"/>
                    <a:pt x="47" y="40"/>
                  </a:cubicBezTo>
                  <a:cubicBezTo>
                    <a:pt x="42" y="40"/>
                    <a:pt x="37" y="38"/>
                    <a:pt x="33" y="34"/>
                  </a:cubicBezTo>
                  <a:cubicBezTo>
                    <a:pt x="29" y="29"/>
                    <a:pt x="27" y="25"/>
                    <a:pt x="27" y="19"/>
                  </a:cubicBezTo>
                  <a:cubicBezTo>
                    <a:pt x="27" y="14"/>
                    <a:pt x="29" y="9"/>
                    <a:pt x="33" y="6"/>
                  </a:cubicBezTo>
                  <a:cubicBezTo>
                    <a:pt x="37" y="2"/>
                    <a:pt x="42" y="0"/>
                    <a:pt x="47" y="0"/>
                  </a:cubicBezTo>
                  <a:cubicBezTo>
                    <a:pt x="53" y="0"/>
                    <a:pt x="57" y="2"/>
                    <a:pt x="61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5" y="134"/>
                  </a:moveTo>
                  <a:cubicBezTo>
                    <a:pt x="95" y="140"/>
                    <a:pt x="92" y="143"/>
                    <a:pt x="86" y="143"/>
                  </a:cubicBezTo>
                  <a:cubicBezTo>
                    <a:pt x="80" y="143"/>
                    <a:pt x="77" y="140"/>
                    <a:pt x="77" y="134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1" y="234"/>
                  </a:cubicBezTo>
                  <a:cubicBezTo>
                    <a:pt x="54" y="234"/>
                    <a:pt x="50" y="231"/>
                    <a:pt x="50" y="224"/>
                  </a:cubicBezTo>
                  <a:cubicBezTo>
                    <a:pt x="50" y="133"/>
                    <a:pt x="50" y="133"/>
                    <a:pt x="50" y="133"/>
                  </a:cubicBezTo>
                  <a:cubicBezTo>
                    <a:pt x="44" y="133"/>
                    <a:pt x="44" y="133"/>
                    <a:pt x="44" y="133"/>
                  </a:cubicBezTo>
                  <a:cubicBezTo>
                    <a:pt x="44" y="224"/>
                    <a:pt x="44" y="224"/>
                    <a:pt x="44" y="224"/>
                  </a:cubicBezTo>
                  <a:cubicBezTo>
                    <a:pt x="44" y="231"/>
                    <a:pt x="41" y="234"/>
                    <a:pt x="33" y="234"/>
                  </a:cubicBezTo>
                  <a:cubicBezTo>
                    <a:pt x="26" y="234"/>
                    <a:pt x="22" y="231"/>
                    <a:pt x="22" y="224"/>
                  </a:cubicBezTo>
                  <a:cubicBezTo>
                    <a:pt x="22" y="69"/>
                    <a:pt x="22" y="69"/>
                    <a:pt x="22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4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5" y="48"/>
                    <a:pt x="95" y="60"/>
                  </a:cubicBezTo>
                  <a:lnTo>
                    <a:pt x="95" y="134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569" name="Freeform 11"/>
            <p:cNvSpPr>
              <a:spLocks noEditPoints="1"/>
            </p:cNvSpPr>
            <p:nvPr/>
          </p:nvSpPr>
          <p:spPr bwMode="auto">
            <a:xfrm>
              <a:off x="2797840" y="2030581"/>
              <a:ext cx="279400" cy="679451"/>
            </a:xfrm>
            <a:custGeom>
              <a:avLst/>
              <a:gdLst>
                <a:gd name="T0" fmla="*/ 68 w 96"/>
                <a:gd name="T1" fmla="*/ 19 h 234"/>
                <a:gd name="T2" fmla="*/ 62 w 96"/>
                <a:gd name="T3" fmla="*/ 34 h 234"/>
                <a:gd name="T4" fmla="*/ 48 w 96"/>
                <a:gd name="T5" fmla="*/ 40 h 234"/>
                <a:gd name="T6" fmla="*/ 34 w 96"/>
                <a:gd name="T7" fmla="*/ 34 h 234"/>
                <a:gd name="T8" fmla="*/ 28 w 96"/>
                <a:gd name="T9" fmla="*/ 19 h 234"/>
                <a:gd name="T10" fmla="*/ 34 w 96"/>
                <a:gd name="T11" fmla="*/ 6 h 234"/>
                <a:gd name="T12" fmla="*/ 48 w 96"/>
                <a:gd name="T13" fmla="*/ 0 h 234"/>
                <a:gd name="T14" fmla="*/ 62 w 96"/>
                <a:gd name="T15" fmla="*/ 6 h 234"/>
                <a:gd name="T16" fmla="*/ 68 w 96"/>
                <a:gd name="T17" fmla="*/ 19 h 234"/>
                <a:gd name="T18" fmla="*/ 96 w 96"/>
                <a:gd name="T19" fmla="*/ 134 h 234"/>
                <a:gd name="T20" fmla="*/ 87 w 96"/>
                <a:gd name="T21" fmla="*/ 143 h 234"/>
                <a:gd name="T22" fmla="*/ 78 w 96"/>
                <a:gd name="T23" fmla="*/ 134 h 234"/>
                <a:gd name="T24" fmla="*/ 78 w 96"/>
                <a:gd name="T25" fmla="*/ 69 h 234"/>
                <a:gd name="T26" fmla="*/ 73 w 96"/>
                <a:gd name="T27" fmla="*/ 69 h 234"/>
                <a:gd name="T28" fmla="*/ 73 w 96"/>
                <a:gd name="T29" fmla="*/ 224 h 234"/>
                <a:gd name="T30" fmla="*/ 62 w 96"/>
                <a:gd name="T31" fmla="*/ 234 h 234"/>
                <a:gd name="T32" fmla="*/ 51 w 96"/>
                <a:gd name="T33" fmla="*/ 224 h 234"/>
                <a:gd name="T34" fmla="*/ 51 w 96"/>
                <a:gd name="T35" fmla="*/ 133 h 234"/>
                <a:gd name="T36" fmla="*/ 45 w 96"/>
                <a:gd name="T37" fmla="*/ 133 h 234"/>
                <a:gd name="T38" fmla="*/ 45 w 96"/>
                <a:gd name="T39" fmla="*/ 224 h 234"/>
                <a:gd name="T40" fmla="*/ 34 w 96"/>
                <a:gd name="T41" fmla="*/ 234 h 234"/>
                <a:gd name="T42" fmla="*/ 23 w 96"/>
                <a:gd name="T43" fmla="*/ 224 h 234"/>
                <a:gd name="T44" fmla="*/ 23 w 96"/>
                <a:gd name="T45" fmla="*/ 69 h 234"/>
                <a:gd name="T46" fmla="*/ 18 w 96"/>
                <a:gd name="T47" fmla="*/ 69 h 234"/>
                <a:gd name="T48" fmla="*/ 18 w 96"/>
                <a:gd name="T49" fmla="*/ 134 h 234"/>
                <a:gd name="T50" fmla="*/ 9 w 96"/>
                <a:gd name="T51" fmla="*/ 143 h 234"/>
                <a:gd name="T52" fmla="*/ 0 w 96"/>
                <a:gd name="T53" fmla="*/ 134 h 234"/>
                <a:gd name="T54" fmla="*/ 0 w 96"/>
                <a:gd name="T55" fmla="*/ 60 h 234"/>
                <a:gd name="T56" fmla="*/ 25 w 96"/>
                <a:gd name="T57" fmla="*/ 42 h 234"/>
                <a:gd name="T58" fmla="*/ 71 w 96"/>
                <a:gd name="T59" fmla="*/ 42 h 234"/>
                <a:gd name="T60" fmla="*/ 96 w 96"/>
                <a:gd name="T61" fmla="*/ 60 h 234"/>
                <a:gd name="T62" fmla="*/ 96 w 96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6" h="234">
                  <a:moveTo>
                    <a:pt x="68" y="19"/>
                  </a:moveTo>
                  <a:cubicBezTo>
                    <a:pt x="68" y="25"/>
                    <a:pt x="66" y="29"/>
                    <a:pt x="62" y="34"/>
                  </a:cubicBezTo>
                  <a:cubicBezTo>
                    <a:pt x="58" y="38"/>
                    <a:pt x="53" y="40"/>
                    <a:pt x="48" y="40"/>
                  </a:cubicBezTo>
                  <a:cubicBezTo>
                    <a:pt x="43" y="40"/>
                    <a:pt x="38" y="38"/>
                    <a:pt x="34" y="34"/>
                  </a:cubicBezTo>
                  <a:cubicBezTo>
                    <a:pt x="30" y="29"/>
                    <a:pt x="28" y="25"/>
                    <a:pt x="28" y="19"/>
                  </a:cubicBezTo>
                  <a:cubicBezTo>
                    <a:pt x="28" y="14"/>
                    <a:pt x="30" y="9"/>
                    <a:pt x="34" y="6"/>
                  </a:cubicBezTo>
                  <a:cubicBezTo>
                    <a:pt x="38" y="2"/>
                    <a:pt x="42" y="0"/>
                    <a:pt x="48" y="0"/>
                  </a:cubicBezTo>
                  <a:cubicBezTo>
                    <a:pt x="53" y="0"/>
                    <a:pt x="58" y="2"/>
                    <a:pt x="62" y="6"/>
                  </a:cubicBezTo>
                  <a:cubicBezTo>
                    <a:pt x="66" y="9"/>
                    <a:pt x="68" y="14"/>
                    <a:pt x="68" y="19"/>
                  </a:cubicBezTo>
                  <a:close/>
                  <a:moveTo>
                    <a:pt x="96" y="134"/>
                  </a:moveTo>
                  <a:cubicBezTo>
                    <a:pt x="96" y="140"/>
                    <a:pt x="93" y="143"/>
                    <a:pt x="87" y="143"/>
                  </a:cubicBezTo>
                  <a:cubicBezTo>
                    <a:pt x="81" y="143"/>
                    <a:pt x="78" y="140"/>
                    <a:pt x="78" y="134"/>
                  </a:cubicBezTo>
                  <a:cubicBezTo>
                    <a:pt x="78" y="69"/>
                    <a:pt x="78" y="69"/>
                    <a:pt x="78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70" y="234"/>
                    <a:pt x="62" y="234"/>
                  </a:cubicBezTo>
                  <a:cubicBezTo>
                    <a:pt x="55" y="234"/>
                    <a:pt x="51" y="231"/>
                    <a:pt x="51" y="224"/>
                  </a:cubicBezTo>
                  <a:cubicBezTo>
                    <a:pt x="51" y="133"/>
                    <a:pt x="51" y="133"/>
                    <a:pt x="51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2" y="234"/>
                    <a:pt x="34" y="234"/>
                  </a:cubicBezTo>
                  <a:cubicBezTo>
                    <a:pt x="27" y="234"/>
                    <a:pt x="23" y="231"/>
                    <a:pt x="23" y="224"/>
                  </a:cubicBezTo>
                  <a:cubicBezTo>
                    <a:pt x="23" y="69"/>
                    <a:pt x="23" y="69"/>
                    <a:pt x="23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9" y="42"/>
                    <a:pt x="25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8" y="42"/>
                    <a:pt x="96" y="48"/>
                    <a:pt x="96" y="60"/>
                  </a:cubicBezTo>
                  <a:lnTo>
                    <a:pt x="96" y="134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570" name="Freeform 13"/>
            <p:cNvSpPr>
              <a:spLocks noEditPoints="1"/>
            </p:cNvSpPr>
            <p:nvPr/>
          </p:nvSpPr>
          <p:spPr bwMode="auto">
            <a:xfrm>
              <a:off x="3384156" y="2030581"/>
              <a:ext cx="277284" cy="679451"/>
            </a:xfrm>
            <a:custGeom>
              <a:avLst/>
              <a:gdLst>
                <a:gd name="T0" fmla="*/ 67 w 95"/>
                <a:gd name="T1" fmla="*/ 19 h 234"/>
                <a:gd name="T2" fmla="*/ 61 w 95"/>
                <a:gd name="T3" fmla="*/ 34 h 234"/>
                <a:gd name="T4" fmla="*/ 47 w 95"/>
                <a:gd name="T5" fmla="*/ 40 h 234"/>
                <a:gd name="T6" fmla="*/ 33 w 95"/>
                <a:gd name="T7" fmla="*/ 34 h 234"/>
                <a:gd name="T8" fmla="*/ 28 w 95"/>
                <a:gd name="T9" fmla="*/ 19 h 234"/>
                <a:gd name="T10" fmla="*/ 33 w 95"/>
                <a:gd name="T11" fmla="*/ 6 h 234"/>
                <a:gd name="T12" fmla="*/ 47 w 95"/>
                <a:gd name="T13" fmla="*/ 0 h 234"/>
                <a:gd name="T14" fmla="*/ 61 w 95"/>
                <a:gd name="T15" fmla="*/ 6 h 234"/>
                <a:gd name="T16" fmla="*/ 67 w 95"/>
                <a:gd name="T17" fmla="*/ 19 h 234"/>
                <a:gd name="T18" fmla="*/ 95 w 95"/>
                <a:gd name="T19" fmla="*/ 134 h 234"/>
                <a:gd name="T20" fmla="*/ 86 w 95"/>
                <a:gd name="T21" fmla="*/ 143 h 234"/>
                <a:gd name="T22" fmla="*/ 77 w 95"/>
                <a:gd name="T23" fmla="*/ 134 h 234"/>
                <a:gd name="T24" fmla="*/ 77 w 95"/>
                <a:gd name="T25" fmla="*/ 69 h 234"/>
                <a:gd name="T26" fmla="*/ 73 w 95"/>
                <a:gd name="T27" fmla="*/ 69 h 234"/>
                <a:gd name="T28" fmla="*/ 73 w 95"/>
                <a:gd name="T29" fmla="*/ 224 h 234"/>
                <a:gd name="T30" fmla="*/ 62 w 95"/>
                <a:gd name="T31" fmla="*/ 234 h 234"/>
                <a:gd name="T32" fmla="*/ 50 w 95"/>
                <a:gd name="T33" fmla="*/ 224 h 234"/>
                <a:gd name="T34" fmla="*/ 50 w 95"/>
                <a:gd name="T35" fmla="*/ 133 h 234"/>
                <a:gd name="T36" fmla="*/ 45 w 95"/>
                <a:gd name="T37" fmla="*/ 133 h 234"/>
                <a:gd name="T38" fmla="*/ 45 w 95"/>
                <a:gd name="T39" fmla="*/ 224 h 234"/>
                <a:gd name="T40" fmla="*/ 33 w 95"/>
                <a:gd name="T41" fmla="*/ 234 h 234"/>
                <a:gd name="T42" fmla="*/ 22 w 95"/>
                <a:gd name="T43" fmla="*/ 224 h 234"/>
                <a:gd name="T44" fmla="*/ 22 w 95"/>
                <a:gd name="T45" fmla="*/ 69 h 234"/>
                <a:gd name="T46" fmla="*/ 18 w 95"/>
                <a:gd name="T47" fmla="*/ 69 h 234"/>
                <a:gd name="T48" fmla="*/ 18 w 95"/>
                <a:gd name="T49" fmla="*/ 134 h 234"/>
                <a:gd name="T50" fmla="*/ 9 w 95"/>
                <a:gd name="T51" fmla="*/ 143 h 234"/>
                <a:gd name="T52" fmla="*/ 0 w 95"/>
                <a:gd name="T53" fmla="*/ 134 h 234"/>
                <a:gd name="T54" fmla="*/ 0 w 95"/>
                <a:gd name="T55" fmla="*/ 60 h 234"/>
                <a:gd name="T56" fmla="*/ 24 w 95"/>
                <a:gd name="T57" fmla="*/ 42 h 234"/>
                <a:gd name="T58" fmla="*/ 71 w 95"/>
                <a:gd name="T59" fmla="*/ 42 h 234"/>
                <a:gd name="T60" fmla="*/ 95 w 95"/>
                <a:gd name="T61" fmla="*/ 60 h 234"/>
                <a:gd name="T62" fmla="*/ 95 w 95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5" h="234">
                  <a:moveTo>
                    <a:pt x="67" y="19"/>
                  </a:moveTo>
                  <a:cubicBezTo>
                    <a:pt x="67" y="25"/>
                    <a:pt x="65" y="29"/>
                    <a:pt x="61" y="34"/>
                  </a:cubicBezTo>
                  <a:cubicBezTo>
                    <a:pt x="57" y="38"/>
                    <a:pt x="53" y="40"/>
                    <a:pt x="47" y="40"/>
                  </a:cubicBezTo>
                  <a:cubicBezTo>
                    <a:pt x="42" y="40"/>
                    <a:pt x="37" y="38"/>
                    <a:pt x="33" y="34"/>
                  </a:cubicBezTo>
                  <a:cubicBezTo>
                    <a:pt x="30" y="29"/>
                    <a:pt x="28" y="25"/>
                    <a:pt x="28" y="19"/>
                  </a:cubicBezTo>
                  <a:cubicBezTo>
                    <a:pt x="28" y="14"/>
                    <a:pt x="30" y="9"/>
                    <a:pt x="33" y="6"/>
                  </a:cubicBezTo>
                  <a:cubicBezTo>
                    <a:pt x="37" y="2"/>
                    <a:pt x="42" y="0"/>
                    <a:pt x="47" y="0"/>
                  </a:cubicBezTo>
                  <a:cubicBezTo>
                    <a:pt x="53" y="0"/>
                    <a:pt x="57" y="2"/>
                    <a:pt x="61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5" y="134"/>
                  </a:moveTo>
                  <a:cubicBezTo>
                    <a:pt x="95" y="140"/>
                    <a:pt x="92" y="143"/>
                    <a:pt x="86" y="143"/>
                  </a:cubicBezTo>
                  <a:cubicBezTo>
                    <a:pt x="80" y="143"/>
                    <a:pt x="77" y="140"/>
                    <a:pt x="77" y="134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2" y="234"/>
                  </a:cubicBezTo>
                  <a:cubicBezTo>
                    <a:pt x="54" y="234"/>
                    <a:pt x="50" y="231"/>
                    <a:pt x="50" y="224"/>
                  </a:cubicBezTo>
                  <a:cubicBezTo>
                    <a:pt x="50" y="133"/>
                    <a:pt x="50" y="133"/>
                    <a:pt x="50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3" y="234"/>
                  </a:cubicBezTo>
                  <a:cubicBezTo>
                    <a:pt x="26" y="234"/>
                    <a:pt x="22" y="231"/>
                    <a:pt x="22" y="224"/>
                  </a:cubicBezTo>
                  <a:cubicBezTo>
                    <a:pt x="22" y="69"/>
                    <a:pt x="22" y="69"/>
                    <a:pt x="22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4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5" y="48"/>
                    <a:pt x="95" y="60"/>
                  </a:cubicBezTo>
                  <a:lnTo>
                    <a:pt x="95" y="134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571" name="Freeform 15"/>
            <p:cNvSpPr>
              <a:spLocks noEditPoints="1"/>
            </p:cNvSpPr>
            <p:nvPr/>
          </p:nvSpPr>
          <p:spPr bwMode="auto">
            <a:xfrm>
              <a:off x="1337340" y="2030581"/>
              <a:ext cx="279400" cy="679451"/>
            </a:xfrm>
            <a:custGeom>
              <a:avLst/>
              <a:gdLst>
                <a:gd name="T0" fmla="*/ 67 w 96"/>
                <a:gd name="T1" fmla="*/ 19 h 234"/>
                <a:gd name="T2" fmla="*/ 62 w 96"/>
                <a:gd name="T3" fmla="*/ 34 h 234"/>
                <a:gd name="T4" fmla="*/ 48 w 96"/>
                <a:gd name="T5" fmla="*/ 40 h 234"/>
                <a:gd name="T6" fmla="*/ 34 w 96"/>
                <a:gd name="T7" fmla="*/ 34 h 234"/>
                <a:gd name="T8" fmla="*/ 28 w 96"/>
                <a:gd name="T9" fmla="*/ 19 h 234"/>
                <a:gd name="T10" fmla="*/ 34 w 96"/>
                <a:gd name="T11" fmla="*/ 6 h 234"/>
                <a:gd name="T12" fmla="*/ 48 w 96"/>
                <a:gd name="T13" fmla="*/ 0 h 234"/>
                <a:gd name="T14" fmla="*/ 62 w 96"/>
                <a:gd name="T15" fmla="*/ 6 h 234"/>
                <a:gd name="T16" fmla="*/ 67 w 96"/>
                <a:gd name="T17" fmla="*/ 19 h 234"/>
                <a:gd name="T18" fmla="*/ 96 w 96"/>
                <a:gd name="T19" fmla="*/ 134 h 234"/>
                <a:gd name="T20" fmla="*/ 87 w 96"/>
                <a:gd name="T21" fmla="*/ 143 h 234"/>
                <a:gd name="T22" fmla="*/ 78 w 96"/>
                <a:gd name="T23" fmla="*/ 134 h 234"/>
                <a:gd name="T24" fmla="*/ 78 w 96"/>
                <a:gd name="T25" fmla="*/ 69 h 234"/>
                <a:gd name="T26" fmla="*/ 73 w 96"/>
                <a:gd name="T27" fmla="*/ 69 h 234"/>
                <a:gd name="T28" fmla="*/ 73 w 96"/>
                <a:gd name="T29" fmla="*/ 224 h 234"/>
                <a:gd name="T30" fmla="*/ 62 w 96"/>
                <a:gd name="T31" fmla="*/ 234 h 234"/>
                <a:gd name="T32" fmla="*/ 51 w 96"/>
                <a:gd name="T33" fmla="*/ 224 h 234"/>
                <a:gd name="T34" fmla="*/ 51 w 96"/>
                <a:gd name="T35" fmla="*/ 133 h 234"/>
                <a:gd name="T36" fmla="*/ 45 w 96"/>
                <a:gd name="T37" fmla="*/ 133 h 234"/>
                <a:gd name="T38" fmla="*/ 45 w 96"/>
                <a:gd name="T39" fmla="*/ 224 h 234"/>
                <a:gd name="T40" fmla="*/ 34 w 96"/>
                <a:gd name="T41" fmla="*/ 234 h 234"/>
                <a:gd name="T42" fmla="*/ 23 w 96"/>
                <a:gd name="T43" fmla="*/ 224 h 234"/>
                <a:gd name="T44" fmla="*/ 23 w 96"/>
                <a:gd name="T45" fmla="*/ 69 h 234"/>
                <a:gd name="T46" fmla="*/ 18 w 96"/>
                <a:gd name="T47" fmla="*/ 69 h 234"/>
                <a:gd name="T48" fmla="*/ 18 w 96"/>
                <a:gd name="T49" fmla="*/ 134 h 234"/>
                <a:gd name="T50" fmla="*/ 9 w 96"/>
                <a:gd name="T51" fmla="*/ 143 h 234"/>
                <a:gd name="T52" fmla="*/ 0 w 96"/>
                <a:gd name="T53" fmla="*/ 134 h 234"/>
                <a:gd name="T54" fmla="*/ 0 w 96"/>
                <a:gd name="T55" fmla="*/ 60 h 234"/>
                <a:gd name="T56" fmla="*/ 25 w 96"/>
                <a:gd name="T57" fmla="*/ 42 h 234"/>
                <a:gd name="T58" fmla="*/ 71 w 96"/>
                <a:gd name="T59" fmla="*/ 42 h 234"/>
                <a:gd name="T60" fmla="*/ 96 w 96"/>
                <a:gd name="T61" fmla="*/ 60 h 234"/>
                <a:gd name="T62" fmla="*/ 96 w 96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6" h="234">
                  <a:moveTo>
                    <a:pt x="67" y="19"/>
                  </a:moveTo>
                  <a:cubicBezTo>
                    <a:pt x="67" y="25"/>
                    <a:pt x="65" y="29"/>
                    <a:pt x="62" y="34"/>
                  </a:cubicBezTo>
                  <a:cubicBezTo>
                    <a:pt x="58" y="38"/>
                    <a:pt x="53" y="40"/>
                    <a:pt x="48" y="40"/>
                  </a:cubicBezTo>
                  <a:cubicBezTo>
                    <a:pt x="42" y="40"/>
                    <a:pt x="38" y="38"/>
                    <a:pt x="34" y="34"/>
                  </a:cubicBezTo>
                  <a:cubicBezTo>
                    <a:pt x="30" y="29"/>
                    <a:pt x="28" y="25"/>
                    <a:pt x="28" y="19"/>
                  </a:cubicBezTo>
                  <a:cubicBezTo>
                    <a:pt x="28" y="14"/>
                    <a:pt x="30" y="9"/>
                    <a:pt x="34" y="6"/>
                  </a:cubicBezTo>
                  <a:cubicBezTo>
                    <a:pt x="38" y="2"/>
                    <a:pt x="42" y="0"/>
                    <a:pt x="48" y="0"/>
                  </a:cubicBezTo>
                  <a:cubicBezTo>
                    <a:pt x="53" y="0"/>
                    <a:pt x="58" y="2"/>
                    <a:pt x="62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6" y="134"/>
                  </a:moveTo>
                  <a:cubicBezTo>
                    <a:pt x="96" y="140"/>
                    <a:pt x="93" y="143"/>
                    <a:pt x="87" y="143"/>
                  </a:cubicBezTo>
                  <a:cubicBezTo>
                    <a:pt x="81" y="143"/>
                    <a:pt x="78" y="140"/>
                    <a:pt x="78" y="134"/>
                  </a:cubicBezTo>
                  <a:cubicBezTo>
                    <a:pt x="78" y="69"/>
                    <a:pt x="78" y="69"/>
                    <a:pt x="78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2" y="234"/>
                  </a:cubicBezTo>
                  <a:cubicBezTo>
                    <a:pt x="54" y="234"/>
                    <a:pt x="51" y="231"/>
                    <a:pt x="51" y="224"/>
                  </a:cubicBezTo>
                  <a:cubicBezTo>
                    <a:pt x="51" y="133"/>
                    <a:pt x="51" y="133"/>
                    <a:pt x="51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4" y="234"/>
                  </a:cubicBezTo>
                  <a:cubicBezTo>
                    <a:pt x="26" y="234"/>
                    <a:pt x="23" y="231"/>
                    <a:pt x="23" y="224"/>
                  </a:cubicBezTo>
                  <a:cubicBezTo>
                    <a:pt x="23" y="69"/>
                    <a:pt x="23" y="69"/>
                    <a:pt x="23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5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6" y="48"/>
                    <a:pt x="96" y="60"/>
                  </a:cubicBezTo>
                  <a:lnTo>
                    <a:pt x="96" y="134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572" name="Freeform 16"/>
            <p:cNvSpPr>
              <a:spLocks noEditPoints="1"/>
            </p:cNvSpPr>
            <p:nvPr/>
          </p:nvSpPr>
          <p:spPr bwMode="auto">
            <a:xfrm>
              <a:off x="4268923" y="2030581"/>
              <a:ext cx="279400" cy="679451"/>
            </a:xfrm>
            <a:custGeom>
              <a:avLst/>
              <a:gdLst>
                <a:gd name="T0" fmla="*/ 67 w 96"/>
                <a:gd name="T1" fmla="*/ 19 h 234"/>
                <a:gd name="T2" fmla="*/ 62 w 96"/>
                <a:gd name="T3" fmla="*/ 34 h 234"/>
                <a:gd name="T4" fmla="*/ 48 w 96"/>
                <a:gd name="T5" fmla="*/ 40 h 234"/>
                <a:gd name="T6" fmla="*/ 34 w 96"/>
                <a:gd name="T7" fmla="*/ 34 h 234"/>
                <a:gd name="T8" fmla="*/ 28 w 96"/>
                <a:gd name="T9" fmla="*/ 19 h 234"/>
                <a:gd name="T10" fmla="*/ 34 w 96"/>
                <a:gd name="T11" fmla="*/ 6 h 234"/>
                <a:gd name="T12" fmla="*/ 48 w 96"/>
                <a:gd name="T13" fmla="*/ 0 h 234"/>
                <a:gd name="T14" fmla="*/ 62 w 96"/>
                <a:gd name="T15" fmla="*/ 6 h 234"/>
                <a:gd name="T16" fmla="*/ 67 w 96"/>
                <a:gd name="T17" fmla="*/ 19 h 234"/>
                <a:gd name="T18" fmla="*/ 96 w 96"/>
                <a:gd name="T19" fmla="*/ 134 h 234"/>
                <a:gd name="T20" fmla="*/ 87 w 96"/>
                <a:gd name="T21" fmla="*/ 143 h 234"/>
                <a:gd name="T22" fmla="*/ 77 w 96"/>
                <a:gd name="T23" fmla="*/ 134 h 234"/>
                <a:gd name="T24" fmla="*/ 77 w 96"/>
                <a:gd name="T25" fmla="*/ 69 h 234"/>
                <a:gd name="T26" fmla="*/ 73 w 96"/>
                <a:gd name="T27" fmla="*/ 69 h 234"/>
                <a:gd name="T28" fmla="*/ 73 w 96"/>
                <a:gd name="T29" fmla="*/ 224 h 234"/>
                <a:gd name="T30" fmla="*/ 62 w 96"/>
                <a:gd name="T31" fmla="*/ 234 h 234"/>
                <a:gd name="T32" fmla="*/ 51 w 96"/>
                <a:gd name="T33" fmla="*/ 224 h 234"/>
                <a:gd name="T34" fmla="*/ 51 w 96"/>
                <a:gd name="T35" fmla="*/ 133 h 234"/>
                <a:gd name="T36" fmla="*/ 45 w 96"/>
                <a:gd name="T37" fmla="*/ 133 h 234"/>
                <a:gd name="T38" fmla="*/ 45 w 96"/>
                <a:gd name="T39" fmla="*/ 224 h 234"/>
                <a:gd name="T40" fmla="*/ 34 w 96"/>
                <a:gd name="T41" fmla="*/ 234 h 234"/>
                <a:gd name="T42" fmla="*/ 23 w 96"/>
                <a:gd name="T43" fmla="*/ 224 h 234"/>
                <a:gd name="T44" fmla="*/ 23 w 96"/>
                <a:gd name="T45" fmla="*/ 69 h 234"/>
                <a:gd name="T46" fmla="*/ 18 w 96"/>
                <a:gd name="T47" fmla="*/ 69 h 234"/>
                <a:gd name="T48" fmla="*/ 18 w 96"/>
                <a:gd name="T49" fmla="*/ 134 h 234"/>
                <a:gd name="T50" fmla="*/ 9 w 96"/>
                <a:gd name="T51" fmla="*/ 143 h 234"/>
                <a:gd name="T52" fmla="*/ 0 w 96"/>
                <a:gd name="T53" fmla="*/ 134 h 234"/>
                <a:gd name="T54" fmla="*/ 0 w 96"/>
                <a:gd name="T55" fmla="*/ 60 h 234"/>
                <a:gd name="T56" fmla="*/ 25 w 96"/>
                <a:gd name="T57" fmla="*/ 42 h 234"/>
                <a:gd name="T58" fmla="*/ 71 w 96"/>
                <a:gd name="T59" fmla="*/ 42 h 234"/>
                <a:gd name="T60" fmla="*/ 96 w 96"/>
                <a:gd name="T61" fmla="*/ 60 h 234"/>
                <a:gd name="T62" fmla="*/ 96 w 96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6" h="234">
                  <a:moveTo>
                    <a:pt x="67" y="19"/>
                  </a:moveTo>
                  <a:cubicBezTo>
                    <a:pt x="67" y="25"/>
                    <a:pt x="65" y="29"/>
                    <a:pt x="62" y="34"/>
                  </a:cubicBezTo>
                  <a:cubicBezTo>
                    <a:pt x="58" y="38"/>
                    <a:pt x="53" y="40"/>
                    <a:pt x="48" y="40"/>
                  </a:cubicBezTo>
                  <a:cubicBezTo>
                    <a:pt x="42" y="40"/>
                    <a:pt x="38" y="38"/>
                    <a:pt x="34" y="34"/>
                  </a:cubicBezTo>
                  <a:cubicBezTo>
                    <a:pt x="30" y="29"/>
                    <a:pt x="28" y="25"/>
                    <a:pt x="28" y="19"/>
                  </a:cubicBezTo>
                  <a:cubicBezTo>
                    <a:pt x="28" y="14"/>
                    <a:pt x="30" y="9"/>
                    <a:pt x="34" y="6"/>
                  </a:cubicBezTo>
                  <a:cubicBezTo>
                    <a:pt x="38" y="2"/>
                    <a:pt x="42" y="0"/>
                    <a:pt x="48" y="0"/>
                  </a:cubicBezTo>
                  <a:cubicBezTo>
                    <a:pt x="53" y="0"/>
                    <a:pt x="58" y="2"/>
                    <a:pt x="62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6" y="134"/>
                  </a:moveTo>
                  <a:cubicBezTo>
                    <a:pt x="96" y="140"/>
                    <a:pt x="93" y="143"/>
                    <a:pt x="87" y="143"/>
                  </a:cubicBezTo>
                  <a:cubicBezTo>
                    <a:pt x="81" y="143"/>
                    <a:pt x="77" y="140"/>
                    <a:pt x="77" y="134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2" y="234"/>
                  </a:cubicBezTo>
                  <a:cubicBezTo>
                    <a:pt x="54" y="234"/>
                    <a:pt x="51" y="231"/>
                    <a:pt x="51" y="224"/>
                  </a:cubicBezTo>
                  <a:cubicBezTo>
                    <a:pt x="51" y="133"/>
                    <a:pt x="51" y="133"/>
                    <a:pt x="51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4" y="234"/>
                  </a:cubicBezTo>
                  <a:cubicBezTo>
                    <a:pt x="26" y="234"/>
                    <a:pt x="23" y="231"/>
                    <a:pt x="23" y="224"/>
                  </a:cubicBezTo>
                  <a:cubicBezTo>
                    <a:pt x="23" y="69"/>
                    <a:pt x="23" y="69"/>
                    <a:pt x="23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5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6" y="48"/>
                    <a:pt x="96" y="60"/>
                  </a:cubicBezTo>
                  <a:lnTo>
                    <a:pt x="96" y="134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573" name="Freeform 17"/>
            <p:cNvSpPr>
              <a:spLocks noEditPoints="1"/>
            </p:cNvSpPr>
            <p:nvPr/>
          </p:nvSpPr>
          <p:spPr bwMode="auto">
            <a:xfrm>
              <a:off x="2509974" y="2030581"/>
              <a:ext cx="275167" cy="679451"/>
            </a:xfrm>
            <a:custGeom>
              <a:avLst/>
              <a:gdLst>
                <a:gd name="T0" fmla="*/ 67 w 95"/>
                <a:gd name="T1" fmla="*/ 19 h 234"/>
                <a:gd name="T2" fmla="*/ 61 w 95"/>
                <a:gd name="T3" fmla="*/ 34 h 234"/>
                <a:gd name="T4" fmla="*/ 47 w 95"/>
                <a:gd name="T5" fmla="*/ 40 h 234"/>
                <a:gd name="T6" fmla="*/ 34 w 95"/>
                <a:gd name="T7" fmla="*/ 34 h 234"/>
                <a:gd name="T8" fmla="*/ 28 w 95"/>
                <a:gd name="T9" fmla="*/ 19 h 234"/>
                <a:gd name="T10" fmla="*/ 33 w 95"/>
                <a:gd name="T11" fmla="*/ 6 h 234"/>
                <a:gd name="T12" fmla="*/ 47 w 95"/>
                <a:gd name="T13" fmla="*/ 0 h 234"/>
                <a:gd name="T14" fmla="*/ 61 w 95"/>
                <a:gd name="T15" fmla="*/ 6 h 234"/>
                <a:gd name="T16" fmla="*/ 67 w 95"/>
                <a:gd name="T17" fmla="*/ 19 h 234"/>
                <a:gd name="T18" fmla="*/ 95 w 95"/>
                <a:gd name="T19" fmla="*/ 134 h 234"/>
                <a:gd name="T20" fmla="*/ 86 w 95"/>
                <a:gd name="T21" fmla="*/ 143 h 234"/>
                <a:gd name="T22" fmla="*/ 77 w 95"/>
                <a:gd name="T23" fmla="*/ 134 h 234"/>
                <a:gd name="T24" fmla="*/ 77 w 95"/>
                <a:gd name="T25" fmla="*/ 69 h 234"/>
                <a:gd name="T26" fmla="*/ 73 w 95"/>
                <a:gd name="T27" fmla="*/ 69 h 234"/>
                <a:gd name="T28" fmla="*/ 73 w 95"/>
                <a:gd name="T29" fmla="*/ 224 h 234"/>
                <a:gd name="T30" fmla="*/ 62 w 95"/>
                <a:gd name="T31" fmla="*/ 234 h 234"/>
                <a:gd name="T32" fmla="*/ 51 w 95"/>
                <a:gd name="T33" fmla="*/ 224 h 234"/>
                <a:gd name="T34" fmla="*/ 51 w 95"/>
                <a:gd name="T35" fmla="*/ 133 h 234"/>
                <a:gd name="T36" fmla="*/ 45 w 95"/>
                <a:gd name="T37" fmla="*/ 133 h 234"/>
                <a:gd name="T38" fmla="*/ 45 w 95"/>
                <a:gd name="T39" fmla="*/ 224 h 234"/>
                <a:gd name="T40" fmla="*/ 34 w 95"/>
                <a:gd name="T41" fmla="*/ 234 h 234"/>
                <a:gd name="T42" fmla="*/ 22 w 95"/>
                <a:gd name="T43" fmla="*/ 224 h 234"/>
                <a:gd name="T44" fmla="*/ 22 w 95"/>
                <a:gd name="T45" fmla="*/ 69 h 234"/>
                <a:gd name="T46" fmla="*/ 18 w 95"/>
                <a:gd name="T47" fmla="*/ 69 h 234"/>
                <a:gd name="T48" fmla="*/ 18 w 95"/>
                <a:gd name="T49" fmla="*/ 134 h 234"/>
                <a:gd name="T50" fmla="*/ 9 w 95"/>
                <a:gd name="T51" fmla="*/ 143 h 234"/>
                <a:gd name="T52" fmla="*/ 0 w 95"/>
                <a:gd name="T53" fmla="*/ 134 h 234"/>
                <a:gd name="T54" fmla="*/ 0 w 95"/>
                <a:gd name="T55" fmla="*/ 60 h 234"/>
                <a:gd name="T56" fmla="*/ 25 w 95"/>
                <a:gd name="T57" fmla="*/ 42 h 234"/>
                <a:gd name="T58" fmla="*/ 71 w 95"/>
                <a:gd name="T59" fmla="*/ 42 h 234"/>
                <a:gd name="T60" fmla="*/ 95 w 95"/>
                <a:gd name="T61" fmla="*/ 60 h 234"/>
                <a:gd name="T62" fmla="*/ 95 w 95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5" h="234">
                  <a:moveTo>
                    <a:pt x="67" y="19"/>
                  </a:moveTo>
                  <a:cubicBezTo>
                    <a:pt x="67" y="25"/>
                    <a:pt x="65" y="29"/>
                    <a:pt x="61" y="34"/>
                  </a:cubicBezTo>
                  <a:cubicBezTo>
                    <a:pt x="57" y="38"/>
                    <a:pt x="53" y="40"/>
                    <a:pt x="47" y="40"/>
                  </a:cubicBezTo>
                  <a:cubicBezTo>
                    <a:pt x="42" y="40"/>
                    <a:pt x="37" y="38"/>
                    <a:pt x="34" y="34"/>
                  </a:cubicBezTo>
                  <a:cubicBezTo>
                    <a:pt x="30" y="29"/>
                    <a:pt x="28" y="25"/>
                    <a:pt x="28" y="19"/>
                  </a:cubicBezTo>
                  <a:cubicBezTo>
                    <a:pt x="28" y="14"/>
                    <a:pt x="30" y="9"/>
                    <a:pt x="33" y="6"/>
                  </a:cubicBezTo>
                  <a:cubicBezTo>
                    <a:pt x="37" y="2"/>
                    <a:pt x="42" y="0"/>
                    <a:pt x="47" y="0"/>
                  </a:cubicBezTo>
                  <a:cubicBezTo>
                    <a:pt x="53" y="0"/>
                    <a:pt x="57" y="2"/>
                    <a:pt x="61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5" y="134"/>
                  </a:moveTo>
                  <a:cubicBezTo>
                    <a:pt x="95" y="140"/>
                    <a:pt x="92" y="143"/>
                    <a:pt x="86" y="143"/>
                  </a:cubicBezTo>
                  <a:cubicBezTo>
                    <a:pt x="80" y="143"/>
                    <a:pt x="77" y="140"/>
                    <a:pt x="77" y="134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2" y="234"/>
                  </a:cubicBezTo>
                  <a:cubicBezTo>
                    <a:pt x="54" y="234"/>
                    <a:pt x="51" y="231"/>
                    <a:pt x="51" y="224"/>
                  </a:cubicBezTo>
                  <a:cubicBezTo>
                    <a:pt x="51" y="133"/>
                    <a:pt x="51" y="133"/>
                    <a:pt x="51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4" y="234"/>
                  </a:cubicBezTo>
                  <a:cubicBezTo>
                    <a:pt x="26" y="234"/>
                    <a:pt x="22" y="231"/>
                    <a:pt x="22" y="224"/>
                  </a:cubicBezTo>
                  <a:cubicBezTo>
                    <a:pt x="22" y="69"/>
                    <a:pt x="22" y="69"/>
                    <a:pt x="22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5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5" y="48"/>
                    <a:pt x="95" y="60"/>
                  </a:cubicBezTo>
                  <a:lnTo>
                    <a:pt x="95" y="134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574" name="Freeform 19"/>
            <p:cNvSpPr>
              <a:spLocks noEditPoints="1"/>
            </p:cNvSpPr>
            <p:nvPr/>
          </p:nvSpPr>
          <p:spPr bwMode="auto">
            <a:xfrm>
              <a:off x="1925774" y="2030581"/>
              <a:ext cx="279400" cy="679451"/>
            </a:xfrm>
            <a:custGeom>
              <a:avLst/>
              <a:gdLst>
                <a:gd name="T0" fmla="*/ 67 w 96"/>
                <a:gd name="T1" fmla="*/ 19 h 234"/>
                <a:gd name="T2" fmla="*/ 61 w 96"/>
                <a:gd name="T3" fmla="*/ 34 h 234"/>
                <a:gd name="T4" fmla="*/ 48 w 96"/>
                <a:gd name="T5" fmla="*/ 40 h 234"/>
                <a:gd name="T6" fmla="*/ 34 w 96"/>
                <a:gd name="T7" fmla="*/ 34 h 234"/>
                <a:gd name="T8" fmla="*/ 28 w 96"/>
                <a:gd name="T9" fmla="*/ 19 h 234"/>
                <a:gd name="T10" fmla="*/ 34 w 96"/>
                <a:gd name="T11" fmla="*/ 6 h 234"/>
                <a:gd name="T12" fmla="*/ 48 w 96"/>
                <a:gd name="T13" fmla="*/ 0 h 234"/>
                <a:gd name="T14" fmla="*/ 61 w 96"/>
                <a:gd name="T15" fmla="*/ 6 h 234"/>
                <a:gd name="T16" fmla="*/ 67 w 96"/>
                <a:gd name="T17" fmla="*/ 19 h 234"/>
                <a:gd name="T18" fmla="*/ 96 w 96"/>
                <a:gd name="T19" fmla="*/ 134 h 234"/>
                <a:gd name="T20" fmla="*/ 87 w 96"/>
                <a:gd name="T21" fmla="*/ 143 h 234"/>
                <a:gd name="T22" fmla="*/ 77 w 96"/>
                <a:gd name="T23" fmla="*/ 134 h 234"/>
                <a:gd name="T24" fmla="*/ 77 w 96"/>
                <a:gd name="T25" fmla="*/ 69 h 234"/>
                <a:gd name="T26" fmla="*/ 73 w 96"/>
                <a:gd name="T27" fmla="*/ 69 h 234"/>
                <a:gd name="T28" fmla="*/ 73 w 96"/>
                <a:gd name="T29" fmla="*/ 224 h 234"/>
                <a:gd name="T30" fmla="*/ 62 w 96"/>
                <a:gd name="T31" fmla="*/ 234 h 234"/>
                <a:gd name="T32" fmla="*/ 51 w 96"/>
                <a:gd name="T33" fmla="*/ 224 h 234"/>
                <a:gd name="T34" fmla="*/ 51 w 96"/>
                <a:gd name="T35" fmla="*/ 133 h 234"/>
                <a:gd name="T36" fmla="*/ 45 w 96"/>
                <a:gd name="T37" fmla="*/ 133 h 234"/>
                <a:gd name="T38" fmla="*/ 45 w 96"/>
                <a:gd name="T39" fmla="*/ 224 h 234"/>
                <a:gd name="T40" fmla="*/ 34 w 96"/>
                <a:gd name="T41" fmla="*/ 234 h 234"/>
                <a:gd name="T42" fmla="*/ 23 w 96"/>
                <a:gd name="T43" fmla="*/ 224 h 234"/>
                <a:gd name="T44" fmla="*/ 23 w 96"/>
                <a:gd name="T45" fmla="*/ 69 h 234"/>
                <a:gd name="T46" fmla="*/ 18 w 96"/>
                <a:gd name="T47" fmla="*/ 69 h 234"/>
                <a:gd name="T48" fmla="*/ 18 w 96"/>
                <a:gd name="T49" fmla="*/ 134 h 234"/>
                <a:gd name="T50" fmla="*/ 9 w 96"/>
                <a:gd name="T51" fmla="*/ 143 h 234"/>
                <a:gd name="T52" fmla="*/ 0 w 96"/>
                <a:gd name="T53" fmla="*/ 134 h 234"/>
                <a:gd name="T54" fmla="*/ 0 w 96"/>
                <a:gd name="T55" fmla="*/ 60 h 234"/>
                <a:gd name="T56" fmla="*/ 25 w 96"/>
                <a:gd name="T57" fmla="*/ 42 h 234"/>
                <a:gd name="T58" fmla="*/ 71 w 96"/>
                <a:gd name="T59" fmla="*/ 42 h 234"/>
                <a:gd name="T60" fmla="*/ 96 w 96"/>
                <a:gd name="T61" fmla="*/ 60 h 234"/>
                <a:gd name="T62" fmla="*/ 96 w 96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6" h="234">
                  <a:moveTo>
                    <a:pt x="67" y="19"/>
                  </a:moveTo>
                  <a:cubicBezTo>
                    <a:pt x="67" y="25"/>
                    <a:pt x="65" y="29"/>
                    <a:pt x="61" y="34"/>
                  </a:cubicBezTo>
                  <a:cubicBezTo>
                    <a:pt x="58" y="38"/>
                    <a:pt x="53" y="40"/>
                    <a:pt x="48" y="40"/>
                  </a:cubicBezTo>
                  <a:cubicBezTo>
                    <a:pt x="42" y="40"/>
                    <a:pt x="38" y="38"/>
                    <a:pt x="34" y="34"/>
                  </a:cubicBezTo>
                  <a:cubicBezTo>
                    <a:pt x="30" y="29"/>
                    <a:pt x="28" y="25"/>
                    <a:pt x="28" y="19"/>
                  </a:cubicBezTo>
                  <a:cubicBezTo>
                    <a:pt x="28" y="14"/>
                    <a:pt x="30" y="9"/>
                    <a:pt x="34" y="6"/>
                  </a:cubicBezTo>
                  <a:cubicBezTo>
                    <a:pt x="37" y="2"/>
                    <a:pt x="42" y="0"/>
                    <a:pt x="48" y="0"/>
                  </a:cubicBezTo>
                  <a:cubicBezTo>
                    <a:pt x="53" y="0"/>
                    <a:pt x="58" y="2"/>
                    <a:pt x="61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6" y="134"/>
                  </a:moveTo>
                  <a:cubicBezTo>
                    <a:pt x="96" y="140"/>
                    <a:pt x="93" y="143"/>
                    <a:pt x="87" y="143"/>
                  </a:cubicBezTo>
                  <a:cubicBezTo>
                    <a:pt x="81" y="143"/>
                    <a:pt x="77" y="140"/>
                    <a:pt x="77" y="134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2" y="234"/>
                  </a:cubicBezTo>
                  <a:cubicBezTo>
                    <a:pt x="54" y="234"/>
                    <a:pt x="51" y="231"/>
                    <a:pt x="51" y="224"/>
                  </a:cubicBezTo>
                  <a:cubicBezTo>
                    <a:pt x="51" y="133"/>
                    <a:pt x="51" y="133"/>
                    <a:pt x="51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4" y="234"/>
                  </a:cubicBezTo>
                  <a:cubicBezTo>
                    <a:pt x="26" y="234"/>
                    <a:pt x="23" y="231"/>
                    <a:pt x="23" y="224"/>
                  </a:cubicBezTo>
                  <a:cubicBezTo>
                    <a:pt x="23" y="69"/>
                    <a:pt x="23" y="69"/>
                    <a:pt x="23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5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6" y="48"/>
                    <a:pt x="96" y="60"/>
                  </a:cubicBezTo>
                  <a:lnTo>
                    <a:pt x="96" y="134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575" name="Freeform 20"/>
            <p:cNvSpPr>
              <a:spLocks noEditPoints="1"/>
            </p:cNvSpPr>
            <p:nvPr/>
          </p:nvSpPr>
          <p:spPr bwMode="auto">
            <a:xfrm>
              <a:off x="4855240" y="2030581"/>
              <a:ext cx="279400" cy="679451"/>
            </a:xfrm>
            <a:custGeom>
              <a:avLst/>
              <a:gdLst>
                <a:gd name="T0" fmla="*/ 67 w 96"/>
                <a:gd name="T1" fmla="*/ 19 h 234"/>
                <a:gd name="T2" fmla="*/ 61 w 96"/>
                <a:gd name="T3" fmla="*/ 34 h 234"/>
                <a:gd name="T4" fmla="*/ 48 w 96"/>
                <a:gd name="T5" fmla="*/ 40 h 234"/>
                <a:gd name="T6" fmla="*/ 34 w 96"/>
                <a:gd name="T7" fmla="*/ 34 h 234"/>
                <a:gd name="T8" fmla="*/ 28 w 96"/>
                <a:gd name="T9" fmla="*/ 19 h 234"/>
                <a:gd name="T10" fmla="*/ 34 w 96"/>
                <a:gd name="T11" fmla="*/ 6 h 234"/>
                <a:gd name="T12" fmla="*/ 48 w 96"/>
                <a:gd name="T13" fmla="*/ 0 h 234"/>
                <a:gd name="T14" fmla="*/ 61 w 96"/>
                <a:gd name="T15" fmla="*/ 6 h 234"/>
                <a:gd name="T16" fmla="*/ 67 w 96"/>
                <a:gd name="T17" fmla="*/ 19 h 234"/>
                <a:gd name="T18" fmla="*/ 96 w 96"/>
                <a:gd name="T19" fmla="*/ 134 h 234"/>
                <a:gd name="T20" fmla="*/ 86 w 96"/>
                <a:gd name="T21" fmla="*/ 143 h 234"/>
                <a:gd name="T22" fmla="*/ 77 w 96"/>
                <a:gd name="T23" fmla="*/ 134 h 234"/>
                <a:gd name="T24" fmla="*/ 77 w 96"/>
                <a:gd name="T25" fmla="*/ 69 h 234"/>
                <a:gd name="T26" fmla="*/ 73 w 96"/>
                <a:gd name="T27" fmla="*/ 69 h 234"/>
                <a:gd name="T28" fmla="*/ 73 w 96"/>
                <a:gd name="T29" fmla="*/ 224 h 234"/>
                <a:gd name="T30" fmla="*/ 62 w 96"/>
                <a:gd name="T31" fmla="*/ 234 h 234"/>
                <a:gd name="T32" fmla="*/ 51 w 96"/>
                <a:gd name="T33" fmla="*/ 224 h 234"/>
                <a:gd name="T34" fmla="*/ 51 w 96"/>
                <a:gd name="T35" fmla="*/ 133 h 234"/>
                <a:gd name="T36" fmla="*/ 45 w 96"/>
                <a:gd name="T37" fmla="*/ 133 h 234"/>
                <a:gd name="T38" fmla="*/ 45 w 96"/>
                <a:gd name="T39" fmla="*/ 224 h 234"/>
                <a:gd name="T40" fmla="*/ 34 w 96"/>
                <a:gd name="T41" fmla="*/ 234 h 234"/>
                <a:gd name="T42" fmla="*/ 23 w 96"/>
                <a:gd name="T43" fmla="*/ 224 h 234"/>
                <a:gd name="T44" fmla="*/ 23 w 96"/>
                <a:gd name="T45" fmla="*/ 69 h 234"/>
                <a:gd name="T46" fmla="*/ 18 w 96"/>
                <a:gd name="T47" fmla="*/ 69 h 234"/>
                <a:gd name="T48" fmla="*/ 18 w 96"/>
                <a:gd name="T49" fmla="*/ 134 h 234"/>
                <a:gd name="T50" fmla="*/ 9 w 96"/>
                <a:gd name="T51" fmla="*/ 143 h 234"/>
                <a:gd name="T52" fmla="*/ 0 w 96"/>
                <a:gd name="T53" fmla="*/ 134 h 234"/>
                <a:gd name="T54" fmla="*/ 0 w 96"/>
                <a:gd name="T55" fmla="*/ 60 h 234"/>
                <a:gd name="T56" fmla="*/ 25 w 96"/>
                <a:gd name="T57" fmla="*/ 42 h 234"/>
                <a:gd name="T58" fmla="*/ 71 w 96"/>
                <a:gd name="T59" fmla="*/ 42 h 234"/>
                <a:gd name="T60" fmla="*/ 96 w 96"/>
                <a:gd name="T61" fmla="*/ 60 h 234"/>
                <a:gd name="T62" fmla="*/ 96 w 96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6" h="234">
                  <a:moveTo>
                    <a:pt x="67" y="19"/>
                  </a:moveTo>
                  <a:cubicBezTo>
                    <a:pt x="67" y="25"/>
                    <a:pt x="65" y="29"/>
                    <a:pt x="61" y="34"/>
                  </a:cubicBezTo>
                  <a:cubicBezTo>
                    <a:pt x="58" y="38"/>
                    <a:pt x="53" y="40"/>
                    <a:pt x="48" y="40"/>
                  </a:cubicBezTo>
                  <a:cubicBezTo>
                    <a:pt x="42" y="40"/>
                    <a:pt x="38" y="38"/>
                    <a:pt x="34" y="34"/>
                  </a:cubicBezTo>
                  <a:cubicBezTo>
                    <a:pt x="30" y="29"/>
                    <a:pt x="28" y="25"/>
                    <a:pt x="28" y="19"/>
                  </a:cubicBezTo>
                  <a:cubicBezTo>
                    <a:pt x="28" y="14"/>
                    <a:pt x="30" y="9"/>
                    <a:pt x="34" y="6"/>
                  </a:cubicBezTo>
                  <a:cubicBezTo>
                    <a:pt x="37" y="2"/>
                    <a:pt x="42" y="0"/>
                    <a:pt x="48" y="0"/>
                  </a:cubicBezTo>
                  <a:cubicBezTo>
                    <a:pt x="53" y="0"/>
                    <a:pt x="58" y="2"/>
                    <a:pt x="61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6" y="134"/>
                  </a:moveTo>
                  <a:cubicBezTo>
                    <a:pt x="96" y="140"/>
                    <a:pt x="93" y="143"/>
                    <a:pt x="86" y="143"/>
                  </a:cubicBezTo>
                  <a:cubicBezTo>
                    <a:pt x="80" y="143"/>
                    <a:pt x="77" y="140"/>
                    <a:pt x="77" y="134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2" y="234"/>
                  </a:cubicBezTo>
                  <a:cubicBezTo>
                    <a:pt x="54" y="234"/>
                    <a:pt x="51" y="231"/>
                    <a:pt x="51" y="224"/>
                  </a:cubicBezTo>
                  <a:cubicBezTo>
                    <a:pt x="51" y="133"/>
                    <a:pt x="51" y="133"/>
                    <a:pt x="51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4" y="234"/>
                  </a:cubicBezTo>
                  <a:cubicBezTo>
                    <a:pt x="26" y="234"/>
                    <a:pt x="23" y="231"/>
                    <a:pt x="23" y="224"/>
                  </a:cubicBezTo>
                  <a:cubicBezTo>
                    <a:pt x="23" y="69"/>
                    <a:pt x="23" y="69"/>
                    <a:pt x="23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5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6" y="48"/>
                    <a:pt x="96" y="60"/>
                  </a:cubicBezTo>
                  <a:lnTo>
                    <a:pt x="96" y="134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576" name="Freeform 21"/>
            <p:cNvSpPr>
              <a:spLocks noEditPoints="1"/>
            </p:cNvSpPr>
            <p:nvPr/>
          </p:nvSpPr>
          <p:spPr bwMode="auto">
            <a:xfrm>
              <a:off x="3096290" y="2030581"/>
              <a:ext cx="277284" cy="679451"/>
            </a:xfrm>
            <a:custGeom>
              <a:avLst/>
              <a:gdLst>
                <a:gd name="T0" fmla="*/ 67 w 95"/>
                <a:gd name="T1" fmla="*/ 19 h 234"/>
                <a:gd name="T2" fmla="*/ 61 w 95"/>
                <a:gd name="T3" fmla="*/ 34 h 234"/>
                <a:gd name="T4" fmla="*/ 47 w 95"/>
                <a:gd name="T5" fmla="*/ 40 h 234"/>
                <a:gd name="T6" fmla="*/ 33 w 95"/>
                <a:gd name="T7" fmla="*/ 34 h 234"/>
                <a:gd name="T8" fmla="*/ 28 w 95"/>
                <a:gd name="T9" fmla="*/ 19 h 234"/>
                <a:gd name="T10" fmla="*/ 33 w 95"/>
                <a:gd name="T11" fmla="*/ 6 h 234"/>
                <a:gd name="T12" fmla="*/ 47 w 95"/>
                <a:gd name="T13" fmla="*/ 0 h 234"/>
                <a:gd name="T14" fmla="*/ 61 w 95"/>
                <a:gd name="T15" fmla="*/ 6 h 234"/>
                <a:gd name="T16" fmla="*/ 67 w 95"/>
                <a:gd name="T17" fmla="*/ 19 h 234"/>
                <a:gd name="T18" fmla="*/ 95 w 95"/>
                <a:gd name="T19" fmla="*/ 134 h 234"/>
                <a:gd name="T20" fmla="*/ 86 w 95"/>
                <a:gd name="T21" fmla="*/ 143 h 234"/>
                <a:gd name="T22" fmla="*/ 77 w 95"/>
                <a:gd name="T23" fmla="*/ 134 h 234"/>
                <a:gd name="T24" fmla="*/ 77 w 95"/>
                <a:gd name="T25" fmla="*/ 69 h 234"/>
                <a:gd name="T26" fmla="*/ 73 w 95"/>
                <a:gd name="T27" fmla="*/ 69 h 234"/>
                <a:gd name="T28" fmla="*/ 73 w 95"/>
                <a:gd name="T29" fmla="*/ 224 h 234"/>
                <a:gd name="T30" fmla="*/ 62 w 95"/>
                <a:gd name="T31" fmla="*/ 234 h 234"/>
                <a:gd name="T32" fmla="*/ 50 w 95"/>
                <a:gd name="T33" fmla="*/ 224 h 234"/>
                <a:gd name="T34" fmla="*/ 50 w 95"/>
                <a:gd name="T35" fmla="*/ 133 h 234"/>
                <a:gd name="T36" fmla="*/ 45 w 95"/>
                <a:gd name="T37" fmla="*/ 133 h 234"/>
                <a:gd name="T38" fmla="*/ 45 w 95"/>
                <a:gd name="T39" fmla="*/ 224 h 234"/>
                <a:gd name="T40" fmla="*/ 33 w 95"/>
                <a:gd name="T41" fmla="*/ 234 h 234"/>
                <a:gd name="T42" fmla="*/ 22 w 95"/>
                <a:gd name="T43" fmla="*/ 224 h 234"/>
                <a:gd name="T44" fmla="*/ 22 w 95"/>
                <a:gd name="T45" fmla="*/ 69 h 234"/>
                <a:gd name="T46" fmla="*/ 18 w 95"/>
                <a:gd name="T47" fmla="*/ 69 h 234"/>
                <a:gd name="T48" fmla="*/ 18 w 95"/>
                <a:gd name="T49" fmla="*/ 134 h 234"/>
                <a:gd name="T50" fmla="*/ 9 w 95"/>
                <a:gd name="T51" fmla="*/ 143 h 234"/>
                <a:gd name="T52" fmla="*/ 0 w 95"/>
                <a:gd name="T53" fmla="*/ 134 h 234"/>
                <a:gd name="T54" fmla="*/ 0 w 95"/>
                <a:gd name="T55" fmla="*/ 60 h 234"/>
                <a:gd name="T56" fmla="*/ 25 w 95"/>
                <a:gd name="T57" fmla="*/ 42 h 234"/>
                <a:gd name="T58" fmla="*/ 71 w 95"/>
                <a:gd name="T59" fmla="*/ 42 h 234"/>
                <a:gd name="T60" fmla="*/ 95 w 95"/>
                <a:gd name="T61" fmla="*/ 60 h 234"/>
                <a:gd name="T62" fmla="*/ 95 w 95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5" h="234">
                  <a:moveTo>
                    <a:pt x="67" y="19"/>
                  </a:moveTo>
                  <a:cubicBezTo>
                    <a:pt x="67" y="25"/>
                    <a:pt x="65" y="29"/>
                    <a:pt x="61" y="34"/>
                  </a:cubicBezTo>
                  <a:cubicBezTo>
                    <a:pt x="57" y="38"/>
                    <a:pt x="53" y="40"/>
                    <a:pt x="47" y="40"/>
                  </a:cubicBezTo>
                  <a:cubicBezTo>
                    <a:pt x="42" y="40"/>
                    <a:pt x="37" y="38"/>
                    <a:pt x="33" y="34"/>
                  </a:cubicBezTo>
                  <a:cubicBezTo>
                    <a:pt x="30" y="29"/>
                    <a:pt x="28" y="25"/>
                    <a:pt x="28" y="19"/>
                  </a:cubicBezTo>
                  <a:cubicBezTo>
                    <a:pt x="28" y="14"/>
                    <a:pt x="30" y="9"/>
                    <a:pt x="33" y="6"/>
                  </a:cubicBezTo>
                  <a:cubicBezTo>
                    <a:pt x="37" y="2"/>
                    <a:pt x="42" y="0"/>
                    <a:pt x="47" y="0"/>
                  </a:cubicBezTo>
                  <a:cubicBezTo>
                    <a:pt x="53" y="0"/>
                    <a:pt x="57" y="2"/>
                    <a:pt x="61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5" y="134"/>
                  </a:moveTo>
                  <a:cubicBezTo>
                    <a:pt x="95" y="140"/>
                    <a:pt x="92" y="143"/>
                    <a:pt x="86" y="143"/>
                  </a:cubicBezTo>
                  <a:cubicBezTo>
                    <a:pt x="80" y="143"/>
                    <a:pt x="77" y="140"/>
                    <a:pt x="77" y="134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2" y="234"/>
                  </a:cubicBezTo>
                  <a:cubicBezTo>
                    <a:pt x="54" y="234"/>
                    <a:pt x="50" y="231"/>
                    <a:pt x="50" y="224"/>
                  </a:cubicBezTo>
                  <a:cubicBezTo>
                    <a:pt x="50" y="133"/>
                    <a:pt x="50" y="133"/>
                    <a:pt x="50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3" y="234"/>
                  </a:cubicBezTo>
                  <a:cubicBezTo>
                    <a:pt x="26" y="234"/>
                    <a:pt x="22" y="231"/>
                    <a:pt x="22" y="224"/>
                  </a:cubicBezTo>
                  <a:cubicBezTo>
                    <a:pt x="22" y="69"/>
                    <a:pt x="22" y="69"/>
                    <a:pt x="22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5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5" y="48"/>
                    <a:pt x="95" y="60"/>
                  </a:cubicBezTo>
                  <a:lnTo>
                    <a:pt x="95" y="134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577" name="Freeform 23"/>
            <p:cNvSpPr>
              <a:spLocks noEditPoints="1"/>
            </p:cNvSpPr>
            <p:nvPr/>
          </p:nvSpPr>
          <p:spPr bwMode="auto">
            <a:xfrm>
              <a:off x="3682607" y="2030581"/>
              <a:ext cx="277284" cy="679451"/>
            </a:xfrm>
            <a:custGeom>
              <a:avLst/>
              <a:gdLst>
                <a:gd name="T0" fmla="*/ 67 w 96"/>
                <a:gd name="T1" fmla="*/ 19 h 234"/>
                <a:gd name="T2" fmla="*/ 62 w 96"/>
                <a:gd name="T3" fmla="*/ 34 h 234"/>
                <a:gd name="T4" fmla="*/ 48 w 96"/>
                <a:gd name="T5" fmla="*/ 40 h 234"/>
                <a:gd name="T6" fmla="*/ 34 w 96"/>
                <a:gd name="T7" fmla="*/ 34 h 234"/>
                <a:gd name="T8" fmla="*/ 28 w 96"/>
                <a:gd name="T9" fmla="*/ 19 h 234"/>
                <a:gd name="T10" fmla="*/ 34 w 96"/>
                <a:gd name="T11" fmla="*/ 6 h 234"/>
                <a:gd name="T12" fmla="*/ 48 w 96"/>
                <a:gd name="T13" fmla="*/ 0 h 234"/>
                <a:gd name="T14" fmla="*/ 62 w 96"/>
                <a:gd name="T15" fmla="*/ 6 h 234"/>
                <a:gd name="T16" fmla="*/ 67 w 96"/>
                <a:gd name="T17" fmla="*/ 19 h 234"/>
                <a:gd name="T18" fmla="*/ 96 w 96"/>
                <a:gd name="T19" fmla="*/ 134 h 234"/>
                <a:gd name="T20" fmla="*/ 87 w 96"/>
                <a:gd name="T21" fmla="*/ 143 h 234"/>
                <a:gd name="T22" fmla="*/ 78 w 96"/>
                <a:gd name="T23" fmla="*/ 134 h 234"/>
                <a:gd name="T24" fmla="*/ 78 w 96"/>
                <a:gd name="T25" fmla="*/ 69 h 234"/>
                <a:gd name="T26" fmla="*/ 73 w 96"/>
                <a:gd name="T27" fmla="*/ 69 h 234"/>
                <a:gd name="T28" fmla="*/ 73 w 96"/>
                <a:gd name="T29" fmla="*/ 224 h 234"/>
                <a:gd name="T30" fmla="*/ 62 w 96"/>
                <a:gd name="T31" fmla="*/ 234 h 234"/>
                <a:gd name="T32" fmla="*/ 51 w 96"/>
                <a:gd name="T33" fmla="*/ 224 h 234"/>
                <a:gd name="T34" fmla="*/ 51 w 96"/>
                <a:gd name="T35" fmla="*/ 133 h 234"/>
                <a:gd name="T36" fmla="*/ 45 w 96"/>
                <a:gd name="T37" fmla="*/ 133 h 234"/>
                <a:gd name="T38" fmla="*/ 45 w 96"/>
                <a:gd name="T39" fmla="*/ 224 h 234"/>
                <a:gd name="T40" fmla="*/ 34 w 96"/>
                <a:gd name="T41" fmla="*/ 234 h 234"/>
                <a:gd name="T42" fmla="*/ 23 w 96"/>
                <a:gd name="T43" fmla="*/ 224 h 234"/>
                <a:gd name="T44" fmla="*/ 23 w 96"/>
                <a:gd name="T45" fmla="*/ 69 h 234"/>
                <a:gd name="T46" fmla="*/ 18 w 96"/>
                <a:gd name="T47" fmla="*/ 69 h 234"/>
                <a:gd name="T48" fmla="*/ 18 w 96"/>
                <a:gd name="T49" fmla="*/ 134 h 234"/>
                <a:gd name="T50" fmla="*/ 9 w 96"/>
                <a:gd name="T51" fmla="*/ 143 h 234"/>
                <a:gd name="T52" fmla="*/ 0 w 96"/>
                <a:gd name="T53" fmla="*/ 134 h 234"/>
                <a:gd name="T54" fmla="*/ 0 w 96"/>
                <a:gd name="T55" fmla="*/ 60 h 234"/>
                <a:gd name="T56" fmla="*/ 25 w 96"/>
                <a:gd name="T57" fmla="*/ 42 h 234"/>
                <a:gd name="T58" fmla="*/ 71 w 96"/>
                <a:gd name="T59" fmla="*/ 42 h 234"/>
                <a:gd name="T60" fmla="*/ 96 w 96"/>
                <a:gd name="T61" fmla="*/ 60 h 234"/>
                <a:gd name="T62" fmla="*/ 96 w 96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6" h="234">
                  <a:moveTo>
                    <a:pt x="67" y="19"/>
                  </a:moveTo>
                  <a:cubicBezTo>
                    <a:pt x="67" y="25"/>
                    <a:pt x="66" y="29"/>
                    <a:pt x="62" y="34"/>
                  </a:cubicBezTo>
                  <a:cubicBezTo>
                    <a:pt x="58" y="38"/>
                    <a:pt x="53" y="40"/>
                    <a:pt x="48" y="40"/>
                  </a:cubicBezTo>
                  <a:cubicBezTo>
                    <a:pt x="42" y="40"/>
                    <a:pt x="38" y="38"/>
                    <a:pt x="34" y="34"/>
                  </a:cubicBezTo>
                  <a:cubicBezTo>
                    <a:pt x="30" y="29"/>
                    <a:pt x="28" y="25"/>
                    <a:pt x="28" y="19"/>
                  </a:cubicBezTo>
                  <a:cubicBezTo>
                    <a:pt x="28" y="14"/>
                    <a:pt x="30" y="9"/>
                    <a:pt x="34" y="6"/>
                  </a:cubicBezTo>
                  <a:cubicBezTo>
                    <a:pt x="38" y="2"/>
                    <a:pt x="42" y="0"/>
                    <a:pt x="48" y="0"/>
                  </a:cubicBezTo>
                  <a:cubicBezTo>
                    <a:pt x="53" y="0"/>
                    <a:pt x="58" y="2"/>
                    <a:pt x="62" y="6"/>
                  </a:cubicBezTo>
                  <a:cubicBezTo>
                    <a:pt x="66" y="9"/>
                    <a:pt x="67" y="14"/>
                    <a:pt x="67" y="19"/>
                  </a:cubicBezTo>
                  <a:close/>
                  <a:moveTo>
                    <a:pt x="96" y="134"/>
                  </a:moveTo>
                  <a:cubicBezTo>
                    <a:pt x="96" y="140"/>
                    <a:pt x="93" y="143"/>
                    <a:pt x="87" y="143"/>
                  </a:cubicBezTo>
                  <a:cubicBezTo>
                    <a:pt x="81" y="143"/>
                    <a:pt x="78" y="140"/>
                    <a:pt x="78" y="134"/>
                  </a:cubicBezTo>
                  <a:cubicBezTo>
                    <a:pt x="78" y="69"/>
                    <a:pt x="78" y="69"/>
                    <a:pt x="78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2" y="234"/>
                  </a:cubicBezTo>
                  <a:cubicBezTo>
                    <a:pt x="54" y="234"/>
                    <a:pt x="51" y="231"/>
                    <a:pt x="51" y="224"/>
                  </a:cubicBezTo>
                  <a:cubicBezTo>
                    <a:pt x="51" y="133"/>
                    <a:pt x="51" y="133"/>
                    <a:pt x="51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4" y="234"/>
                  </a:cubicBezTo>
                  <a:cubicBezTo>
                    <a:pt x="26" y="234"/>
                    <a:pt x="23" y="231"/>
                    <a:pt x="23" y="224"/>
                  </a:cubicBezTo>
                  <a:cubicBezTo>
                    <a:pt x="23" y="69"/>
                    <a:pt x="23" y="69"/>
                    <a:pt x="23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5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6" y="48"/>
                    <a:pt x="96" y="60"/>
                  </a:cubicBezTo>
                  <a:lnTo>
                    <a:pt x="96" y="134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578" name="Freeform 5"/>
            <p:cNvSpPr>
              <a:spLocks noEditPoints="1"/>
            </p:cNvSpPr>
            <p:nvPr/>
          </p:nvSpPr>
          <p:spPr bwMode="auto">
            <a:xfrm>
              <a:off x="5170623" y="2030581"/>
              <a:ext cx="277284" cy="679451"/>
            </a:xfrm>
            <a:custGeom>
              <a:avLst/>
              <a:gdLst>
                <a:gd name="T0" fmla="*/ 67 w 95"/>
                <a:gd name="T1" fmla="*/ 19 h 234"/>
                <a:gd name="T2" fmla="*/ 61 w 95"/>
                <a:gd name="T3" fmla="*/ 34 h 234"/>
                <a:gd name="T4" fmla="*/ 47 w 95"/>
                <a:gd name="T5" fmla="*/ 40 h 234"/>
                <a:gd name="T6" fmla="*/ 33 w 95"/>
                <a:gd name="T7" fmla="*/ 34 h 234"/>
                <a:gd name="T8" fmla="*/ 28 w 95"/>
                <a:gd name="T9" fmla="*/ 19 h 234"/>
                <a:gd name="T10" fmla="*/ 33 w 95"/>
                <a:gd name="T11" fmla="*/ 6 h 234"/>
                <a:gd name="T12" fmla="*/ 47 w 95"/>
                <a:gd name="T13" fmla="*/ 0 h 234"/>
                <a:gd name="T14" fmla="*/ 61 w 95"/>
                <a:gd name="T15" fmla="*/ 6 h 234"/>
                <a:gd name="T16" fmla="*/ 67 w 95"/>
                <a:gd name="T17" fmla="*/ 19 h 234"/>
                <a:gd name="T18" fmla="*/ 95 w 95"/>
                <a:gd name="T19" fmla="*/ 134 h 234"/>
                <a:gd name="T20" fmla="*/ 86 w 95"/>
                <a:gd name="T21" fmla="*/ 143 h 234"/>
                <a:gd name="T22" fmla="*/ 77 w 95"/>
                <a:gd name="T23" fmla="*/ 134 h 234"/>
                <a:gd name="T24" fmla="*/ 77 w 95"/>
                <a:gd name="T25" fmla="*/ 69 h 234"/>
                <a:gd name="T26" fmla="*/ 73 w 95"/>
                <a:gd name="T27" fmla="*/ 69 h 234"/>
                <a:gd name="T28" fmla="*/ 73 w 95"/>
                <a:gd name="T29" fmla="*/ 224 h 234"/>
                <a:gd name="T30" fmla="*/ 62 w 95"/>
                <a:gd name="T31" fmla="*/ 234 h 234"/>
                <a:gd name="T32" fmla="*/ 50 w 95"/>
                <a:gd name="T33" fmla="*/ 224 h 234"/>
                <a:gd name="T34" fmla="*/ 50 w 95"/>
                <a:gd name="T35" fmla="*/ 133 h 234"/>
                <a:gd name="T36" fmla="*/ 45 w 95"/>
                <a:gd name="T37" fmla="*/ 133 h 234"/>
                <a:gd name="T38" fmla="*/ 45 w 95"/>
                <a:gd name="T39" fmla="*/ 224 h 234"/>
                <a:gd name="T40" fmla="*/ 33 w 95"/>
                <a:gd name="T41" fmla="*/ 234 h 234"/>
                <a:gd name="T42" fmla="*/ 22 w 95"/>
                <a:gd name="T43" fmla="*/ 224 h 234"/>
                <a:gd name="T44" fmla="*/ 22 w 95"/>
                <a:gd name="T45" fmla="*/ 69 h 234"/>
                <a:gd name="T46" fmla="*/ 18 w 95"/>
                <a:gd name="T47" fmla="*/ 69 h 234"/>
                <a:gd name="T48" fmla="*/ 18 w 95"/>
                <a:gd name="T49" fmla="*/ 134 h 234"/>
                <a:gd name="T50" fmla="*/ 9 w 95"/>
                <a:gd name="T51" fmla="*/ 143 h 234"/>
                <a:gd name="T52" fmla="*/ 0 w 95"/>
                <a:gd name="T53" fmla="*/ 134 h 234"/>
                <a:gd name="T54" fmla="*/ 0 w 95"/>
                <a:gd name="T55" fmla="*/ 60 h 234"/>
                <a:gd name="T56" fmla="*/ 24 w 95"/>
                <a:gd name="T57" fmla="*/ 42 h 234"/>
                <a:gd name="T58" fmla="*/ 71 w 95"/>
                <a:gd name="T59" fmla="*/ 42 h 234"/>
                <a:gd name="T60" fmla="*/ 95 w 95"/>
                <a:gd name="T61" fmla="*/ 60 h 234"/>
                <a:gd name="T62" fmla="*/ 95 w 95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5" h="234">
                  <a:moveTo>
                    <a:pt x="67" y="19"/>
                  </a:moveTo>
                  <a:cubicBezTo>
                    <a:pt x="67" y="25"/>
                    <a:pt x="65" y="29"/>
                    <a:pt x="61" y="34"/>
                  </a:cubicBezTo>
                  <a:cubicBezTo>
                    <a:pt x="57" y="38"/>
                    <a:pt x="53" y="40"/>
                    <a:pt x="47" y="40"/>
                  </a:cubicBezTo>
                  <a:cubicBezTo>
                    <a:pt x="42" y="40"/>
                    <a:pt x="37" y="38"/>
                    <a:pt x="33" y="34"/>
                  </a:cubicBezTo>
                  <a:cubicBezTo>
                    <a:pt x="29" y="29"/>
                    <a:pt x="28" y="25"/>
                    <a:pt x="28" y="19"/>
                  </a:cubicBezTo>
                  <a:cubicBezTo>
                    <a:pt x="28" y="14"/>
                    <a:pt x="29" y="9"/>
                    <a:pt x="33" y="6"/>
                  </a:cubicBezTo>
                  <a:cubicBezTo>
                    <a:pt x="37" y="2"/>
                    <a:pt x="42" y="0"/>
                    <a:pt x="47" y="0"/>
                  </a:cubicBezTo>
                  <a:cubicBezTo>
                    <a:pt x="53" y="0"/>
                    <a:pt x="57" y="2"/>
                    <a:pt x="61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5" y="134"/>
                  </a:moveTo>
                  <a:cubicBezTo>
                    <a:pt x="95" y="140"/>
                    <a:pt x="92" y="143"/>
                    <a:pt x="86" y="143"/>
                  </a:cubicBezTo>
                  <a:cubicBezTo>
                    <a:pt x="80" y="143"/>
                    <a:pt x="77" y="140"/>
                    <a:pt x="77" y="134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2" y="234"/>
                  </a:cubicBezTo>
                  <a:cubicBezTo>
                    <a:pt x="54" y="234"/>
                    <a:pt x="50" y="231"/>
                    <a:pt x="50" y="224"/>
                  </a:cubicBezTo>
                  <a:cubicBezTo>
                    <a:pt x="50" y="133"/>
                    <a:pt x="50" y="133"/>
                    <a:pt x="50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3" y="234"/>
                  </a:cubicBezTo>
                  <a:cubicBezTo>
                    <a:pt x="26" y="234"/>
                    <a:pt x="22" y="231"/>
                    <a:pt x="22" y="224"/>
                  </a:cubicBezTo>
                  <a:cubicBezTo>
                    <a:pt x="22" y="69"/>
                    <a:pt x="22" y="69"/>
                    <a:pt x="22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4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5" y="48"/>
                    <a:pt x="95" y="60"/>
                  </a:cubicBezTo>
                  <a:lnTo>
                    <a:pt x="95" y="134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579" name="Freeform 7"/>
            <p:cNvSpPr>
              <a:spLocks noEditPoints="1"/>
            </p:cNvSpPr>
            <p:nvPr/>
          </p:nvSpPr>
          <p:spPr bwMode="auto">
            <a:xfrm>
              <a:off x="6341139" y="2030581"/>
              <a:ext cx="277284" cy="679451"/>
            </a:xfrm>
            <a:custGeom>
              <a:avLst/>
              <a:gdLst>
                <a:gd name="T0" fmla="*/ 68 w 96"/>
                <a:gd name="T1" fmla="*/ 19 h 234"/>
                <a:gd name="T2" fmla="*/ 62 w 96"/>
                <a:gd name="T3" fmla="*/ 34 h 234"/>
                <a:gd name="T4" fmla="*/ 48 w 96"/>
                <a:gd name="T5" fmla="*/ 40 h 234"/>
                <a:gd name="T6" fmla="*/ 34 w 96"/>
                <a:gd name="T7" fmla="*/ 34 h 234"/>
                <a:gd name="T8" fmla="*/ 28 w 96"/>
                <a:gd name="T9" fmla="*/ 19 h 234"/>
                <a:gd name="T10" fmla="*/ 34 w 96"/>
                <a:gd name="T11" fmla="*/ 6 h 234"/>
                <a:gd name="T12" fmla="*/ 48 w 96"/>
                <a:gd name="T13" fmla="*/ 0 h 234"/>
                <a:gd name="T14" fmla="*/ 62 w 96"/>
                <a:gd name="T15" fmla="*/ 6 h 234"/>
                <a:gd name="T16" fmla="*/ 68 w 96"/>
                <a:gd name="T17" fmla="*/ 19 h 234"/>
                <a:gd name="T18" fmla="*/ 96 w 96"/>
                <a:gd name="T19" fmla="*/ 134 h 234"/>
                <a:gd name="T20" fmla="*/ 87 w 96"/>
                <a:gd name="T21" fmla="*/ 143 h 234"/>
                <a:gd name="T22" fmla="*/ 78 w 96"/>
                <a:gd name="T23" fmla="*/ 134 h 234"/>
                <a:gd name="T24" fmla="*/ 78 w 96"/>
                <a:gd name="T25" fmla="*/ 69 h 234"/>
                <a:gd name="T26" fmla="*/ 73 w 96"/>
                <a:gd name="T27" fmla="*/ 69 h 234"/>
                <a:gd name="T28" fmla="*/ 73 w 96"/>
                <a:gd name="T29" fmla="*/ 224 h 234"/>
                <a:gd name="T30" fmla="*/ 62 w 96"/>
                <a:gd name="T31" fmla="*/ 234 h 234"/>
                <a:gd name="T32" fmla="*/ 51 w 96"/>
                <a:gd name="T33" fmla="*/ 224 h 234"/>
                <a:gd name="T34" fmla="*/ 51 w 96"/>
                <a:gd name="T35" fmla="*/ 133 h 234"/>
                <a:gd name="T36" fmla="*/ 45 w 96"/>
                <a:gd name="T37" fmla="*/ 133 h 234"/>
                <a:gd name="T38" fmla="*/ 45 w 96"/>
                <a:gd name="T39" fmla="*/ 224 h 234"/>
                <a:gd name="T40" fmla="*/ 34 w 96"/>
                <a:gd name="T41" fmla="*/ 234 h 234"/>
                <a:gd name="T42" fmla="*/ 23 w 96"/>
                <a:gd name="T43" fmla="*/ 224 h 234"/>
                <a:gd name="T44" fmla="*/ 23 w 96"/>
                <a:gd name="T45" fmla="*/ 69 h 234"/>
                <a:gd name="T46" fmla="*/ 19 w 96"/>
                <a:gd name="T47" fmla="*/ 69 h 234"/>
                <a:gd name="T48" fmla="*/ 19 w 96"/>
                <a:gd name="T49" fmla="*/ 134 h 234"/>
                <a:gd name="T50" fmla="*/ 9 w 96"/>
                <a:gd name="T51" fmla="*/ 143 h 234"/>
                <a:gd name="T52" fmla="*/ 0 w 96"/>
                <a:gd name="T53" fmla="*/ 134 h 234"/>
                <a:gd name="T54" fmla="*/ 0 w 96"/>
                <a:gd name="T55" fmla="*/ 60 h 234"/>
                <a:gd name="T56" fmla="*/ 25 w 96"/>
                <a:gd name="T57" fmla="*/ 42 h 234"/>
                <a:gd name="T58" fmla="*/ 71 w 96"/>
                <a:gd name="T59" fmla="*/ 42 h 234"/>
                <a:gd name="T60" fmla="*/ 96 w 96"/>
                <a:gd name="T61" fmla="*/ 60 h 234"/>
                <a:gd name="T62" fmla="*/ 96 w 96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6" h="234">
                  <a:moveTo>
                    <a:pt x="68" y="19"/>
                  </a:moveTo>
                  <a:cubicBezTo>
                    <a:pt x="68" y="25"/>
                    <a:pt x="66" y="29"/>
                    <a:pt x="62" y="34"/>
                  </a:cubicBezTo>
                  <a:cubicBezTo>
                    <a:pt x="58" y="38"/>
                    <a:pt x="53" y="40"/>
                    <a:pt x="48" y="40"/>
                  </a:cubicBezTo>
                  <a:cubicBezTo>
                    <a:pt x="43" y="40"/>
                    <a:pt x="38" y="38"/>
                    <a:pt x="34" y="34"/>
                  </a:cubicBezTo>
                  <a:cubicBezTo>
                    <a:pt x="30" y="29"/>
                    <a:pt x="28" y="25"/>
                    <a:pt x="28" y="19"/>
                  </a:cubicBezTo>
                  <a:cubicBezTo>
                    <a:pt x="28" y="14"/>
                    <a:pt x="30" y="9"/>
                    <a:pt x="34" y="6"/>
                  </a:cubicBezTo>
                  <a:cubicBezTo>
                    <a:pt x="38" y="2"/>
                    <a:pt x="43" y="0"/>
                    <a:pt x="48" y="0"/>
                  </a:cubicBezTo>
                  <a:cubicBezTo>
                    <a:pt x="53" y="0"/>
                    <a:pt x="58" y="2"/>
                    <a:pt x="62" y="6"/>
                  </a:cubicBezTo>
                  <a:cubicBezTo>
                    <a:pt x="66" y="9"/>
                    <a:pt x="68" y="14"/>
                    <a:pt x="68" y="19"/>
                  </a:cubicBezTo>
                  <a:close/>
                  <a:moveTo>
                    <a:pt x="96" y="134"/>
                  </a:moveTo>
                  <a:cubicBezTo>
                    <a:pt x="96" y="140"/>
                    <a:pt x="93" y="143"/>
                    <a:pt x="87" y="143"/>
                  </a:cubicBezTo>
                  <a:cubicBezTo>
                    <a:pt x="81" y="143"/>
                    <a:pt x="78" y="140"/>
                    <a:pt x="78" y="134"/>
                  </a:cubicBezTo>
                  <a:cubicBezTo>
                    <a:pt x="78" y="69"/>
                    <a:pt x="78" y="69"/>
                    <a:pt x="78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70" y="234"/>
                    <a:pt x="62" y="234"/>
                  </a:cubicBezTo>
                  <a:cubicBezTo>
                    <a:pt x="55" y="234"/>
                    <a:pt x="51" y="231"/>
                    <a:pt x="51" y="224"/>
                  </a:cubicBezTo>
                  <a:cubicBezTo>
                    <a:pt x="51" y="133"/>
                    <a:pt x="51" y="133"/>
                    <a:pt x="51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2" y="234"/>
                    <a:pt x="34" y="234"/>
                  </a:cubicBezTo>
                  <a:cubicBezTo>
                    <a:pt x="27" y="234"/>
                    <a:pt x="23" y="231"/>
                    <a:pt x="23" y="224"/>
                  </a:cubicBezTo>
                  <a:cubicBezTo>
                    <a:pt x="23" y="69"/>
                    <a:pt x="23" y="69"/>
                    <a:pt x="23" y="69"/>
                  </a:cubicBezTo>
                  <a:cubicBezTo>
                    <a:pt x="19" y="69"/>
                    <a:pt x="19" y="69"/>
                    <a:pt x="19" y="69"/>
                  </a:cubicBezTo>
                  <a:cubicBezTo>
                    <a:pt x="19" y="134"/>
                    <a:pt x="19" y="134"/>
                    <a:pt x="19" y="134"/>
                  </a:cubicBezTo>
                  <a:cubicBezTo>
                    <a:pt x="19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9" y="42"/>
                    <a:pt x="25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8" y="42"/>
                    <a:pt x="96" y="48"/>
                    <a:pt x="96" y="60"/>
                  </a:cubicBezTo>
                  <a:lnTo>
                    <a:pt x="96" y="13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580" name="Freeform 9"/>
            <p:cNvSpPr>
              <a:spLocks noEditPoints="1"/>
            </p:cNvSpPr>
            <p:nvPr/>
          </p:nvSpPr>
          <p:spPr bwMode="auto">
            <a:xfrm>
              <a:off x="5759056" y="2030581"/>
              <a:ext cx="275167" cy="679451"/>
            </a:xfrm>
            <a:custGeom>
              <a:avLst/>
              <a:gdLst>
                <a:gd name="T0" fmla="*/ 67 w 95"/>
                <a:gd name="T1" fmla="*/ 19 h 234"/>
                <a:gd name="T2" fmla="*/ 61 w 95"/>
                <a:gd name="T3" fmla="*/ 34 h 234"/>
                <a:gd name="T4" fmla="*/ 47 w 95"/>
                <a:gd name="T5" fmla="*/ 40 h 234"/>
                <a:gd name="T6" fmla="*/ 33 w 95"/>
                <a:gd name="T7" fmla="*/ 34 h 234"/>
                <a:gd name="T8" fmla="*/ 27 w 95"/>
                <a:gd name="T9" fmla="*/ 19 h 234"/>
                <a:gd name="T10" fmla="*/ 33 w 95"/>
                <a:gd name="T11" fmla="*/ 6 h 234"/>
                <a:gd name="T12" fmla="*/ 47 w 95"/>
                <a:gd name="T13" fmla="*/ 0 h 234"/>
                <a:gd name="T14" fmla="*/ 61 w 95"/>
                <a:gd name="T15" fmla="*/ 6 h 234"/>
                <a:gd name="T16" fmla="*/ 67 w 95"/>
                <a:gd name="T17" fmla="*/ 19 h 234"/>
                <a:gd name="T18" fmla="*/ 95 w 95"/>
                <a:gd name="T19" fmla="*/ 134 h 234"/>
                <a:gd name="T20" fmla="*/ 86 w 95"/>
                <a:gd name="T21" fmla="*/ 143 h 234"/>
                <a:gd name="T22" fmla="*/ 77 w 95"/>
                <a:gd name="T23" fmla="*/ 134 h 234"/>
                <a:gd name="T24" fmla="*/ 77 w 95"/>
                <a:gd name="T25" fmla="*/ 69 h 234"/>
                <a:gd name="T26" fmla="*/ 73 w 95"/>
                <a:gd name="T27" fmla="*/ 69 h 234"/>
                <a:gd name="T28" fmla="*/ 73 w 95"/>
                <a:gd name="T29" fmla="*/ 224 h 234"/>
                <a:gd name="T30" fmla="*/ 61 w 95"/>
                <a:gd name="T31" fmla="*/ 234 h 234"/>
                <a:gd name="T32" fmla="*/ 50 w 95"/>
                <a:gd name="T33" fmla="*/ 224 h 234"/>
                <a:gd name="T34" fmla="*/ 50 w 95"/>
                <a:gd name="T35" fmla="*/ 133 h 234"/>
                <a:gd name="T36" fmla="*/ 45 w 95"/>
                <a:gd name="T37" fmla="*/ 133 h 234"/>
                <a:gd name="T38" fmla="*/ 45 w 95"/>
                <a:gd name="T39" fmla="*/ 224 h 234"/>
                <a:gd name="T40" fmla="*/ 33 w 95"/>
                <a:gd name="T41" fmla="*/ 234 h 234"/>
                <a:gd name="T42" fmla="*/ 22 w 95"/>
                <a:gd name="T43" fmla="*/ 224 h 234"/>
                <a:gd name="T44" fmla="*/ 22 w 95"/>
                <a:gd name="T45" fmla="*/ 69 h 234"/>
                <a:gd name="T46" fmla="*/ 18 w 95"/>
                <a:gd name="T47" fmla="*/ 69 h 234"/>
                <a:gd name="T48" fmla="*/ 18 w 95"/>
                <a:gd name="T49" fmla="*/ 134 h 234"/>
                <a:gd name="T50" fmla="*/ 9 w 95"/>
                <a:gd name="T51" fmla="*/ 143 h 234"/>
                <a:gd name="T52" fmla="*/ 0 w 95"/>
                <a:gd name="T53" fmla="*/ 134 h 234"/>
                <a:gd name="T54" fmla="*/ 0 w 95"/>
                <a:gd name="T55" fmla="*/ 60 h 234"/>
                <a:gd name="T56" fmla="*/ 24 w 95"/>
                <a:gd name="T57" fmla="*/ 42 h 234"/>
                <a:gd name="T58" fmla="*/ 71 w 95"/>
                <a:gd name="T59" fmla="*/ 42 h 234"/>
                <a:gd name="T60" fmla="*/ 95 w 95"/>
                <a:gd name="T61" fmla="*/ 60 h 234"/>
                <a:gd name="T62" fmla="*/ 95 w 95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5" h="234">
                  <a:moveTo>
                    <a:pt x="67" y="19"/>
                  </a:moveTo>
                  <a:cubicBezTo>
                    <a:pt x="67" y="25"/>
                    <a:pt x="65" y="29"/>
                    <a:pt x="61" y="34"/>
                  </a:cubicBezTo>
                  <a:cubicBezTo>
                    <a:pt x="57" y="38"/>
                    <a:pt x="53" y="40"/>
                    <a:pt x="47" y="40"/>
                  </a:cubicBezTo>
                  <a:cubicBezTo>
                    <a:pt x="42" y="40"/>
                    <a:pt x="37" y="38"/>
                    <a:pt x="33" y="34"/>
                  </a:cubicBezTo>
                  <a:cubicBezTo>
                    <a:pt x="29" y="29"/>
                    <a:pt x="27" y="25"/>
                    <a:pt x="27" y="19"/>
                  </a:cubicBezTo>
                  <a:cubicBezTo>
                    <a:pt x="27" y="14"/>
                    <a:pt x="29" y="9"/>
                    <a:pt x="33" y="6"/>
                  </a:cubicBezTo>
                  <a:cubicBezTo>
                    <a:pt x="37" y="2"/>
                    <a:pt x="42" y="0"/>
                    <a:pt x="47" y="0"/>
                  </a:cubicBezTo>
                  <a:cubicBezTo>
                    <a:pt x="53" y="0"/>
                    <a:pt x="57" y="2"/>
                    <a:pt x="61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5" y="134"/>
                  </a:moveTo>
                  <a:cubicBezTo>
                    <a:pt x="95" y="140"/>
                    <a:pt x="92" y="143"/>
                    <a:pt x="86" y="143"/>
                  </a:cubicBezTo>
                  <a:cubicBezTo>
                    <a:pt x="80" y="143"/>
                    <a:pt x="77" y="140"/>
                    <a:pt x="77" y="134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1" y="234"/>
                  </a:cubicBezTo>
                  <a:cubicBezTo>
                    <a:pt x="54" y="234"/>
                    <a:pt x="50" y="231"/>
                    <a:pt x="50" y="224"/>
                  </a:cubicBezTo>
                  <a:cubicBezTo>
                    <a:pt x="50" y="133"/>
                    <a:pt x="50" y="133"/>
                    <a:pt x="50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3" y="234"/>
                  </a:cubicBezTo>
                  <a:cubicBezTo>
                    <a:pt x="26" y="234"/>
                    <a:pt x="22" y="231"/>
                    <a:pt x="22" y="224"/>
                  </a:cubicBezTo>
                  <a:cubicBezTo>
                    <a:pt x="22" y="69"/>
                    <a:pt x="22" y="69"/>
                    <a:pt x="22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4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5" y="48"/>
                    <a:pt x="95" y="60"/>
                  </a:cubicBezTo>
                  <a:lnTo>
                    <a:pt x="95" y="134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581" name="Freeform 15"/>
            <p:cNvSpPr>
              <a:spLocks noEditPoints="1"/>
            </p:cNvSpPr>
            <p:nvPr/>
          </p:nvSpPr>
          <p:spPr bwMode="auto">
            <a:xfrm>
              <a:off x="5466956" y="2030581"/>
              <a:ext cx="279400" cy="679451"/>
            </a:xfrm>
            <a:custGeom>
              <a:avLst/>
              <a:gdLst>
                <a:gd name="T0" fmla="*/ 67 w 96"/>
                <a:gd name="T1" fmla="*/ 19 h 234"/>
                <a:gd name="T2" fmla="*/ 62 w 96"/>
                <a:gd name="T3" fmla="*/ 34 h 234"/>
                <a:gd name="T4" fmla="*/ 48 w 96"/>
                <a:gd name="T5" fmla="*/ 40 h 234"/>
                <a:gd name="T6" fmla="*/ 34 w 96"/>
                <a:gd name="T7" fmla="*/ 34 h 234"/>
                <a:gd name="T8" fmla="*/ 28 w 96"/>
                <a:gd name="T9" fmla="*/ 19 h 234"/>
                <a:gd name="T10" fmla="*/ 34 w 96"/>
                <a:gd name="T11" fmla="*/ 6 h 234"/>
                <a:gd name="T12" fmla="*/ 48 w 96"/>
                <a:gd name="T13" fmla="*/ 0 h 234"/>
                <a:gd name="T14" fmla="*/ 62 w 96"/>
                <a:gd name="T15" fmla="*/ 6 h 234"/>
                <a:gd name="T16" fmla="*/ 67 w 96"/>
                <a:gd name="T17" fmla="*/ 19 h 234"/>
                <a:gd name="T18" fmla="*/ 96 w 96"/>
                <a:gd name="T19" fmla="*/ 134 h 234"/>
                <a:gd name="T20" fmla="*/ 87 w 96"/>
                <a:gd name="T21" fmla="*/ 143 h 234"/>
                <a:gd name="T22" fmla="*/ 78 w 96"/>
                <a:gd name="T23" fmla="*/ 134 h 234"/>
                <a:gd name="T24" fmla="*/ 78 w 96"/>
                <a:gd name="T25" fmla="*/ 69 h 234"/>
                <a:gd name="T26" fmla="*/ 73 w 96"/>
                <a:gd name="T27" fmla="*/ 69 h 234"/>
                <a:gd name="T28" fmla="*/ 73 w 96"/>
                <a:gd name="T29" fmla="*/ 224 h 234"/>
                <a:gd name="T30" fmla="*/ 62 w 96"/>
                <a:gd name="T31" fmla="*/ 234 h 234"/>
                <a:gd name="T32" fmla="*/ 51 w 96"/>
                <a:gd name="T33" fmla="*/ 224 h 234"/>
                <a:gd name="T34" fmla="*/ 51 w 96"/>
                <a:gd name="T35" fmla="*/ 133 h 234"/>
                <a:gd name="T36" fmla="*/ 45 w 96"/>
                <a:gd name="T37" fmla="*/ 133 h 234"/>
                <a:gd name="T38" fmla="*/ 45 w 96"/>
                <a:gd name="T39" fmla="*/ 224 h 234"/>
                <a:gd name="T40" fmla="*/ 34 w 96"/>
                <a:gd name="T41" fmla="*/ 234 h 234"/>
                <a:gd name="T42" fmla="*/ 23 w 96"/>
                <a:gd name="T43" fmla="*/ 224 h 234"/>
                <a:gd name="T44" fmla="*/ 23 w 96"/>
                <a:gd name="T45" fmla="*/ 69 h 234"/>
                <a:gd name="T46" fmla="*/ 18 w 96"/>
                <a:gd name="T47" fmla="*/ 69 h 234"/>
                <a:gd name="T48" fmla="*/ 18 w 96"/>
                <a:gd name="T49" fmla="*/ 134 h 234"/>
                <a:gd name="T50" fmla="*/ 9 w 96"/>
                <a:gd name="T51" fmla="*/ 143 h 234"/>
                <a:gd name="T52" fmla="*/ 0 w 96"/>
                <a:gd name="T53" fmla="*/ 134 h 234"/>
                <a:gd name="T54" fmla="*/ 0 w 96"/>
                <a:gd name="T55" fmla="*/ 60 h 234"/>
                <a:gd name="T56" fmla="*/ 25 w 96"/>
                <a:gd name="T57" fmla="*/ 42 h 234"/>
                <a:gd name="T58" fmla="*/ 71 w 96"/>
                <a:gd name="T59" fmla="*/ 42 h 234"/>
                <a:gd name="T60" fmla="*/ 96 w 96"/>
                <a:gd name="T61" fmla="*/ 60 h 234"/>
                <a:gd name="T62" fmla="*/ 96 w 96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6" h="234">
                  <a:moveTo>
                    <a:pt x="67" y="19"/>
                  </a:moveTo>
                  <a:cubicBezTo>
                    <a:pt x="67" y="25"/>
                    <a:pt x="65" y="29"/>
                    <a:pt x="62" y="34"/>
                  </a:cubicBezTo>
                  <a:cubicBezTo>
                    <a:pt x="58" y="38"/>
                    <a:pt x="53" y="40"/>
                    <a:pt x="48" y="40"/>
                  </a:cubicBezTo>
                  <a:cubicBezTo>
                    <a:pt x="42" y="40"/>
                    <a:pt x="38" y="38"/>
                    <a:pt x="34" y="34"/>
                  </a:cubicBezTo>
                  <a:cubicBezTo>
                    <a:pt x="30" y="29"/>
                    <a:pt x="28" y="25"/>
                    <a:pt x="28" y="19"/>
                  </a:cubicBezTo>
                  <a:cubicBezTo>
                    <a:pt x="28" y="14"/>
                    <a:pt x="30" y="9"/>
                    <a:pt x="34" y="6"/>
                  </a:cubicBezTo>
                  <a:cubicBezTo>
                    <a:pt x="38" y="2"/>
                    <a:pt x="42" y="0"/>
                    <a:pt x="48" y="0"/>
                  </a:cubicBezTo>
                  <a:cubicBezTo>
                    <a:pt x="53" y="0"/>
                    <a:pt x="58" y="2"/>
                    <a:pt x="62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6" y="134"/>
                  </a:moveTo>
                  <a:cubicBezTo>
                    <a:pt x="96" y="140"/>
                    <a:pt x="93" y="143"/>
                    <a:pt x="87" y="143"/>
                  </a:cubicBezTo>
                  <a:cubicBezTo>
                    <a:pt x="81" y="143"/>
                    <a:pt x="78" y="140"/>
                    <a:pt x="78" y="134"/>
                  </a:cubicBezTo>
                  <a:cubicBezTo>
                    <a:pt x="78" y="69"/>
                    <a:pt x="78" y="69"/>
                    <a:pt x="78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2" y="234"/>
                  </a:cubicBezTo>
                  <a:cubicBezTo>
                    <a:pt x="54" y="234"/>
                    <a:pt x="51" y="231"/>
                    <a:pt x="51" y="224"/>
                  </a:cubicBezTo>
                  <a:cubicBezTo>
                    <a:pt x="51" y="133"/>
                    <a:pt x="51" y="133"/>
                    <a:pt x="51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4" y="234"/>
                  </a:cubicBezTo>
                  <a:cubicBezTo>
                    <a:pt x="26" y="234"/>
                    <a:pt x="23" y="231"/>
                    <a:pt x="23" y="224"/>
                  </a:cubicBezTo>
                  <a:cubicBezTo>
                    <a:pt x="23" y="69"/>
                    <a:pt x="23" y="69"/>
                    <a:pt x="23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5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6" y="48"/>
                    <a:pt x="96" y="60"/>
                  </a:cubicBezTo>
                  <a:lnTo>
                    <a:pt x="96" y="134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582" name="Freeform 17"/>
            <p:cNvSpPr>
              <a:spLocks noEditPoints="1"/>
            </p:cNvSpPr>
            <p:nvPr/>
          </p:nvSpPr>
          <p:spPr bwMode="auto">
            <a:xfrm>
              <a:off x="6639589" y="2030581"/>
              <a:ext cx="275167" cy="679451"/>
            </a:xfrm>
            <a:custGeom>
              <a:avLst/>
              <a:gdLst>
                <a:gd name="T0" fmla="*/ 67 w 95"/>
                <a:gd name="T1" fmla="*/ 19 h 234"/>
                <a:gd name="T2" fmla="*/ 61 w 95"/>
                <a:gd name="T3" fmla="*/ 34 h 234"/>
                <a:gd name="T4" fmla="*/ 47 w 95"/>
                <a:gd name="T5" fmla="*/ 40 h 234"/>
                <a:gd name="T6" fmla="*/ 34 w 95"/>
                <a:gd name="T7" fmla="*/ 34 h 234"/>
                <a:gd name="T8" fmla="*/ 28 w 95"/>
                <a:gd name="T9" fmla="*/ 19 h 234"/>
                <a:gd name="T10" fmla="*/ 33 w 95"/>
                <a:gd name="T11" fmla="*/ 6 h 234"/>
                <a:gd name="T12" fmla="*/ 47 w 95"/>
                <a:gd name="T13" fmla="*/ 0 h 234"/>
                <a:gd name="T14" fmla="*/ 61 w 95"/>
                <a:gd name="T15" fmla="*/ 6 h 234"/>
                <a:gd name="T16" fmla="*/ 67 w 95"/>
                <a:gd name="T17" fmla="*/ 19 h 234"/>
                <a:gd name="T18" fmla="*/ 95 w 95"/>
                <a:gd name="T19" fmla="*/ 134 h 234"/>
                <a:gd name="T20" fmla="*/ 86 w 95"/>
                <a:gd name="T21" fmla="*/ 143 h 234"/>
                <a:gd name="T22" fmla="*/ 77 w 95"/>
                <a:gd name="T23" fmla="*/ 134 h 234"/>
                <a:gd name="T24" fmla="*/ 77 w 95"/>
                <a:gd name="T25" fmla="*/ 69 h 234"/>
                <a:gd name="T26" fmla="*/ 73 w 95"/>
                <a:gd name="T27" fmla="*/ 69 h 234"/>
                <a:gd name="T28" fmla="*/ 73 w 95"/>
                <a:gd name="T29" fmla="*/ 224 h 234"/>
                <a:gd name="T30" fmla="*/ 62 w 95"/>
                <a:gd name="T31" fmla="*/ 234 h 234"/>
                <a:gd name="T32" fmla="*/ 51 w 95"/>
                <a:gd name="T33" fmla="*/ 224 h 234"/>
                <a:gd name="T34" fmla="*/ 51 w 95"/>
                <a:gd name="T35" fmla="*/ 133 h 234"/>
                <a:gd name="T36" fmla="*/ 45 w 95"/>
                <a:gd name="T37" fmla="*/ 133 h 234"/>
                <a:gd name="T38" fmla="*/ 45 w 95"/>
                <a:gd name="T39" fmla="*/ 224 h 234"/>
                <a:gd name="T40" fmla="*/ 34 w 95"/>
                <a:gd name="T41" fmla="*/ 234 h 234"/>
                <a:gd name="T42" fmla="*/ 22 w 95"/>
                <a:gd name="T43" fmla="*/ 224 h 234"/>
                <a:gd name="T44" fmla="*/ 22 w 95"/>
                <a:gd name="T45" fmla="*/ 69 h 234"/>
                <a:gd name="T46" fmla="*/ 18 w 95"/>
                <a:gd name="T47" fmla="*/ 69 h 234"/>
                <a:gd name="T48" fmla="*/ 18 w 95"/>
                <a:gd name="T49" fmla="*/ 134 h 234"/>
                <a:gd name="T50" fmla="*/ 9 w 95"/>
                <a:gd name="T51" fmla="*/ 143 h 234"/>
                <a:gd name="T52" fmla="*/ 0 w 95"/>
                <a:gd name="T53" fmla="*/ 134 h 234"/>
                <a:gd name="T54" fmla="*/ 0 w 95"/>
                <a:gd name="T55" fmla="*/ 60 h 234"/>
                <a:gd name="T56" fmla="*/ 25 w 95"/>
                <a:gd name="T57" fmla="*/ 42 h 234"/>
                <a:gd name="T58" fmla="*/ 71 w 95"/>
                <a:gd name="T59" fmla="*/ 42 h 234"/>
                <a:gd name="T60" fmla="*/ 95 w 95"/>
                <a:gd name="T61" fmla="*/ 60 h 234"/>
                <a:gd name="T62" fmla="*/ 95 w 95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5" h="234">
                  <a:moveTo>
                    <a:pt x="67" y="19"/>
                  </a:moveTo>
                  <a:cubicBezTo>
                    <a:pt x="67" y="25"/>
                    <a:pt x="65" y="29"/>
                    <a:pt x="61" y="34"/>
                  </a:cubicBezTo>
                  <a:cubicBezTo>
                    <a:pt x="57" y="38"/>
                    <a:pt x="53" y="40"/>
                    <a:pt x="47" y="40"/>
                  </a:cubicBezTo>
                  <a:cubicBezTo>
                    <a:pt x="42" y="40"/>
                    <a:pt x="37" y="38"/>
                    <a:pt x="34" y="34"/>
                  </a:cubicBezTo>
                  <a:cubicBezTo>
                    <a:pt x="30" y="29"/>
                    <a:pt x="28" y="25"/>
                    <a:pt x="28" y="19"/>
                  </a:cubicBezTo>
                  <a:cubicBezTo>
                    <a:pt x="28" y="14"/>
                    <a:pt x="30" y="9"/>
                    <a:pt x="33" y="6"/>
                  </a:cubicBezTo>
                  <a:cubicBezTo>
                    <a:pt x="37" y="2"/>
                    <a:pt x="42" y="0"/>
                    <a:pt x="47" y="0"/>
                  </a:cubicBezTo>
                  <a:cubicBezTo>
                    <a:pt x="53" y="0"/>
                    <a:pt x="57" y="2"/>
                    <a:pt x="61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5" y="134"/>
                  </a:moveTo>
                  <a:cubicBezTo>
                    <a:pt x="95" y="140"/>
                    <a:pt x="92" y="143"/>
                    <a:pt x="86" y="143"/>
                  </a:cubicBezTo>
                  <a:cubicBezTo>
                    <a:pt x="80" y="143"/>
                    <a:pt x="77" y="140"/>
                    <a:pt x="77" y="134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2" y="234"/>
                  </a:cubicBezTo>
                  <a:cubicBezTo>
                    <a:pt x="54" y="234"/>
                    <a:pt x="51" y="231"/>
                    <a:pt x="51" y="224"/>
                  </a:cubicBezTo>
                  <a:cubicBezTo>
                    <a:pt x="51" y="133"/>
                    <a:pt x="51" y="133"/>
                    <a:pt x="51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4" y="234"/>
                  </a:cubicBezTo>
                  <a:cubicBezTo>
                    <a:pt x="26" y="234"/>
                    <a:pt x="22" y="231"/>
                    <a:pt x="22" y="224"/>
                  </a:cubicBezTo>
                  <a:cubicBezTo>
                    <a:pt x="22" y="69"/>
                    <a:pt x="22" y="69"/>
                    <a:pt x="22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5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5" y="48"/>
                    <a:pt x="95" y="60"/>
                  </a:cubicBezTo>
                  <a:lnTo>
                    <a:pt x="95" y="13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583" name="Freeform 19"/>
            <p:cNvSpPr>
              <a:spLocks noEditPoints="1"/>
            </p:cNvSpPr>
            <p:nvPr/>
          </p:nvSpPr>
          <p:spPr bwMode="auto">
            <a:xfrm>
              <a:off x="6055389" y="2030581"/>
              <a:ext cx="279400" cy="679451"/>
            </a:xfrm>
            <a:custGeom>
              <a:avLst/>
              <a:gdLst>
                <a:gd name="T0" fmla="*/ 67 w 96"/>
                <a:gd name="T1" fmla="*/ 19 h 234"/>
                <a:gd name="T2" fmla="*/ 61 w 96"/>
                <a:gd name="T3" fmla="*/ 34 h 234"/>
                <a:gd name="T4" fmla="*/ 48 w 96"/>
                <a:gd name="T5" fmla="*/ 40 h 234"/>
                <a:gd name="T6" fmla="*/ 34 w 96"/>
                <a:gd name="T7" fmla="*/ 34 h 234"/>
                <a:gd name="T8" fmla="*/ 28 w 96"/>
                <a:gd name="T9" fmla="*/ 19 h 234"/>
                <a:gd name="T10" fmla="*/ 34 w 96"/>
                <a:gd name="T11" fmla="*/ 6 h 234"/>
                <a:gd name="T12" fmla="*/ 48 w 96"/>
                <a:gd name="T13" fmla="*/ 0 h 234"/>
                <a:gd name="T14" fmla="*/ 61 w 96"/>
                <a:gd name="T15" fmla="*/ 6 h 234"/>
                <a:gd name="T16" fmla="*/ 67 w 96"/>
                <a:gd name="T17" fmla="*/ 19 h 234"/>
                <a:gd name="T18" fmla="*/ 96 w 96"/>
                <a:gd name="T19" fmla="*/ 134 h 234"/>
                <a:gd name="T20" fmla="*/ 87 w 96"/>
                <a:gd name="T21" fmla="*/ 143 h 234"/>
                <a:gd name="T22" fmla="*/ 77 w 96"/>
                <a:gd name="T23" fmla="*/ 134 h 234"/>
                <a:gd name="T24" fmla="*/ 77 w 96"/>
                <a:gd name="T25" fmla="*/ 69 h 234"/>
                <a:gd name="T26" fmla="*/ 73 w 96"/>
                <a:gd name="T27" fmla="*/ 69 h 234"/>
                <a:gd name="T28" fmla="*/ 73 w 96"/>
                <a:gd name="T29" fmla="*/ 224 h 234"/>
                <a:gd name="T30" fmla="*/ 62 w 96"/>
                <a:gd name="T31" fmla="*/ 234 h 234"/>
                <a:gd name="T32" fmla="*/ 51 w 96"/>
                <a:gd name="T33" fmla="*/ 224 h 234"/>
                <a:gd name="T34" fmla="*/ 51 w 96"/>
                <a:gd name="T35" fmla="*/ 133 h 234"/>
                <a:gd name="T36" fmla="*/ 45 w 96"/>
                <a:gd name="T37" fmla="*/ 133 h 234"/>
                <a:gd name="T38" fmla="*/ 45 w 96"/>
                <a:gd name="T39" fmla="*/ 224 h 234"/>
                <a:gd name="T40" fmla="*/ 34 w 96"/>
                <a:gd name="T41" fmla="*/ 234 h 234"/>
                <a:gd name="T42" fmla="*/ 23 w 96"/>
                <a:gd name="T43" fmla="*/ 224 h 234"/>
                <a:gd name="T44" fmla="*/ 23 w 96"/>
                <a:gd name="T45" fmla="*/ 69 h 234"/>
                <a:gd name="T46" fmla="*/ 18 w 96"/>
                <a:gd name="T47" fmla="*/ 69 h 234"/>
                <a:gd name="T48" fmla="*/ 18 w 96"/>
                <a:gd name="T49" fmla="*/ 134 h 234"/>
                <a:gd name="T50" fmla="*/ 9 w 96"/>
                <a:gd name="T51" fmla="*/ 143 h 234"/>
                <a:gd name="T52" fmla="*/ 0 w 96"/>
                <a:gd name="T53" fmla="*/ 134 h 234"/>
                <a:gd name="T54" fmla="*/ 0 w 96"/>
                <a:gd name="T55" fmla="*/ 60 h 234"/>
                <a:gd name="T56" fmla="*/ 25 w 96"/>
                <a:gd name="T57" fmla="*/ 42 h 234"/>
                <a:gd name="T58" fmla="*/ 71 w 96"/>
                <a:gd name="T59" fmla="*/ 42 h 234"/>
                <a:gd name="T60" fmla="*/ 96 w 96"/>
                <a:gd name="T61" fmla="*/ 60 h 234"/>
                <a:gd name="T62" fmla="*/ 96 w 96"/>
                <a:gd name="T63" fmla="*/ 1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6" h="234">
                  <a:moveTo>
                    <a:pt x="67" y="19"/>
                  </a:moveTo>
                  <a:cubicBezTo>
                    <a:pt x="67" y="25"/>
                    <a:pt x="65" y="29"/>
                    <a:pt x="61" y="34"/>
                  </a:cubicBezTo>
                  <a:cubicBezTo>
                    <a:pt x="58" y="38"/>
                    <a:pt x="53" y="40"/>
                    <a:pt x="48" y="40"/>
                  </a:cubicBezTo>
                  <a:cubicBezTo>
                    <a:pt x="42" y="40"/>
                    <a:pt x="38" y="38"/>
                    <a:pt x="34" y="34"/>
                  </a:cubicBezTo>
                  <a:cubicBezTo>
                    <a:pt x="30" y="29"/>
                    <a:pt x="28" y="25"/>
                    <a:pt x="28" y="19"/>
                  </a:cubicBezTo>
                  <a:cubicBezTo>
                    <a:pt x="28" y="14"/>
                    <a:pt x="30" y="9"/>
                    <a:pt x="34" y="6"/>
                  </a:cubicBezTo>
                  <a:cubicBezTo>
                    <a:pt x="37" y="2"/>
                    <a:pt x="42" y="0"/>
                    <a:pt x="48" y="0"/>
                  </a:cubicBezTo>
                  <a:cubicBezTo>
                    <a:pt x="53" y="0"/>
                    <a:pt x="58" y="2"/>
                    <a:pt x="61" y="6"/>
                  </a:cubicBezTo>
                  <a:cubicBezTo>
                    <a:pt x="65" y="9"/>
                    <a:pt x="67" y="14"/>
                    <a:pt x="67" y="19"/>
                  </a:cubicBezTo>
                  <a:close/>
                  <a:moveTo>
                    <a:pt x="96" y="134"/>
                  </a:moveTo>
                  <a:cubicBezTo>
                    <a:pt x="96" y="140"/>
                    <a:pt x="93" y="143"/>
                    <a:pt x="87" y="143"/>
                  </a:cubicBezTo>
                  <a:cubicBezTo>
                    <a:pt x="81" y="143"/>
                    <a:pt x="77" y="140"/>
                    <a:pt x="77" y="134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31"/>
                    <a:pt x="69" y="234"/>
                    <a:pt x="62" y="234"/>
                  </a:cubicBezTo>
                  <a:cubicBezTo>
                    <a:pt x="54" y="234"/>
                    <a:pt x="51" y="231"/>
                    <a:pt x="51" y="224"/>
                  </a:cubicBezTo>
                  <a:cubicBezTo>
                    <a:pt x="51" y="133"/>
                    <a:pt x="51" y="133"/>
                    <a:pt x="51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5" y="231"/>
                    <a:pt x="41" y="234"/>
                    <a:pt x="34" y="234"/>
                  </a:cubicBezTo>
                  <a:cubicBezTo>
                    <a:pt x="26" y="234"/>
                    <a:pt x="23" y="231"/>
                    <a:pt x="23" y="224"/>
                  </a:cubicBezTo>
                  <a:cubicBezTo>
                    <a:pt x="23" y="69"/>
                    <a:pt x="23" y="69"/>
                    <a:pt x="23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40"/>
                    <a:pt x="15" y="143"/>
                    <a:pt x="9" y="143"/>
                  </a:cubicBezTo>
                  <a:cubicBezTo>
                    <a:pt x="3" y="143"/>
                    <a:pt x="0" y="140"/>
                    <a:pt x="0" y="13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8" y="42"/>
                    <a:pt x="25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7" y="42"/>
                    <a:pt x="96" y="48"/>
                    <a:pt x="96" y="60"/>
                  </a:cubicBezTo>
                  <a:lnTo>
                    <a:pt x="96" y="134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851821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4000"/>
                            </p:stCondLst>
                            <p:childTnLst>
                              <p:par>
                                <p:cTn id="1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7500"/>
                            </p:stCondLst>
                            <p:childTnLst>
                              <p:par>
                                <p:cTn id="1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1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1500"/>
                            </p:stCondLst>
                            <p:childTnLst>
                              <p:par>
                                <p:cTn id="2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0"/>
                            </p:stCondLst>
                            <p:childTnLst>
                              <p:par>
                                <p:cTn id="2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10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9000"/>
                            </p:stCondLst>
                            <p:childTnLst>
                              <p:par>
                                <p:cTn id="3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2500"/>
                            </p:stCondLst>
                            <p:childTnLst>
                              <p:par>
                                <p:cTn id="3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1000"/>
                                        <p:tgtEl>
                                          <p:spTgt spid="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3500"/>
                            </p:stCondLst>
                            <p:childTnLst>
                              <p:par>
                                <p:cTn id="42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4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4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4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6500"/>
                            </p:stCondLst>
                            <p:childTnLst>
                              <p:par>
                                <p:cTn id="4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4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9000"/>
                            </p:stCondLst>
                            <p:childTnLst>
                              <p:par>
                                <p:cTn id="5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1000"/>
                                        <p:tgtEl>
                                          <p:spTgt spid="4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32000"/>
                            </p:stCondLst>
                            <p:childTnLst>
                              <p:par>
                                <p:cTn id="5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4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4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4500"/>
                            </p:stCondLst>
                            <p:childTnLst>
                              <p:par>
                                <p:cTn id="6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1000"/>
                                        <p:tgtEl>
                                          <p:spTgt spid="4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37500"/>
                            </p:stCondLst>
                            <p:childTnLst>
                              <p:par>
                                <p:cTn id="6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4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4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40000"/>
                            </p:stCondLst>
                            <p:childTnLst>
                              <p:par>
                                <p:cTn id="7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1000"/>
                                        <p:tgtEl>
                                          <p:spTgt spid="4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41000"/>
                            </p:stCondLst>
                            <p:childTnLst>
                              <p:par>
                                <p:cTn id="79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3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3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3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3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42000"/>
                            </p:stCondLst>
                            <p:childTnLst>
                              <p:par>
                                <p:cTn id="8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42500"/>
                            </p:stCondLst>
                            <p:childTnLst>
                              <p:par>
                                <p:cTn id="9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4" dur="1000"/>
                                        <p:tgtEl>
                                          <p:spTgt spid="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43500"/>
                            </p:stCondLst>
                            <p:childTnLst>
                              <p:par>
                                <p:cTn id="9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3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3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44000"/>
                            </p:stCondLst>
                            <p:childTnLst>
                              <p:par>
                                <p:cTn id="10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4" dur="1000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45000"/>
                            </p:stCondLst>
                            <p:childTnLst>
                              <p:par>
                                <p:cTn id="10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3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3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45500"/>
                            </p:stCondLst>
                            <p:childTnLst>
                              <p:par>
                                <p:cTn id="11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4" dur="1000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46500"/>
                            </p:stCondLst>
                            <p:childTnLst>
                              <p:par>
                                <p:cTn id="116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5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5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5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1000"/>
                                        <p:tgtEl>
                                          <p:spTgt spid="5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47500"/>
                            </p:stCondLst>
                            <p:childTnLst>
                              <p:par>
                                <p:cTn id="1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5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5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5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48000"/>
                            </p:stCondLst>
                            <p:childTnLst>
                              <p:par>
                                <p:cTn id="1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1" dur="1000"/>
                                        <p:tgtEl>
                                          <p:spTgt spid="5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49000"/>
                            </p:stCondLst>
                            <p:childTnLst>
                              <p:par>
                                <p:cTn id="13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5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500" fill="hold"/>
                                        <p:tgtEl>
                                          <p:spTgt spid="5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5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49500"/>
                            </p:stCondLst>
                            <p:childTnLst>
                              <p:par>
                                <p:cTn id="13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1" dur="1000"/>
                                        <p:tgtEl>
                                          <p:spTgt spid="5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50500"/>
                            </p:stCondLst>
                            <p:childTnLst>
                              <p:par>
                                <p:cTn id="14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5" dur="500" fill="hold"/>
                                        <p:tgtEl>
                                          <p:spTgt spid="5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500" fill="hold"/>
                                        <p:tgtEl>
                                          <p:spTgt spid="5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5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51000"/>
                            </p:stCondLst>
                            <p:childTnLst>
                              <p:par>
                                <p:cTn id="14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1" dur="1000"/>
                                        <p:tgtEl>
                                          <p:spTgt spid="5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9" grpId="0" build="p"/>
      <p:bldP spid="226" grpId="0"/>
      <p:bldP spid="228" grpId="0"/>
      <p:bldP spid="230" grpId="0"/>
      <p:bldP spid="383" grpId="0" build="p"/>
      <p:bldP spid="384" grpId="0"/>
      <p:bldP spid="385" grpId="0"/>
      <p:bldP spid="386" grpId="0"/>
      <p:bldP spid="450" grpId="0" build="p"/>
      <p:bldP spid="451" grpId="0"/>
      <p:bldP spid="452" grpId="0"/>
      <p:bldP spid="453" grpId="0"/>
      <p:bldP spid="517" grpId="0" build="p"/>
      <p:bldP spid="518" grpId="0"/>
      <p:bldP spid="519" grpId="0"/>
      <p:bldP spid="520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2">
            <a:lum/>
          </a:blip>
          <a:srcRect/>
          <a:stretch>
            <a:fillRect t="-16000" b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 bwMode="auto">
          <a:xfrm>
            <a:off x="2895600" y="2209800"/>
            <a:ext cx="6400800" cy="1036536"/>
          </a:xfrm>
          <a:prstGeom prst="roundRect">
            <a:avLst>
              <a:gd name="adj" fmla="val 42518"/>
            </a:avLst>
          </a:prstGeom>
          <a:solidFill>
            <a:schemeClr val="bg1">
              <a:lumMod val="65000"/>
              <a:alpha val="45000"/>
            </a:schemeClr>
          </a:solidFill>
          <a:ln w="19050">
            <a:noFill/>
            <a:round/>
            <a:headEnd/>
            <a:tailEnd/>
          </a:ln>
        </p:spPr>
        <p:txBody>
          <a:bodyPr vert="horz" wrap="none" lIns="121920" tIns="60960" rIns="121920" bIns="60960" numCol="1" rtlCol="0" anchor="ctr" anchorCtr="1" compatLnSpc="1">
            <a:prstTxWarp prst="textNoShape">
              <a:avLst/>
            </a:prstTxWarp>
          </a:bodyPr>
          <a:lstStyle/>
          <a:p>
            <a:pPr algn="ctr"/>
            <a:endParaRPr lang="es-PE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20670" y="2379255"/>
            <a:ext cx="5750663" cy="66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1867" b="1" dirty="0" err="1" smtClean="0">
                <a:solidFill>
                  <a:schemeClr val="bg1"/>
                </a:solidFill>
              </a:rPr>
              <a:t>We</a:t>
            </a:r>
            <a:r>
              <a:rPr lang="es-PE" sz="1867" b="1" dirty="0" smtClean="0">
                <a:solidFill>
                  <a:schemeClr val="bg1"/>
                </a:solidFill>
              </a:rPr>
              <a:t> </a:t>
            </a:r>
            <a:r>
              <a:rPr lang="es-PE" sz="1867" b="1" dirty="0" err="1" smtClean="0">
                <a:solidFill>
                  <a:schemeClr val="bg1"/>
                </a:solidFill>
              </a:rPr>
              <a:t>Provide</a:t>
            </a:r>
            <a:r>
              <a:rPr lang="es-PE" sz="1867" b="1" dirty="0" smtClean="0">
                <a:solidFill>
                  <a:schemeClr val="bg1"/>
                </a:solidFill>
              </a:rPr>
              <a:t> </a:t>
            </a:r>
            <a:r>
              <a:rPr lang="es-PE" sz="1867" b="1" dirty="0" err="1" smtClean="0">
                <a:solidFill>
                  <a:schemeClr val="bg1"/>
                </a:solidFill>
              </a:rPr>
              <a:t>Advice</a:t>
            </a:r>
            <a:r>
              <a:rPr lang="es-PE" sz="1867" b="1" dirty="0" smtClean="0">
                <a:solidFill>
                  <a:schemeClr val="bg1"/>
                </a:solidFill>
              </a:rPr>
              <a:t> </a:t>
            </a:r>
            <a:r>
              <a:rPr lang="es-PE" sz="1867" b="1" dirty="0" err="1" smtClean="0">
                <a:solidFill>
                  <a:schemeClr val="bg1"/>
                </a:solidFill>
              </a:rPr>
              <a:t>When</a:t>
            </a:r>
            <a:r>
              <a:rPr lang="es-PE" sz="1867" b="1" dirty="0" smtClean="0">
                <a:solidFill>
                  <a:schemeClr val="bg1"/>
                </a:solidFill>
              </a:rPr>
              <a:t> </a:t>
            </a:r>
            <a:r>
              <a:rPr lang="es-PE" sz="1867" b="1" dirty="0" err="1" smtClean="0">
                <a:solidFill>
                  <a:schemeClr val="bg1"/>
                </a:solidFill>
              </a:rPr>
              <a:t>Your</a:t>
            </a:r>
            <a:r>
              <a:rPr lang="es-PE" sz="1867" b="1" dirty="0" smtClean="0">
                <a:solidFill>
                  <a:schemeClr val="bg1"/>
                </a:solidFill>
              </a:rPr>
              <a:t> Business </a:t>
            </a:r>
            <a:r>
              <a:rPr lang="es-PE" sz="1867" b="1" dirty="0" err="1" smtClean="0">
                <a:solidFill>
                  <a:schemeClr val="bg1"/>
                </a:solidFill>
              </a:rPr>
              <a:t>Needs</a:t>
            </a:r>
            <a:r>
              <a:rPr lang="es-PE" sz="1867" b="1" dirty="0" smtClean="0">
                <a:solidFill>
                  <a:schemeClr val="bg1"/>
                </a:solidFill>
              </a:rPr>
              <a:t> </a:t>
            </a:r>
            <a:r>
              <a:rPr lang="es-PE" sz="1867" b="1" dirty="0" err="1" smtClean="0">
                <a:solidFill>
                  <a:schemeClr val="bg1"/>
                </a:solidFill>
              </a:rPr>
              <a:t>It</a:t>
            </a:r>
            <a:r>
              <a:rPr lang="es-PE" sz="1867" b="1" dirty="0" smtClean="0">
                <a:solidFill>
                  <a:schemeClr val="bg1"/>
                </a:solidFill>
              </a:rPr>
              <a:t> </a:t>
            </a:r>
            <a:r>
              <a:rPr lang="es-PE" sz="1867" b="1" dirty="0" err="1" smtClean="0">
                <a:solidFill>
                  <a:schemeClr val="bg1"/>
                </a:solidFill>
              </a:rPr>
              <a:t>Not</a:t>
            </a:r>
            <a:r>
              <a:rPr lang="es-PE" sz="1867" b="1" dirty="0" smtClean="0">
                <a:solidFill>
                  <a:schemeClr val="bg1"/>
                </a:solidFill>
              </a:rPr>
              <a:t> </a:t>
            </a:r>
            <a:r>
              <a:rPr lang="es-PE" sz="1867" b="1" dirty="0" err="1" smtClean="0">
                <a:solidFill>
                  <a:schemeClr val="bg1"/>
                </a:solidFill>
              </a:rPr>
              <a:t>Just</a:t>
            </a:r>
            <a:r>
              <a:rPr lang="es-PE" sz="1867" b="1" dirty="0" smtClean="0">
                <a:solidFill>
                  <a:schemeClr val="bg1"/>
                </a:solidFill>
              </a:rPr>
              <a:t> </a:t>
            </a:r>
            <a:r>
              <a:rPr lang="es-PE" sz="1867" b="1" dirty="0" err="1" smtClean="0">
                <a:solidFill>
                  <a:schemeClr val="bg1"/>
                </a:solidFill>
              </a:rPr>
              <a:t>When</a:t>
            </a:r>
            <a:r>
              <a:rPr lang="es-PE" sz="1867" b="1" dirty="0" smtClean="0">
                <a:solidFill>
                  <a:schemeClr val="bg1"/>
                </a:solidFill>
              </a:rPr>
              <a:t> </a:t>
            </a:r>
            <a:r>
              <a:rPr lang="es-PE" sz="1867" b="1" dirty="0" err="1" smtClean="0">
                <a:solidFill>
                  <a:schemeClr val="bg1"/>
                </a:solidFill>
              </a:rPr>
              <a:t>You</a:t>
            </a:r>
            <a:r>
              <a:rPr lang="es-PE" sz="1867" b="1" dirty="0" smtClean="0">
                <a:solidFill>
                  <a:schemeClr val="bg1"/>
                </a:solidFill>
              </a:rPr>
              <a:t> Ask </a:t>
            </a:r>
            <a:r>
              <a:rPr lang="es-PE" sz="1867" b="1" dirty="0" err="1" smtClean="0">
                <a:solidFill>
                  <a:schemeClr val="bg1"/>
                </a:solidFill>
              </a:rPr>
              <a:t>For</a:t>
            </a:r>
            <a:r>
              <a:rPr lang="es-PE" sz="1867" b="1" dirty="0" smtClean="0">
                <a:solidFill>
                  <a:schemeClr val="bg1"/>
                </a:solidFill>
              </a:rPr>
              <a:t> It!</a:t>
            </a:r>
            <a:endParaRPr lang="es-PE" sz="1867" b="1" dirty="0">
              <a:solidFill>
                <a:schemeClr val="bg1"/>
              </a:solidFill>
            </a:endParaRPr>
          </a:p>
        </p:txBody>
      </p:sp>
      <p:sp>
        <p:nvSpPr>
          <p:cNvPr id="11" name="Footer Text"/>
          <p:cNvSpPr txBox="1"/>
          <p:nvPr/>
        </p:nvSpPr>
        <p:spPr>
          <a:xfrm>
            <a:off x="922742" y="5424033"/>
            <a:ext cx="10346519" cy="10833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1219170">
              <a:spcBef>
                <a:spcPct val="20000"/>
              </a:spcBef>
              <a:defRPr/>
            </a:pP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Lorem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ipsum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dolor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sit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amet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consectetur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adipiscing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elit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, sed do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eiusmod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tempor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incididunt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ut labore et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dolore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magna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aliqua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. Ut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enim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ad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minim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veniam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.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Lorem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ipsum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dolor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sit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amet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consectetur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adipiscing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elit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, sed do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eiusmod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tempor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.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Lorem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ipsum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dolor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sit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amet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consectetur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adipiscing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elit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, sed do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eiusmod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tempor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incididunt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ut labore et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dolore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magna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aliqua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. Ut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enim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ad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minim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veniam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.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Lorem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ipsum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dolor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sit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amet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consectetur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adipiscing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elit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, sed do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eiusmod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tempor</a:t>
            </a:r>
            <a:endParaRPr lang="es-PE" sz="1400" dirty="0" smtClean="0">
              <a:solidFill>
                <a:schemeClr val="bg1">
                  <a:lumMod val="75000"/>
                </a:schemeClr>
              </a:solidFill>
            </a:endParaRPr>
          </a:p>
          <a:p>
            <a:pPr lvl="0" defTabSz="1219170">
              <a:spcBef>
                <a:spcPct val="20000"/>
              </a:spcBef>
              <a:defRPr/>
            </a:pPr>
            <a:endParaRPr lang="es-PE" sz="12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0" name="Oval 9"/>
          <p:cNvSpPr/>
          <p:nvPr/>
        </p:nvSpPr>
        <p:spPr bwMode="auto">
          <a:xfrm>
            <a:off x="3687233" y="4157133"/>
            <a:ext cx="990600" cy="990600"/>
          </a:xfrm>
          <a:prstGeom prst="ellipse">
            <a:avLst/>
          </a:prstGeom>
          <a:solidFill>
            <a:srgbClr val="00B0F0">
              <a:alpha val="90000"/>
            </a:srgbClr>
          </a:solidFill>
          <a:ln w="19050">
            <a:noFill/>
            <a:round/>
            <a:headEnd/>
            <a:tailEnd/>
          </a:ln>
        </p:spPr>
        <p:txBody>
          <a:bodyPr vert="horz" wrap="none" lIns="121920" tIns="60960" rIns="121920" bIns="60960" numCol="1" rtlCol="0" anchor="ctr" anchorCtr="1" compatLnSpc="1">
            <a:prstTxWarp prst="textNoShape">
              <a:avLst/>
            </a:prstTxWarp>
          </a:bodyPr>
          <a:lstStyle/>
          <a:p>
            <a:pPr algn="ctr"/>
            <a:endParaRPr lang="es-PE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Oval 11"/>
          <p:cNvSpPr/>
          <p:nvPr/>
        </p:nvSpPr>
        <p:spPr bwMode="auto">
          <a:xfrm>
            <a:off x="4452620" y="4157133"/>
            <a:ext cx="990600" cy="990600"/>
          </a:xfrm>
          <a:prstGeom prst="ellipse">
            <a:avLst/>
          </a:prstGeom>
          <a:solidFill>
            <a:srgbClr val="ED7D31">
              <a:alpha val="90000"/>
            </a:srgbClr>
          </a:solidFill>
          <a:ln w="19050">
            <a:noFill/>
            <a:round/>
            <a:headEnd/>
            <a:tailEnd/>
          </a:ln>
        </p:spPr>
        <p:txBody>
          <a:bodyPr vert="horz" wrap="none" lIns="121920" tIns="60960" rIns="121920" bIns="60960" numCol="1" rtlCol="0" anchor="ctr" anchorCtr="1" compatLnSpc="1">
            <a:prstTxWarp prst="textNoShape">
              <a:avLst/>
            </a:prstTxWarp>
          </a:bodyPr>
          <a:lstStyle/>
          <a:p>
            <a:pPr algn="ctr"/>
            <a:endParaRPr lang="es-PE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Oval 12"/>
          <p:cNvSpPr/>
          <p:nvPr/>
        </p:nvSpPr>
        <p:spPr bwMode="auto">
          <a:xfrm>
            <a:off x="5218007" y="4157133"/>
            <a:ext cx="990600" cy="990600"/>
          </a:xfrm>
          <a:prstGeom prst="ellipse">
            <a:avLst/>
          </a:prstGeom>
          <a:solidFill>
            <a:srgbClr val="A5A5A5">
              <a:alpha val="90000"/>
            </a:srgbClr>
          </a:solidFill>
          <a:ln w="19050">
            <a:noFill/>
            <a:round/>
            <a:headEnd/>
            <a:tailEnd/>
          </a:ln>
        </p:spPr>
        <p:txBody>
          <a:bodyPr vert="horz" wrap="none" lIns="121920" tIns="60960" rIns="121920" bIns="60960" numCol="1" rtlCol="0" anchor="ctr" anchorCtr="1" compatLnSpc="1">
            <a:prstTxWarp prst="textNoShape">
              <a:avLst/>
            </a:prstTxWarp>
          </a:bodyPr>
          <a:lstStyle/>
          <a:p>
            <a:pPr algn="ctr"/>
            <a:endParaRPr lang="es-PE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Oval 13"/>
          <p:cNvSpPr/>
          <p:nvPr/>
        </p:nvSpPr>
        <p:spPr bwMode="auto">
          <a:xfrm>
            <a:off x="5983393" y="4157133"/>
            <a:ext cx="990600" cy="990600"/>
          </a:xfrm>
          <a:prstGeom prst="ellipse">
            <a:avLst/>
          </a:prstGeom>
          <a:solidFill>
            <a:srgbClr val="FFC000">
              <a:alpha val="90000"/>
            </a:srgbClr>
          </a:solidFill>
          <a:ln w="19050">
            <a:noFill/>
            <a:round/>
            <a:headEnd/>
            <a:tailEnd/>
          </a:ln>
        </p:spPr>
        <p:txBody>
          <a:bodyPr vert="horz" wrap="none" lIns="121920" tIns="60960" rIns="121920" bIns="60960" numCol="1" rtlCol="0" anchor="ctr" anchorCtr="1" compatLnSpc="1">
            <a:prstTxWarp prst="textNoShape">
              <a:avLst/>
            </a:prstTxWarp>
          </a:bodyPr>
          <a:lstStyle/>
          <a:p>
            <a:pPr algn="ctr"/>
            <a:endParaRPr lang="es-PE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Oval 14"/>
          <p:cNvSpPr/>
          <p:nvPr/>
        </p:nvSpPr>
        <p:spPr bwMode="auto">
          <a:xfrm>
            <a:off x="6748780" y="4157133"/>
            <a:ext cx="990600" cy="990600"/>
          </a:xfrm>
          <a:prstGeom prst="ellipse">
            <a:avLst/>
          </a:prstGeom>
          <a:solidFill>
            <a:srgbClr val="2F5698">
              <a:alpha val="90000"/>
            </a:srgbClr>
          </a:solidFill>
          <a:ln w="19050">
            <a:noFill/>
            <a:round/>
            <a:headEnd/>
            <a:tailEnd/>
          </a:ln>
        </p:spPr>
        <p:txBody>
          <a:bodyPr vert="horz" wrap="none" lIns="121920" tIns="60960" rIns="121920" bIns="60960" numCol="1" rtlCol="0" anchor="ctr" anchorCtr="1" compatLnSpc="1">
            <a:prstTxWarp prst="textNoShape">
              <a:avLst/>
            </a:prstTxWarp>
          </a:bodyPr>
          <a:lstStyle/>
          <a:p>
            <a:pPr algn="ctr"/>
            <a:endParaRPr lang="es-PE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Oval 15"/>
          <p:cNvSpPr/>
          <p:nvPr/>
        </p:nvSpPr>
        <p:spPr bwMode="auto">
          <a:xfrm>
            <a:off x="7514167" y="4157133"/>
            <a:ext cx="990600" cy="990600"/>
          </a:xfrm>
          <a:prstGeom prst="ellipse">
            <a:avLst/>
          </a:prstGeom>
          <a:solidFill>
            <a:srgbClr val="385723">
              <a:alpha val="90000"/>
            </a:srgbClr>
          </a:solidFill>
          <a:ln w="19050">
            <a:noFill/>
            <a:round/>
            <a:headEnd/>
            <a:tailEnd/>
          </a:ln>
        </p:spPr>
        <p:txBody>
          <a:bodyPr vert="horz" wrap="none" lIns="121920" tIns="60960" rIns="121920" bIns="60960" numCol="1" rtlCol="0" anchor="ctr" anchorCtr="1" compatLnSpc="1">
            <a:prstTxWarp prst="textNoShape">
              <a:avLst/>
            </a:prstTxWarp>
          </a:bodyPr>
          <a:lstStyle/>
          <a:p>
            <a:pPr algn="ctr"/>
            <a:endParaRPr lang="es-PE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8" name="Group 421"/>
          <p:cNvGrpSpPr/>
          <p:nvPr/>
        </p:nvGrpSpPr>
        <p:grpSpPr>
          <a:xfrm>
            <a:off x="7853893" y="4471459"/>
            <a:ext cx="311151" cy="361951"/>
            <a:chOff x="3752851" y="1784351"/>
            <a:chExt cx="233363" cy="271463"/>
          </a:xfrm>
          <a:solidFill>
            <a:schemeClr val="bg1"/>
          </a:solidFill>
        </p:grpSpPr>
        <p:sp>
          <p:nvSpPr>
            <p:cNvPr id="19" name="Freeform 199"/>
            <p:cNvSpPr>
              <a:spLocks noEditPoints="1"/>
            </p:cNvSpPr>
            <p:nvPr/>
          </p:nvSpPr>
          <p:spPr bwMode="auto">
            <a:xfrm>
              <a:off x="3819526" y="1795464"/>
              <a:ext cx="166688" cy="219075"/>
            </a:xfrm>
            <a:custGeom>
              <a:avLst/>
              <a:gdLst/>
              <a:ahLst/>
              <a:cxnLst>
                <a:cxn ang="0">
                  <a:pos x="63" y="0"/>
                </a:cxn>
                <a:cxn ang="0">
                  <a:pos x="0" y="0"/>
                </a:cxn>
                <a:cxn ang="0">
                  <a:pos x="0" y="103"/>
                </a:cxn>
                <a:cxn ang="0">
                  <a:pos x="63" y="103"/>
                </a:cxn>
                <a:cxn ang="0">
                  <a:pos x="79" y="88"/>
                </a:cxn>
                <a:cxn ang="0">
                  <a:pos x="79" y="15"/>
                </a:cxn>
                <a:cxn ang="0">
                  <a:pos x="63" y="0"/>
                </a:cxn>
                <a:cxn ang="0">
                  <a:pos x="12" y="47"/>
                </a:cxn>
                <a:cxn ang="0">
                  <a:pos x="26" y="47"/>
                </a:cxn>
                <a:cxn ang="0">
                  <a:pos x="26" y="60"/>
                </a:cxn>
                <a:cxn ang="0">
                  <a:pos x="12" y="60"/>
                </a:cxn>
                <a:cxn ang="0">
                  <a:pos x="12" y="47"/>
                </a:cxn>
                <a:cxn ang="0">
                  <a:pos x="26" y="94"/>
                </a:cxn>
                <a:cxn ang="0">
                  <a:pos x="12" y="94"/>
                </a:cxn>
                <a:cxn ang="0">
                  <a:pos x="12" y="82"/>
                </a:cxn>
                <a:cxn ang="0">
                  <a:pos x="26" y="82"/>
                </a:cxn>
                <a:cxn ang="0">
                  <a:pos x="26" y="94"/>
                </a:cxn>
                <a:cxn ang="0">
                  <a:pos x="26" y="77"/>
                </a:cxn>
                <a:cxn ang="0">
                  <a:pos x="13" y="77"/>
                </a:cxn>
                <a:cxn ang="0">
                  <a:pos x="13" y="64"/>
                </a:cxn>
                <a:cxn ang="0">
                  <a:pos x="26" y="64"/>
                </a:cxn>
                <a:cxn ang="0">
                  <a:pos x="26" y="77"/>
                </a:cxn>
                <a:cxn ang="0">
                  <a:pos x="45" y="94"/>
                </a:cxn>
                <a:cxn ang="0">
                  <a:pos x="32" y="94"/>
                </a:cxn>
                <a:cxn ang="0">
                  <a:pos x="32" y="82"/>
                </a:cxn>
                <a:cxn ang="0">
                  <a:pos x="45" y="82"/>
                </a:cxn>
                <a:cxn ang="0">
                  <a:pos x="45" y="94"/>
                </a:cxn>
                <a:cxn ang="0">
                  <a:pos x="45" y="77"/>
                </a:cxn>
                <a:cxn ang="0">
                  <a:pos x="32" y="77"/>
                </a:cxn>
                <a:cxn ang="0">
                  <a:pos x="32" y="64"/>
                </a:cxn>
                <a:cxn ang="0">
                  <a:pos x="45" y="64"/>
                </a:cxn>
                <a:cxn ang="0">
                  <a:pos x="45" y="77"/>
                </a:cxn>
                <a:cxn ang="0">
                  <a:pos x="32" y="60"/>
                </a:cxn>
                <a:cxn ang="0">
                  <a:pos x="32" y="47"/>
                </a:cxn>
                <a:cxn ang="0">
                  <a:pos x="45" y="47"/>
                </a:cxn>
                <a:cxn ang="0">
                  <a:pos x="45" y="60"/>
                </a:cxn>
                <a:cxn ang="0">
                  <a:pos x="32" y="60"/>
                </a:cxn>
                <a:cxn ang="0">
                  <a:pos x="64" y="94"/>
                </a:cxn>
                <a:cxn ang="0">
                  <a:pos x="51" y="94"/>
                </a:cxn>
                <a:cxn ang="0">
                  <a:pos x="51" y="82"/>
                </a:cxn>
                <a:cxn ang="0">
                  <a:pos x="64" y="82"/>
                </a:cxn>
                <a:cxn ang="0">
                  <a:pos x="64" y="94"/>
                </a:cxn>
                <a:cxn ang="0">
                  <a:pos x="64" y="77"/>
                </a:cxn>
                <a:cxn ang="0">
                  <a:pos x="51" y="77"/>
                </a:cxn>
                <a:cxn ang="0">
                  <a:pos x="51" y="64"/>
                </a:cxn>
                <a:cxn ang="0">
                  <a:pos x="64" y="64"/>
                </a:cxn>
                <a:cxn ang="0">
                  <a:pos x="64" y="77"/>
                </a:cxn>
                <a:cxn ang="0">
                  <a:pos x="51" y="60"/>
                </a:cxn>
                <a:cxn ang="0">
                  <a:pos x="51" y="47"/>
                </a:cxn>
                <a:cxn ang="0">
                  <a:pos x="64" y="47"/>
                </a:cxn>
                <a:cxn ang="0">
                  <a:pos x="64" y="60"/>
                </a:cxn>
                <a:cxn ang="0">
                  <a:pos x="51" y="60"/>
                </a:cxn>
                <a:cxn ang="0">
                  <a:pos x="66" y="38"/>
                </a:cxn>
                <a:cxn ang="0">
                  <a:pos x="13" y="38"/>
                </a:cxn>
                <a:cxn ang="0">
                  <a:pos x="13" y="13"/>
                </a:cxn>
                <a:cxn ang="0">
                  <a:pos x="63" y="13"/>
                </a:cxn>
                <a:cxn ang="0">
                  <a:pos x="66" y="15"/>
                </a:cxn>
                <a:cxn ang="0">
                  <a:pos x="66" y="38"/>
                </a:cxn>
              </a:cxnLst>
              <a:rect l="0" t="0" r="r" b="b"/>
              <a:pathLst>
                <a:path w="79" h="103">
                  <a:moveTo>
                    <a:pt x="63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63" y="103"/>
                    <a:pt x="63" y="103"/>
                    <a:pt x="63" y="103"/>
                  </a:cubicBezTo>
                  <a:cubicBezTo>
                    <a:pt x="72" y="103"/>
                    <a:pt x="79" y="97"/>
                    <a:pt x="79" y="88"/>
                  </a:cubicBezTo>
                  <a:cubicBezTo>
                    <a:pt x="79" y="15"/>
                    <a:pt x="79" y="15"/>
                    <a:pt x="79" y="15"/>
                  </a:cubicBezTo>
                  <a:cubicBezTo>
                    <a:pt x="79" y="7"/>
                    <a:pt x="72" y="0"/>
                    <a:pt x="63" y="0"/>
                  </a:cubicBezTo>
                  <a:close/>
                  <a:moveTo>
                    <a:pt x="12" y="47"/>
                  </a:moveTo>
                  <a:cubicBezTo>
                    <a:pt x="26" y="47"/>
                    <a:pt x="26" y="47"/>
                    <a:pt x="26" y="47"/>
                  </a:cubicBezTo>
                  <a:cubicBezTo>
                    <a:pt x="26" y="60"/>
                    <a:pt x="26" y="60"/>
                    <a:pt x="26" y="60"/>
                  </a:cubicBezTo>
                  <a:cubicBezTo>
                    <a:pt x="12" y="60"/>
                    <a:pt x="12" y="60"/>
                    <a:pt x="12" y="60"/>
                  </a:cubicBezTo>
                  <a:lnTo>
                    <a:pt x="12" y="47"/>
                  </a:lnTo>
                  <a:close/>
                  <a:moveTo>
                    <a:pt x="26" y="94"/>
                  </a:moveTo>
                  <a:cubicBezTo>
                    <a:pt x="12" y="94"/>
                    <a:pt x="12" y="94"/>
                    <a:pt x="12" y="94"/>
                  </a:cubicBezTo>
                  <a:cubicBezTo>
                    <a:pt x="12" y="82"/>
                    <a:pt x="12" y="82"/>
                    <a:pt x="12" y="82"/>
                  </a:cubicBezTo>
                  <a:cubicBezTo>
                    <a:pt x="26" y="82"/>
                    <a:pt x="26" y="82"/>
                    <a:pt x="26" y="82"/>
                  </a:cubicBezTo>
                  <a:lnTo>
                    <a:pt x="26" y="94"/>
                  </a:lnTo>
                  <a:close/>
                  <a:moveTo>
                    <a:pt x="26" y="77"/>
                  </a:moveTo>
                  <a:cubicBezTo>
                    <a:pt x="13" y="77"/>
                    <a:pt x="13" y="77"/>
                    <a:pt x="13" y="77"/>
                  </a:cubicBezTo>
                  <a:cubicBezTo>
                    <a:pt x="13" y="64"/>
                    <a:pt x="13" y="64"/>
                    <a:pt x="13" y="64"/>
                  </a:cubicBezTo>
                  <a:cubicBezTo>
                    <a:pt x="26" y="64"/>
                    <a:pt x="26" y="64"/>
                    <a:pt x="26" y="64"/>
                  </a:cubicBezTo>
                  <a:lnTo>
                    <a:pt x="26" y="77"/>
                  </a:lnTo>
                  <a:close/>
                  <a:moveTo>
                    <a:pt x="45" y="94"/>
                  </a:moveTo>
                  <a:cubicBezTo>
                    <a:pt x="32" y="94"/>
                    <a:pt x="32" y="94"/>
                    <a:pt x="32" y="94"/>
                  </a:cubicBezTo>
                  <a:cubicBezTo>
                    <a:pt x="32" y="82"/>
                    <a:pt x="32" y="82"/>
                    <a:pt x="32" y="82"/>
                  </a:cubicBezTo>
                  <a:cubicBezTo>
                    <a:pt x="45" y="82"/>
                    <a:pt x="45" y="82"/>
                    <a:pt x="45" y="82"/>
                  </a:cubicBezTo>
                  <a:lnTo>
                    <a:pt x="45" y="94"/>
                  </a:lnTo>
                  <a:close/>
                  <a:moveTo>
                    <a:pt x="45" y="77"/>
                  </a:moveTo>
                  <a:cubicBezTo>
                    <a:pt x="32" y="77"/>
                    <a:pt x="32" y="77"/>
                    <a:pt x="32" y="77"/>
                  </a:cubicBezTo>
                  <a:cubicBezTo>
                    <a:pt x="32" y="64"/>
                    <a:pt x="32" y="64"/>
                    <a:pt x="32" y="64"/>
                  </a:cubicBezTo>
                  <a:cubicBezTo>
                    <a:pt x="45" y="64"/>
                    <a:pt x="45" y="64"/>
                    <a:pt x="45" y="64"/>
                  </a:cubicBezTo>
                  <a:lnTo>
                    <a:pt x="45" y="77"/>
                  </a:lnTo>
                  <a:close/>
                  <a:moveTo>
                    <a:pt x="32" y="60"/>
                  </a:moveTo>
                  <a:cubicBezTo>
                    <a:pt x="32" y="47"/>
                    <a:pt x="32" y="47"/>
                    <a:pt x="32" y="47"/>
                  </a:cubicBezTo>
                  <a:cubicBezTo>
                    <a:pt x="45" y="47"/>
                    <a:pt x="45" y="47"/>
                    <a:pt x="45" y="47"/>
                  </a:cubicBezTo>
                  <a:cubicBezTo>
                    <a:pt x="45" y="60"/>
                    <a:pt x="45" y="60"/>
                    <a:pt x="45" y="60"/>
                  </a:cubicBezTo>
                  <a:lnTo>
                    <a:pt x="32" y="60"/>
                  </a:lnTo>
                  <a:close/>
                  <a:moveTo>
                    <a:pt x="64" y="94"/>
                  </a:moveTo>
                  <a:cubicBezTo>
                    <a:pt x="51" y="94"/>
                    <a:pt x="51" y="94"/>
                    <a:pt x="51" y="94"/>
                  </a:cubicBezTo>
                  <a:cubicBezTo>
                    <a:pt x="51" y="82"/>
                    <a:pt x="51" y="82"/>
                    <a:pt x="51" y="82"/>
                  </a:cubicBezTo>
                  <a:cubicBezTo>
                    <a:pt x="64" y="82"/>
                    <a:pt x="64" y="82"/>
                    <a:pt x="64" y="82"/>
                  </a:cubicBezTo>
                  <a:lnTo>
                    <a:pt x="64" y="94"/>
                  </a:lnTo>
                  <a:close/>
                  <a:moveTo>
                    <a:pt x="64" y="77"/>
                  </a:moveTo>
                  <a:cubicBezTo>
                    <a:pt x="51" y="77"/>
                    <a:pt x="51" y="77"/>
                    <a:pt x="51" y="77"/>
                  </a:cubicBezTo>
                  <a:cubicBezTo>
                    <a:pt x="51" y="64"/>
                    <a:pt x="51" y="64"/>
                    <a:pt x="51" y="64"/>
                  </a:cubicBezTo>
                  <a:cubicBezTo>
                    <a:pt x="64" y="64"/>
                    <a:pt x="64" y="64"/>
                    <a:pt x="64" y="64"/>
                  </a:cubicBezTo>
                  <a:lnTo>
                    <a:pt x="64" y="77"/>
                  </a:lnTo>
                  <a:close/>
                  <a:moveTo>
                    <a:pt x="51" y="60"/>
                  </a:moveTo>
                  <a:cubicBezTo>
                    <a:pt x="51" y="47"/>
                    <a:pt x="51" y="47"/>
                    <a:pt x="51" y="47"/>
                  </a:cubicBezTo>
                  <a:cubicBezTo>
                    <a:pt x="64" y="47"/>
                    <a:pt x="64" y="47"/>
                    <a:pt x="64" y="47"/>
                  </a:cubicBezTo>
                  <a:cubicBezTo>
                    <a:pt x="64" y="60"/>
                    <a:pt x="64" y="60"/>
                    <a:pt x="64" y="60"/>
                  </a:cubicBezTo>
                  <a:lnTo>
                    <a:pt x="51" y="60"/>
                  </a:lnTo>
                  <a:close/>
                  <a:moveTo>
                    <a:pt x="66" y="38"/>
                  </a:moveTo>
                  <a:cubicBezTo>
                    <a:pt x="13" y="38"/>
                    <a:pt x="13" y="38"/>
                    <a:pt x="13" y="38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63" y="13"/>
                    <a:pt x="63" y="13"/>
                    <a:pt x="63" y="13"/>
                  </a:cubicBezTo>
                  <a:cubicBezTo>
                    <a:pt x="65" y="13"/>
                    <a:pt x="66" y="14"/>
                    <a:pt x="66" y="15"/>
                  </a:cubicBezTo>
                  <a:lnTo>
                    <a:pt x="66" y="3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/>
            </a:p>
          </p:txBody>
        </p:sp>
        <p:sp>
          <p:nvSpPr>
            <p:cNvPr id="20" name="Freeform 200"/>
            <p:cNvSpPr>
              <a:spLocks/>
            </p:cNvSpPr>
            <p:nvPr/>
          </p:nvSpPr>
          <p:spPr bwMode="auto">
            <a:xfrm>
              <a:off x="3752851" y="1784351"/>
              <a:ext cx="55563" cy="238125"/>
            </a:xfrm>
            <a:custGeom>
              <a:avLst/>
              <a:gdLst/>
              <a:ahLst/>
              <a:cxnLst>
                <a:cxn ang="0">
                  <a:pos x="26" y="0"/>
                </a:cxn>
                <a:cxn ang="0">
                  <a:pos x="7" y="0"/>
                </a:cxn>
                <a:cxn ang="0">
                  <a:pos x="0" y="13"/>
                </a:cxn>
                <a:cxn ang="0">
                  <a:pos x="0" y="100"/>
                </a:cxn>
                <a:cxn ang="0">
                  <a:pos x="7" y="112"/>
                </a:cxn>
                <a:cxn ang="0">
                  <a:pos x="26" y="112"/>
                </a:cxn>
                <a:cxn ang="0">
                  <a:pos x="26" y="0"/>
                </a:cxn>
              </a:cxnLst>
              <a:rect l="0" t="0" r="r" b="b"/>
              <a:pathLst>
                <a:path w="26" h="112">
                  <a:moveTo>
                    <a:pt x="26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6"/>
                    <a:pt x="0" y="13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0" y="106"/>
                    <a:pt x="3" y="112"/>
                    <a:pt x="7" y="112"/>
                  </a:cubicBezTo>
                  <a:cubicBezTo>
                    <a:pt x="26" y="112"/>
                    <a:pt x="26" y="112"/>
                    <a:pt x="26" y="112"/>
                  </a:cubicBezTo>
                  <a:lnTo>
                    <a:pt x="26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/>
            </a:p>
          </p:txBody>
        </p:sp>
        <p:sp>
          <p:nvSpPr>
            <p:cNvPr id="21" name="Freeform 201"/>
            <p:cNvSpPr>
              <a:spLocks/>
            </p:cNvSpPr>
            <p:nvPr/>
          </p:nvSpPr>
          <p:spPr bwMode="auto">
            <a:xfrm>
              <a:off x="3797301" y="2022476"/>
              <a:ext cx="31750" cy="33338"/>
            </a:xfrm>
            <a:custGeom>
              <a:avLst/>
              <a:gdLst/>
              <a:ahLst/>
              <a:cxnLst>
                <a:cxn ang="0">
                  <a:pos x="10" y="8"/>
                </a:cxn>
                <a:cxn ang="0">
                  <a:pos x="8" y="10"/>
                </a:cxn>
                <a:cxn ang="0">
                  <a:pos x="5" y="8"/>
                </a:cxn>
                <a:cxn ang="0">
                  <a:pos x="5" y="1"/>
                </a:cxn>
                <a:cxn ang="0">
                  <a:pos x="0" y="1"/>
                </a:cxn>
                <a:cxn ang="0">
                  <a:pos x="0" y="8"/>
                </a:cxn>
                <a:cxn ang="0">
                  <a:pos x="8" y="16"/>
                </a:cxn>
                <a:cxn ang="0">
                  <a:pos x="15" y="8"/>
                </a:cxn>
                <a:cxn ang="0">
                  <a:pos x="15" y="0"/>
                </a:cxn>
                <a:cxn ang="0">
                  <a:pos x="10" y="0"/>
                </a:cxn>
                <a:cxn ang="0">
                  <a:pos x="10" y="8"/>
                </a:cxn>
              </a:cxnLst>
              <a:rect l="0" t="0" r="r" b="b"/>
              <a:pathLst>
                <a:path w="15" h="16">
                  <a:moveTo>
                    <a:pt x="10" y="8"/>
                  </a:moveTo>
                  <a:cubicBezTo>
                    <a:pt x="10" y="9"/>
                    <a:pt x="9" y="10"/>
                    <a:pt x="8" y="10"/>
                  </a:cubicBezTo>
                  <a:cubicBezTo>
                    <a:pt x="6" y="10"/>
                    <a:pt x="5" y="9"/>
                    <a:pt x="5" y="8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12"/>
                    <a:pt x="3" y="16"/>
                    <a:pt x="8" y="16"/>
                  </a:cubicBezTo>
                  <a:cubicBezTo>
                    <a:pt x="12" y="16"/>
                    <a:pt x="15" y="12"/>
                    <a:pt x="15" y="8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0" y="0"/>
                    <a:pt x="10" y="0"/>
                    <a:pt x="10" y="0"/>
                  </a:cubicBezTo>
                  <a:lnTo>
                    <a:pt x="10" y="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/>
            </a:p>
          </p:txBody>
        </p:sp>
      </p:grpSp>
      <p:grpSp>
        <p:nvGrpSpPr>
          <p:cNvPr id="22" name="Group 427"/>
          <p:cNvGrpSpPr/>
          <p:nvPr/>
        </p:nvGrpSpPr>
        <p:grpSpPr>
          <a:xfrm>
            <a:off x="7085331" y="4472516"/>
            <a:ext cx="317500" cy="359835"/>
            <a:chOff x="5795963" y="2460626"/>
            <a:chExt cx="238125" cy="269876"/>
          </a:xfrm>
          <a:solidFill>
            <a:schemeClr val="bg1"/>
          </a:solidFill>
        </p:grpSpPr>
        <p:sp>
          <p:nvSpPr>
            <p:cNvPr id="23" name="Freeform 237"/>
            <p:cNvSpPr>
              <a:spLocks/>
            </p:cNvSpPr>
            <p:nvPr/>
          </p:nvSpPr>
          <p:spPr bwMode="auto">
            <a:xfrm>
              <a:off x="5795963" y="2620964"/>
              <a:ext cx="238125" cy="10953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31"/>
                </a:cxn>
                <a:cxn ang="0">
                  <a:pos x="0" y="32"/>
                </a:cxn>
                <a:cxn ang="0">
                  <a:pos x="0" y="36"/>
                </a:cxn>
                <a:cxn ang="0">
                  <a:pos x="15" y="51"/>
                </a:cxn>
                <a:cxn ang="0">
                  <a:pos x="97" y="51"/>
                </a:cxn>
                <a:cxn ang="0">
                  <a:pos x="112" y="36"/>
                </a:cxn>
                <a:cxn ang="0">
                  <a:pos x="112" y="32"/>
                </a:cxn>
                <a:cxn ang="0">
                  <a:pos x="112" y="31"/>
                </a:cxn>
                <a:cxn ang="0">
                  <a:pos x="112" y="0"/>
                </a:cxn>
                <a:cxn ang="0">
                  <a:pos x="56" y="14"/>
                </a:cxn>
                <a:cxn ang="0">
                  <a:pos x="0" y="0"/>
                </a:cxn>
              </a:cxnLst>
              <a:rect l="0" t="0" r="r" b="b"/>
              <a:pathLst>
                <a:path w="112" h="51">
                  <a:moveTo>
                    <a:pt x="0" y="0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44"/>
                    <a:pt x="7" y="51"/>
                    <a:pt x="15" y="51"/>
                  </a:cubicBezTo>
                  <a:cubicBezTo>
                    <a:pt x="97" y="51"/>
                    <a:pt x="97" y="51"/>
                    <a:pt x="97" y="51"/>
                  </a:cubicBezTo>
                  <a:cubicBezTo>
                    <a:pt x="105" y="51"/>
                    <a:pt x="112" y="44"/>
                    <a:pt x="112" y="36"/>
                  </a:cubicBezTo>
                  <a:cubicBezTo>
                    <a:pt x="112" y="32"/>
                    <a:pt x="112" y="32"/>
                    <a:pt x="112" y="32"/>
                  </a:cubicBezTo>
                  <a:cubicBezTo>
                    <a:pt x="112" y="31"/>
                    <a:pt x="112" y="31"/>
                    <a:pt x="112" y="31"/>
                  </a:cubicBezTo>
                  <a:cubicBezTo>
                    <a:pt x="112" y="0"/>
                    <a:pt x="112" y="0"/>
                    <a:pt x="112" y="0"/>
                  </a:cubicBezTo>
                  <a:cubicBezTo>
                    <a:pt x="101" y="9"/>
                    <a:pt x="78" y="14"/>
                    <a:pt x="56" y="14"/>
                  </a:cubicBezTo>
                  <a:cubicBezTo>
                    <a:pt x="35" y="14"/>
                    <a:pt x="12" y="9"/>
                    <a:pt x="0" y="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/>
            </a:p>
          </p:txBody>
        </p:sp>
        <p:sp>
          <p:nvSpPr>
            <p:cNvPr id="24" name="Freeform 238"/>
            <p:cNvSpPr>
              <a:spLocks noEditPoints="1"/>
            </p:cNvSpPr>
            <p:nvPr/>
          </p:nvSpPr>
          <p:spPr bwMode="auto">
            <a:xfrm>
              <a:off x="5795963" y="2524126"/>
              <a:ext cx="238125" cy="109538"/>
            </a:xfrm>
            <a:custGeom>
              <a:avLst/>
              <a:gdLst/>
              <a:ahLst/>
              <a:cxnLst>
                <a:cxn ang="0">
                  <a:pos x="112" y="0"/>
                </a:cxn>
                <a:cxn ang="0">
                  <a:pos x="0" y="0"/>
                </a:cxn>
                <a:cxn ang="0">
                  <a:pos x="0" y="29"/>
                </a:cxn>
                <a:cxn ang="0">
                  <a:pos x="1" y="29"/>
                </a:cxn>
                <a:cxn ang="0">
                  <a:pos x="0" y="32"/>
                </a:cxn>
                <a:cxn ang="0">
                  <a:pos x="56" y="52"/>
                </a:cxn>
                <a:cxn ang="0">
                  <a:pos x="112" y="32"/>
                </a:cxn>
                <a:cxn ang="0">
                  <a:pos x="111" y="29"/>
                </a:cxn>
                <a:cxn ang="0">
                  <a:pos x="112" y="29"/>
                </a:cxn>
                <a:cxn ang="0">
                  <a:pos x="112" y="0"/>
                </a:cxn>
                <a:cxn ang="0">
                  <a:pos x="57" y="44"/>
                </a:cxn>
                <a:cxn ang="0">
                  <a:pos x="48" y="35"/>
                </a:cxn>
                <a:cxn ang="0">
                  <a:pos x="57" y="26"/>
                </a:cxn>
                <a:cxn ang="0">
                  <a:pos x="66" y="35"/>
                </a:cxn>
                <a:cxn ang="0">
                  <a:pos x="57" y="44"/>
                </a:cxn>
              </a:cxnLst>
              <a:rect l="0" t="0" r="r" b="b"/>
              <a:pathLst>
                <a:path w="112" h="52">
                  <a:moveTo>
                    <a:pt x="11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1" y="29"/>
                    <a:pt x="1" y="29"/>
                    <a:pt x="1" y="29"/>
                  </a:cubicBezTo>
                  <a:cubicBezTo>
                    <a:pt x="1" y="30"/>
                    <a:pt x="0" y="31"/>
                    <a:pt x="0" y="32"/>
                  </a:cubicBezTo>
                  <a:cubicBezTo>
                    <a:pt x="0" y="43"/>
                    <a:pt x="25" y="52"/>
                    <a:pt x="56" y="52"/>
                  </a:cubicBezTo>
                  <a:cubicBezTo>
                    <a:pt x="87" y="52"/>
                    <a:pt x="112" y="43"/>
                    <a:pt x="112" y="32"/>
                  </a:cubicBezTo>
                  <a:cubicBezTo>
                    <a:pt x="112" y="31"/>
                    <a:pt x="112" y="30"/>
                    <a:pt x="111" y="29"/>
                  </a:cubicBezTo>
                  <a:cubicBezTo>
                    <a:pt x="112" y="29"/>
                    <a:pt x="112" y="29"/>
                    <a:pt x="112" y="29"/>
                  </a:cubicBezTo>
                  <a:lnTo>
                    <a:pt x="112" y="0"/>
                  </a:lnTo>
                  <a:close/>
                  <a:moveTo>
                    <a:pt x="57" y="44"/>
                  </a:moveTo>
                  <a:cubicBezTo>
                    <a:pt x="52" y="44"/>
                    <a:pt x="48" y="40"/>
                    <a:pt x="48" y="35"/>
                  </a:cubicBezTo>
                  <a:cubicBezTo>
                    <a:pt x="48" y="30"/>
                    <a:pt x="52" y="26"/>
                    <a:pt x="57" y="26"/>
                  </a:cubicBezTo>
                  <a:cubicBezTo>
                    <a:pt x="62" y="26"/>
                    <a:pt x="66" y="30"/>
                    <a:pt x="66" y="35"/>
                  </a:cubicBezTo>
                  <a:cubicBezTo>
                    <a:pt x="66" y="40"/>
                    <a:pt x="62" y="44"/>
                    <a:pt x="57" y="44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/>
            </a:p>
          </p:txBody>
        </p:sp>
        <p:sp>
          <p:nvSpPr>
            <p:cNvPr id="25" name="Freeform 239"/>
            <p:cNvSpPr>
              <a:spLocks/>
            </p:cNvSpPr>
            <p:nvPr/>
          </p:nvSpPr>
          <p:spPr bwMode="auto">
            <a:xfrm>
              <a:off x="5851526" y="2460626"/>
              <a:ext cx="130175" cy="52388"/>
            </a:xfrm>
            <a:custGeom>
              <a:avLst/>
              <a:gdLst/>
              <a:ahLst/>
              <a:cxnLst>
                <a:cxn ang="0">
                  <a:pos x="10" y="13"/>
                </a:cxn>
                <a:cxn ang="0">
                  <a:pos x="12" y="11"/>
                </a:cxn>
                <a:cxn ang="0">
                  <a:pos x="48" y="11"/>
                </a:cxn>
                <a:cxn ang="0">
                  <a:pos x="50" y="13"/>
                </a:cxn>
                <a:cxn ang="0">
                  <a:pos x="50" y="25"/>
                </a:cxn>
                <a:cxn ang="0">
                  <a:pos x="61" y="25"/>
                </a:cxn>
                <a:cxn ang="0">
                  <a:pos x="61" y="13"/>
                </a:cxn>
                <a:cxn ang="0">
                  <a:pos x="48" y="0"/>
                </a:cxn>
                <a:cxn ang="0">
                  <a:pos x="12" y="0"/>
                </a:cxn>
                <a:cxn ang="0">
                  <a:pos x="0" y="13"/>
                </a:cxn>
                <a:cxn ang="0">
                  <a:pos x="0" y="25"/>
                </a:cxn>
                <a:cxn ang="0">
                  <a:pos x="10" y="25"/>
                </a:cxn>
                <a:cxn ang="0">
                  <a:pos x="10" y="13"/>
                </a:cxn>
              </a:cxnLst>
              <a:rect l="0" t="0" r="r" b="b"/>
              <a:pathLst>
                <a:path w="61" h="25">
                  <a:moveTo>
                    <a:pt x="10" y="13"/>
                  </a:moveTo>
                  <a:cubicBezTo>
                    <a:pt x="10" y="12"/>
                    <a:pt x="11" y="11"/>
                    <a:pt x="12" y="11"/>
                  </a:cubicBezTo>
                  <a:cubicBezTo>
                    <a:pt x="48" y="11"/>
                    <a:pt x="48" y="11"/>
                    <a:pt x="48" y="11"/>
                  </a:cubicBezTo>
                  <a:cubicBezTo>
                    <a:pt x="49" y="11"/>
                    <a:pt x="50" y="12"/>
                    <a:pt x="50" y="13"/>
                  </a:cubicBezTo>
                  <a:cubicBezTo>
                    <a:pt x="50" y="25"/>
                    <a:pt x="50" y="25"/>
                    <a:pt x="50" y="25"/>
                  </a:cubicBezTo>
                  <a:cubicBezTo>
                    <a:pt x="61" y="25"/>
                    <a:pt x="61" y="25"/>
                    <a:pt x="61" y="25"/>
                  </a:cubicBezTo>
                  <a:cubicBezTo>
                    <a:pt x="61" y="13"/>
                    <a:pt x="61" y="13"/>
                    <a:pt x="61" y="13"/>
                  </a:cubicBezTo>
                  <a:cubicBezTo>
                    <a:pt x="61" y="6"/>
                    <a:pt x="55" y="0"/>
                    <a:pt x="48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0"/>
                    <a:pt x="0" y="6"/>
                    <a:pt x="0" y="13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10" y="25"/>
                    <a:pt x="10" y="25"/>
                    <a:pt x="10" y="25"/>
                  </a:cubicBezTo>
                  <a:lnTo>
                    <a:pt x="10" y="1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/>
            </a:p>
          </p:txBody>
        </p:sp>
      </p:grpSp>
      <p:grpSp>
        <p:nvGrpSpPr>
          <p:cNvPr id="26" name="Group 452"/>
          <p:cNvGrpSpPr/>
          <p:nvPr/>
        </p:nvGrpSpPr>
        <p:grpSpPr>
          <a:xfrm>
            <a:off x="6273378" y="4462993"/>
            <a:ext cx="410633" cy="378884"/>
            <a:chOff x="5776913" y="4478338"/>
            <a:chExt cx="307975" cy="284163"/>
          </a:xfrm>
          <a:solidFill>
            <a:schemeClr val="bg1"/>
          </a:solidFill>
        </p:grpSpPr>
        <p:sp>
          <p:nvSpPr>
            <p:cNvPr id="27" name="Freeform 377"/>
            <p:cNvSpPr>
              <a:spLocks noEditPoints="1"/>
            </p:cNvSpPr>
            <p:nvPr/>
          </p:nvSpPr>
          <p:spPr bwMode="auto">
            <a:xfrm>
              <a:off x="5900738" y="4559301"/>
              <a:ext cx="184150" cy="203200"/>
            </a:xfrm>
            <a:custGeom>
              <a:avLst/>
              <a:gdLst/>
              <a:ahLst/>
              <a:cxnLst>
                <a:cxn ang="0">
                  <a:pos x="85" y="81"/>
                </a:cxn>
                <a:cxn ang="0">
                  <a:pos x="72" y="64"/>
                </a:cxn>
                <a:cxn ang="0">
                  <a:pos x="65" y="62"/>
                </a:cxn>
                <a:cxn ang="0">
                  <a:pos x="57" y="52"/>
                </a:cxn>
                <a:cxn ang="0">
                  <a:pos x="58" y="14"/>
                </a:cxn>
                <a:cxn ang="0">
                  <a:pos x="16" y="10"/>
                </a:cxn>
                <a:cxn ang="0">
                  <a:pos x="10" y="52"/>
                </a:cxn>
                <a:cxn ang="0">
                  <a:pos x="47" y="59"/>
                </a:cxn>
                <a:cxn ang="0">
                  <a:pos x="56" y="70"/>
                </a:cxn>
                <a:cxn ang="0">
                  <a:pos x="57" y="76"/>
                </a:cxn>
                <a:cxn ang="0">
                  <a:pos x="70" y="93"/>
                </a:cxn>
                <a:cxn ang="0">
                  <a:pos x="78" y="94"/>
                </a:cxn>
                <a:cxn ang="0">
                  <a:pos x="84" y="89"/>
                </a:cxn>
                <a:cxn ang="0">
                  <a:pos x="85" y="81"/>
                </a:cxn>
                <a:cxn ang="0">
                  <a:pos x="47" y="49"/>
                </a:cxn>
                <a:cxn ang="0">
                  <a:pos x="17" y="47"/>
                </a:cxn>
                <a:cxn ang="0">
                  <a:pos x="21" y="17"/>
                </a:cxn>
                <a:cxn ang="0">
                  <a:pos x="51" y="20"/>
                </a:cxn>
                <a:cxn ang="0">
                  <a:pos x="47" y="49"/>
                </a:cxn>
              </a:cxnLst>
              <a:rect l="0" t="0" r="r" b="b"/>
              <a:pathLst>
                <a:path w="87" h="96">
                  <a:moveTo>
                    <a:pt x="85" y="81"/>
                  </a:moveTo>
                  <a:cubicBezTo>
                    <a:pt x="72" y="64"/>
                    <a:pt x="72" y="64"/>
                    <a:pt x="72" y="64"/>
                  </a:cubicBezTo>
                  <a:cubicBezTo>
                    <a:pt x="70" y="62"/>
                    <a:pt x="67" y="61"/>
                    <a:pt x="65" y="62"/>
                  </a:cubicBezTo>
                  <a:cubicBezTo>
                    <a:pt x="57" y="52"/>
                    <a:pt x="57" y="52"/>
                    <a:pt x="57" y="52"/>
                  </a:cubicBezTo>
                  <a:cubicBezTo>
                    <a:pt x="66" y="41"/>
                    <a:pt x="67" y="25"/>
                    <a:pt x="58" y="14"/>
                  </a:cubicBezTo>
                  <a:cubicBezTo>
                    <a:pt x="48" y="2"/>
                    <a:pt x="29" y="0"/>
                    <a:pt x="16" y="10"/>
                  </a:cubicBezTo>
                  <a:cubicBezTo>
                    <a:pt x="3" y="21"/>
                    <a:pt x="0" y="40"/>
                    <a:pt x="10" y="52"/>
                  </a:cubicBezTo>
                  <a:cubicBezTo>
                    <a:pt x="19" y="63"/>
                    <a:pt x="35" y="66"/>
                    <a:pt x="47" y="59"/>
                  </a:cubicBezTo>
                  <a:cubicBezTo>
                    <a:pt x="56" y="70"/>
                    <a:pt x="56" y="70"/>
                    <a:pt x="56" y="70"/>
                  </a:cubicBezTo>
                  <a:cubicBezTo>
                    <a:pt x="55" y="72"/>
                    <a:pt x="55" y="74"/>
                    <a:pt x="57" y="76"/>
                  </a:cubicBezTo>
                  <a:cubicBezTo>
                    <a:pt x="70" y="93"/>
                    <a:pt x="70" y="93"/>
                    <a:pt x="70" y="93"/>
                  </a:cubicBezTo>
                  <a:cubicBezTo>
                    <a:pt x="72" y="95"/>
                    <a:pt x="76" y="96"/>
                    <a:pt x="78" y="94"/>
                  </a:cubicBezTo>
                  <a:cubicBezTo>
                    <a:pt x="84" y="89"/>
                    <a:pt x="84" y="89"/>
                    <a:pt x="84" y="89"/>
                  </a:cubicBezTo>
                  <a:cubicBezTo>
                    <a:pt x="87" y="87"/>
                    <a:pt x="87" y="84"/>
                    <a:pt x="85" y="81"/>
                  </a:cubicBezTo>
                  <a:close/>
                  <a:moveTo>
                    <a:pt x="47" y="49"/>
                  </a:moveTo>
                  <a:cubicBezTo>
                    <a:pt x="37" y="57"/>
                    <a:pt x="24" y="56"/>
                    <a:pt x="17" y="47"/>
                  </a:cubicBezTo>
                  <a:cubicBezTo>
                    <a:pt x="10" y="38"/>
                    <a:pt x="12" y="25"/>
                    <a:pt x="21" y="17"/>
                  </a:cubicBezTo>
                  <a:cubicBezTo>
                    <a:pt x="31" y="10"/>
                    <a:pt x="44" y="11"/>
                    <a:pt x="51" y="20"/>
                  </a:cubicBezTo>
                  <a:cubicBezTo>
                    <a:pt x="58" y="28"/>
                    <a:pt x="56" y="42"/>
                    <a:pt x="47" y="49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/>
            </a:p>
          </p:txBody>
        </p:sp>
        <p:sp>
          <p:nvSpPr>
            <p:cNvPr id="28" name="Freeform 378"/>
            <p:cNvSpPr>
              <a:spLocks/>
            </p:cNvSpPr>
            <p:nvPr/>
          </p:nvSpPr>
          <p:spPr bwMode="auto">
            <a:xfrm>
              <a:off x="5776913" y="4478338"/>
              <a:ext cx="263525" cy="223838"/>
            </a:xfrm>
            <a:custGeom>
              <a:avLst/>
              <a:gdLst/>
              <a:ahLst/>
              <a:cxnLst>
                <a:cxn ang="0">
                  <a:pos x="63" y="95"/>
                </a:cxn>
                <a:cxn ang="0">
                  <a:pos x="55" y="67"/>
                </a:cxn>
                <a:cxn ang="0">
                  <a:pos x="70" y="43"/>
                </a:cxn>
                <a:cxn ang="0">
                  <a:pos x="93" y="35"/>
                </a:cxn>
                <a:cxn ang="0">
                  <a:pos x="122" y="48"/>
                </a:cxn>
                <a:cxn ang="0">
                  <a:pos x="124" y="52"/>
                </a:cxn>
                <a:cxn ang="0">
                  <a:pos x="124" y="21"/>
                </a:cxn>
                <a:cxn ang="0">
                  <a:pos x="85" y="21"/>
                </a:cxn>
                <a:cxn ang="0">
                  <a:pos x="85" y="14"/>
                </a:cxn>
                <a:cxn ang="0">
                  <a:pos x="71" y="0"/>
                </a:cxn>
                <a:cxn ang="0">
                  <a:pos x="14" y="0"/>
                </a:cxn>
                <a:cxn ang="0">
                  <a:pos x="0" y="14"/>
                </a:cxn>
                <a:cxn ang="0">
                  <a:pos x="0" y="21"/>
                </a:cxn>
                <a:cxn ang="0">
                  <a:pos x="0" y="22"/>
                </a:cxn>
                <a:cxn ang="0">
                  <a:pos x="0" y="105"/>
                </a:cxn>
                <a:cxn ang="0">
                  <a:pos x="76" y="105"/>
                </a:cxn>
                <a:cxn ang="0">
                  <a:pos x="63" y="95"/>
                </a:cxn>
              </a:cxnLst>
              <a:rect l="0" t="0" r="r" b="b"/>
              <a:pathLst>
                <a:path w="124" h="105">
                  <a:moveTo>
                    <a:pt x="63" y="95"/>
                  </a:moveTo>
                  <a:cubicBezTo>
                    <a:pt x="57" y="87"/>
                    <a:pt x="54" y="77"/>
                    <a:pt x="55" y="67"/>
                  </a:cubicBezTo>
                  <a:cubicBezTo>
                    <a:pt x="57" y="58"/>
                    <a:pt x="62" y="49"/>
                    <a:pt x="70" y="43"/>
                  </a:cubicBezTo>
                  <a:cubicBezTo>
                    <a:pt x="76" y="37"/>
                    <a:pt x="85" y="35"/>
                    <a:pt x="93" y="35"/>
                  </a:cubicBezTo>
                  <a:cubicBezTo>
                    <a:pt x="105" y="35"/>
                    <a:pt x="115" y="39"/>
                    <a:pt x="122" y="48"/>
                  </a:cubicBezTo>
                  <a:cubicBezTo>
                    <a:pt x="123" y="49"/>
                    <a:pt x="123" y="50"/>
                    <a:pt x="124" y="52"/>
                  </a:cubicBezTo>
                  <a:cubicBezTo>
                    <a:pt x="124" y="21"/>
                    <a:pt x="124" y="21"/>
                    <a:pt x="124" y="21"/>
                  </a:cubicBezTo>
                  <a:cubicBezTo>
                    <a:pt x="85" y="21"/>
                    <a:pt x="85" y="21"/>
                    <a:pt x="85" y="21"/>
                  </a:cubicBezTo>
                  <a:cubicBezTo>
                    <a:pt x="85" y="14"/>
                    <a:pt x="85" y="14"/>
                    <a:pt x="85" y="14"/>
                  </a:cubicBezTo>
                  <a:cubicBezTo>
                    <a:pt x="85" y="6"/>
                    <a:pt x="79" y="0"/>
                    <a:pt x="71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4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05"/>
                    <a:pt x="0" y="105"/>
                    <a:pt x="0" y="105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71" y="103"/>
                    <a:pt x="66" y="99"/>
                    <a:pt x="63" y="95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3991361" y="4423353"/>
            <a:ext cx="382348" cy="458160"/>
            <a:chOff x="3735388" y="3473450"/>
            <a:chExt cx="184150" cy="220663"/>
          </a:xfrm>
          <a:solidFill>
            <a:schemeClr val="bg1"/>
          </a:solidFill>
        </p:grpSpPr>
        <p:sp>
          <p:nvSpPr>
            <p:cNvPr id="30" name="Freeform 96"/>
            <p:cNvSpPr>
              <a:spLocks noEditPoints="1"/>
            </p:cNvSpPr>
            <p:nvPr/>
          </p:nvSpPr>
          <p:spPr bwMode="auto">
            <a:xfrm>
              <a:off x="3773488" y="3473450"/>
              <a:ext cx="104775" cy="104775"/>
            </a:xfrm>
            <a:custGeom>
              <a:avLst/>
              <a:gdLst/>
              <a:ahLst/>
              <a:cxnLst>
                <a:cxn ang="0">
                  <a:pos x="21" y="41"/>
                </a:cxn>
                <a:cxn ang="0">
                  <a:pos x="41" y="21"/>
                </a:cxn>
                <a:cxn ang="0">
                  <a:pos x="21" y="0"/>
                </a:cxn>
                <a:cxn ang="0">
                  <a:pos x="0" y="21"/>
                </a:cxn>
                <a:cxn ang="0">
                  <a:pos x="21" y="41"/>
                </a:cxn>
                <a:cxn ang="0">
                  <a:pos x="21" y="6"/>
                </a:cxn>
                <a:cxn ang="0">
                  <a:pos x="36" y="21"/>
                </a:cxn>
                <a:cxn ang="0">
                  <a:pos x="21" y="36"/>
                </a:cxn>
                <a:cxn ang="0">
                  <a:pos x="6" y="21"/>
                </a:cxn>
                <a:cxn ang="0">
                  <a:pos x="21" y="6"/>
                </a:cxn>
              </a:cxnLst>
              <a:rect l="0" t="0" r="r" b="b"/>
              <a:pathLst>
                <a:path w="41" h="41">
                  <a:moveTo>
                    <a:pt x="21" y="41"/>
                  </a:moveTo>
                  <a:cubicBezTo>
                    <a:pt x="32" y="41"/>
                    <a:pt x="41" y="32"/>
                    <a:pt x="41" y="21"/>
                  </a:cubicBezTo>
                  <a:cubicBezTo>
                    <a:pt x="41" y="9"/>
                    <a:pt x="32" y="0"/>
                    <a:pt x="21" y="0"/>
                  </a:cubicBezTo>
                  <a:cubicBezTo>
                    <a:pt x="10" y="0"/>
                    <a:pt x="0" y="9"/>
                    <a:pt x="0" y="21"/>
                  </a:cubicBezTo>
                  <a:cubicBezTo>
                    <a:pt x="0" y="32"/>
                    <a:pt x="10" y="41"/>
                    <a:pt x="21" y="41"/>
                  </a:cubicBezTo>
                  <a:close/>
                  <a:moveTo>
                    <a:pt x="21" y="6"/>
                  </a:moveTo>
                  <a:cubicBezTo>
                    <a:pt x="29" y="6"/>
                    <a:pt x="36" y="12"/>
                    <a:pt x="36" y="21"/>
                  </a:cubicBezTo>
                  <a:cubicBezTo>
                    <a:pt x="36" y="29"/>
                    <a:pt x="29" y="36"/>
                    <a:pt x="21" y="36"/>
                  </a:cubicBezTo>
                  <a:cubicBezTo>
                    <a:pt x="12" y="36"/>
                    <a:pt x="6" y="29"/>
                    <a:pt x="6" y="21"/>
                  </a:cubicBezTo>
                  <a:cubicBezTo>
                    <a:pt x="6" y="12"/>
                    <a:pt x="12" y="6"/>
                    <a:pt x="21" y="6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/>
            </a:p>
          </p:txBody>
        </p:sp>
        <p:sp>
          <p:nvSpPr>
            <p:cNvPr id="31" name="Freeform 97"/>
            <p:cNvSpPr>
              <a:spLocks noEditPoints="1"/>
            </p:cNvSpPr>
            <p:nvPr/>
          </p:nvSpPr>
          <p:spPr bwMode="auto">
            <a:xfrm>
              <a:off x="3735388" y="3586163"/>
              <a:ext cx="184150" cy="107950"/>
            </a:xfrm>
            <a:custGeom>
              <a:avLst/>
              <a:gdLst/>
              <a:ahLst/>
              <a:cxnLst>
                <a:cxn ang="0">
                  <a:pos x="71" y="19"/>
                </a:cxn>
                <a:cxn ang="0">
                  <a:pos x="48" y="0"/>
                </a:cxn>
                <a:cxn ang="0">
                  <a:pos x="45" y="1"/>
                </a:cxn>
                <a:cxn ang="0">
                  <a:pos x="36" y="12"/>
                </a:cxn>
                <a:cxn ang="0">
                  <a:pos x="27" y="1"/>
                </a:cxn>
                <a:cxn ang="0">
                  <a:pos x="24" y="0"/>
                </a:cxn>
                <a:cxn ang="0">
                  <a:pos x="0" y="19"/>
                </a:cxn>
                <a:cxn ang="0">
                  <a:pos x="0" y="21"/>
                </a:cxn>
                <a:cxn ang="0">
                  <a:pos x="36" y="42"/>
                </a:cxn>
                <a:cxn ang="0">
                  <a:pos x="71" y="21"/>
                </a:cxn>
                <a:cxn ang="0">
                  <a:pos x="71" y="19"/>
                </a:cxn>
                <a:cxn ang="0">
                  <a:pos x="49" y="6"/>
                </a:cxn>
                <a:cxn ang="0">
                  <a:pos x="53" y="8"/>
                </a:cxn>
                <a:cxn ang="0">
                  <a:pos x="44" y="20"/>
                </a:cxn>
                <a:cxn ang="0">
                  <a:pos x="42" y="18"/>
                </a:cxn>
                <a:cxn ang="0">
                  <a:pos x="39" y="16"/>
                </a:cxn>
                <a:cxn ang="0">
                  <a:pos x="49" y="6"/>
                </a:cxn>
                <a:cxn ang="0">
                  <a:pos x="32" y="16"/>
                </a:cxn>
                <a:cxn ang="0">
                  <a:pos x="29" y="18"/>
                </a:cxn>
                <a:cxn ang="0">
                  <a:pos x="28" y="20"/>
                </a:cxn>
                <a:cxn ang="0">
                  <a:pos x="19" y="8"/>
                </a:cxn>
                <a:cxn ang="0">
                  <a:pos x="23" y="6"/>
                </a:cxn>
                <a:cxn ang="0">
                  <a:pos x="32" y="16"/>
                </a:cxn>
                <a:cxn ang="0">
                  <a:pos x="38" y="36"/>
                </a:cxn>
                <a:cxn ang="0">
                  <a:pos x="38" y="24"/>
                </a:cxn>
                <a:cxn ang="0">
                  <a:pos x="36" y="23"/>
                </a:cxn>
                <a:cxn ang="0">
                  <a:pos x="34" y="24"/>
                </a:cxn>
                <a:cxn ang="0">
                  <a:pos x="34" y="36"/>
                </a:cxn>
                <a:cxn ang="0">
                  <a:pos x="6" y="20"/>
                </a:cxn>
                <a:cxn ang="0">
                  <a:pos x="16" y="10"/>
                </a:cxn>
                <a:cxn ang="0">
                  <a:pos x="27" y="23"/>
                </a:cxn>
                <a:cxn ang="0">
                  <a:pos x="29" y="23"/>
                </a:cxn>
                <a:cxn ang="0">
                  <a:pos x="32" y="21"/>
                </a:cxn>
                <a:cxn ang="0">
                  <a:pos x="36" y="18"/>
                </a:cxn>
                <a:cxn ang="0">
                  <a:pos x="40" y="21"/>
                </a:cxn>
                <a:cxn ang="0">
                  <a:pos x="43" y="23"/>
                </a:cxn>
                <a:cxn ang="0">
                  <a:pos x="44" y="24"/>
                </a:cxn>
                <a:cxn ang="0">
                  <a:pos x="45" y="23"/>
                </a:cxn>
                <a:cxn ang="0">
                  <a:pos x="56" y="10"/>
                </a:cxn>
                <a:cxn ang="0">
                  <a:pos x="66" y="20"/>
                </a:cxn>
                <a:cxn ang="0">
                  <a:pos x="38" y="36"/>
                </a:cxn>
              </a:cxnLst>
              <a:rect l="0" t="0" r="r" b="b"/>
              <a:pathLst>
                <a:path w="72" h="42">
                  <a:moveTo>
                    <a:pt x="71" y="19"/>
                  </a:moveTo>
                  <a:cubicBezTo>
                    <a:pt x="66" y="10"/>
                    <a:pt x="58" y="3"/>
                    <a:pt x="48" y="0"/>
                  </a:cubicBezTo>
                  <a:cubicBezTo>
                    <a:pt x="47" y="0"/>
                    <a:pt x="46" y="0"/>
                    <a:pt x="45" y="1"/>
                  </a:cubicBezTo>
                  <a:cubicBezTo>
                    <a:pt x="43" y="6"/>
                    <a:pt x="40" y="9"/>
                    <a:pt x="36" y="12"/>
                  </a:cubicBezTo>
                  <a:cubicBezTo>
                    <a:pt x="32" y="9"/>
                    <a:pt x="29" y="6"/>
                    <a:pt x="27" y="1"/>
                  </a:cubicBezTo>
                  <a:cubicBezTo>
                    <a:pt x="26" y="0"/>
                    <a:pt x="25" y="0"/>
                    <a:pt x="24" y="0"/>
                  </a:cubicBezTo>
                  <a:cubicBezTo>
                    <a:pt x="14" y="3"/>
                    <a:pt x="6" y="10"/>
                    <a:pt x="0" y="19"/>
                  </a:cubicBezTo>
                  <a:cubicBezTo>
                    <a:pt x="0" y="19"/>
                    <a:pt x="0" y="20"/>
                    <a:pt x="0" y="21"/>
                  </a:cubicBezTo>
                  <a:cubicBezTo>
                    <a:pt x="8" y="34"/>
                    <a:pt x="21" y="42"/>
                    <a:pt x="36" y="42"/>
                  </a:cubicBezTo>
                  <a:cubicBezTo>
                    <a:pt x="50" y="42"/>
                    <a:pt x="64" y="34"/>
                    <a:pt x="71" y="21"/>
                  </a:cubicBezTo>
                  <a:cubicBezTo>
                    <a:pt x="72" y="20"/>
                    <a:pt x="72" y="19"/>
                    <a:pt x="71" y="19"/>
                  </a:cubicBezTo>
                  <a:close/>
                  <a:moveTo>
                    <a:pt x="49" y="6"/>
                  </a:moveTo>
                  <a:cubicBezTo>
                    <a:pt x="50" y="6"/>
                    <a:pt x="52" y="7"/>
                    <a:pt x="53" y="8"/>
                  </a:cubicBezTo>
                  <a:cubicBezTo>
                    <a:pt x="51" y="12"/>
                    <a:pt x="48" y="16"/>
                    <a:pt x="44" y="20"/>
                  </a:cubicBezTo>
                  <a:cubicBezTo>
                    <a:pt x="43" y="19"/>
                    <a:pt x="43" y="19"/>
                    <a:pt x="42" y="18"/>
                  </a:cubicBezTo>
                  <a:cubicBezTo>
                    <a:pt x="41" y="18"/>
                    <a:pt x="40" y="17"/>
                    <a:pt x="39" y="16"/>
                  </a:cubicBezTo>
                  <a:cubicBezTo>
                    <a:pt x="43" y="13"/>
                    <a:pt x="46" y="10"/>
                    <a:pt x="49" y="6"/>
                  </a:cubicBezTo>
                  <a:close/>
                  <a:moveTo>
                    <a:pt x="32" y="16"/>
                  </a:moveTo>
                  <a:cubicBezTo>
                    <a:pt x="31" y="17"/>
                    <a:pt x="30" y="18"/>
                    <a:pt x="29" y="18"/>
                  </a:cubicBezTo>
                  <a:cubicBezTo>
                    <a:pt x="29" y="19"/>
                    <a:pt x="28" y="19"/>
                    <a:pt x="28" y="20"/>
                  </a:cubicBezTo>
                  <a:cubicBezTo>
                    <a:pt x="24" y="16"/>
                    <a:pt x="21" y="12"/>
                    <a:pt x="19" y="8"/>
                  </a:cubicBezTo>
                  <a:cubicBezTo>
                    <a:pt x="20" y="7"/>
                    <a:pt x="22" y="6"/>
                    <a:pt x="23" y="6"/>
                  </a:cubicBezTo>
                  <a:cubicBezTo>
                    <a:pt x="25" y="10"/>
                    <a:pt x="29" y="13"/>
                    <a:pt x="32" y="16"/>
                  </a:cubicBezTo>
                  <a:close/>
                  <a:moveTo>
                    <a:pt x="38" y="36"/>
                  </a:moveTo>
                  <a:cubicBezTo>
                    <a:pt x="38" y="24"/>
                    <a:pt x="38" y="24"/>
                    <a:pt x="38" y="24"/>
                  </a:cubicBezTo>
                  <a:cubicBezTo>
                    <a:pt x="38" y="23"/>
                    <a:pt x="37" y="23"/>
                    <a:pt x="36" y="23"/>
                  </a:cubicBezTo>
                  <a:cubicBezTo>
                    <a:pt x="35" y="23"/>
                    <a:pt x="34" y="23"/>
                    <a:pt x="34" y="24"/>
                  </a:cubicBezTo>
                  <a:cubicBezTo>
                    <a:pt x="34" y="36"/>
                    <a:pt x="34" y="36"/>
                    <a:pt x="34" y="36"/>
                  </a:cubicBezTo>
                  <a:cubicBezTo>
                    <a:pt x="23" y="36"/>
                    <a:pt x="12" y="30"/>
                    <a:pt x="6" y="20"/>
                  </a:cubicBezTo>
                  <a:cubicBezTo>
                    <a:pt x="8" y="16"/>
                    <a:pt x="12" y="12"/>
                    <a:pt x="16" y="10"/>
                  </a:cubicBezTo>
                  <a:cubicBezTo>
                    <a:pt x="18" y="14"/>
                    <a:pt x="22" y="19"/>
                    <a:pt x="27" y="23"/>
                  </a:cubicBezTo>
                  <a:cubicBezTo>
                    <a:pt x="27" y="24"/>
                    <a:pt x="28" y="24"/>
                    <a:pt x="29" y="23"/>
                  </a:cubicBezTo>
                  <a:cubicBezTo>
                    <a:pt x="30" y="23"/>
                    <a:pt x="31" y="22"/>
                    <a:pt x="32" y="21"/>
                  </a:cubicBezTo>
                  <a:cubicBezTo>
                    <a:pt x="33" y="20"/>
                    <a:pt x="34" y="19"/>
                    <a:pt x="36" y="18"/>
                  </a:cubicBezTo>
                  <a:cubicBezTo>
                    <a:pt x="37" y="19"/>
                    <a:pt x="39" y="20"/>
                    <a:pt x="40" y="21"/>
                  </a:cubicBezTo>
                  <a:cubicBezTo>
                    <a:pt x="41" y="22"/>
                    <a:pt x="42" y="23"/>
                    <a:pt x="43" y="23"/>
                  </a:cubicBezTo>
                  <a:cubicBezTo>
                    <a:pt x="43" y="24"/>
                    <a:pt x="43" y="24"/>
                    <a:pt x="44" y="24"/>
                  </a:cubicBezTo>
                  <a:cubicBezTo>
                    <a:pt x="44" y="24"/>
                    <a:pt x="45" y="24"/>
                    <a:pt x="45" y="23"/>
                  </a:cubicBezTo>
                  <a:cubicBezTo>
                    <a:pt x="50" y="19"/>
                    <a:pt x="53" y="14"/>
                    <a:pt x="56" y="10"/>
                  </a:cubicBezTo>
                  <a:cubicBezTo>
                    <a:pt x="60" y="12"/>
                    <a:pt x="63" y="16"/>
                    <a:pt x="66" y="20"/>
                  </a:cubicBezTo>
                  <a:cubicBezTo>
                    <a:pt x="60" y="30"/>
                    <a:pt x="49" y="36"/>
                    <a:pt x="38" y="36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/>
            </a:p>
          </p:txBody>
        </p:sp>
      </p:grpSp>
      <p:sp>
        <p:nvSpPr>
          <p:cNvPr id="32" name="Freeform 147"/>
          <p:cNvSpPr>
            <a:spLocks noEditPoints="1"/>
          </p:cNvSpPr>
          <p:nvPr/>
        </p:nvSpPr>
        <p:spPr bwMode="auto">
          <a:xfrm>
            <a:off x="4720490" y="4461261"/>
            <a:ext cx="454863" cy="382348"/>
          </a:xfrm>
          <a:custGeom>
            <a:avLst/>
            <a:gdLst/>
            <a:ahLst/>
            <a:cxnLst>
              <a:cxn ang="0">
                <a:pos x="60" y="22"/>
              </a:cxn>
              <a:cxn ang="0">
                <a:pos x="42" y="18"/>
              </a:cxn>
              <a:cxn ang="0">
                <a:pos x="6" y="6"/>
              </a:cxn>
              <a:cxn ang="0">
                <a:pos x="0" y="19"/>
              </a:cxn>
              <a:cxn ang="0">
                <a:pos x="26" y="51"/>
              </a:cxn>
              <a:cxn ang="0">
                <a:pos x="44" y="55"/>
              </a:cxn>
              <a:cxn ang="0">
                <a:pos x="68" y="72"/>
              </a:cxn>
              <a:cxn ang="0">
                <a:pos x="80" y="66"/>
              </a:cxn>
              <a:cxn ang="0">
                <a:pos x="80" y="42"/>
              </a:cxn>
              <a:cxn ang="0">
                <a:pos x="9" y="27"/>
              </a:cxn>
              <a:cxn ang="0">
                <a:pos x="9" y="11"/>
              </a:cxn>
              <a:cxn ang="0">
                <a:pos x="26" y="10"/>
              </a:cxn>
              <a:cxn ang="0">
                <a:pos x="36" y="22"/>
              </a:cxn>
              <a:cxn ang="0">
                <a:pos x="31" y="34"/>
              </a:cxn>
              <a:cxn ang="0">
                <a:pos x="14" y="23"/>
              </a:cxn>
              <a:cxn ang="0">
                <a:pos x="15" y="15"/>
              </a:cxn>
              <a:cxn ang="0">
                <a:pos x="29" y="22"/>
              </a:cxn>
              <a:cxn ang="0">
                <a:pos x="32" y="19"/>
              </a:cxn>
              <a:cxn ang="0">
                <a:pos x="12" y="12"/>
              </a:cxn>
              <a:cxn ang="0">
                <a:pos x="12" y="26"/>
              </a:cxn>
              <a:cxn ang="0">
                <a:pos x="37" y="47"/>
              </a:cxn>
              <a:cxn ang="0">
                <a:pos x="43" y="45"/>
              </a:cxn>
              <a:cxn ang="0">
                <a:pos x="44" y="32"/>
              </a:cxn>
              <a:cxn ang="0">
                <a:pos x="45" y="31"/>
              </a:cxn>
              <a:cxn ang="0">
                <a:pos x="47" y="30"/>
              </a:cxn>
              <a:cxn ang="0">
                <a:pos x="46" y="46"/>
              </a:cxn>
              <a:cxn ang="0">
                <a:pos x="37" y="51"/>
              </a:cxn>
              <a:cxn ang="0">
                <a:pos x="77" y="62"/>
              </a:cxn>
              <a:cxn ang="0">
                <a:pos x="60" y="63"/>
              </a:cxn>
              <a:cxn ang="0">
                <a:pos x="49" y="51"/>
              </a:cxn>
              <a:cxn ang="0">
                <a:pos x="55" y="38"/>
              </a:cxn>
              <a:cxn ang="0">
                <a:pos x="72" y="50"/>
              </a:cxn>
              <a:cxn ang="0">
                <a:pos x="71" y="58"/>
              </a:cxn>
              <a:cxn ang="0">
                <a:pos x="64" y="58"/>
              </a:cxn>
              <a:cxn ang="0">
                <a:pos x="54" y="51"/>
              </a:cxn>
              <a:cxn ang="0">
                <a:pos x="61" y="61"/>
              </a:cxn>
              <a:cxn ang="0">
                <a:pos x="74" y="61"/>
              </a:cxn>
              <a:cxn ang="0">
                <a:pos x="74" y="48"/>
              </a:cxn>
              <a:cxn ang="0">
                <a:pos x="42" y="28"/>
              </a:cxn>
              <a:cxn ang="0">
                <a:pos x="39" y="35"/>
              </a:cxn>
              <a:cxn ang="0">
                <a:pos x="41" y="42"/>
              </a:cxn>
              <a:cxn ang="0">
                <a:pos x="39" y="43"/>
              </a:cxn>
              <a:cxn ang="0">
                <a:pos x="36" y="35"/>
              </a:cxn>
              <a:cxn ang="0">
                <a:pos x="40" y="26"/>
              </a:cxn>
              <a:cxn ang="0">
                <a:pos x="56" y="26"/>
              </a:cxn>
              <a:cxn ang="0">
                <a:pos x="77" y="62"/>
              </a:cxn>
            </a:cxnLst>
            <a:rect l="0" t="0" r="r" b="b"/>
            <a:pathLst>
              <a:path w="85" h="72">
                <a:moveTo>
                  <a:pt x="80" y="42"/>
                </a:moveTo>
                <a:cubicBezTo>
                  <a:pt x="60" y="22"/>
                  <a:pt x="60" y="22"/>
                  <a:pt x="60" y="22"/>
                </a:cubicBezTo>
                <a:cubicBezTo>
                  <a:pt x="57" y="19"/>
                  <a:pt x="53" y="17"/>
                  <a:pt x="48" y="17"/>
                </a:cubicBezTo>
                <a:cubicBezTo>
                  <a:pt x="46" y="17"/>
                  <a:pt x="44" y="18"/>
                  <a:pt x="42" y="18"/>
                </a:cubicBezTo>
                <a:cubicBezTo>
                  <a:pt x="30" y="6"/>
                  <a:pt x="30" y="6"/>
                  <a:pt x="30" y="6"/>
                </a:cubicBezTo>
                <a:cubicBezTo>
                  <a:pt x="23" y="0"/>
                  <a:pt x="13" y="0"/>
                  <a:pt x="6" y="6"/>
                </a:cubicBezTo>
                <a:cubicBezTo>
                  <a:pt x="5" y="7"/>
                  <a:pt x="5" y="7"/>
                  <a:pt x="5" y="7"/>
                </a:cubicBezTo>
                <a:cubicBezTo>
                  <a:pt x="2" y="10"/>
                  <a:pt x="0" y="14"/>
                  <a:pt x="0" y="19"/>
                </a:cubicBezTo>
                <a:cubicBezTo>
                  <a:pt x="0" y="23"/>
                  <a:pt x="2" y="28"/>
                  <a:pt x="5" y="31"/>
                </a:cubicBezTo>
                <a:cubicBezTo>
                  <a:pt x="26" y="51"/>
                  <a:pt x="26" y="51"/>
                  <a:pt x="26" y="51"/>
                </a:cubicBezTo>
                <a:cubicBezTo>
                  <a:pt x="29" y="54"/>
                  <a:pt x="33" y="56"/>
                  <a:pt x="37" y="56"/>
                </a:cubicBezTo>
                <a:cubicBezTo>
                  <a:pt x="40" y="56"/>
                  <a:pt x="42" y="55"/>
                  <a:pt x="44" y="55"/>
                </a:cubicBezTo>
                <a:cubicBezTo>
                  <a:pt x="56" y="67"/>
                  <a:pt x="56" y="67"/>
                  <a:pt x="56" y="67"/>
                </a:cubicBezTo>
                <a:cubicBezTo>
                  <a:pt x="59" y="70"/>
                  <a:pt x="63" y="72"/>
                  <a:pt x="68" y="72"/>
                </a:cubicBezTo>
                <a:cubicBezTo>
                  <a:pt x="72" y="72"/>
                  <a:pt x="76" y="70"/>
                  <a:pt x="80" y="67"/>
                </a:cubicBezTo>
                <a:cubicBezTo>
                  <a:pt x="80" y="66"/>
                  <a:pt x="80" y="66"/>
                  <a:pt x="80" y="66"/>
                </a:cubicBezTo>
                <a:cubicBezTo>
                  <a:pt x="83" y="63"/>
                  <a:pt x="85" y="59"/>
                  <a:pt x="85" y="54"/>
                </a:cubicBezTo>
                <a:cubicBezTo>
                  <a:pt x="85" y="50"/>
                  <a:pt x="83" y="45"/>
                  <a:pt x="80" y="42"/>
                </a:cubicBezTo>
                <a:close/>
                <a:moveTo>
                  <a:pt x="29" y="47"/>
                </a:moveTo>
                <a:cubicBezTo>
                  <a:pt x="9" y="27"/>
                  <a:pt x="9" y="27"/>
                  <a:pt x="9" y="27"/>
                </a:cubicBezTo>
                <a:cubicBezTo>
                  <a:pt x="7" y="25"/>
                  <a:pt x="6" y="22"/>
                  <a:pt x="6" y="19"/>
                </a:cubicBezTo>
                <a:cubicBezTo>
                  <a:pt x="6" y="16"/>
                  <a:pt x="7" y="13"/>
                  <a:pt x="9" y="11"/>
                </a:cubicBezTo>
                <a:cubicBezTo>
                  <a:pt x="10" y="10"/>
                  <a:pt x="10" y="10"/>
                  <a:pt x="10" y="10"/>
                </a:cubicBezTo>
                <a:cubicBezTo>
                  <a:pt x="14" y="5"/>
                  <a:pt x="22" y="5"/>
                  <a:pt x="26" y="10"/>
                </a:cubicBezTo>
                <a:cubicBezTo>
                  <a:pt x="37" y="21"/>
                  <a:pt x="37" y="21"/>
                  <a:pt x="37" y="21"/>
                </a:cubicBezTo>
                <a:cubicBezTo>
                  <a:pt x="37" y="21"/>
                  <a:pt x="37" y="22"/>
                  <a:pt x="36" y="22"/>
                </a:cubicBezTo>
                <a:cubicBezTo>
                  <a:pt x="36" y="23"/>
                  <a:pt x="36" y="23"/>
                  <a:pt x="36" y="23"/>
                </a:cubicBezTo>
                <a:cubicBezTo>
                  <a:pt x="33" y="26"/>
                  <a:pt x="31" y="30"/>
                  <a:pt x="31" y="34"/>
                </a:cubicBezTo>
                <a:cubicBezTo>
                  <a:pt x="31" y="37"/>
                  <a:pt x="31" y="39"/>
                  <a:pt x="32" y="41"/>
                </a:cubicBezTo>
                <a:cubicBezTo>
                  <a:pt x="14" y="23"/>
                  <a:pt x="14" y="23"/>
                  <a:pt x="14" y="23"/>
                </a:cubicBezTo>
                <a:cubicBezTo>
                  <a:pt x="12" y="21"/>
                  <a:pt x="12" y="18"/>
                  <a:pt x="14" y="15"/>
                </a:cubicBezTo>
                <a:cubicBezTo>
                  <a:pt x="15" y="15"/>
                  <a:pt x="15" y="15"/>
                  <a:pt x="15" y="15"/>
                </a:cubicBezTo>
                <a:cubicBezTo>
                  <a:pt x="17" y="13"/>
                  <a:pt x="20" y="13"/>
                  <a:pt x="22" y="15"/>
                </a:cubicBezTo>
                <a:cubicBezTo>
                  <a:pt x="29" y="22"/>
                  <a:pt x="29" y="22"/>
                  <a:pt x="29" y="22"/>
                </a:cubicBezTo>
                <a:cubicBezTo>
                  <a:pt x="30" y="23"/>
                  <a:pt x="31" y="23"/>
                  <a:pt x="32" y="22"/>
                </a:cubicBezTo>
                <a:cubicBezTo>
                  <a:pt x="32" y="21"/>
                  <a:pt x="32" y="20"/>
                  <a:pt x="32" y="19"/>
                </a:cubicBezTo>
                <a:cubicBezTo>
                  <a:pt x="25" y="12"/>
                  <a:pt x="25" y="12"/>
                  <a:pt x="25" y="12"/>
                </a:cubicBezTo>
                <a:cubicBezTo>
                  <a:pt x="21" y="9"/>
                  <a:pt x="16" y="9"/>
                  <a:pt x="12" y="12"/>
                </a:cubicBezTo>
                <a:cubicBezTo>
                  <a:pt x="12" y="13"/>
                  <a:pt x="12" y="13"/>
                  <a:pt x="12" y="13"/>
                </a:cubicBezTo>
                <a:cubicBezTo>
                  <a:pt x="8" y="16"/>
                  <a:pt x="8" y="22"/>
                  <a:pt x="12" y="26"/>
                </a:cubicBezTo>
                <a:cubicBezTo>
                  <a:pt x="31" y="45"/>
                  <a:pt x="31" y="45"/>
                  <a:pt x="31" y="45"/>
                </a:cubicBezTo>
                <a:cubicBezTo>
                  <a:pt x="32" y="46"/>
                  <a:pt x="35" y="47"/>
                  <a:pt x="37" y="47"/>
                </a:cubicBezTo>
                <a:cubicBezTo>
                  <a:pt x="37" y="47"/>
                  <a:pt x="38" y="47"/>
                  <a:pt x="38" y="47"/>
                </a:cubicBezTo>
                <a:cubicBezTo>
                  <a:pt x="40" y="47"/>
                  <a:pt x="42" y="46"/>
                  <a:pt x="43" y="45"/>
                </a:cubicBezTo>
                <a:cubicBezTo>
                  <a:pt x="44" y="44"/>
                  <a:pt x="44" y="44"/>
                  <a:pt x="44" y="44"/>
                </a:cubicBezTo>
                <a:cubicBezTo>
                  <a:pt x="47" y="41"/>
                  <a:pt x="47" y="35"/>
                  <a:pt x="44" y="32"/>
                </a:cubicBezTo>
                <a:cubicBezTo>
                  <a:pt x="44" y="32"/>
                  <a:pt x="44" y="31"/>
                  <a:pt x="44" y="31"/>
                </a:cubicBezTo>
                <a:cubicBezTo>
                  <a:pt x="45" y="31"/>
                  <a:pt x="45" y="31"/>
                  <a:pt x="45" y="31"/>
                </a:cubicBezTo>
                <a:cubicBezTo>
                  <a:pt x="45" y="30"/>
                  <a:pt x="46" y="30"/>
                  <a:pt x="46" y="30"/>
                </a:cubicBezTo>
                <a:cubicBezTo>
                  <a:pt x="46" y="30"/>
                  <a:pt x="46" y="30"/>
                  <a:pt x="47" y="30"/>
                </a:cubicBezTo>
                <a:cubicBezTo>
                  <a:pt x="49" y="32"/>
                  <a:pt x="50" y="35"/>
                  <a:pt x="50" y="38"/>
                </a:cubicBezTo>
                <a:cubicBezTo>
                  <a:pt x="50" y="41"/>
                  <a:pt x="49" y="44"/>
                  <a:pt x="46" y="46"/>
                </a:cubicBezTo>
                <a:cubicBezTo>
                  <a:pt x="46" y="47"/>
                  <a:pt x="46" y="47"/>
                  <a:pt x="46" y="47"/>
                </a:cubicBezTo>
                <a:cubicBezTo>
                  <a:pt x="43" y="49"/>
                  <a:pt x="40" y="51"/>
                  <a:pt x="37" y="51"/>
                </a:cubicBezTo>
                <a:cubicBezTo>
                  <a:pt x="34" y="51"/>
                  <a:pt x="31" y="49"/>
                  <a:pt x="29" y="47"/>
                </a:cubicBezTo>
                <a:close/>
                <a:moveTo>
                  <a:pt x="77" y="62"/>
                </a:moveTo>
                <a:cubicBezTo>
                  <a:pt x="76" y="63"/>
                  <a:pt x="76" y="63"/>
                  <a:pt x="76" y="63"/>
                </a:cubicBezTo>
                <a:cubicBezTo>
                  <a:pt x="71" y="68"/>
                  <a:pt x="64" y="68"/>
                  <a:pt x="60" y="63"/>
                </a:cubicBezTo>
                <a:cubicBezTo>
                  <a:pt x="48" y="52"/>
                  <a:pt x="48" y="52"/>
                  <a:pt x="48" y="52"/>
                </a:cubicBezTo>
                <a:cubicBezTo>
                  <a:pt x="49" y="52"/>
                  <a:pt x="49" y="51"/>
                  <a:pt x="49" y="51"/>
                </a:cubicBezTo>
                <a:cubicBezTo>
                  <a:pt x="50" y="50"/>
                  <a:pt x="50" y="50"/>
                  <a:pt x="50" y="50"/>
                </a:cubicBezTo>
                <a:cubicBezTo>
                  <a:pt x="53" y="47"/>
                  <a:pt x="55" y="43"/>
                  <a:pt x="55" y="38"/>
                </a:cubicBezTo>
                <a:cubicBezTo>
                  <a:pt x="55" y="36"/>
                  <a:pt x="55" y="34"/>
                  <a:pt x="54" y="32"/>
                </a:cubicBezTo>
                <a:cubicBezTo>
                  <a:pt x="72" y="50"/>
                  <a:pt x="72" y="50"/>
                  <a:pt x="72" y="50"/>
                </a:cubicBezTo>
                <a:cubicBezTo>
                  <a:pt x="74" y="52"/>
                  <a:pt x="74" y="56"/>
                  <a:pt x="72" y="58"/>
                </a:cubicBezTo>
                <a:cubicBezTo>
                  <a:pt x="71" y="58"/>
                  <a:pt x="71" y="58"/>
                  <a:pt x="71" y="58"/>
                </a:cubicBezTo>
                <a:cubicBezTo>
                  <a:pt x="70" y="59"/>
                  <a:pt x="69" y="60"/>
                  <a:pt x="67" y="60"/>
                </a:cubicBezTo>
                <a:cubicBezTo>
                  <a:pt x="66" y="60"/>
                  <a:pt x="65" y="59"/>
                  <a:pt x="64" y="58"/>
                </a:cubicBezTo>
                <a:cubicBezTo>
                  <a:pt x="56" y="51"/>
                  <a:pt x="56" y="51"/>
                  <a:pt x="56" y="51"/>
                </a:cubicBezTo>
                <a:cubicBezTo>
                  <a:pt x="55" y="50"/>
                  <a:pt x="54" y="50"/>
                  <a:pt x="54" y="51"/>
                </a:cubicBezTo>
                <a:cubicBezTo>
                  <a:pt x="53" y="51"/>
                  <a:pt x="53" y="53"/>
                  <a:pt x="54" y="53"/>
                </a:cubicBezTo>
                <a:cubicBezTo>
                  <a:pt x="61" y="61"/>
                  <a:pt x="61" y="61"/>
                  <a:pt x="61" y="61"/>
                </a:cubicBezTo>
                <a:cubicBezTo>
                  <a:pt x="63" y="62"/>
                  <a:pt x="65" y="63"/>
                  <a:pt x="67" y="63"/>
                </a:cubicBezTo>
                <a:cubicBezTo>
                  <a:pt x="70" y="63"/>
                  <a:pt x="72" y="62"/>
                  <a:pt x="74" y="61"/>
                </a:cubicBezTo>
                <a:cubicBezTo>
                  <a:pt x="74" y="60"/>
                  <a:pt x="74" y="60"/>
                  <a:pt x="74" y="60"/>
                </a:cubicBezTo>
                <a:cubicBezTo>
                  <a:pt x="78" y="57"/>
                  <a:pt x="78" y="51"/>
                  <a:pt x="74" y="48"/>
                </a:cubicBezTo>
                <a:cubicBezTo>
                  <a:pt x="55" y="28"/>
                  <a:pt x="55" y="28"/>
                  <a:pt x="55" y="28"/>
                </a:cubicBezTo>
                <a:cubicBezTo>
                  <a:pt x="51" y="25"/>
                  <a:pt x="46" y="25"/>
                  <a:pt x="42" y="28"/>
                </a:cubicBezTo>
                <a:cubicBezTo>
                  <a:pt x="42" y="29"/>
                  <a:pt x="42" y="29"/>
                  <a:pt x="42" y="29"/>
                </a:cubicBezTo>
                <a:cubicBezTo>
                  <a:pt x="40" y="30"/>
                  <a:pt x="39" y="33"/>
                  <a:pt x="39" y="35"/>
                </a:cubicBezTo>
                <a:cubicBezTo>
                  <a:pt x="39" y="37"/>
                  <a:pt x="40" y="39"/>
                  <a:pt x="42" y="41"/>
                </a:cubicBezTo>
                <a:cubicBezTo>
                  <a:pt x="41" y="41"/>
                  <a:pt x="41" y="41"/>
                  <a:pt x="41" y="42"/>
                </a:cubicBezTo>
                <a:cubicBezTo>
                  <a:pt x="41" y="42"/>
                  <a:pt x="41" y="42"/>
                  <a:pt x="41" y="42"/>
                </a:cubicBezTo>
                <a:cubicBezTo>
                  <a:pt x="40" y="42"/>
                  <a:pt x="40" y="43"/>
                  <a:pt x="39" y="43"/>
                </a:cubicBezTo>
                <a:cubicBezTo>
                  <a:pt x="39" y="43"/>
                  <a:pt x="39" y="43"/>
                  <a:pt x="39" y="42"/>
                </a:cubicBezTo>
                <a:cubicBezTo>
                  <a:pt x="37" y="40"/>
                  <a:pt x="36" y="38"/>
                  <a:pt x="36" y="35"/>
                </a:cubicBezTo>
                <a:cubicBezTo>
                  <a:pt x="36" y="32"/>
                  <a:pt x="37" y="29"/>
                  <a:pt x="39" y="27"/>
                </a:cubicBezTo>
                <a:cubicBezTo>
                  <a:pt x="40" y="26"/>
                  <a:pt x="40" y="26"/>
                  <a:pt x="40" y="26"/>
                </a:cubicBezTo>
                <a:cubicBezTo>
                  <a:pt x="42" y="24"/>
                  <a:pt x="45" y="22"/>
                  <a:pt x="48" y="22"/>
                </a:cubicBezTo>
                <a:cubicBezTo>
                  <a:pt x="51" y="22"/>
                  <a:pt x="54" y="24"/>
                  <a:pt x="56" y="26"/>
                </a:cubicBezTo>
                <a:cubicBezTo>
                  <a:pt x="77" y="46"/>
                  <a:pt x="77" y="46"/>
                  <a:pt x="77" y="46"/>
                </a:cubicBezTo>
                <a:cubicBezTo>
                  <a:pt x="81" y="50"/>
                  <a:pt x="81" y="58"/>
                  <a:pt x="77" y="62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PE" sz="2400" dirty="0"/>
          </a:p>
        </p:txBody>
      </p:sp>
      <p:grpSp>
        <p:nvGrpSpPr>
          <p:cNvPr id="33" name="Group 32"/>
          <p:cNvGrpSpPr/>
          <p:nvPr/>
        </p:nvGrpSpPr>
        <p:grpSpPr>
          <a:xfrm>
            <a:off x="5504525" y="4478868"/>
            <a:ext cx="417563" cy="347133"/>
            <a:chOff x="1219200" y="1962150"/>
            <a:chExt cx="131763" cy="109538"/>
          </a:xfrm>
          <a:solidFill>
            <a:schemeClr val="bg1"/>
          </a:solidFill>
        </p:grpSpPr>
        <p:sp>
          <p:nvSpPr>
            <p:cNvPr id="34" name="Freeform 162"/>
            <p:cNvSpPr>
              <a:spLocks/>
            </p:cNvSpPr>
            <p:nvPr/>
          </p:nvSpPr>
          <p:spPr bwMode="auto">
            <a:xfrm>
              <a:off x="1225550" y="1992313"/>
              <a:ext cx="125413" cy="79375"/>
            </a:xfrm>
            <a:custGeom>
              <a:avLst/>
              <a:gdLst/>
              <a:ahLst/>
              <a:cxnLst>
                <a:cxn ang="0">
                  <a:pos x="0" y="50"/>
                </a:cxn>
                <a:cxn ang="0">
                  <a:pos x="26" y="20"/>
                </a:cxn>
                <a:cxn ang="0">
                  <a:pos x="56" y="24"/>
                </a:cxn>
                <a:cxn ang="0">
                  <a:pos x="79" y="0"/>
                </a:cxn>
                <a:cxn ang="0">
                  <a:pos x="79" y="50"/>
                </a:cxn>
                <a:cxn ang="0">
                  <a:pos x="0" y="50"/>
                </a:cxn>
              </a:cxnLst>
              <a:rect l="0" t="0" r="r" b="b"/>
              <a:pathLst>
                <a:path w="79" h="50">
                  <a:moveTo>
                    <a:pt x="0" y="50"/>
                  </a:moveTo>
                  <a:lnTo>
                    <a:pt x="26" y="20"/>
                  </a:lnTo>
                  <a:lnTo>
                    <a:pt x="56" y="24"/>
                  </a:lnTo>
                  <a:lnTo>
                    <a:pt x="79" y="0"/>
                  </a:lnTo>
                  <a:lnTo>
                    <a:pt x="79" y="50"/>
                  </a:lnTo>
                  <a:lnTo>
                    <a:pt x="0" y="5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/>
            </a:p>
          </p:txBody>
        </p:sp>
        <p:sp>
          <p:nvSpPr>
            <p:cNvPr id="35" name="Freeform 163"/>
            <p:cNvSpPr>
              <a:spLocks/>
            </p:cNvSpPr>
            <p:nvPr/>
          </p:nvSpPr>
          <p:spPr bwMode="auto">
            <a:xfrm>
              <a:off x="1219200" y="1962150"/>
              <a:ext cx="131763" cy="109538"/>
            </a:xfrm>
            <a:custGeom>
              <a:avLst/>
              <a:gdLst/>
              <a:ahLst/>
              <a:cxnLst>
                <a:cxn ang="0">
                  <a:pos x="83" y="17"/>
                </a:cxn>
                <a:cxn ang="0">
                  <a:pos x="83" y="0"/>
                </a:cxn>
                <a:cxn ang="0">
                  <a:pos x="67" y="1"/>
                </a:cxn>
                <a:cxn ang="0">
                  <a:pos x="72" y="5"/>
                </a:cxn>
                <a:cxn ang="0">
                  <a:pos x="55" y="28"/>
                </a:cxn>
                <a:cxn ang="0">
                  <a:pos x="25" y="22"/>
                </a:cxn>
                <a:cxn ang="0">
                  <a:pos x="0" y="69"/>
                </a:cxn>
                <a:cxn ang="0">
                  <a:pos x="28" y="33"/>
                </a:cxn>
                <a:cxn ang="0">
                  <a:pos x="58" y="38"/>
                </a:cxn>
                <a:cxn ang="0">
                  <a:pos x="79" y="12"/>
                </a:cxn>
                <a:cxn ang="0">
                  <a:pos x="83" y="17"/>
                </a:cxn>
              </a:cxnLst>
              <a:rect l="0" t="0" r="r" b="b"/>
              <a:pathLst>
                <a:path w="83" h="69">
                  <a:moveTo>
                    <a:pt x="83" y="17"/>
                  </a:moveTo>
                  <a:lnTo>
                    <a:pt x="83" y="0"/>
                  </a:lnTo>
                  <a:lnTo>
                    <a:pt x="67" y="1"/>
                  </a:lnTo>
                  <a:lnTo>
                    <a:pt x="72" y="5"/>
                  </a:lnTo>
                  <a:lnTo>
                    <a:pt x="55" y="28"/>
                  </a:lnTo>
                  <a:lnTo>
                    <a:pt x="25" y="22"/>
                  </a:lnTo>
                  <a:lnTo>
                    <a:pt x="0" y="69"/>
                  </a:lnTo>
                  <a:lnTo>
                    <a:pt x="28" y="33"/>
                  </a:lnTo>
                  <a:lnTo>
                    <a:pt x="58" y="38"/>
                  </a:lnTo>
                  <a:lnTo>
                    <a:pt x="79" y="12"/>
                  </a:lnTo>
                  <a:lnTo>
                    <a:pt x="83" y="17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/>
            </a:p>
          </p:txBody>
        </p:sp>
      </p:grpSp>
      <p:pic>
        <p:nvPicPr>
          <p:cNvPr id="3" name="Picture Placeholder 2"/>
          <p:cNvPicPr>
            <a:picLocks noGrp="1" noChangeAspect="1"/>
          </p:cNvPicPr>
          <p:nvPr>
            <p:ph type="pic" sz="quarter" idx="5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53" b="24653"/>
          <a:stretch>
            <a:fillRect/>
          </a:stretch>
        </p:blipFill>
        <p:spPr>
          <a:xfrm>
            <a:off x="0" y="0"/>
            <a:ext cx="12212806" cy="3708400"/>
          </a:xfrm>
        </p:spPr>
      </p:pic>
      <p:grpSp>
        <p:nvGrpSpPr>
          <p:cNvPr id="46" name="Group 45"/>
          <p:cNvGrpSpPr/>
          <p:nvPr/>
        </p:nvGrpSpPr>
        <p:grpSpPr>
          <a:xfrm>
            <a:off x="127357" y="-21594"/>
            <a:ext cx="2524868" cy="613385"/>
            <a:chOff x="127357" y="-6354"/>
            <a:chExt cx="2524868" cy="613385"/>
          </a:xfrm>
        </p:grpSpPr>
        <p:sp>
          <p:nvSpPr>
            <p:cNvPr id="47" name="Round Same Side Corner Rectangle 46"/>
            <p:cNvSpPr/>
            <p:nvPr/>
          </p:nvSpPr>
          <p:spPr bwMode="auto">
            <a:xfrm rot="10800000" flipH="1">
              <a:off x="127357" y="-6354"/>
              <a:ext cx="2524868" cy="613385"/>
            </a:xfrm>
            <a:prstGeom prst="round2SameRect">
              <a:avLst>
                <a:gd name="adj1" fmla="val 35205"/>
                <a:gd name="adj2" fmla="val 0"/>
              </a:avLst>
            </a:prstGeom>
            <a:solidFill>
              <a:schemeClr val="tx1">
                <a:alpha val="50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vert="horz" wrap="none" lIns="121920" tIns="60960" rIns="121920" bIns="6096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s-PE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127357" y="54118"/>
              <a:ext cx="252486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PE" sz="2400" dirty="0" err="1" smtClean="0">
                  <a:solidFill>
                    <a:schemeClr val="bg1"/>
                  </a:solidFill>
                </a:rPr>
                <a:t>Slide</a:t>
              </a:r>
              <a:r>
                <a:rPr lang="es-PE" sz="2400" dirty="0" smtClean="0">
                  <a:solidFill>
                    <a:schemeClr val="bg1"/>
                  </a:solidFill>
                </a:rPr>
                <a:t> </a:t>
              </a:r>
              <a:r>
                <a:rPr lang="es-PE" sz="2400" dirty="0" err="1" smtClean="0">
                  <a:solidFill>
                    <a:schemeClr val="bg1"/>
                  </a:solidFill>
                </a:rPr>
                <a:t>Title</a:t>
              </a:r>
              <a:endParaRPr lang="es-PE" sz="24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306974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500"/>
                            </p:stCondLst>
                            <p:childTnLst>
                              <p:par>
                                <p:cTn id="48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000"/>
                            </p:stCondLst>
                            <p:childTnLst>
                              <p:par>
                                <p:cTn id="57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3500"/>
                            </p:stCondLst>
                            <p:childTnLst>
                              <p:par>
                                <p:cTn id="6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5" grpId="0"/>
      <p:bldP spid="11" grpId="0"/>
      <p:bldP spid="10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32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2">
            <a:lum/>
          </a:blip>
          <a:srcRect/>
          <a:stretch>
            <a:fillRect t="-16000" b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/>
          <p:cNvSpPr/>
          <p:nvPr/>
        </p:nvSpPr>
        <p:spPr bwMode="auto">
          <a:xfrm>
            <a:off x="5566" y="950557"/>
            <a:ext cx="12207240" cy="5569381"/>
          </a:xfrm>
          <a:prstGeom prst="rect">
            <a:avLst/>
          </a:prstGeom>
          <a:solidFill>
            <a:schemeClr val="tx1">
              <a:alpha val="75000"/>
            </a:schemeClr>
          </a:solidFill>
          <a:ln w="6350">
            <a:noFill/>
            <a:round/>
            <a:headEnd/>
            <a:tailEnd/>
          </a:ln>
        </p:spPr>
        <p:txBody>
          <a:bodyPr vert="horz" wrap="none" lIns="121920" tIns="60960" rIns="121920" bIns="60960" numCol="1" rtlCol="0" anchor="ctr" anchorCtr="1" compatLnSpc="1">
            <a:prstTxWarp prst="textNoShape">
              <a:avLst/>
            </a:prstTxWarp>
          </a:bodyPr>
          <a:lstStyle/>
          <a:p>
            <a:pPr algn="ctr"/>
            <a:endParaRPr lang="es-PE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Freeform 17"/>
          <p:cNvSpPr>
            <a:spLocks/>
          </p:cNvSpPr>
          <p:nvPr/>
        </p:nvSpPr>
        <p:spPr bwMode="auto">
          <a:xfrm>
            <a:off x="5787729" y="1796950"/>
            <a:ext cx="1222673" cy="4470400"/>
          </a:xfrm>
          <a:custGeom>
            <a:avLst/>
            <a:gdLst>
              <a:gd name="T0" fmla="*/ 326 w 326"/>
              <a:gd name="T1" fmla="*/ 1196 h 1361"/>
              <a:gd name="T2" fmla="*/ 326 w 326"/>
              <a:gd name="T3" fmla="*/ 1198 h 1361"/>
              <a:gd name="T4" fmla="*/ 163 w 326"/>
              <a:gd name="T5" fmla="*/ 1361 h 1361"/>
              <a:gd name="T6" fmla="*/ 0 w 326"/>
              <a:gd name="T7" fmla="*/ 1198 h 1361"/>
              <a:gd name="T8" fmla="*/ 0 w 326"/>
              <a:gd name="T9" fmla="*/ 1196 h 1361"/>
              <a:gd name="T10" fmla="*/ 0 w 326"/>
              <a:gd name="T11" fmla="*/ 1196 h 1361"/>
              <a:gd name="T12" fmla="*/ 0 w 326"/>
              <a:gd name="T13" fmla="*/ 0 h 1361"/>
              <a:gd name="T14" fmla="*/ 326 w 326"/>
              <a:gd name="T15" fmla="*/ 0 h 1361"/>
              <a:gd name="T16" fmla="*/ 326 w 326"/>
              <a:gd name="T17" fmla="*/ 1196 h 13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26" h="1361">
                <a:moveTo>
                  <a:pt x="326" y="1196"/>
                </a:moveTo>
                <a:cubicBezTo>
                  <a:pt x="326" y="1197"/>
                  <a:pt x="326" y="1197"/>
                  <a:pt x="326" y="1198"/>
                </a:cubicBezTo>
                <a:cubicBezTo>
                  <a:pt x="326" y="1288"/>
                  <a:pt x="253" y="1361"/>
                  <a:pt x="163" y="1361"/>
                </a:cubicBezTo>
                <a:cubicBezTo>
                  <a:pt x="73" y="1361"/>
                  <a:pt x="0" y="1288"/>
                  <a:pt x="0" y="1198"/>
                </a:cubicBezTo>
                <a:cubicBezTo>
                  <a:pt x="0" y="1197"/>
                  <a:pt x="0" y="1197"/>
                  <a:pt x="0" y="1196"/>
                </a:cubicBezTo>
                <a:cubicBezTo>
                  <a:pt x="0" y="1196"/>
                  <a:pt x="0" y="1196"/>
                  <a:pt x="0" y="1196"/>
                </a:cubicBezTo>
                <a:cubicBezTo>
                  <a:pt x="0" y="0"/>
                  <a:pt x="0" y="0"/>
                  <a:pt x="0" y="0"/>
                </a:cubicBezTo>
                <a:cubicBezTo>
                  <a:pt x="326" y="0"/>
                  <a:pt x="326" y="0"/>
                  <a:pt x="326" y="0"/>
                </a:cubicBezTo>
                <a:cubicBezTo>
                  <a:pt x="326" y="1196"/>
                  <a:pt x="326" y="1196"/>
                  <a:pt x="326" y="1196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PE" sz="2400" dirty="0">
              <a:solidFill>
                <a:schemeClr val="bg1"/>
              </a:solidFill>
            </a:endParaRPr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5907648" y="3207224"/>
            <a:ext cx="982832" cy="2545811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PE" sz="2400" dirty="0">
              <a:solidFill>
                <a:schemeClr val="bg1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5934236" y="5206793"/>
            <a:ext cx="947594" cy="46166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s-PE" sz="2400" b="1" dirty="0" smtClean="0">
                <a:solidFill>
                  <a:schemeClr val="bg1"/>
                </a:solidFill>
                <a:latin typeface="Lato" panose="020F0502020204030203" pitchFamily="34" charset="0"/>
                <a:ea typeface="Open Sans Light" pitchFamily="34" charset="0"/>
                <a:cs typeface="Open Sans Light" pitchFamily="34" charset="0"/>
              </a:rPr>
              <a:t>67%</a:t>
            </a:r>
            <a:endParaRPr lang="es-PE" sz="1000" b="1" dirty="0">
              <a:solidFill>
                <a:schemeClr val="bg1"/>
              </a:solidFill>
              <a:latin typeface="Lato" panose="020F0502020204030203" pitchFamily="34" charset="0"/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15" name="Freeform 14"/>
          <p:cNvSpPr>
            <a:spLocks/>
          </p:cNvSpPr>
          <p:nvPr/>
        </p:nvSpPr>
        <p:spPr bwMode="auto">
          <a:xfrm>
            <a:off x="4162276" y="1796950"/>
            <a:ext cx="1222673" cy="4470400"/>
          </a:xfrm>
          <a:custGeom>
            <a:avLst/>
            <a:gdLst>
              <a:gd name="T0" fmla="*/ 326 w 326"/>
              <a:gd name="T1" fmla="*/ 1196 h 1361"/>
              <a:gd name="T2" fmla="*/ 326 w 326"/>
              <a:gd name="T3" fmla="*/ 1198 h 1361"/>
              <a:gd name="T4" fmla="*/ 163 w 326"/>
              <a:gd name="T5" fmla="*/ 1361 h 1361"/>
              <a:gd name="T6" fmla="*/ 0 w 326"/>
              <a:gd name="T7" fmla="*/ 1198 h 1361"/>
              <a:gd name="T8" fmla="*/ 0 w 326"/>
              <a:gd name="T9" fmla="*/ 1196 h 1361"/>
              <a:gd name="T10" fmla="*/ 0 w 326"/>
              <a:gd name="T11" fmla="*/ 1196 h 1361"/>
              <a:gd name="T12" fmla="*/ 0 w 326"/>
              <a:gd name="T13" fmla="*/ 0 h 1361"/>
              <a:gd name="T14" fmla="*/ 326 w 326"/>
              <a:gd name="T15" fmla="*/ 0 h 1361"/>
              <a:gd name="T16" fmla="*/ 326 w 326"/>
              <a:gd name="T17" fmla="*/ 1196 h 13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26" h="1361">
                <a:moveTo>
                  <a:pt x="326" y="1196"/>
                </a:moveTo>
                <a:cubicBezTo>
                  <a:pt x="326" y="1197"/>
                  <a:pt x="326" y="1197"/>
                  <a:pt x="326" y="1198"/>
                </a:cubicBezTo>
                <a:cubicBezTo>
                  <a:pt x="326" y="1288"/>
                  <a:pt x="253" y="1361"/>
                  <a:pt x="163" y="1361"/>
                </a:cubicBezTo>
                <a:cubicBezTo>
                  <a:pt x="73" y="1361"/>
                  <a:pt x="0" y="1288"/>
                  <a:pt x="0" y="1198"/>
                </a:cubicBezTo>
                <a:cubicBezTo>
                  <a:pt x="0" y="1197"/>
                  <a:pt x="0" y="1197"/>
                  <a:pt x="0" y="1196"/>
                </a:cubicBezTo>
                <a:cubicBezTo>
                  <a:pt x="0" y="1196"/>
                  <a:pt x="0" y="1196"/>
                  <a:pt x="0" y="1196"/>
                </a:cubicBezTo>
                <a:cubicBezTo>
                  <a:pt x="0" y="0"/>
                  <a:pt x="0" y="0"/>
                  <a:pt x="0" y="0"/>
                </a:cubicBezTo>
                <a:cubicBezTo>
                  <a:pt x="326" y="0"/>
                  <a:pt x="326" y="0"/>
                  <a:pt x="326" y="0"/>
                </a:cubicBezTo>
                <a:cubicBezTo>
                  <a:pt x="326" y="1196"/>
                  <a:pt x="326" y="1196"/>
                  <a:pt x="326" y="1196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PE" sz="2400" dirty="0">
              <a:solidFill>
                <a:schemeClr val="bg1"/>
              </a:solidFill>
            </a:endParaRPr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4282196" y="3507476"/>
            <a:ext cx="982832" cy="2247856"/>
          </a:xfrm>
          <a:prstGeom prst="rect">
            <a:avLst/>
          </a:prstGeom>
          <a:solidFill>
            <a:srgbClr val="A5A5A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PE" sz="2400" dirty="0">
              <a:solidFill>
                <a:schemeClr val="bg1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4299815" y="5234762"/>
            <a:ext cx="947594" cy="46166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s-PE" sz="2400" b="1" dirty="0" smtClean="0">
                <a:solidFill>
                  <a:schemeClr val="bg1"/>
                </a:solidFill>
                <a:latin typeface="Lato" panose="020F0502020204030203" pitchFamily="34" charset="0"/>
                <a:ea typeface="Open Sans Light" pitchFamily="34" charset="0"/>
                <a:cs typeface="Open Sans Light" pitchFamily="34" charset="0"/>
              </a:rPr>
              <a:t>52%</a:t>
            </a:r>
            <a:endParaRPr lang="es-PE" sz="1000" b="1" dirty="0">
              <a:solidFill>
                <a:schemeClr val="bg1"/>
              </a:solidFill>
              <a:latin typeface="Lato" panose="020F0502020204030203" pitchFamily="34" charset="0"/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2564197" y="1796950"/>
            <a:ext cx="1222673" cy="4470400"/>
          </a:xfrm>
          <a:custGeom>
            <a:avLst/>
            <a:gdLst>
              <a:gd name="T0" fmla="*/ 326 w 326"/>
              <a:gd name="T1" fmla="*/ 1196 h 1361"/>
              <a:gd name="T2" fmla="*/ 326 w 326"/>
              <a:gd name="T3" fmla="*/ 1198 h 1361"/>
              <a:gd name="T4" fmla="*/ 163 w 326"/>
              <a:gd name="T5" fmla="*/ 1361 h 1361"/>
              <a:gd name="T6" fmla="*/ 0 w 326"/>
              <a:gd name="T7" fmla="*/ 1198 h 1361"/>
              <a:gd name="T8" fmla="*/ 0 w 326"/>
              <a:gd name="T9" fmla="*/ 1196 h 1361"/>
              <a:gd name="T10" fmla="*/ 0 w 326"/>
              <a:gd name="T11" fmla="*/ 1196 h 1361"/>
              <a:gd name="T12" fmla="*/ 0 w 326"/>
              <a:gd name="T13" fmla="*/ 0 h 1361"/>
              <a:gd name="T14" fmla="*/ 326 w 326"/>
              <a:gd name="T15" fmla="*/ 0 h 1361"/>
              <a:gd name="T16" fmla="*/ 326 w 326"/>
              <a:gd name="T17" fmla="*/ 1196 h 13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26" h="1361">
                <a:moveTo>
                  <a:pt x="326" y="1196"/>
                </a:moveTo>
                <a:cubicBezTo>
                  <a:pt x="326" y="1197"/>
                  <a:pt x="326" y="1197"/>
                  <a:pt x="326" y="1198"/>
                </a:cubicBezTo>
                <a:cubicBezTo>
                  <a:pt x="326" y="1288"/>
                  <a:pt x="253" y="1361"/>
                  <a:pt x="163" y="1361"/>
                </a:cubicBezTo>
                <a:cubicBezTo>
                  <a:pt x="73" y="1361"/>
                  <a:pt x="0" y="1288"/>
                  <a:pt x="0" y="1198"/>
                </a:cubicBezTo>
                <a:cubicBezTo>
                  <a:pt x="0" y="1197"/>
                  <a:pt x="0" y="1197"/>
                  <a:pt x="0" y="1196"/>
                </a:cubicBezTo>
                <a:cubicBezTo>
                  <a:pt x="0" y="1196"/>
                  <a:pt x="0" y="1196"/>
                  <a:pt x="0" y="1196"/>
                </a:cubicBezTo>
                <a:cubicBezTo>
                  <a:pt x="0" y="0"/>
                  <a:pt x="0" y="0"/>
                  <a:pt x="0" y="0"/>
                </a:cubicBezTo>
                <a:cubicBezTo>
                  <a:pt x="326" y="0"/>
                  <a:pt x="326" y="0"/>
                  <a:pt x="326" y="0"/>
                </a:cubicBezTo>
                <a:cubicBezTo>
                  <a:pt x="326" y="1196"/>
                  <a:pt x="326" y="1196"/>
                  <a:pt x="326" y="1196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PE" sz="2400" dirty="0"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2684116" y="4544704"/>
            <a:ext cx="982832" cy="1210627"/>
          </a:xfrm>
          <a:prstGeom prst="rect">
            <a:avLst/>
          </a:prstGeom>
          <a:solidFill>
            <a:srgbClr val="ED7D3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PE" sz="2400" dirty="0">
              <a:solidFill>
                <a:schemeClr val="bg1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2701735" y="5234763"/>
            <a:ext cx="947594" cy="46166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s-PE" sz="2400" b="1" dirty="0" smtClean="0">
                <a:solidFill>
                  <a:schemeClr val="bg1"/>
                </a:solidFill>
                <a:latin typeface="Lato" panose="020F0502020204030203" pitchFamily="34" charset="0"/>
                <a:ea typeface="Open Sans Light" pitchFamily="34" charset="0"/>
                <a:cs typeface="Open Sans Light" pitchFamily="34" charset="0"/>
              </a:rPr>
              <a:t>34%</a:t>
            </a:r>
            <a:endParaRPr lang="es-PE" sz="1000" b="1" dirty="0">
              <a:solidFill>
                <a:schemeClr val="bg1"/>
              </a:solidFill>
              <a:latin typeface="Lato" panose="020F0502020204030203" pitchFamily="34" charset="0"/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7" name="Freeform 6"/>
          <p:cNvSpPr>
            <a:spLocks/>
          </p:cNvSpPr>
          <p:nvPr/>
        </p:nvSpPr>
        <p:spPr bwMode="auto">
          <a:xfrm>
            <a:off x="938744" y="1796950"/>
            <a:ext cx="1222673" cy="4470400"/>
          </a:xfrm>
          <a:custGeom>
            <a:avLst/>
            <a:gdLst>
              <a:gd name="T0" fmla="*/ 326 w 326"/>
              <a:gd name="T1" fmla="*/ 1196 h 1361"/>
              <a:gd name="T2" fmla="*/ 326 w 326"/>
              <a:gd name="T3" fmla="*/ 1198 h 1361"/>
              <a:gd name="T4" fmla="*/ 163 w 326"/>
              <a:gd name="T5" fmla="*/ 1361 h 1361"/>
              <a:gd name="T6" fmla="*/ 0 w 326"/>
              <a:gd name="T7" fmla="*/ 1198 h 1361"/>
              <a:gd name="T8" fmla="*/ 0 w 326"/>
              <a:gd name="T9" fmla="*/ 1196 h 1361"/>
              <a:gd name="T10" fmla="*/ 0 w 326"/>
              <a:gd name="T11" fmla="*/ 1196 h 1361"/>
              <a:gd name="T12" fmla="*/ 0 w 326"/>
              <a:gd name="T13" fmla="*/ 0 h 1361"/>
              <a:gd name="T14" fmla="*/ 326 w 326"/>
              <a:gd name="T15" fmla="*/ 0 h 1361"/>
              <a:gd name="T16" fmla="*/ 326 w 326"/>
              <a:gd name="T17" fmla="*/ 1196 h 13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26" h="1361">
                <a:moveTo>
                  <a:pt x="326" y="1196"/>
                </a:moveTo>
                <a:cubicBezTo>
                  <a:pt x="326" y="1197"/>
                  <a:pt x="326" y="1197"/>
                  <a:pt x="326" y="1198"/>
                </a:cubicBezTo>
                <a:cubicBezTo>
                  <a:pt x="326" y="1288"/>
                  <a:pt x="253" y="1361"/>
                  <a:pt x="163" y="1361"/>
                </a:cubicBezTo>
                <a:cubicBezTo>
                  <a:pt x="73" y="1361"/>
                  <a:pt x="0" y="1288"/>
                  <a:pt x="0" y="1198"/>
                </a:cubicBezTo>
                <a:cubicBezTo>
                  <a:pt x="0" y="1197"/>
                  <a:pt x="0" y="1197"/>
                  <a:pt x="0" y="1196"/>
                </a:cubicBezTo>
                <a:cubicBezTo>
                  <a:pt x="0" y="1196"/>
                  <a:pt x="0" y="1196"/>
                  <a:pt x="0" y="1196"/>
                </a:cubicBezTo>
                <a:cubicBezTo>
                  <a:pt x="0" y="0"/>
                  <a:pt x="0" y="0"/>
                  <a:pt x="0" y="0"/>
                </a:cubicBezTo>
                <a:cubicBezTo>
                  <a:pt x="326" y="0"/>
                  <a:pt x="326" y="0"/>
                  <a:pt x="326" y="0"/>
                </a:cubicBezTo>
                <a:cubicBezTo>
                  <a:pt x="326" y="1196"/>
                  <a:pt x="326" y="1196"/>
                  <a:pt x="326" y="1196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PE" sz="2400" dirty="0">
              <a:solidFill>
                <a:schemeClr val="bg1"/>
              </a:solidFill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058664" y="2656534"/>
            <a:ext cx="982832" cy="3098798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PE" sz="2400" dirty="0">
              <a:solidFill>
                <a:schemeClr val="bg1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1075022" y="5234764"/>
            <a:ext cx="947594" cy="46166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s-PE" sz="2400" b="1" dirty="0" smtClean="0">
                <a:solidFill>
                  <a:schemeClr val="bg1"/>
                </a:solidFill>
                <a:latin typeface="Lato" panose="020F0502020204030203" pitchFamily="34" charset="0"/>
                <a:ea typeface="Open Sans Light" pitchFamily="34" charset="0"/>
                <a:cs typeface="Open Sans Light" pitchFamily="34" charset="0"/>
              </a:rPr>
              <a:t>83%</a:t>
            </a:r>
            <a:endParaRPr lang="es-PE" sz="1000" b="1" dirty="0">
              <a:solidFill>
                <a:schemeClr val="bg1"/>
              </a:solidFill>
              <a:latin typeface="Lato" panose="020F0502020204030203" pitchFamily="34" charset="0"/>
              <a:ea typeface="Open Sans" pitchFamily="34" charset="0"/>
              <a:cs typeface="Open Sans" pitchFamily="34" charset="0"/>
            </a:endParaRPr>
          </a:p>
        </p:txBody>
      </p:sp>
      <p:grpSp>
        <p:nvGrpSpPr>
          <p:cNvPr id="49" name="Group 48"/>
          <p:cNvGrpSpPr/>
          <p:nvPr/>
        </p:nvGrpSpPr>
        <p:grpSpPr>
          <a:xfrm>
            <a:off x="127357" y="-21594"/>
            <a:ext cx="2524868" cy="613385"/>
            <a:chOff x="127357" y="-6354"/>
            <a:chExt cx="2524868" cy="613385"/>
          </a:xfrm>
        </p:grpSpPr>
        <p:sp>
          <p:nvSpPr>
            <p:cNvPr id="68" name="Round Same Side Corner Rectangle 67"/>
            <p:cNvSpPr/>
            <p:nvPr/>
          </p:nvSpPr>
          <p:spPr bwMode="auto">
            <a:xfrm rot="10800000" flipH="1">
              <a:off x="127357" y="-6354"/>
              <a:ext cx="2524868" cy="613385"/>
            </a:xfrm>
            <a:prstGeom prst="round2SameRect">
              <a:avLst>
                <a:gd name="adj1" fmla="val 35205"/>
                <a:gd name="adj2" fmla="val 0"/>
              </a:avLst>
            </a:prstGeom>
            <a:solidFill>
              <a:schemeClr val="tx1">
                <a:alpha val="50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vert="horz" wrap="none" lIns="121920" tIns="60960" rIns="121920" bIns="6096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s-PE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127357" y="54118"/>
              <a:ext cx="252486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PE" sz="2400" dirty="0" err="1" smtClean="0">
                  <a:solidFill>
                    <a:schemeClr val="bg1"/>
                  </a:solidFill>
                </a:rPr>
                <a:t>Slide</a:t>
              </a:r>
              <a:r>
                <a:rPr lang="es-PE" sz="2400" dirty="0" smtClean="0">
                  <a:solidFill>
                    <a:schemeClr val="bg1"/>
                  </a:solidFill>
                </a:rPr>
                <a:t> </a:t>
              </a:r>
              <a:r>
                <a:rPr lang="es-PE" sz="2400" dirty="0" err="1" smtClean="0">
                  <a:solidFill>
                    <a:schemeClr val="bg1"/>
                  </a:solidFill>
                </a:rPr>
                <a:t>Title</a:t>
              </a:r>
              <a:endParaRPr lang="es-PE" sz="24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70" name="Picture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3182" y="1347541"/>
            <a:ext cx="1097280" cy="1097280"/>
          </a:xfrm>
          <a:prstGeom prst="ellipse">
            <a:avLst/>
          </a:prstGeom>
          <a:ln w="19050">
            <a:solidFill>
              <a:srgbClr val="00B0F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71" name="Group 70"/>
          <p:cNvGrpSpPr/>
          <p:nvPr/>
        </p:nvGrpSpPr>
        <p:grpSpPr>
          <a:xfrm>
            <a:off x="8672705" y="1328453"/>
            <a:ext cx="3474720" cy="1126642"/>
            <a:chOff x="6941939" y="1670190"/>
            <a:chExt cx="3474720" cy="1126642"/>
          </a:xfrm>
        </p:grpSpPr>
        <p:sp>
          <p:nvSpPr>
            <p:cNvPr id="72" name="Text Placeholder 17"/>
            <p:cNvSpPr txBox="1">
              <a:spLocks/>
            </p:cNvSpPr>
            <p:nvPr/>
          </p:nvSpPr>
          <p:spPr>
            <a:xfrm>
              <a:off x="6941939" y="2030860"/>
              <a:ext cx="3474720" cy="765972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Lorem</a:t>
              </a:r>
              <a:r>
                <a:rPr lang="es-PE" sz="1400" dirty="0" smtClean="0">
                  <a:solidFill>
                    <a:schemeClr val="bg1">
                      <a:lumMod val="7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ipsum</a:t>
              </a:r>
              <a:r>
                <a:rPr lang="es-PE" sz="1400" dirty="0" smtClean="0">
                  <a:solidFill>
                    <a:schemeClr val="bg1">
                      <a:lumMod val="75000"/>
                    </a:schemeClr>
                  </a:solidFill>
                </a:rPr>
                <a:t> dolor </a:t>
              </a: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sit</a:t>
              </a:r>
              <a:r>
                <a:rPr lang="es-PE" sz="1400" dirty="0" smtClean="0">
                  <a:solidFill>
                    <a:schemeClr val="bg1">
                      <a:lumMod val="7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amet</a:t>
              </a:r>
              <a:r>
                <a:rPr lang="es-PE" sz="1400" dirty="0" smtClean="0">
                  <a:solidFill>
                    <a:schemeClr val="bg1">
                      <a:lumMod val="75000"/>
                    </a:schemeClr>
                  </a:solidFill>
                </a:rPr>
                <a:t>, </a:t>
              </a: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consectetur</a:t>
              </a:r>
              <a:r>
                <a:rPr lang="es-PE" sz="1400" dirty="0" smtClean="0">
                  <a:solidFill>
                    <a:schemeClr val="bg1">
                      <a:lumMod val="7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adipiscing</a:t>
              </a:r>
              <a:r>
                <a:rPr lang="es-PE" sz="1400" dirty="0" smtClean="0">
                  <a:solidFill>
                    <a:schemeClr val="bg1">
                      <a:lumMod val="7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elit</a:t>
              </a:r>
              <a:r>
                <a:rPr lang="es-PE" sz="1400" dirty="0" smtClean="0">
                  <a:solidFill>
                    <a:schemeClr val="bg1">
                      <a:lumMod val="75000"/>
                    </a:schemeClr>
                  </a:solidFill>
                </a:rPr>
                <a:t>, sed do </a:t>
              </a: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eiusmod</a:t>
              </a:r>
              <a:r>
                <a:rPr lang="es-PE" sz="1400" dirty="0" smtClean="0">
                  <a:solidFill>
                    <a:schemeClr val="bg1">
                      <a:lumMod val="7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tempor</a:t>
              </a:r>
              <a:r>
                <a:rPr lang="es-PE" sz="1400" dirty="0" smtClean="0">
                  <a:solidFill>
                    <a:schemeClr val="bg1">
                      <a:lumMod val="7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incididunt</a:t>
              </a:r>
              <a:r>
                <a:rPr lang="es-PE" sz="1400" dirty="0" smtClean="0">
                  <a:solidFill>
                    <a:schemeClr val="bg1">
                      <a:lumMod val="75000"/>
                    </a:schemeClr>
                  </a:solidFill>
                </a:rPr>
                <a:t> ut labore et </a:t>
              </a: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dolore</a:t>
              </a:r>
              <a:endParaRPr lang="es-PE" sz="1400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73" name="Rectangle 72"/>
            <p:cNvSpPr/>
            <p:nvPr/>
          </p:nvSpPr>
          <p:spPr>
            <a:xfrm>
              <a:off x="7008378" y="1670190"/>
              <a:ext cx="1426481" cy="365760"/>
            </a:xfrm>
            <a:prstGeom prst="rect">
              <a:avLst/>
            </a:prstGeom>
            <a:solidFill>
              <a:srgbClr val="00B0F0"/>
            </a:solidFill>
          </p:spPr>
          <p:txBody>
            <a:bodyPr wrap="none">
              <a:spAutoFit/>
            </a:bodyPr>
            <a:lstStyle/>
            <a:p>
              <a:pPr defTabSz="1450940"/>
              <a:r>
                <a:rPr lang="es-PE" b="1" dirty="0" err="1" smtClean="0">
                  <a:solidFill>
                    <a:schemeClr val="bg1"/>
                  </a:solidFill>
                  <a:latin typeface="Calibri" panose="020F0502020204030204" pitchFamily="34" charset="0"/>
                  <a:ea typeface="Open Sans" pitchFamily="34" charset="0"/>
                  <a:cs typeface="Open Sans" pitchFamily="34" charset="0"/>
                </a:rPr>
                <a:t>Lorem</a:t>
              </a:r>
              <a:r>
                <a:rPr lang="es-PE" b="1" dirty="0" smtClean="0">
                  <a:solidFill>
                    <a:schemeClr val="bg1"/>
                  </a:solidFill>
                  <a:latin typeface="Calibri" panose="020F0502020204030204" pitchFamily="34" charset="0"/>
                  <a:ea typeface="Open Sans" pitchFamily="34" charset="0"/>
                  <a:cs typeface="Open Sans" pitchFamily="34" charset="0"/>
                </a:rPr>
                <a:t> </a:t>
              </a:r>
              <a:r>
                <a:rPr lang="es-PE" b="1" dirty="0" err="1" smtClean="0">
                  <a:solidFill>
                    <a:schemeClr val="bg1"/>
                  </a:solidFill>
                  <a:latin typeface="Calibri" panose="020F0502020204030204" pitchFamily="34" charset="0"/>
                  <a:ea typeface="Open Sans" pitchFamily="34" charset="0"/>
                  <a:cs typeface="Open Sans" pitchFamily="34" charset="0"/>
                </a:rPr>
                <a:t>Ipsum</a:t>
              </a:r>
              <a:endParaRPr lang="es-PE" b="1" dirty="0">
                <a:solidFill>
                  <a:schemeClr val="bg1"/>
                </a:solidFill>
                <a:latin typeface="Calibri" panose="020F0502020204030204" pitchFamily="34" charset="0"/>
                <a:ea typeface="Open Sans" pitchFamily="34" charset="0"/>
                <a:cs typeface="Open Sans" pitchFamily="34" charset="0"/>
              </a:endParaRPr>
            </a:p>
          </p:txBody>
        </p:sp>
      </p:grpSp>
      <p:pic>
        <p:nvPicPr>
          <p:cNvPr id="74" name="Picture Placeholder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4194" y="2656533"/>
            <a:ext cx="1097280" cy="1097280"/>
          </a:xfrm>
          <a:prstGeom prst="ellipse">
            <a:avLst/>
          </a:prstGeom>
          <a:ln w="19050">
            <a:solidFill>
              <a:srgbClr val="ED7D3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75" name="Group 74"/>
          <p:cNvGrpSpPr/>
          <p:nvPr/>
        </p:nvGrpSpPr>
        <p:grpSpPr>
          <a:xfrm>
            <a:off x="8659975" y="2637445"/>
            <a:ext cx="3566160" cy="1091884"/>
            <a:chOff x="6928197" y="1670190"/>
            <a:chExt cx="3566160" cy="1091884"/>
          </a:xfrm>
        </p:grpSpPr>
        <p:sp>
          <p:nvSpPr>
            <p:cNvPr id="76" name="Text Placeholder 17"/>
            <p:cNvSpPr txBox="1">
              <a:spLocks/>
            </p:cNvSpPr>
            <p:nvPr/>
          </p:nvSpPr>
          <p:spPr>
            <a:xfrm>
              <a:off x="6928197" y="1996102"/>
              <a:ext cx="3566160" cy="765972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Lorem</a:t>
              </a:r>
              <a:r>
                <a:rPr lang="es-PE" sz="1400" dirty="0" smtClean="0">
                  <a:solidFill>
                    <a:schemeClr val="bg1">
                      <a:lumMod val="7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ipsum</a:t>
              </a:r>
              <a:r>
                <a:rPr lang="es-PE" sz="1400" dirty="0" smtClean="0">
                  <a:solidFill>
                    <a:schemeClr val="bg1">
                      <a:lumMod val="75000"/>
                    </a:schemeClr>
                  </a:solidFill>
                </a:rPr>
                <a:t> dolor </a:t>
              </a: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sit</a:t>
              </a:r>
              <a:r>
                <a:rPr lang="es-PE" sz="1400" dirty="0" smtClean="0">
                  <a:solidFill>
                    <a:schemeClr val="bg1">
                      <a:lumMod val="7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amet</a:t>
              </a:r>
              <a:r>
                <a:rPr lang="es-PE" sz="1400" dirty="0" smtClean="0">
                  <a:solidFill>
                    <a:schemeClr val="bg1">
                      <a:lumMod val="75000"/>
                    </a:schemeClr>
                  </a:solidFill>
                </a:rPr>
                <a:t>, </a:t>
              </a: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consectetur</a:t>
              </a:r>
              <a:r>
                <a:rPr lang="es-PE" sz="1400" dirty="0" smtClean="0">
                  <a:solidFill>
                    <a:schemeClr val="bg1">
                      <a:lumMod val="7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adipiscing</a:t>
              </a:r>
              <a:r>
                <a:rPr lang="es-PE" sz="1400" dirty="0" smtClean="0">
                  <a:solidFill>
                    <a:schemeClr val="bg1">
                      <a:lumMod val="7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elit</a:t>
              </a:r>
              <a:r>
                <a:rPr lang="es-PE" sz="1400" dirty="0" smtClean="0">
                  <a:solidFill>
                    <a:schemeClr val="bg1">
                      <a:lumMod val="75000"/>
                    </a:schemeClr>
                  </a:solidFill>
                </a:rPr>
                <a:t>, sed do </a:t>
              </a: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eiusmod</a:t>
              </a:r>
              <a:r>
                <a:rPr lang="es-PE" sz="1400" dirty="0" smtClean="0">
                  <a:solidFill>
                    <a:schemeClr val="bg1">
                      <a:lumMod val="7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tempor</a:t>
              </a:r>
              <a:r>
                <a:rPr lang="es-PE" sz="1400" dirty="0" smtClean="0">
                  <a:solidFill>
                    <a:schemeClr val="bg1">
                      <a:lumMod val="7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incididunt</a:t>
              </a:r>
              <a:r>
                <a:rPr lang="es-PE" sz="1400" dirty="0" smtClean="0">
                  <a:solidFill>
                    <a:schemeClr val="bg1">
                      <a:lumMod val="75000"/>
                    </a:schemeClr>
                  </a:solidFill>
                </a:rPr>
                <a:t> ut labore et </a:t>
              </a: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dolore</a:t>
              </a:r>
              <a:endParaRPr lang="es-PE" sz="1400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77" name="Rectangle 76"/>
            <p:cNvSpPr/>
            <p:nvPr/>
          </p:nvSpPr>
          <p:spPr>
            <a:xfrm>
              <a:off x="7008378" y="1670190"/>
              <a:ext cx="1426481" cy="365760"/>
            </a:xfrm>
            <a:prstGeom prst="rect">
              <a:avLst/>
            </a:prstGeom>
            <a:solidFill>
              <a:srgbClr val="ED7D31"/>
            </a:solidFill>
          </p:spPr>
          <p:txBody>
            <a:bodyPr wrap="none">
              <a:spAutoFit/>
            </a:bodyPr>
            <a:lstStyle/>
            <a:p>
              <a:pPr defTabSz="1450940"/>
              <a:r>
                <a:rPr lang="es-PE" b="1" dirty="0" err="1" smtClean="0">
                  <a:solidFill>
                    <a:schemeClr val="bg1"/>
                  </a:solidFill>
                  <a:latin typeface="Calibri" panose="020F0502020204030204" pitchFamily="34" charset="0"/>
                  <a:ea typeface="Open Sans" pitchFamily="34" charset="0"/>
                  <a:cs typeface="Open Sans" pitchFamily="34" charset="0"/>
                </a:rPr>
                <a:t>Lorem</a:t>
              </a:r>
              <a:r>
                <a:rPr lang="es-PE" b="1" dirty="0" smtClean="0">
                  <a:solidFill>
                    <a:schemeClr val="bg1"/>
                  </a:solidFill>
                  <a:latin typeface="Calibri" panose="020F0502020204030204" pitchFamily="34" charset="0"/>
                  <a:ea typeface="Open Sans" pitchFamily="34" charset="0"/>
                  <a:cs typeface="Open Sans" pitchFamily="34" charset="0"/>
                </a:rPr>
                <a:t> </a:t>
              </a:r>
              <a:r>
                <a:rPr lang="es-PE" b="1" dirty="0" err="1" smtClean="0">
                  <a:solidFill>
                    <a:schemeClr val="bg1"/>
                  </a:solidFill>
                  <a:latin typeface="Calibri" panose="020F0502020204030204" pitchFamily="34" charset="0"/>
                  <a:ea typeface="Open Sans" pitchFamily="34" charset="0"/>
                  <a:cs typeface="Open Sans" pitchFamily="34" charset="0"/>
                </a:rPr>
                <a:t>Ipsum</a:t>
              </a:r>
              <a:endParaRPr lang="es-PE" b="1" dirty="0">
                <a:solidFill>
                  <a:schemeClr val="bg1"/>
                </a:solidFill>
                <a:latin typeface="Calibri" panose="020F0502020204030204" pitchFamily="34" charset="0"/>
                <a:ea typeface="Open Sans" pitchFamily="34" charset="0"/>
                <a:cs typeface="Open Sans" pitchFamily="34" charset="0"/>
              </a:endParaRPr>
            </a:p>
          </p:txBody>
        </p:sp>
      </p:grpSp>
      <p:pic>
        <p:nvPicPr>
          <p:cNvPr id="78" name="Picture Placeholder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4194" y="3984613"/>
            <a:ext cx="1097280" cy="1097280"/>
          </a:xfrm>
          <a:prstGeom prst="ellipse">
            <a:avLst/>
          </a:prstGeom>
          <a:ln w="19050">
            <a:solidFill>
              <a:srgbClr val="A5A5A5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79" name="Group 78"/>
          <p:cNvGrpSpPr/>
          <p:nvPr/>
        </p:nvGrpSpPr>
        <p:grpSpPr>
          <a:xfrm>
            <a:off x="8659975" y="3965525"/>
            <a:ext cx="3566160" cy="1091884"/>
            <a:chOff x="6928197" y="1670190"/>
            <a:chExt cx="3566160" cy="1091884"/>
          </a:xfrm>
        </p:grpSpPr>
        <p:sp>
          <p:nvSpPr>
            <p:cNvPr id="80" name="Text Placeholder 17"/>
            <p:cNvSpPr txBox="1">
              <a:spLocks/>
            </p:cNvSpPr>
            <p:nvPr/>
          </p:nvSpPr>
          <p:spPr>
            <a:xfrm>
              <a:off x="6928197" y="1996102"/>
              <a:ext cx="3566160" cy="765972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Lorem</a:t>
              </a:r>
              <a:r>
                <a:rPr lang="es-PE" sz="1400" dirty="0" smtClean="0">
                  <a:solidFill>
                    <a:schemeClr val="bg1">
                      <a:lumMod val="7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ipsum</a:t>
              </a:r>
              <a:r>
                <a:rPr lang="es-PE" sz="1400" dirty="0" smtClean="0">
                  <a:solidFill>
                    <a:schemeClr val="bg1">
                      <a:lumMod val="75000"/>
                    </a:schemeClr>
                  </a:solidFill>
                </a:rPr>
                <a:t> dolor </a:t>
              </a: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sit</a:t>
              </a:r>
              <a:r>
                <a:rPr lang="es-PE" sz="1400" dirty="0" smtClean="0">
                  <a:solidFill>
                    <a:schemeClr val="bg1">
                      <a:lumMod val="7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amet</a:t>
              </a:r>
              <a:r>
                <a:rPr lang="es-PE" sz="1400" dirty="0" smtClean="0">
                  <a:solidFill>
                    <a:schemeClr val="bg1">
                      <a:lumMod val="75000"/>
                    </a:schemeClr>
                  </a:solidFill>
                </a:rPr>
                <a:t>, </a:t>
              </a: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consectetur</a:t>
              </a:r>
              <a:r>
                <a:rPr lang="es-PE" sz="1400" dirty="0" smtClean="0">
                  <a:solidFill>
                    <a:schemeClr val="bg1">
                      <a:lumMod val="7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adipiscing</a:t>
              </a:r>
              <a:r>
                <a:rPr lang="es-PE" sz="1400" dirty="0" smtClean="0">
                  <a:solidFill>
                    <a:schemeClr val="bg1">
                      <a:lumMod val="7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elit</a:t>
              </a:r>
              <a:r>
                <a:rPr lang="es-PE" sz="1400" dirty="0" smtClean="0">
                  <a:solidFill>
                    <a:schemeClr val="bg1">
                      <a:lumMod val="75000"/>
                    </a:schemeClr>
                  </a:solidFill>
                </a:rPr>
                <a:t>, sed do </a:t>
              </a: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eiusmod</a:t>
              </a:r>
              <a:r>
                <a:rPr lang="es-PE" sz="1400" dirty="0" smtClean="0">
                  <a:solidFill>
                    <a:schemeClr val="bg1">
                      <a:lumMod val="7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tempor</a:t>
              </a:r>
              <a:r>
                <a:rPr lang="es-PE" sz="1400" dirty="0" smtClean="0">
                  <a:solidFill>
                    <a:schemeClr val="bg1">
                      <a:lumMod val="7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incididunt</a:t>
              </a:r>
              <a:r>
                <a:rPr lang="es-PE" sz="1400" dirty="0" smtClean="0">
                  <a:solidFill>
                    <a:schemeClr val="bg1">
                      <a:lumMod val="75000"/>
                    </a:schemeClr>
                  </a:solidFill>
                </a:rPr>
                <a:t> ut labore et </a:t>
              </a: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dolore</a:t>
              </a:r>
              <a:endParaRPr lang="es-PE" sz="1400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81" name="Rectangle 80"/>
            <p:cNvSpPr/>
            <p:nvPr/>
          </p:nvSpPr>
          <p:spPr>
            <a:xfrm>
              <a:off x="7008378" y="1670190"/>
              <a:ext cx="1426481" cy="365760"/>
            </a:xfrm>
            <a:prstGeom prst="rect">
              <a:avLst/>
            </a:prstGeom>
            <a:solidFill>
              <a:srgbClr val="A5A5A5"/>
            </a:solidFill>
          </p:spPr>
          <p:txBody>
            <a:bodyPr wrap="none">
              <a:spAutoFit/>
            </a:bodyPr>
            <a:lstStyle/>
            <a:p>
              <a:pPr defTabSz="1450940"/>
              <a:r>
                <a:rPr lang="es-PE" b="1" dirty="0" err="1" smtClean="0">
                  <a:solidFill>
                    <a:schemeClr val="bg1"/>
                  </a:solidFill>
                  <a:latin typeface="Calibri" panose="020F0502020204030204" pitchFamily="34" charset="0"/>
                  <a:ea typeface="Open Sans" pitchFamily="34" charset="0"/>
                  <a:cs typeface="Open Sans" pitchFamily="34" charset="0"/>
                </a:rPr>
                <a:t>Lorem</a:t>
              </a:r>
              <a:r>
                <a:rPr lang="es-PE" b="1" dirty="0" smtClean="0">
                  <a:solidFill>
                    <a:schemeClr val="bg1"/>
                  </a:solidFill>
                  <a:latin typeface="Calibri" panose="020F0502020204030204" pitchFamily="34" charset="0"/>
                  <a:ea typeface="Open Sans" pitchFamily="34" charset="0"/>
                  <a:cs typeface="Open Sans" pitchFamily="34" charset="0"/>
                </a:rPr>
                <a:t> </a:t>
              </a:r>
              <a:r>
                <a:rPr lang="es-PE" b="1" dirty="0" err="1" smtClean="0">
                  <a:solidFill>
                    <a:schemeClr val="bg1"/>
                  </a:solidFill>
                  <a:latin typeface="Calibri" panose="020F0502020204030204" pitchFamily="34" charset="0"/>
                  <a:ea typeface="Open Sans" pitchFamily="34" charset="0"/>
                  <a:cs typeface="Open Sans" pitchFamily="34" charset="0"/>
                </a:rPr>
                <a:t>Ipsum</a:t>
              </a:r>
              <a:endParaRPr lang="es-PE" b="1" dirty="0">
                <a:solidFill>
                  <a:schemeClr val="bg1"/>
                </a:solidFill>
                <a:latin typeface="Calibri" panose="020F0502020204030204" pitchFamily="34" charset="0"/>
                <a:ea typeface="Open Sans" pitchFamily="34" charset="0"/>
                <a:cs typeface="Open Sans" pitchFamily="34" charset="0"/>
              </a:endParaRPr>
            </a:p>
          </p:txBody>
        </p:sp>
      </p:grpSp>
      <p:pic>
        <p:nvPicPr>
          <p:cNvPr id="82" name="Picture Placeholder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4194" y="5273834"/>
            <a:ext cx="1097280" cy="1097280"/>
          </a:xfrm>
          <a:prstGeom prst="ellipse">
            <a:avLst/>
          </a:prstGeom>
          <a:ln w="19050">
            <a:solidFill>
              <a:srgbClr val="FFC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83" name="Group 82"/>
          <p:cNvGrpSpPr/>
          <p:nvPr/>
        </p:nvGrpSpPr>
        <p:grpSpPr>
          <a:xfrm>
            <a:off x="8659975" y="5254746"/>
            <a:ext cx="3566160" cy="1091884"/>
            <a:chOff x="6928197" y="1670190"/>
            <a:chExt cx="3566160" cy="1091884"/>
          </a:xfrm>
        </p:grpSpPr>
        <p:sp>
          <p:nvSpPr>
            <p:cNvPr id="84" name="Text Placeholder 17"/>
            <p:cNvSpPr txBox="1">
              <a:spLocks/>
            </p:cNvSpPr>
            <p:nvPr/>
          </p:nvSpPr>
          <p:spPr>
            <a:xfrm>
              <a:off x="6928197" y="1996102"/>
              <a:ext cx="3566160" cy="765972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Lorem</a:t>
              </a:r>
              <a:r>
                <a:rPr lang="es-PE" sz="1400" dirty="0" smtClean="0">
                  <a:solidFill>
                    <a:schemeClr val="bg1">
                      <a:lumMod val="7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ipsum</a:t>
              </a:r>
              <a:r>
                <a:rPr lang="es-PE" sz="1400" dirty="0" smtClean="0">
                  <a:solidFill>
                    <a:schemeClr val="bg1">
                      <a:lumMod val="75000"/>
                    </a:schemeClr>
                  </a:solidFill>
                </a:rPr>
                <a:t> dolor </a:t>
              </a: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sit</a:t>
              </a:r>
              <a:r>
                <a:rPr lang="es-PE" sz="1400" dirty="0" smtClean="0">
                  <a:solidFill>
                    <a:schemeClr val="bg1">
                      <a:lumMod val="7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amet</a:t>
              </a:r>
              <a:r>
                <a:rPr lang="es-PE" sz="1400" dirty="0" smtClean="0">
                  <a:solidFill>
                    <a:schemeClr val="bg1">
                      <a:lumMod val="75000"/>
                    </a:schemeClr>
                  </a:solidFill>
                </a:rPr>
                <a:t>, </a:t>
              </a: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consectetur</a:t>
              </a:r>
              <a:r>
                <a:rPr lang="es-PE" sz="1400" dirty="0" smtClean="0">
                  <a:solidFill>
                    <a:schemeClr val="bg1">
                      <a:lumMod val="7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adipiscing</a:t>
              </a:r>
              <a:r>
                <a:rPr lang="es-PE" sz="1400" dirty="0" smtClean="0">
                  <a:solidFill>
                    <a:schemeClr val="bg1">
                      <a:lumMod val="7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elit</a:t>
              </a:r>
              <a:r>
                <a:rPr lang="es-PE" sz="1400" dirty="0" smtClean="0">
                  <a:solidFill>
                    <a:schemeClr val="bg1">
                      <a:lumMod val="75000"/>
                    </a:schemeClr>
                  </a:solidFill>
                </a:rPr>
                <a:t>, sed do </a:t>
              </a: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eiusmod</a:t>
              </a:r>
              <a:r>
                <a:rPr lang="es-PE" sz="1400" dirty="0" smtClean="0">
                  <a:solidFill>
                    <a:schemeClr val="bg1">
                      <a:lumMod val="7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tempor</a:t>
              </a:r>
              <a:r>
                <a:rPr lang="es-PE" sz="1400" dirty="0" smtClean="0">
                  <a:solidFill>
                    <a:schemeClr val="bg1">
                      <a:lumMod val="7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incididunt</a:t>
              </a:r>
              <a:r>
                <a:rPr lang="es-PE" sz="1400" dirty="0" smtClean="0">
                  <a:solidFill>
                    <a:schemeClr val="bg1">
                      <a:lumMod val="75000"/>
                    </a:schemeClr>
                  </a:solidFill>
                </a:rPr>
                <a:t> ut labore et </a:t>
              </a: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dolore</a:t>
              </a:r>
              <a:endParaRPr lang="es-PE" sz="1400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85" name="Rectangle 84"/>
            <p:cNvSpPr/>
            <p:nvPr/>
          </p:nvSpPr>
          <p:spPr>
            <a:xfrm>
              <a:off x="7008378" y="1670190"/>
              <a:ext cx="1426481" cy="365760"/>
            </a:xfrm>
            <a:prstGeom prst="rect">
              <a:avLst/>
            </a:prstGeom>
            <a:solidFill>
              <a:srgbClr val="FFC000"/>
            </a:solidFill>
          </p:spPr>
          <p:txBody>
            <a:bodyPr wrap="none">
              <a:spAutoFit/>
            </a:bodyPr>
            <a:lstStyle/>
            <a:p>
              <a:pPr defTabSz="1450940"/>
              <a:r>
                <a:rPr lang="es-PE" b="1" dirty="0" err="1" smtClean="0">
                  <a:solidFill>
                    <a:schemeClr val="bg1"/>
                  </a:solidFill>
                  <a:latin typeface="Calibri" panose="020F0502020204030204" pitchFamily="34" charset="0"/>
                  <a:ea typeface="Open Sans" pitchFamily="34" charset="0"/>
                  <a:cs typeface="Open Sans" pitchFamily="34" charset="0"/>
                </a:rPr>
                <a:t>Lorem</a:t>
              </a:r>
              <a:r>
                <a:rPr lang="es-PE" b="1" dirty="0" smtClean="0">
                  <a:solidFill>
                    <a:schemeClr val="bg1"/>
                  </a:solidFill>
                  <a:latin typeface="Calibri" panose="020F0502020204030204" pitchFamily="34" charset="0"/>
                  <a:ea typeface="Open Sans" pitchFamily="34" charset="0"/>
                  <a:cs typeface="Open Sans" pitchFamily="34" charset="0"/>
                </a:rPr>
                <a:t> </a:t>
              </a:r>
              <a:r>
                <a:rPr lang="es-PE" b="1" dirty="0" err="1" smtClean="0">
                  <a:solidFill>
                    <a:schemeClr val="bg1"/>
                  </a:solidFill>
                  <a:latin typeface="Calibri" panose="020F0502020204030204" pitchFamily="34" charset="0"/>
                  <a:ea typeface="Open Sans" pitchFamily="34" charset="0"/>
                  <a:cs typeface="Open Sans" pitchFamily="34" charset="0"/>
                </a:rPr>
                <a:t>Ipsum</a:t>
              </a:r>
              <a:endParaRPr lang="es-PE" b="1" dirty="0">
                <a:solidFill>
                  <a:schemeClr val="bg1"/>
                </a:solidFill>
                <a:latin typeface="Calibri" panose="020F0502020204030204" pitchFamily="34" charset="0"/>
                <a:ea typeface="Open Sans" pitchFamily="34" charset="0"/>
                <a:cs typeface="Open Sans" pitchFamily="34" charset="0"/>
              </a:endParaRPr>
            </a:p>
          </p:txBody>
        </p:sp>
      </p:grpSp>
      <p:sp>
        <p:nvSpPr>
          <p:cNvPr id="8" name="Freeform 7"/>
          <p:cNvSpPr>
            <a:spLocks/>
          </p:cNvSpPr>
          <p:nvPr/>
        </p:nvSpPr>
        <p:spPr bwMode="auto">
          <a:xfrm>
            <a:off x="1058664" y="5753035"/>
            <a:ext cx="982832" cy="410992"/>
          </a:xfrm>
          <a:custGeom>
            <a:avLst/>
            <a:gdLst>
              <a:gd name="T0" fmla="*/ 262 w 262"/>
              <a:gd name="T1" fmla="*/ 0 h 125"/>
              <a:gd name="T2" fmla="*/ 131 w 262"/>
              <a:gd name="T3" fmla="*/ 125 h 125"/>
              <a:gd name="T4" fmla="*/ 0 w 262"/>
              <a:gd name="T5" fmla="*/ 0 h 125"/>
              <a:gd name="T6" fmla="*/ 262 w 262"/>
              <a:gd name="T7" fmla="*/ 0 h 1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62" h="125">
                <a:moveTo>
                  <a:pt x="262" y="0"/>
                </a:moveTo>
                <a:cubicBezTo>
                  <a:pt x="258" y="69"/>
                  <a:pt x="201" y="125"/>
                  <a:pt x="131" y="125"/>
                </a:cubicBezTo>
                <a:cubicBezTo>
                  <a:pt x="61" y="125"/>
                  <a:pt x="4" y="69"/>
                  <a:pt x="0" y="0"/>
                </a:cubicBezTo>
                <a:lnTo>
                  <a:pt x="262" y="0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PE" sz="2400" dirty="0">
              <a:solidFill>
                <a:schemeClr val="bg1"/>
              </a:solidFill>
            </a:endParaRPr>
          </a:p>
        </p:txBody>
      </p:sp>
      <p:sp>
        <p:nvSpPr>
          <p:cNvPr id="13" name="Freeform 12"/>
          <p:cNvSpPr>
            <a:spLocks/>
          </p:cNvSpPr>
          <p:nvPr/>
        </p:nvSpPr>
        <p:spPr bwMode="auto">
          <a:xfrm>
            <a:off x="2684116" y="5753035"/>
            <a:ext cx="982832" cy="410992"/>
          </a:xfrm>
          <a:custGeom>
            <a:avLst/>
            <a:gdLst>
              <a:gd name="T0" fmla="*/ 262 w 262"/>
              <a:gd name="T1" fmla="*/ 0 h 125"/>
              <a:gd name="T2" fmla="*/ 131 w 262"/>
              <a:gd name="T3" fmla="*/ 125 h 125"/>
              <a:gd name="T4" fmla="*/ 0 w 262"/>
              <a:gd name="T5" fmla="*/ 0 h 125"/>
              <a:gd name="T6" fmla="*/ 262 w 262"/>
              <a:gd name="T7" fmla="*/ 0 h 1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62" h="125">
                <a:moveTo>
                  <a:pt x="262" y="0"/>
                </a:moveTo>
                <a:cubicBezTo>
                  <a:pt x="258" y="69"/>
                  <a:pt x="201" y="125"/>
                  <a:pt x="131" y="125"/>
                </a:cubicBezTo>
                <a:cubicBezTo>
                  <a:pt x="61" y="125"/>
                  <a:pt x="4" y="69"/>
                  <a:pt x="0" y="0"/>
                </a:cubicBezTo>
                <a:lnTo>
                  <a:pt x="262" y="0"/>
                </a:lnTo>
                <a:close/>
              </a:path>
            </a:pathLst>
          </a:custGeom>
          <a:solidFill>
            <a:srgbClr val="ED7D3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PE" sz="2400" dirty="0">
              <a:solidFill>
                <a:schemeClr val="bg1"/>
              </a:solidFill>
            </a:endParaRPr>
          </a:p>
        </p:txBody>
      </p:sp>
      <p:sp>
        <p:nvSpPr>
          <p:cNvPr id="16" name="Freeform 15"/>
          <p:cNvSpPr>
            <a:spLocks/>
          </p:cNvSpPr>
          <p:nvPr/>
        </p:nvSpPr>
        <p:spPr bwMode="auto">
          <a:xfrm>
            <a:off x="4282196" y="5753035"/>
            <a:ext cx="982832" cy="410992"/>
          </a:xfrm>
          <a:custGeom>
            <a:avLst/>
            <a:gdLst>
              <a:gd name="T0" fmla="*/ 262 w 262"/>
              <a:gd name="T1" fmla="*/ 0 h 125"/>
              <a:gd name="T2" fmla="*/ 131 w 262"/>
              <a:gd name="T3" fmla="*/ 125 h 125"/>
              <a:gd name="T4" fmla="*/ 0 w 262"/>
              <a:gd name="T5" fmla="*/ 0 h 125"/>
              <a:gd name="T6" fmla="*/ 262 w 262"/>
              <a:gd name="T7" fmla="*/ 0 h 1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62" h="125">
                <a:moveTo>
                  <a:pt x="262" y="0"/>
                </a:moveTo>
                <a:cubicBezTo>
                  <a:pt x="258" y="69"/>
                  <a:pt x="201" y="125"/>
                  <a:pt x="131" y="125"/>
                </a:cubicBezTo>
                <a:cubicBezTo>
                  <a:pt x="61" y="125"/>
                  <a:pt x="4" y="69"/>
                  <a:pt x="0" y="0"/>
                </a:cubicBezTo>
                <a:lnTo>
                  <a:pt x="262" y="0"/>
                </a:lnTo>
                <a:close/>
              </a:path>
            </a:pathLst>
          </a:custGeom>
          <a:solidFill>
            <a:srgbClr val="A5A5A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PE" sz="2400" dirty="0">
              <a:solidFill>
                <a:schemeClr val="bg1"/>
              </a:solidFill>
            </a:endParaRPr>
          </a:p>
        </p:txBody>
      </p:sp>
      <p:sp>
        <p:nvSpPr>
          <p:cNvPr id="19" name="Freeform 18"/>
          <p:cNvSpPr>
            <a:spLocks/>
          </p:cNvSpPr>
          <p:nvPr/>
        </p:nvSpPr>
        <p:spPr bwMode="auto">
          <a:xfrm>
            <a:off x="5907648" y="5753035"/>
            <a:ext cx="982832" cy="410992"/>
          </a:xfrm>
          <a:custGeom>
            <a:avLst/>
            <a:gdLst>
              <a:gd name="T0" fmla="*/ 262 w 262"/>
              <a:gd name="T1" fmla="*/ 0 h 125"/>
              <a:gd name="T2" fmla="*/ 131 w 262"/>
              <a:gd name="T3" fmla="*/ 125 h 125"/>
              <a:gd name="T4" fmla="*/ 0 w 262"/>
              <a:gd name="T5" fmla="*/ 0 h 125"/>
              <a:gd name="T6" fmla="*/ 262 w 262"/>
              <a:gd name="T7" fmla="*/ 0 h 1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62" h="125">
                <a:moveTo>
                  <a:pt x="262" y="0"/>
                </a:moveTo>
                <a:cubicBezTo>
                  <a:pt x="258" y="69"/>
                  <a:pt x="201" y="125"/>
                  <a:pt x="131" y="125"/>
                </a:cubicBezTo>
                <a:cubicBezTo>
                  <a:pt x="61" y="125"/>
                  <a:pt x="4" y="69"/>
                  <a:pt x="0" y="0"/>
                </a:cubicBezTo>
                <a:lnTo>
                  <a:pt x="262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PE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60119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250"/>
                            </p:stCondLst>
                            <p:childTnLst>
                              <p:par>
                                <p:cTn id="2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750"/>
                            </p:stCondLst>
                            <p:childTnLst>
                              <p:par>
                                <p:cTn id="3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250"/>
                            </p:stCondLst>
                            <p:childTnLst>
                              <p:par>
                                <p:cTn id="3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750"/>
                            </p:stCondLst>
                            <p:childTnLst>
                              <p:par>
                                <p:cTn id="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750"/>
                            </p:stCondLst>
                            <p:childTnLst>
                              <p:par>
                                <p:cTn id="4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7000"/>
                            </p:stCondLst>
                            <p:childTnLst>
                              <p:par>
                                <p:cTn id="6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7500"/>
                            </p:stCondLst>
                            <p:childTnLst>
                              <p:par>
                                <p:cTn id="6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8500"/>
                            </p:stCondLst>
                            <p:childTnLst>
                              <p:par>
                                <p:cTn id="7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8750"/>
                            </p:stCondLst>
                            <p:childTnLst>
                              <p:par>
                                <p:cTn id="7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9250"/>
                            </p:stCondLst>
                            <p:childTnLst>
                              <p:par>
                                <p:cTn id="8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9750"/>
                            </p:stCondLst>
                            <p:childTnLst>
                              <p:par>
                                <p:cTn id="8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0250"/>
                            </p:stCondLst>
                            <p:childTnLst>
                              <p:par>
                                <p:cTn id="9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1250"/>
                            </p:stCondLst>
                            <p:childTnLst>
                              <p:par>
                                <p:cTn id="9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1500"/>
                            </p:stCondLst>
                            <p:childTnLst>
                              <p:par>
                                <p:cTn id="10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2000"/>
                            </p:stCondLst>
                            <p:childTnLst>
                              <p:par>
                                <p:cTn id="10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12500"/>
                            </p:stCondLst>
                            <p:childTnLst>
                              <p:par>
                                <p:cTn id="1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13000"/>
                            </p:stCondLst>
                            <p:childTnLst>
                              <p:par>
                                <p:cTn id="1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18" grpId="0" animBg="1"/>
      <p:bldP spid="20" grpId="0" animBg="1"/>
      <p:bldP spid="30" grpId="0"/>
      <p:bldP spid="15" grpId="0" animBg="1"/>
      <p:bldP spid="17" grpId="0" animBg="1"/>
      <p:bldP spid="31" grpId="0"/>
      <p:bldP spid="12" grpId="0" animBg="1"/>
      <p:bldP spid="14" grpId="0" animBg="1"/>
      <p:bldP spid="32" grpId="0"/>
      <p:bldP spid="7" grpId="0" animBg="1"/>
      <p:bldP spid="9" grpId="0" animBg="1"/>
      <p:bldP spid="33" grpId="0"/>
      <p:bldP spid="8" grpId="0" animBg="1"/>
      <p:bldP spid="13" grpId="0" animBg="1"/>
      <p:bldP spid="16" grpId="0" animBg="1"/>
      <p:bldP spid="19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2">
            <a:lum/>
          </a:blip>
          <a:srcRect/>
          <a:stretch>
            <a:fillRect t="-16000" b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 79"/>
          <p:cNvSpPr/>
          <p:nvPr/>
        </p:nvSpPr>
        <p:spPr bwMode="auto">
          <a:xfrm>
            <a:off x="5566" y="950557"/>
            <a:ext cx="12207240" cy="5569381"/>
          </a:xfrm>
          <a:prstGeom prst="rect">
            <a:avLst/>
          </a:prstGeom>
          <a:solidFill>
            <a:schemeClr val="tx1">
              <a:alpha val="75000"/>
            </a:schemeClr>
          </a:solidFill>
          <a:ln w="6350">
            <a:noFill/>
            <a:round/>
            <a:headEnd/>
            <a:tailEnd/>
          </a:ln>
        </p:spPr>
        <p:txBody>
          <a:bodyPr vert="horz" wrap="none" lIns="121920" tIns="60960" rIns="121920" bIns="60960" numCol="1" rtlCol="0" anchor="ctr" anchorCtr="1" compatLnSpc="1">
            <a:prstTxWarp prst="textNoShape">
              <a:avLst/>
            </a:prstTxWarp>
          </a:bodyPr>
          <a:lstStyle/>
          <a:p>
            <a:pPr algn="ctr"/>
            <a:endParaRPr lang="es-PE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8350448" y="4940605"/>
            <a:ext cx="1630988" cy="547691"/>
            <a:chOff x="8350448" y="4763181"/>
            <a:chExt cx="1630988" cy="547691"/>
          </a:xfrm>
        </p:grpSpPr>
        <p:sp>
          <p:nvSpPr>
            <p:cNvPr id="46" name="Shape 1993"/>
            <p:cNvSpPr/>
            <p:nvPr/>
          </p:nvSpPr>
          <p:spPr>
            <a:xfrm>
              <a:off x="8350448" y="4763181"/>
              <a:ext cx="1630988" cy="5476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3307" y="21600"/>
                  </a:lnTo>
                  <a:lnTo>
                    <a:pt x="18400" y="21441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F5698"/>
            </a:solidFill>
            <a:ln w="12700">
              <a:miter lim="400000"/>
            </a:ln>
          </p:spPr>
          <p:txBody>
            <a:bodyPr lIns="162559" tIns="162559" rIns="162559" bIns="162559" anchor="ctr"/>
            <a:lstStyle/>
            <a:p>
              <a:pPr defTabSz="609524">
                <a:defRPr sz="4800">
                  <a:solidFill>
                    <a:srgbClr val="F4F4F4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lang="es-PE" sz="6400" dirty="0"/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8599608" y="4965823"/>
              <a:ext cx="1197427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PE" sz="1600" b="1" dirty="0" err="1" smtClean="0">
                  <a:solidFill>
                    <a:schemeClr val="bg1"/>
                  </a:solidFill>
                  <a:latin typeface="+mj-lt"/>
                  <a:ea typeface="Roboto Light" panose="02000000000000000000" pitchFamily="2" charset="0"/>
                </a:rPr>
                <a:t>Title</a:t>
              </a:r>
              <a:endParaRPr lang="es-PE" sz="1600" b="1" dirty="0">
                <a:solidFill>
                  <a:schemeClr val="bg1"/>
                </a:solidFill>
                <a:latin typeface="+mj-lt"/>
                <a:ea typeface="Roboto Light" panose="02000000000000000000" pitchFamily="2" charset="0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8599608" y="5644238"/>
            <a:ext cx="1197427" cy="591988"/>
            <a:chOff x="8599608" y="5371278"/>
            <a:chExt cx="1197427" cy="591988"/>
          </a:xfrm>
        </p:grpSpPr>
        <p:sp>
          <p:nvSpPr>
            <p:cNvPr id="43" name="Shape 1990"/>
            <p:cNvSpPr/>
            <p:nvPr/>
          </p:nvSpPr>
          <p:spPr>
            <a:xfrm>
              <a:off x="8624291" y="5371278"/>
              <a:ext cx="1079272" cy="5919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5400" y="21453"/>
                  </a:lnTo>
                  <a:lnTo>
                    <a:pt x="16442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48235"/>
            </a:solidFill>
            <a:ln w="12700">
              <a:miter lim="400000"/>
            </a:ln>
          </p:spPr>
          <p:txBody>
            <a:bodyPr lIns="162559" tIns="162559" rIns="162559" bIns="162559" anchor="ctr"/>
            <a:lstStyle/>
            <a:p>
              <a:pPr defTabSz="609524">
                <a:defRPr sz="4800">
                  <a:solidFill>
                    <a:srgbClr val="F4F4F4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lang="es-PE" sz="6400" dirty="0"/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8599608" y="5565661"/>
              <a:ext cx="1197427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PE" sz="1600" b="1" dirty="0" err="1" smtClean="0">
                  <a:solidFill>
                    <a:schemeClr val="bg1"/>
                  </a:solidFill>
                  <a:latin typeface="+mj-lt"/>
                  <a:ea typeface="Roboto Light" panose="02000000000000000000" pitchFamily="2" charset="0"/>
                </a:rPr>
                <a:t>Title</a:t>
              </a:r>
              <a:endParaRPr lang="es-PE" sz="1600" b="1" dirty="0">
                <a:solidFill>
                  <a:schemeClr val="bg1"/>
                </a:solidFill>
                <a:latin typeface="+mj-lt"/>
                <a:ea typeface="Roboto Light" panose="02000000000000000000" pitchFamily="2" charset="0"/>
              </a:endParaRPr>
            </a:p>
          </p:txBody>
        </p:sp>
      </p:grpSp>
      <p:sp>
        <p:nvSpPr>
          <p:cNvPr id="44" name="Shape 1991"/>
          <p:cNvSpPr/>
          <p:nvPr/>
        </p:nvSpPr>
        <p:spPr>
          <a:xfrm>
            <a:off x="8622735" y="5537517"/>
            <a:ext cx="1080827" cy="2053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bg1"/>
          </a:solidFill>
          <a:ln w="12700">
            <a:solidFill>
              <a:srgbClr val="548235"/>
            </a:solidFill>
            <a:miter lim="400000"/>
          </a:ln>
        </p:spPr>
        <p:txBody>
          <a:bodyPr lIns="162559" tIns="162559" rIns="162559" bIns="162559" anchor="ctr"/>
          <a:lstStyle/>
          <a:p>
            <a:pPr defTabSz="609524">
              <a:defRPr sz="4800">
                <a:solidFill>
                  <a:srgbClr val="F4F4F4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lang="es-PE" sz="6400" dirty="0"/>
          </a:p>
        </p:txBody>
      </p:sp>
      <p:sp>
        <p:nvSpPr>
          <p:cNvPr id="42" name="Shape 1989"/>
          <p:cNvSpPr/>
          <p:nvPr/>
        </p:nvSpPr>
        <p:spPr>
          <a:xfrm>
            <a:off x="8892554" y="6123465"/>
            <a:ext cx="551719" cy="2053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548235"/>
          </a:solidFill>
          <a:ln w="12700">
            <a:miter lim="400000"/>
          </a:ln>
        </p:spPr>
        <p:txBody>
          <a:bodyPr lIns="162559" tIns="162559" rIns="162559" bIns="162559" anchor="ctr"/>
          <a:lstStyle/>
          <a:p>
            <a:pPr defTabSz="609524">
              <a:defRPr sz="4800">
                <a:solidFill>
                  <a:srgbClr val="F4F4F4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lang="es-PE" sz="6400" dirty="0"/>
          </a:p>
        </p:txBody>
      </p:sp>
      <p:sp>
        <p:nvSpPr>
          <p:cNvPr id="45" name="Shape 1992"/>
          <p:cNvSpPr/>
          <p:nvPr/>
        </p:nvSpPr>
        <p:spPr>
          <a:xfrm>
            <a:off x="8598574" y="5379562"/>
            <a:ext cx="1137207" cy="2053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F5698"/>
          </a:solidFill>
          <a:ln w="12700">
            <a:miter lim="400000"/>
          </a:ln>
        </p:spPr>
        <p:txBody>
          <a:bodyPr lIns="162559" tIns="162559" rIns="162559" bIns="162559" anchor="ctr"/>
          <a:lstStyle/>
          <a:p>
            <a:pPr defTabSz="609524">
              <a:defRPr sz="4800">
                <a:solidFill>
                  <a:srgbClr val="F4F4F4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lang="es-PE" sz="6400" dirty="0"/>
          </a:p>
        </p:txBody>
      </p:sp>
      <p:sp>
        <p:nvSpPr>
          <p:cNvPr id="34" name="TextBox 33"/>
          <p:cNvSpPr txBox="1"/>
          <p:nvPr/>
        </p:nvSpPr>
        <p:spPr>
          <a:xfrm>
            <a:off x="1683105" y="2020953"/>
            <a:ext cx="429506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>
              <a:spcBef>
                <a:spcPct val="20000"/>
              </a:spcBef>
              <a:defRPr/>
            </a:pP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Lorem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ipsum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dolor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sit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amet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consectetur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adipiscing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elit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, sed do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eiusmod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tempor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incididunt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ut labore et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dolore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magna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aliqua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. Ut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enim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ad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minim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veniam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. </a:t>
            </a:r>
            <a:endParaRPr lang="es-PE" sz="14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683105" y="2954077"/>
            <a:ext cx="429506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>
              <a:spcBef>
                <a:spcPct val="20000"/>
              </a:spcBef>
              <a:defRPr/>
            </a:pP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Lorem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ipsum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dolor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sit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amet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consectetur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adipiscing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elit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, sed do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eiusmod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tempor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incididunt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ut labore et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dolore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magna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aliqua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. Ut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enim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ad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minim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veniam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. </a:t>
            </a:r>
            <a:endParaRPr lang="es-PE" sz="14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683105" y="3887200"/>
            <a:ext cx="429506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>
              <a:spcBef>
                <a:spcPct val="20000"/>
              </a:spcBef>
              <a:defRPr/>
            </a:pP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Lorem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ipsum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dolor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sit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amet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consectetur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adipiscing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elit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, sed do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eiusmod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tempor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incididunt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ut labore et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dolore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magna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aliqua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. Ut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enim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ad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minim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veniam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. </a:t>
            </a:r>
            <a:endParaRPr lang="es-PE" sz="14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1683105" y="4820322"/>
            <a:ext cx="429506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>
              <a:spcBef>
                <a:spcPct val="20000"/>
              </a:spcBef>
              <a:defRPr/>
            </a:pP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Lorem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ipsum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dolor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sit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amet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consectetur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adipiscing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elit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, sed do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eiusmod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tempor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incididunt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ut labore et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dolore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magna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aliqua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. Ut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enim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ad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minim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veniam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. </a:t>
            </a:r>
            <a:endParaRPr lang="es-PE" sz="1400" dirty="0">
              <a:solidFill>
                <a:schemeClr val="bg1">
                  <a:lumMod val="75000"/>
                </a:schemeClr>
              </a:solidFill>
            </a:endParaRPr>
          </a:p>
        </p:txBody>
      </p:sp>
      <p:grpSp>
        <p:nvGrpSpPr>
          <p:cNvPr id="81" name="Group 80"/>
          <p:cNvGrpSpPr/>
          <p:nvPr/>
        </p:nvGrpSpPr>
        <p:grpSpPr>
          <a:xfrm>
            <a:off x="127357" y="-21594"/>
            <a:ext cx="2524868" cy="613385"/>
            <a:chOff x="127357" y="-6354"/>
            <a:chExt cx="2524868" cy="613385"/>
          </a:xfrm>
        </p:grpSpPr>
        <p:sp>
          <p:nvSpPr>
            <p:cNvPr id="82" name="Round Same Side Corner Rectangle 81"/>
            <p:cNvSpPr/>
            <p:nvPr/>
          </p:nvSpPr>
          <p:spPr bwMode="auto">
            <a:xfrm rot="10800000" flipH="1">
              <a:off x="127357" y="-6354"/>
              <a:ext cx="2524868" cy="613385"/>
            </a:xfrm>
            <a:prstGeom prst="round2SameRect">
              <a:avLst>
                <a:gd name="adj1" fmla="val 35205"/>
                <a:gd name="adj2" fmla="val 0"/>
              </a:avLst>
            </a:prstGeom>
            <a:solidFill>
              <a:schemeClr val="tx1">
                <a:alpha val="50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vert="horz" wrap="none" lIns="121920" tIns="60960" rIns="121920" bIns="6096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s-PE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127357" y="54118"/>
              <a:ext cx="252486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PE" sz="2400" dirty="0" err="1" smtClean="0">
                  <a:solidFill>
                    <a:schemeClr val="bg1"/>
                  </a:solidFill>
                </a:rPr>
                <a:t>Slide</a:t>
              </a:r>
              <a:r>
                <a:rPr lang="es-PE" sz="2400" dirty="0" smtClean="0">
                  <a:solidFill>
                    <a:schemeClr val="bg1"/>
                  </a:solidFill>
                </a:rPr>
                <a:t> </a:t>
              </a:r>
              <a:r>
                <a:rPr lang="es-PE" sz="2400" dirty="0" err="1" smtClean="0">
                  <a:solidFill>
                    <a:schemeClr val="bg1"/>
                  </a:solidFill>
                </a:rPr>
                <a:t>Title</a:t>
              </a:r>
              <a:endParaRPr lang="es-PE" sz="2400" dirty="0">
                <a:solidFill>
                  <a:schemeClr val="bg1"/>
                </a:solidFill>
              </a:endParaRPr>
            </a:p>
          </p:txBody>
        </p:sp>
      </p:grpSp>
      <p:sp>
        <p:nvSpPr>
          <p:cNvPr id="84" name="Freeform 167"/>
          <p:cNvSpPr>
            <a:spLocks noEditPoints="1"/>
          </p:cNvSpPr>
          <p:nvPr/>
        </p:nvSpPr>
        <p:spPr bwMode="auto">
          <a:xfrm>
            <a:off x="1347865" y="2091127"/>
            <a:ext cx="331707" cy="334360"/>
          </a:xfrm>
          <a:custGeom>
            <a:avLst/>
            <a:gdLst/>
            <a:ahLst/>
            <a:cxnLst>
              <a:cxn ang="0">
                <a:pos x="58" y="47"/>
              </a:cxn>
              <a:cxn ang="0">
                <a:pos x="47" y="58"/>
              </a:cxn>
              <a:cxn ang="0">
                <a:pos x="11" y="58"/>
              </a:cxn>
              <a:cxn ang="0">
                <a:pos x="0" y="47"/>
              </a:cxn>
              <a:cxn ang="0">
                <a:pos x="0" y="10"/>
              </a:cxn>
              <a:cxn ang="0">
                <a:pos x="11" y="0"/>
              </a:cxn>
              <a:cxn ang="0">
                <a:pos x="47" y="0"/>
              </a:cxn>
              <a:cxn ang="0">
                <a:pos x="58" y="10"/>
              </a:cxn>
              <a:cxn ang="0">
                <a:pos x="58" y="47"/>
              </a:cxn>
              <a:cxn ang="0">
                <a:pos x="49" y="21"/>
              </a:cxn>
              <a:cxn ang="0">
                <a:pos x="49" y="17"/>
              </a:cxn>
              <a:cxn ang="0">
                <a:pos x="45" y="13"/>
              </a:cxn>
              <a:cxn ang="0">
                <a:pos x="42" y="13"/>
              </a:cxn>
              <a:cxn ang="0">
                <a:pos x="24" y="31"/>
              </a:cxn>
              <a:cxn ang="0">
                <a:pos x="16" y="23"/>
              </a:cxn>
              <a:cxn ang="0">
                <a:pos x="13" y="23"/>
              </a:cxn>
              <a:cxn ang="0">
                <a:pos x="9" y="27"/>
              </a:cxn>
              <a:cxn ang="0">
                <a:pos x="9" y="30"/>
              </a:cxn>
              <a:cxn ang="0">
                <a:pos x="22" y="44"/>
              </a:cxn>
              <a:cxn ang="0">
                <a:pos x="26" y="44"/>
              </a:cxn>
              <a:cxn ang="0">
                <a:pos x="49" y="21"/>
              </a:cxn>
            </a:cxnLst>
            <a:rect l="0" t="0" r="r" b="b"/>
            <a:pathLst>
              <a:path w="58" h="58">
                <a:moveTo>
                  <a:pt x="58" y="47"/>
                </a:moveTo>
                <a:cubicBezTo>
                  <a:pt x="58" y="53"/>
                  <a:pt x="53" y="58"/>
                  <a:pt x="47" y="58"/>
                </a:cubicBezTo>
                <a:cubicBezTo>
                  <a:pt x="11" y="58"/>
                  <a:pt x="11" y="58"/>
                  <a:pt x="11" y="58"/>
                </a:cubicBezTo>
                <a:cubicBezTo>
                  <a:pt x="5" y="58"/>
                  <a:pt x="0" y="53"/>
                  <a:pt x="0" y="47"/>
                </a:cubicBezTo>
                <a:cubicBezTo>
                  <a:pt x="0" y="10"/>
                  <a:pt x="0" y="10"/>
                  <a:pt x="0" y="10"/>
                </a:cubicBezTo>
                <a:cubicBezTo>
                  <a:pt x="0" y="4"/>
                  <a:pt x="5" y="0"/>
                  <a:pt x="11" y="0"/>
                </a:cubicBezTo>
                <a:cubicBezTo>
                  <a:pt x="47" y="0"/>
                  <a:pt x="47" y="0"/>
                  <a:pt x="47" y="0"/>
                </a:cubicBezTo>
                <a:cubicBezTo>
                  <a:pt x="53" y="0"/>
                  <a:pt x="58" y="4"/>
                  <a:pt x="58" y="10"/>
                </a:cubicBezTo>
                <a:lnTo>
                  <a:pt x="58" y="47"/>
                </a:lnTo>
                <a:close/>
                <a:moveTo>
                  <a:pt x="49" y="21"/>
                </a:moveTo>
                <a:cubicBezTo>
                  <a:pt x="50" y="20"/>
                  <a:pt x="50" y="18"/>
                  <a:pt x="49" y="17"/>
                </a:cubicBezTo>
                <a:cubicBezTo>
                  <a:pt x="45" y="13"/>
                  <a:pt x="45" y="13"/>
                  <a:pt x="45" y="13"/>
                </a:cubicBezTo>
                <a:cubicBezTo>
                  <a:pt x="44" y="12"/>
                  <a:pt x="43" y="12"/>
                  <a:pt x="42" y="13"/>
                </a:cubicBezTo>
                <a:cubicBezTo>
                  <a:pt x="24" y="31"/>
                  <a:pt x="24" y="31"/>
                  <a:pt x="24" y="31"/>
                </a:cubicBezTo>
                <a:cubicBezTo>
                  <a:pt x="16" y="23"/>
                  <a:pt x="16" y="23"/>
                  <a:pt x="16" y="23"/>
                </a:cubicBezTo>
                <a:cubicBezTo>
                  <a:pt x="15" y="22"/>
                  <a:pt x="14" y="22"/>
                  <a:pt x="13" y="23"/>
                </a:cubicBezTo>
                <a:cubicBezTo>
                  <a:pt x="9" y="27"/>
                  <a:pt x="9" y="27"/>
                  <a:pt x="9" y="27"/>
                </a:cubicBezTo>
                <a:cubicBezTo>
                  <a:pt x="8" y="28"/>
                  <a:pt x="8" y="29"/>
                  <a:pt x="9" y="30"/>
                </a:cubicBezTo>
                <a:cubicBezTo>
                  <a:pt x="22" y="44"/>
                  <a:pt x="22" y="44"/>
                  <a:pt x="22" y="44"/>
                </a:cubicBezTo>
                <a:cubicBezTo>
                  <a:pt x="23" y="45"/>
                  <a:pt x="25" y="45"/>
                  <a:pt x="26" y="44"/>
                </a:cubicBezTo>
                <a:lnTo>
                  <a:pt x="49" y="21"/>
                </a:lnTo>
                <a:close/>
              </a:path>
            </a:pathLst>
          </a:custGeom>
          <a:solidFill>
            <a:srgbClr val="ED7D31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PE" sz="2400" dirty="0"/>
          </a:p>
        </p:txBody>
      </p:sp>
      <p:sp>
        <p:nvSpPr>
          <p:cNvPr id="85" name="Freeform 167"/>
          <p:cNvSpPr>
            <a:spLocks noEditPoints="1"/>
          </p:cNvSpPr>
          <p:nvPr/>
        </p:nvSpPr>
        <p:spPr bwMode="auto">
          <a:xfrm>
            <a:off x="1347864" y="3037447"/>
            <a:ext cx="331707" cy="334360"/>
          </a:xfrm>
          <a:custGeom>
            <a:avLst/>
            <a:gdLst/>
            <a:ahLst/>
            <a:cxnLst>
              <a:cxn ang="0">
                <a:pos x="58" y="47"/>
              </a:cxn>
              <a:cxn ang="0">
                <a:pos x="47" y="58"/>
              </a:cxn>
              <a:cxn ang="0">
                <a:pos x="11" y="58"/>
              </a:cxn>
              <a:cxn ang="0">
                <a:pos x="0" y="47"/>
              </a:cxn>
              <a:cxn ang="0">
                <a:pos x="0" y="10"/>
              </a:cxn>
              <a:cxn ang="0">
                <a:pos x="11" y="0"/>
              </a:cxn>
              <a:cxn ang="0">
                <a:pos x="47" y="0"/>
              </a:cxn>
              <a:cxn ang="0">
                <a:pos x="58" y="10"/>
              </a:cxn>
              <a:cxn ang="0">
                <a:pos x="58" y="47"/>
              </a:cxn>
              <a:cxn ang="0">
                <a:pos x="49" y="21"/>
              </a:cxn>
              <a:cxn ang="0">
                <a:pos x="49" y="17"/>
              </a:cxn>
              <a:cxn ang="0">
                <a:pos x="45" y="13"/>
              </a:cxn>
              <a:cxn ang="0">
                <a:pos x="42" y="13"/>
              </a:cxn>
              <a:cxn ang="0">
                <a:pos x="24" y="31"/>
              </a:cxn>
              <a:cxn ang="0">
                <a:pos x="16" y="23"/>
              </a:cxn>
              <a:cxn ang="0">
                <a:pos x="13" y="23"/>
              </a:cxn>
              <a:cxn ang="0">
                <a:pos x="9" y="27"/>
              </a:cxn>
              <a:cxn ang="0">
                <a:pos x="9" y="30"/>
              </a:cxn>
              <a:cxn ang="0">
                <a:pos x="22" y="44"/>
              </a:cxn>
              <a:cxn ang="0">
                <a:pos x="26" y="44"/>
              </a:cxn>
              <a:cxn ang="0">
                <a:pos x="49" y="21"/>
              </a:cxn>
            </a:cxnLst>
            <a:rect l="0" t="0" r="r" b="b"/>
            <a:pathLst>
              <a:path w="58" h="58">
                <a:moveTo>
                  <a:pt x="58" y="47"/>
                </a:moveTo>
                <a:cubicBezTo>
                  <a:pt x="58" y="53"/>
                  <a:pt x="53" y="58"/>
                  <a:pt x="47" y="58"/>
                </a:cubicBezTo>
                <a:cubicBezTo>
                  <a:pt x="11" y="58"/>
                  <a:pt x="11" y="58"/>
                  <a:pt x="11" y="58"/>
                </a:cubicBezTo>
                <a:cubicBezTo>
                  <a:pt x="5" y="58"/>
                  <a:pt x="0" y="53"/>
                  <a:pt x="0" y="47"/>
                </a:cubicBezTo>
                <a:cubicBezTo>
                  <a:pt x="0" y="10"/>
                  <a:pt x="0" y="10"/>
                  <a:pt x="0" y="10"/>
                </a:cubicBezTo>
                <a:cubicBezTo>
                  <a:pt x="0" y="4"/>
                  <a:pt x="5" y="0"/>
                  <a:pt x="11" y="0"/>
                </a:cubicBezTo>
                <a:cubicBezTo>
                  <a:pt x="47" y="0"/>
                  <a:pt x="47" y="0"/>
                  <a:pt x="47" y="0"/>
                </a:cubicBezTo>
                <a:cubicBezTo>
                  <a:pt x="53" y="0"/>
                  <a:pt x="58" y="4"/>
                  <a:pt x="58" y="10"/>
                </a:cubicBezTo>
                <a:lnTo>
                  <a:pt x="58" y="47"/>
                </a:lnTo>
                <a:close/>
                <a:moveTo>
                  <a:pt x="49" y="21"/>
                </a:moveTo>
                <a:cubicBezTo>
                  <a:pt x="50" y="20"/>
                  <a:pt x="50" y="18"/>
                  <a:pt x="49" y="17"/>
                </a:cubicBezTo>
                <a:cubicBezTo>
                  <a:pt x="45" y="13"/>
                  <a:pt x="45" y="13"/>
                  <a:pt x="45" y="13"/>
                </a:cubicBezTo>
                <a:cubicBezTo>
                  <a:pt x="44" y="12"/>
                  <a:pt x="43" y="12"/>
                  <a:pt x="42" y="13"/>
                </a:cubicBezTo>
                <a:cubicBezTo>
                  <a:pt x="24" y="31"/>
                  <a:pt x="24" y="31"/>
                  <a:pt x="24" y="31"/>
                </a:cubicBezTo>
                <a:cubicBezTo>
                  <a:pt x="16" y="23"/>
                  <a:pt x="16" y="23"/>
                  <a:pt x="16" y="23"/>
                </a:cubicBezTo>
                <a:cubicBezTo>
                  <a:pt x="15" y="22"/>
                  <a:pt x="14" y="22"/>
                  <a:pt x="13" y="23"/>
                </a:cubicBezTo>
                <a:cubicBezTo>
                  <a:pt x="9" y="27"/>
                  <a:pt x="9" y="27"/>
                  <a:pt x="9" y="27"/>
                </a:cubicBezTo>
                <a:cubicBezTo>
                  <a:pt x="8" y="28"/>
                  <a:pt x="8" y="29"/>
                  <a:pt x="9" y="30"/>
                </a:cubicBezTo>
                <a:cubicBezTo>
                  <a:pt x="22" y="44"/>
                  <a:pt x="22" y="44"/>
                  <a:pt x="22" y="44"/>
                </a:cubicBezTo>
                <a:cubicBezTo>
                  <a:pt x="23" y="45"/>
                  <a:pt x="25" y="45"/>
                  <a:pt x="26" y="44"/>
                </a:cubicBezTo>
                <a:lnTo>
                  <a:pt x="49" y="21"/>
                </a:lnTo>
                <a:close/>
              </a:path>
            </a:pathLst>
          </a:custGeom>
          <a:solidFill>
            <a:srgbClr val="A5A5A5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PE" sz="2400" dirty="0"/>
          </a:p>
        </p:txBody>
      </p:sp>
      <p:sp>
        <p:nvSpPr>
          <p:cNvPr id="86" name="Freeform 167"/>
          <p:cNvSpPr>
            <a:spLocks noEditPoints="1"/>
          </p:cNvSpPr>
          <p:nvPr/>
        </p:nvSpPr>
        <p:spPr bwMode="auto">
          <a:xfrm>
            <a:off x="1353881" y="3983767"/>
            <a:ext cx="331707" cy="334360"/>
          </a:xfrm>
          <a:custGeom>
            <a:avLst/>
            <a:gdLst/>
            <a:ahLst/>
            <a:cxnLst>
              <a:cxn ang="0">
                <a:pos x="58" y="47"/>
              </a:cxn>
              <a:cxn ang="0">
                <a:pos x="47" y="58"/>
              </a:cxn>
              <a:cxn ang="0">
                <a:pos x="11" y="58"/>
              </a:cxn>
              <a:cxn ang="0">
                <a:pos x="0" y="47"/>
              </a:cxn>
              <a:cxn ang="0">
                <a:pos x="0" y="10"/>
              </a:cxn>
              <a:cxn ang="0">
                <a:pos x="11" y="0"/>
              </a:cxn>
              <a:cxn ang="0">
                <a:pos x="47" y="0"/>
              </a:cxn>
              <a:cxn ang="0">
                <a:pos x="58" y="10"/>
              </a:cxn>
              <a:cxn ang="0">
                <a:pos x="58" y="47"/>
              </a:cxn>
              <a:cxn ang="0">
                <a:pos x="49" y="21"/>
              </a:cxn>
              <a:cxn ang="0">
                <a:pos x="49" y="17"/>
              </a:cxn>
              <a:cxn ang="0">
                <a:pos x="45" y="13"/>
              </a:cxn>
              <a:cxn ang="0">
                <a:pos x="42" y="13"/>
              </a:cxn>
              <a:cxn ang="0">
                <a:pos x="24" y="31"/>
              </a:cxn>
              <a:cxn ang="0">
                <a:pos x="16" y="23"/>
              </a:cxn>
              <a:cxn ang="0">
                <a:pos x="13" y="23"/>
              </a:cxn>
              <a:cxn ang="0">
                <a:pos x="9" y="27"/>
              </a:cxn>
              <a:cxn ang="0">
                <a:pos x="9" y="30"/>
              </a:cxn>
              <a:cxn ang="0">
                <a:pos x="22" y="44"/>
              </a:cxn>
              <a:cxn ang="0">
                <a:pos x="26" y="44"/>
              </a:cxn>
              <a:cxn ang="0">
                <a:pos x="49" y="21"/>
              </a:cxn>
            </a:cxnLst>
            <a:rect l="0" t="0" r="r" b="b"/>
            <a:pathLst>
              <a:path w="58" h="58">
                <a:moveTo>
                  <a:pt x="58" y="47"/>
                </a:moveTo>
                <a:cubicBezTo>
                  <a:pt x="58" y="53"/>
                  <a:pt x="53" y="58"/>
                  <a:pt x="47" y="58"/>
                </a:cubicBezTo>
                <a:cubicBezTo>
                  <a:pt x="11" y="58"/>
                  <a:pt x="11" y="58"/>
                  <a:pt x="11" y="58"/>
                </a:cubicBezTo>
                <a:cubicBezTo>
                  <a:pt x="5" y="58"/>
                  <a:pt x="0" y="53"/>
                  <a:pt x="0" y="47"/>
                </a:cubicBezTo>
                <a:cubicBezTo>
                  <a:pt x="0" y="10"/>
                  <a:pt x="0" y="10"/>
                  <a:pt x="0" y="10"/>
                </a:cubicBezTo>
                <a:cubicBezTo>
                  <a:pt x="0" y="4"/>
                  <a:pt x="5" y="0"/>
                  <a:pt x="11" y="0"/>
                </a:cubicBezTo>
                <a:cubicBezTo>
                  <a:pt x="47" y="0"/>
                  <a:pt x="47" y="0"/>
                  <a:pt x="47" y="0"/>
                </a:cubicBezTo>
                <a:cubicBezTo>
                  <a:pt x="53" y="0"/>
                  <a:pt x="58" y="4"/>
                  <a:pt x="58" y="10"/>
                </a:cubicBezTo>
                <a:lnTo>
                  <a:pt x="58" y="47"/>
                </a:lnTo>
                <a:close/>
                <a:moveTo>
                  <a:pt x="49" y="21"/>
                </a:moveTo>
                <a:cubicBezTo>
                  <a:pt x="50" y="20"/>
                  <a:pt x="50" y="18"/>
                  <a:pt x="49" y="17"/>
                </a:cubicBezTo>
                <a:cubicBezTo>
                  <a:pt x="45" y="13"/>
                  <a:pt x="45" y="13"/>
                  <a:pt x="45" y="13"/>
                </a:cubicBezTo>
                <a:cubicBezTo>
                  <a:pt x="44" y="12"/>
                  <a:pt x="43" y="12"/>
                  <a:pt x="42" y="13"/>
                </a:cubicBezTo>
                <a:cubicBezTo>
                  <a:pt x="24" y="31"/>
                  <a:pt x="24" y="31"/>
                  <a:pt x="24" y="31"/>
                </a:cubicBezTo>
                <a:cubicBezTo>
                  <a:pt x="16" y="23"/>
                  <a:pt x="16" y="23"/>
                  <a:pt x="16" y="23"/>
                </a:cubicBezTo>
                <a:cubicBezTo>
                  <a:pt x="15" y="22"/>
                  <a:pt x="14" y="22"/>
                  <a:pt x="13" y="23"/>
                </a:cubicBezTo>
                <a:cubicBezTo>
                  <a:pt x="9" y="27"/>
                  <a:pt x="9" y="27"/>
                  <a:pt x="9" y="27"/>
                </a:cubicBezTo>
                <a:cubicBezTo>
                  <a:pt x="8" y="28"/>
                  <a:pt x="8" y="29"/>
                  <a:pt x="9" y="30"/>
                </a:cubicBezTo>
                <a:cubicBezTo>
                  <a:pt x="22" y="44"/>
                  <a:pt x="22" y="44"/>
                  <a:pt x="22" y="44"/>
                </a:cubicBezTo>
                <a:cubicBezTo>
                  <a:pt x="23" y="45"/>
                  <a:pt x="25" y="45"/>
                  <a:pt x="26" y="44"/>
                </a:cubicBezTo>
                <a:lnTo>
                  <a:pt x="49" y="21"/>
                </a:lnTo>
                <a:close/>
              </a:path>
            </a:pathLst>
          </a:custGeom>
          <a:solidFill>
            <a:srgbClr val="FFC000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PE" sz="2400" dirty="0"/>
          </a:p>
        </p:txBody>
      </p:sp>
      <p:sp>
        <p:nvSpPr>
          <p:cNvPr id="87" name="Freeform 167"/>
          <p:cNvSpPr>
            <a:spLocks noEditPoints="1"/>
          </p:cNvSpPr>
          <p:nvPr/>
        </p:nvSpPr>
        <p:spPr bwMode="auto">
          <a:xfrm>
            <a:off x="1347864" y="4888090"/>
            <a:ext cx="331707" cy="334360"/>
          </a:xfrm>
          <a:custGeom>
            <a:avLst/>
            <a:gdLst/>
            <a:ahLst/>
            <a:cxnLst>
              <a:cxn ang="0">
                <a:pos x="58" y="47"/>
              </a:cxn>
              <a:cxn ang="0">
                <a:pos x="47" y="58"/>
              </a:cxn>
              <a:cxn ang="0">
                <a:pos x="11" y="58"/>
              </a:cxn>
              <a:cxn ang="0">
                <a:pos x="0" y="47"/>
              </a:cxn>
              <a:cxn ang="0">
                <a:pos x="0" y="10"/>
              </a:cxn>
              <a:cxn ang="0">
                <a:pos x="11" y="0"/>
              </a:cxn>
              <a:cxn ang="0">
                <a:pos x="47" y="0"/>
              </a:cxn>
              <a:cxn ang="0">
                <a:pos x="58" y="10"/>
              </a:cxn>
              <a:cxn ang="0">
                <a:pos x="58" y="47"/>
              </a:cxn>
              <a:cxn ang="0">
                <a:pos x="49" y="21"/>
              </a:cxn>
              <a:cxn ang="0">
                <a:pos x="49" y="17"/>
              </a:cxn>
              <a:cxn ang="0">
                <a:pos x="45" y="13"/>
              </a:cxn>
              <a:cxn ang="0">
                <a:pos x="42" y="13"/>
              </a:cxn>
              <a:cxn ang="0">
                <a:pos x="24" y="31"/>
              </a:cxn>
              <a:cxn ang="0">
                <a:pos x="16" y="23"/>
              </a:cxn>
              <a:cxn ang="0">
                <a:pos x="13" y="23"/>
              </a:cxn>
              <a:cxn ang="0">
                <a:pos x="9" y="27"/>
              </a:cxn>
              <a:cxn ang="0">
                <a:pos x="9" y="30"/>
              </a:cxn>
              <a:cxn ang="0">
                <a:pos x="22" y="44"/>
              </a:cxn>
              <a:cxn ang="0">
                <a:pos x="26" y="44"/>
              </a:cxn>
              <a:cxn ang="0">
                <a:pos x="49" y="21"/>
              </a:cxn>
            </a:cxnLst>
            <a:rect l="0" t="0" r="r" b="b"/>
            <a:pathLst>
              <a:path w="58" h="58">
                <a:moveTo>
                  <a:pt x="58" y="47"/>
                </a:moveTo>
                <a:cubicBezTo>
                  <a:pt x="58" y="53"/>
                  <a:pt x="53" y="58"/>
                  <a:pt x="47" y="58"/>
                </a:cubicBezTo>
                <a:cubicBezTo>
                  <a:pt x="11" y="58"/>
                  <a:pt x="11" y="58"/>
                  <a:pt x="11" y="58"/>
                </a:cubicBezTo>
                <a:cubicBezTo>
                  <a:pt x="5" y="58"/>
                  <a:pt x="0" y="53"/>
                  <a:pt x="0" y="47"/>
                </a:cubicBezTo>
                <a:cubicBezTo>
                  <a:pt x="0" y="10"/>
                  <a:pt x="0" y="10"/>
                  <a:pt x="0" y="10"/>
                </a:cubicBezTo>
                <a:cubicBezTo>
                  <a:pt x="0" y="4"/>
                  <a:pt x="5" y="0"/>
                  <a:pt x="11" y="0"/>
                </a:cubicBezTo>
                <a:cubicBezTo>
                  <a:pt x="47" y="0"/>
                  <a:pt x="47" y="0"/>
                  <a:pt x="47" y="0"/>
                </a:cubicBezTo>
                <a:cubicBezTo>
                  <a:pt x="53" y="0"/>
                  <a:pt x="58" y="4"/>
                  <a:pt x="58" y="10"/>
                </a:cubicBezTo>
                <a:lnTo>
                  <a:pt x="58" y="47"/>
                </a:lnTo>
                <a:close/>
                <a:moveTo>
                  <a:pt x="49" y="21"/>
                </a:moveTo>
                <a:cubicBezTo>
                  <a:pt x="50" y="20"/>
                  <a:pt x="50" y="18"/>
                  <a:pt x="49" y="17"/>
                </a:cubicBezTo>
                <a:cubicBezTo>
                  <a:pt x="45" y="13"/>
                  <a:pt x="45" y="13"/>
                  <a:pt x="45" y="13"/>
                </a:cubicBezTo>
                <a:cubicBezTo>
                  <a:pt x="44" y="12"/>
                  <a:pt x="43" y="12"/>
                  <a:pt x="42" y="13"/>
                </a:cubicBezTo>
                <a:cubicBezTo>
                  <a:pt x="24" y="31"/>
                  <a:pt x="24" y="31"/>
                  <a:pt x="24" y="31"/>
                </a:cubicBezTo>
                <a:cubicBezTo>
                  <a:pt x="16" y="23"/>
                  <a:pt x="16" y="23"/>
                  <a:pt x="16" y="23"/>
                </a:cubicBezTo>
                <a:cubicBezTo>
                  <a:pt x="15" y="22"/>
                  <a:pt x="14" y="22"/>
                  <a:pt x="13" y="23"/>
                </a:cubicBezTo>
                <a:cubicBezTo>
                  <a:pt x="9" y="27"/>
                  <a:pt x="9" y="27"/>
                  <a:pt x="9" y="27"/>
                </a:cubicBezTo>
                <a:cubicBezTo>
                  <a:pt x="8" y="28"/>
                  <a:pt x="8" y="29"/>
                  <a:pt x="9" y="30"/>
                </a:cubicBezTo>
                <a:cubicBezTo>
                  <a:pt x="22" y="44"/>
                  <a:pt x="22" y="44"/>
                  <a:pt x="22" y="44"/>
                </a:cubicBezTo>
                <a:cubicBezTo>
                  <a:pt x="23" y="45"/>
                  <a:pt x="25" y="45"/>
                  <a:pt x="26" y="44"/>
                </a:cubicBezTo>
                <a:lnTo>
                  <a:pt x="49" y="21"/>
                </a:lnTo>
                <a:close/>
              </a:path>
            </a:pathLst>
          </a:custGeom>
          <a:solidFill>
            <a:srgbClr val="2F5698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PE" sz="2400" dirty="0"/>
          </a:p>
        </p:txBody>
      </p:sp>
      <p:sp>
        <p:nvSpPr>
          <p:cNvPr id="88" name="TextBox 87"/>
          <p:cNvSpPr txBox="1"/>
          <p:nvPr/>
        </p:nvSpPr>
        <p:spPr>
          <a:xfrm>
            <a:off x="1681148" y="1203752"/>
            <a:ext cx="429506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>
              <a:spcBef>
                <a:spcPct val="20000"/>
              </a:spcBef>
              <a:defRPr/>
            </a:pP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Lorem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ipsum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dolor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sit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amet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consectetur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adipiscing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elit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, sed do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eiusmod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tempor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incididunt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ut labore et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dolore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magna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aliqua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. Ut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enim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ad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minim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veniam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. </a:t>
            </a:r>
            <a:endParaRPr lang="es-PE" sz="14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9" name="Freeform 167"/>
          <p:cNvSpPr>
            <a:spLocks noEditPoints="1"/>
          </p:cNvSpPr>
          <p:nvPr/>
        </p:nvSpPr>
        <p:spPr bwMode="auto">
          <a:xfrm>
            <a:off x="1345908" y="1273926"/>
            <a:ext cx="331707" cy="334360"/>
          </a:xfrm>
          <a:custGeom>
            <a:avLst/>
            <a:gdLst/>
            <a:ahLst/>
            <a:cxnLst>
              <a:cxn ang="0">
                <a:pos x="58" y="47"/>
              </a:cxn>
              <a:cxn ang="0">
                <a:pos x="47" y="58"/>
              </a:cxn>
              <a:cxn ang="0">
                <a:pos x="11" y="58"/>
              </a:cxn>
              <a:cxn ang="0">
                <a:pos x="0" y="47"/>
              </a:cxn>
              <a:cxn ang="0">
                <a:pos x="0" y="10"/>
              </a:cxn>
              <a:cxn ang="0">
                <a:pos x="11" y="0"/>
              </a:cxn>
              <a:cxn ang="0">
                <a:pos x="47" y="0"/>
              </a:cxn>
              <a:cxn ang="0">
                <a:pos x="58" y="10"/>
              </a:cxn>
              <a:cxn ang="0">
                <a:pos x="58" y="47"/>
              </a:cxn>
              <a:cxn ang="0">
                <a:pos x="49" y="21"/>
              </a:cxn>
              <a:cxn ang="0">
                <a:pos x="49" y="17"/>
              </a:cxn>
              <a:cxn ang="0">
                <a:pos x="45" y="13"/>
              </a:cxn>
              <a:cxn ang="0">
                <a:pos x="42" y="13"/>
              </a:cxn>
              <a:cxn ang="0">
                <a:pos x="24" y="31"/>
              </a:cxn>
              <a:cxn ang="0">
                <a:pos x="16" y="23"/>
              </a:cxn>
              <a:cxn ang="0">
                <a:pos x="13" y="23"/>
              </a:cxn>
              <a:cxn ang="0">
                <a:pos x="9" y="27"/>
              </a:cxn>
              <a:cxn ang="0">
                <a:pos x="9" y="30"/>
              </a:cxn>
              <a:cxn ang="0">
                <a:pos x="22" y="44"/>
              </a:cxn>
              <a:cxn ang="0">
                <a:pos x="26" y="44"/>
              </a:cxn>
              <a:cxn ang="0">
                <a:pos x="49" y="21"/>
              </a:cxn>
            </a:cxnLst>
            <a:rect l="0" t="0" r="r" b="b"/>
            <a:pathLst>
              <a:path w="58" h="58">
                <a:moveTo>
                  <a:pt x="58" y="47"/>
                </a:moveTo>
                <a:cubicBezTo>
                  <a:pt x="58" y="53"/>
                  <a:pt x="53" y="58"/>
                  <a:pt x="47" y="58"/>
                </a:cubicBezTo>
                <a:cubicBezTo>
                  <a:pt x="11" y="58"/>
                  <a:pt x="11" y="58"/>
                  <a:pt x="11" y="58"/>
                </a:cubicBezTo>
                <a:cubicBezTo>
                  <a:pt x="5" y="58"/>
                  <a:pt x="0" y="53"/>
                  <a:pt x="0" y="47"/>
                </a:cubicBezTo>
                <a:cubicBezTo>
                  <a:pt x="0" y="10"/>
                  <a:pt x="0" y="10"/>
                  <a:pt x="0" y="10"/>
                </a:cubicBezTo>
                <a:cubicBezTo>
                  <a:pt x="0" y="4"/>
                  <a:pt x="5" y="0"/>
                  <a:pt x="11" y="0"/>
                </a:cubicBezTo>
                <a:cubicBezTo>
                  <a:pt x="47" y="0"/>
                  <a:pt x="47" y="0"/>
                  <a:pt x="47" y="0"/>
                </a:cubicBezTo>
                <a:cubicBezTo>
                  <a:pt x="53" y="0"/>
                  <a:pt x="58" y="4"/>
                  <a:pt x="58" y="10"/>
                </a:cubicBezTo>
                <a:lnTo>
                  <a:pt x="58" y="47"/>
                </a:lnTo>
                <a:close/>
                <a:moveTo>
                  <a:pt x="49" y="21"/>
                </a:moveTo>
                <a:cubicBezTo>
                  <a:pt x="50" y="20"/>
                  <a:pt x="50" y="18"/>
                  <a:pt x="49" y="17"/>
                </a:cubicBezTo>
                <a:cubicBezTo>
                  <a:pt x="45" y="13"/>
                  <a:pt x="45" y="13"/>
                  <a:pt x="45" y="13"/>
                </a:cubicBezTo>
                <a:cubicBezTo>
                  <a:pt x="44" y="12"/>
                  <a:pt x="43" y="12"/>
                  <a:pt x="42" y="13"/>
                </a:cubicBezTo>
                <a:cubicBezTo>
                  <a:pt x="24" y="31"/>
                  <a:pt x="24" y="31"/>
                  <a:pt x="24" y="31"/>
                </a:cubicBezTo>
                <a:cubicBezTo>
                  <a:pt x="16" y="23"/>
                  <a:pt x="16" y="23"/>
                  <a:pt x="16" y="23"/>
                </a:cubicBezTo>
                <a:cubicBezTo>
                  <a:pt x="15" y="22"/>
                  <a:pt x="14" y="22"/>
                  <a:pt x="13" y="23"/>
                </a:cubicBezTo>
                <a:cubicBezTo>
                  <a:pt x="9" y="27"/>
                  <a:pt x="9" y="27"/>
                  <a:pt x="9" y="27"/>
                </a:cubicBezTo>
                <a:cubicBezTo>
                  <a:pt x="8" y="28"/>
                  <a:pt x="8" y="29"/>
                  <a:pt x="9" y="30"/>
                </a:cubicBezTo>
                <a:cubicBezTo>
                  <a:pt x="22" y="44"/>
                  <a:pt x="22" y="44"/>
                  <a:pt x="22" y="44"/>
                </a:cubicBezTo>
                <a:cubicBezTo>
                  <a:pt x="23" y="45"/>
                  <a:pt x="25" y="45"/>
                  <a:pt x="26" y="44"/>
                </a:cubicBezTo>
                <a:lnTo>
                  <a:pt x="49" y="21"/>
                </a:lnTo>
                <a:close/>
              </a:path>
            </a:pathLst>
          </a:custGeom>
          <a:solidFill>
            <a:srgbClr val="00B0F0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PE" sz="2400" dirty="0"/>
          </a:p>
        </p:txBody>
      </p:sp>
      <p:sp>
        <p:nvSpPr>
          <p:cNvPr id="90" name="TextBox 89"/>
          <p:cNvSpPr txBox="1"/>
          <p:nvPr/>
        </p:nvSpPr>
        <p:spPr>
          <a:xfrm>
            <a:off x="1686296" y="5669639"/>
            <a:ext cx="429506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>
              <a:spcBef>
                <a:spcPct val="20000"/>
              </a:spcBef>
              <a:defRPr/>
            </a:pP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Lorem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ipsum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dolor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sit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amet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consectetur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adipiscing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elit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, sed do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eiusmod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tempor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incididunt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ut labore et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dolore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magna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aliqua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. Ut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enim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ad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minim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veniam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. </a:t>
            </a:r>
            <a:endParaRPr lang="es-PE" sz="14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1" name="Freeform 167"/>
          <p:cNvSpPr>
            <a:spLocks noEditPoints="1"/>
          </p:cNvSpPr>
          <p:nvPr/>
        </p:nvSpPr>
        <p:spPr bwMode="auto">
          <a:xfrm>
            <a:off x="1351056" y="5739813"/>
            <a:ext cx="331707" cy="334360"/>
          </a:xfrm>
          <a:custGeom>
            <a:avLst/>
            <a:gdLst/>
            <a:ahLst/>
            <a:cxnLst>
              <a:cxn ang="0">
                <a:pos x="58" y="47"/>
              </a:cxn>
              <a:cxn ang="0">
                <a:pos x="47" y="58"/>
              </a:cxn>
              <a:cxn ang="0">
                <a:pos x="11" y="58"/>
              </a:cxn>
              <a:cxn ang="0">
                <a:pos x="0" y="47"/>
              </a:cxn>
              <a:cxn ang="0">
                <a:pos x="0" y="10"/>
              </a:cxn>
              <a:cxn ang="0">
                <a:pos x="11" y="0"/>
              </a:cxn>
              <a:cxn ang="0">
                <a:pos x="47" y="0"/>
              </a:cxn>
              <a:cxn ang="0">
                <a:pos x="58" y="10"/>
              </a:cxn>
              <a:cxn ang="0">
                <a:pos x="58" y="47"/>
              </a:cxn>
              <a:cxn ang="0">
                <a:pos x="49" y="21"/>
              </a:cxn>
              <a:cxn ang="0">
                <a:pos x="49" y="17"/>
              </a:cxn>
              <a:cxn ang="0">
                <a:pos x="45" y="13"/>
              </a:cxn>
              <a:cxn ang="0">
                <a:pos x="42" y="13"/>
              </a:cxn>
              <a:cxn ang="0">
                <a:pos x="24" y="31"/>
              </a:cxn>
              <a:cxn ang="0">
                <a:pos x="16" y="23"/>
              </a:cxn>
              <a:cxn ang="0">
                <a:pos x="13" y="23"/>
              </a:cxn>
              <a:cxn ang="0">
                <a:pos x="9" y="27"/>
              </a:cxn>
              <a:cxn ang="0">
                <a:pos x="9" y="30"/>
              </a:cxn>
              <a:cxn ang="0">
                <a:pos x="22" y="44"/>
              </a:cxn>
              <a:cxn ang="0">
                <a:pos x="26" y="44"/>
              </a:cxn>
              <a:cxn ang="0">
                <a:pos x="49" y="21"/>
              </a:cxn>
            </a:cxnLst>
            <a:rect l="0" t="0" r="r" b="b"/>
            <a:pathLst>
              <a:path w="58" h="58">
                <a:moveTo>
                  <a:pt x="58" y="47"/>
                </a:moveTo>
                <a:cubicBezTo>
                  <a:pt x="58" y="53"/>
                  <a:pt x="53" y="58"/>
                  <a:pt x="47" y="58"/>
                </a:cubicBezTo>
                <a:cubicBezTo>
                  <a:pt x="11" y="58"/>
                  <a:pt x="11" y="58"/>
                  <a:pt x="11" y="58"/>
                </a:cubicBezTo>
                <a:cubicBezTo>
                  <a:pt x="5" y="58"/>
                  <a:pt x="0" y="53"/>
                  <a:pt x="0" y="47"/>
                </a:cubicBezTo>
                <a:cubicBezTo>
                  <a:pt x="0" y="10"/>
                  <a:pt x="0" y="10"/>
                  <a:pt x="0" y="10"/>
                </a:cubicBezTo>
                <a:cubicBezTo>
                  <a:pt x="0" y="4"/>
                  <a:pt x="5" y="0"/>
                  <a:pt x="11" y="0"/>
                </a:cubicBezTo>
                <a:cubicBezTo>
                  <a:pt x="47" y="0"/>
                  <a:pt x="47" y="0"/>
                  <a:pt x="47" y="0"/>
                </a:cubicBezTo>
                <a:cubicBezTo>
                  <a:pt x="53" y="0"/>
                  <a:pt x="58" y="4"/>
                  <a:pt x="58" y="10"/>
                </a:cubicBezTo>
                <a:lnTo>
                  <a:pt x="58" y="47"/>
                </a:lnTo>
                <a:close/>
                <a:moveTo>
                  <a:pt x="49" y="21"/>
                </a:moveTo>
                <a:cubicBezTo>
                  <a:pt x="50" y="20"/>
                  <a:pt x="50" y="18"/>
                  <a:pt x="49" y="17"/>
                </a:cubicBezTo>
                <a:cubicBezTo>
                  <a:pt x="45" y="13"/>
                  <a:pt x="45" y="13"/>
                  <a:pt x="45" y="13"/>
                </a:cubicBezTo>
                <a:cubicBezTo>
                  <a:pt x="44" y="12"/>
                  <a:pt x="43" y="12"/>
                  <a:pt x="42" y="13"/>
                </a:cubicBezTo>
                <a:cubicBezTo>
                  <a:pt x="24" y="31"/>
                  <a:pt x="24" y="31"/>
                  <a:pt x="24" y="31"/>
                </a:cubicBezTo>
                <a:cubicBezTo>
                  <a:pt x="16" y="23"/>
                  <a:pt x="16" y="23"/>
                  <a:pt x="16" y="23"/>
                </a:cubicBezTo>
                <a:cubicBezTo>
                  <a:pt x="15" y="22"/>
                  <a:pt x="14" y="22"/>
                  <a:pt x="13" y="23"/>
                </a:cubicBezTo>
                <a:cubicBezTo>
                  <a:pt x="9" y="27"/>
                  <a:pt x="9" y="27"/>
                  <a:pt x="9" y="27"/>
                </a:cubicBezTo>
                <a:cubicBezTo>
                  <a:pt x="8" y="28"/>
                  <a:pt x="8" y="29"/>
                  <a:pt x="9" y="30"/>
                </a:cubicBezTo>
                <a:cubicBezTo>
                  <a:pt x="22" y="44"/>
                  <a:pt x="22" y="44"/>
                  <a:pt x="22" y="44"/>
                </a:cubicBezTo>
                <a:cubicBezTo>
                  <a:pt x="23" y="45"/>
                  <a:pt x="25" y="45"/>
                  <a:pt x="26" y="44"/>
                </a:cubicBezTo>
                <a:lnTo>
                  <a:pt x="49" y="21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PE" sz="2400" dirty="0"/>
          </a:p>
        </p:txBody>
      </p:sp>
      <p:sp>
        <p:nvSpPr>
          <p:cNvPr id="47" name="Shape 1994"/>
          <p:cNvSpPr/>
          <p:nvPr/>
        </p:nvSpPr>
        <p:spPr>
          <a:xfrm>
            <a:off x="8352915" y="4833883"/>
            <a:ext cx="1628519" cy="2053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bg1"/>
          </a:solidFill>
          <a:ln w="12700">
            <a:solidFill>
              <a:srgbClr val="2F5698"/>
            </a:solidFill>
            <a:miter lim="400000"/>
          </a:ln>
        </p:spPr>
        <p:txBody>
          <a:bodyPr lIns="162559" tIns="162559" rIns="162559" bIns="162559" anchor="ctr"/>
          <a:lstStyle/>
          <a:p>
            <a:pPr defTabSz="609524">
              <a:defRPr sz="4800">
                <a:solidFill>
                  <a:srgbClr val="F4F4F4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lang="es-PE" sz="6400" dirty="0"/>
          </a:p>
        </p:txBody>
      </p:sp>
      <p:sp>
        <p:nvSpPr>
          <p:cNvPr id="48" name="Shape 1995"/>
          <p:cNvSpPr/>
          <p:nvPr/>
        </p:nvSpPr>
        <p:spPr>
          <a:xfrm>
            <a:off x="8316674" y="4663847"/>
            <a:ext cx="1696979" cy="2053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FC000"/>
          </a:solidFill>
          <a:ln w="12700">
            <a:miter lim="400000"/>
          </a:ln>
        </p:spPr>
        <p:txBody>
          <a:bodyPr lIns="162559" tIns="162559" rIns="162559" bIns="162559" anchor="ctr"/>
          <a:lstStyle/>
          <a:p>
            <a:pPr defTabSz="609524">
              <a:defRPr sz="4800">
                <a:solidFill>
                  <a:srgbClr val="F4F4F4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lang="es-PE" sz="6400" dirty="0"/>
          </a:p>
        </p:txBody>
      </p:sp>
      <p:grpSp>
        <p:nvGrpSpPr>
          <p:cNvPr id="10" name="Group 9"/>
          <p:cNvGrpSpPr/>
          <p:nvPr/>
        </p:nvGrpSpPr>
        <p:grpSpPr>
          <a:xfrm>
            <a:off x="8072578" y="4236971"/>
            <a:ext cx="2174651" cy="539635"/>
            <a:chOff x="8072578" y="4155083"/>
            <a:chExt cx="2174651" cy="539635"/>
          </a:xfrm>
        </p:grpSpPr>
        <p:sp>
          <p:nvSpPr>
            <p:cNvPr id="49" name="Shape 1996"/>
            <p:cNvSpPr/>
            <p:nvPr/>
          </p:nvSpPr>
          <p:spPr>
            <a:xfrm>
              <a:off x="8072578" y="4155083"/>
              <a:ext cx="2174651" cy="5396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440" y="21600"/>
                  </a:lnTo>
                  <a:lnTo>
                    <a:pt x="19320" y="21439"/>
                  </a:lnTo>
                  <a:lnTo>
                    <a:pt x="21600" y="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000"/>
            </a:solidFill>
            <a:ln w="12700">
              <a:miter lim="400000"/>
            </a:ln>
          </p:spPr>
          <p:txBody>
            <a:bodyPr lIns="162559" tIns="162559" rIns="162559" bIns="162559" anchor="ctr"/>
            <a:lstStyle/>
            <a:p>
              <a:pPr defTabSz="609524">
                <a:defRPr sz="4800">
                  <a:solidFill>
                    <a:srgbClr val="F4F4F4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lang="es-PE" sz="6400" dirty="0"/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8599608" y="4329371"/>
              <a:ext cx="1197427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PE" sz="1600" b="1" dirty="0" err="1" smtClean="0">
                  <a:solidFill>
                    <a:schemeClr val="bg1"/>
                  </a:solidFill>
                  <a:latin typeface="+mj-lt"/>
                  <a:ea typeface="Roboto Light" panose="02000000000000000000" pitchFamily="2" charset="0"/>
                </a:rPr>
                <a:t>Title</a:t>
              </a:r>
              <a:endParaRPr lang="es-PE" sz="1600" b="1" dirty="0">
                <a:solidFill>
                  <a:schemeClr val="bg1"/>
                </a:solidFill>
                <a:latin typeface="+mj-lt"/>
                <a:ea typeface="Roboto Light" panose="02000000000000000000" pitchFamily="2" charset="0"/>
              </a:endParaRPr>
            </a:p>
          </p:txBody>
        </p:sp>
      </p:grpSp>
      <p:sp>
        <p:nvSpPr>
          <p:cNvPr id="50" name="Shape 1997"/>
          <p:cNvSpPr/>
          <p:nvPr/>
        </p:nvSpPr>
        <p:spPr>
          <a:xfrm>
            <a:off x="8071016" y="4134278"/>
            <a:ext cx="2180237" cy="2053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bg1"/>
          </a:solidFill>
          <a:ln w="12700">
            <a:solidFill>
              <a:srgbClr val="FFC000"/>
            </a:solidFill>
            <a:miter lim="400000"/>
          </a:ln>
        </p:spPr>
        <p:txBody>
          <a:bodyPr lIns="162559" tIns="162559" rIns="162559" bIns="162559" anchor="ctr"/>
          <a:lstStyle/>
          <a:p>
            <a:pPr defTabSz="609524">
              <a:defRPr sz="4800">
                <a:solidFill>
                  <a:srgbClr val="F4F4F4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lang="es-PE" sz="6400" dirty="0"/>
          </a:p>
        </p:txBody>
      </p:sp>
      <p:sp>
        <p:nvSpPr>
          <p:cNvPr id="51" name="Shape 1998"/>
          <p:cNvSpPr/>
          <p:nvPr/>
        </p:nvSpPr>
        <p:spPr>
          <a:xfrm>
            <a:off x="8046855" y="3969837"/>
            <a:ext cx="2244669" cy="2053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A5A5A5"/>
          </a:solidFill>
          <a:ln w="12700">
            <a:miter lim="400000"/>
          </a:ln>
        </p:spPr>
        <p:txBody>
          <a:bodyPr lIns="162559" tIns="162559" rIns="162559" bIns="162559" anchor="ctr"/>
          <a:lstStyle/>
          <a:p>
            <a:pPr defTabSz="609524">
              <a:defRPr sz="4800">
                <a:solidFill>
                  <a:srgbClr val="F4F4F4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lang="es-PE" sz="6400" dirty="0"/>
          </a:p>
        </p:txBody>
      </p:sp>
      <p:grpSp>
        <p:nvGrpSpPr>
          <p:cNvPr id="9" name="Group 8"/>
          <p:cNvGrpSpPr/>
          <p:nvPr/>
        </p:nvGrpSpPr>
        <p:grpSpPr>
          <a:xfrm>
            <a:off x="7810812" y="3559071"/>
            <a:ext cx="2710258" cy="523527"/>
            <a:chOff x="7810812" y="3559071"/>
            <a:chExt cx="2710258" cy="523527"/>
          </a:xfrm>
        </p:grpSpPr>
        <p:sp>
          <p:nvSpPr>
            <p:cNvPr id="52" name="Shape 1999"/>
            <p:cNvSpPr/>
            <p:nvPr/>
          </p:nvSpPr>
          <p:spPr>
            <a:xfrm>
              <a:off x="7810812" y="3559071"/>
              <a:ext cx="2710258" cy="5235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1894" y="21600"/>
                  </a:lnTo>
                  <a:lnTo>
                    <a:pt x="19738" y="21600"/>
                  </a:lnTo>
                  <a:lnTo>
                    <a:pt x="21600" y="3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5A5A5"/>
            </a:solidFill>
            <a:ln w="12700">
              <a:miter lim="400000"/>
            </a:ln>
          </p:spPr>
          <p:txBody>
            <a:bodyPr lIns="162559" tIns="162559" rIns="162559" bIns="162559" anchor="ctr"/>
            <a:lstStyle/>
            <a:p>
              <a:pPr defTabSz="609524">
                <a:defRPr sz="4800">
                  <a:solidFill>
                    <a:srgbClr val="F4F4F4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lang="es-PE" sz="6400" dirty="0"/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8599608" y="3721274"/>
              <a:ext cx="1197427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PE" sz="1600" b="1" dirty="0" err="1" smtClean="0">
                  <a:solidFill>
                    <a:schemeClr val="bg1"/>
                  </a:solidFill>
                  <a:latin typeface="+mj-lt"/>
                  <a:ea typeface="Roboto Light" panose="02000000000000000000" pitchFamily="2" charset="0"/>
                </a:rPr>
                <a:t>Title</a:t>
              </a:r>
              <a:endParaRPr lang="es-PE" sz="1600" b="1" dirty="0">
                <a:solidFill>
                  <a:schemeClr val="bg1"/>
                </a:solidFill>
                <a:latin typeface="+mj-lt"/>
                <a:ea typeface="Roboto Light" panose="02000000000000000000" pitchFamily="2" charset="0"/>
              </a:endParaRPr>
            </a:p>
          </p:txBody>
        </p:sp>
      </p:grpSp>
      <p:sp>
        <p:nvSpPr>
          <p:cNvPr id="53" name="Shape 2000"/>
          <p:cNvSpPr/>
          <p:nvPr/>
        </p:nvSpPr>
        <p:spPr>
          <a:xfrm>
            <a:off x="7817306" y="3456377"/>
            <a:ext cx="2703764" cy="2053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bg1"/>
          </a:solidFill>
          <a:ln w="12700">
            <a:solidFill>
              <a:srgbClr val="A5A5A5"/>
            </a:solidFill>
            <a:miter lim="400000"/>
          </a:ln>
        </p:spPr>
        <p:txBody>
          <a:bodyPr lIns="162559" tIns="162559" rIns="162559" bIns="162559" anchor="ctr"/>
          <a:lstStyle/>
          <a:p>
            <a:pPr defTabSz="609524">
              <a:defRPr sz="4800">
                <a:solidFill>
                  <a:srgbClr val="F4F4F4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lang="es-PE" sz="6400" dirty="0"/>
          </a:p>
        </p:txBody>
      </p:sp>
      <p:sp>
        <p:nvSpPr>
          <p:cNvPr id="54" name="Shape 2001"/>
          <p:cNvSpPr/>
          <p:nvPr/>
        </p:nvSpPr>
        <p:spPr>
          <a:xfrm>
            <a:off x="7785090" y="3276271"/>
            <a:ext cx="2772224" cy="2053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ED7D31"/>
          </a:solidFill>
          <a:ln w="12700">
            <a:miter lim="400000"/>
          </a:ln>
        </p:spPr>
        <p:txBody>
          <a:bodyPr lIns="162559" tIns="162559" rIns="162559" bIns="162559" anchor="ctr"/>
          <a:lstStyle/>
          <a:p>
            <a:pPr defTabSz="609524">
              <a:defRPr sz="4800">
                <a:solidFill>
                  <a:srgbClr val="F4F4F4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lang="es-PE" sz="6400" dirty="0"/>
          </a:p>
        </p:txBody>
      </p:sp>
      <p:grpSp>
        <p:nvGrpSpPr>
          <p:cNvPr id="8" name="Group 7"/>
          <p:cNvGrpSpPr/>
          <p:nvPr/>
        </p:nvGrpSpPr>
        <p:grpSpPr>
          <a:xfrm>
            <a:off x="7549051" y="2865506"/>
            <a:ext cx="3241837" cy="523527"/>
            <a:chOff x="7549051" y="2961042"/>
            <a:chExt cx="3241837" cy="523527"/>
          </a:xfrm>
        </p:grpSpPr>
        <p:sp>
          <p:nvSpPr>
            <p:cNvPr id="55" name="Shape 2002"/>
            <p:cNvSpPr/>
            <p:nvPr/>
          </p:nvSpPr>
          <p:spPr>
            <a:xfrm>
              <a:off x="7549051" y="2961042"/>
              <a:ext cx="3241837" cy="5235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1583" y="21600"/>
                  </a:lnTo>
                  <a:lnTo>
                    <a:pt x="20071" y="21102"/>
                  </a:lnTo>
                  <a:cubicBezTo>
                    <a:pt x="20840" y="10218"/>
                    <a:pt x="20804" y="10800"/>
                    <a:pt x="21600" y="249"/>
                  </a:cubicBezTo>
                  <a:lnTo>
                    <a:pt x="18058" y="3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7D31"/>
            </a:solidFill>
            <a:ln w="12700">
              <a:miter lim="400000"/>
            </a:ln>
          </p:spPr>
          <p:txBody>
            <a:bodyPr lIns="162559" tIns="162559" rIns="162559" bIns="162559" anchor="ctr"/>
            <a:lstStyle/>
            <a:p>
              <a:pPr defTabSz="609524">
                <a:defRPr sz="4800">
                  <a:solidFill>
                    <a:srgbClr val="F4F4F4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lang="es-PE" sz="6400" dirty="0"/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8599608" y="3135153"/>
              <a:ext cx="1197427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PE" sz="1600" b="1" dirty="0" err="1" smtClean="0">
                  <a:solidFill>
                    <a:schemeClr val="bg1"/>
                  </a:solidFill>
                  <a:latin typeface="+mj-lt"/>
                  <a:ea typeface="Roboto Light" panose="02000000000000000000" pitchFamily="2" charset="0"/>
                </a:rPr>
                <a:t>Title</a:t>
              </a:r>
              <a:endParaRPr lang="es-PE" sz="1600" b="1" dirty="0">
                <a:solidFill>
                  <a:schemeClr val="bg1"/>
                </a:solidFill>
                <a:latin typeface="+mj-lt"/>
                <a:ea typeface="Roboto Light" panose="02000000000000000000" pitchFamily="2" charset="0"/>
              </a:endParaRPr>
            </a:p>
          </p:txBody>
        </p:sp>
      </p:grpSp>
      <p:sp>
        <p:nvSpPr>
          <p:cNvPr id="56" name="Shape 2003"/>
          <p:cNvSpPr/>
          <p:nvPr/>
        </p:nvSpPr>
        <p:spPr>
          <a:xfrm>
            <a:off x="7555542" y="2762813"/>
            <a:ext cx="3235345" cy="2053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bg1"/>
          </a:solidFill>
          <a:ln w="12700">
            <a:solidFill>
              <a:srgbClr val="ED7D31"/>
            </a:solidFill>
            <a:miter lim="400000"/>
          </a:ln>
        </p:spPr>
        <p:txBody>
          <a:bodyPr lIns="162559" tIns="162559" rIns="162559" bIns="162559" anchor="ctr"/>
          <a:lstStyle/>
          <a:p>
            <a:pPr defTabSz="609524">
              <a:defRPr sz="4800">
                <a:solidFill>
                  <a:srgbClr val="F4F4F4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lang="es-PE" sz="6400" dirty="0"/>
          </a:p>
        </p:txBody>
      </p:sp>
      <p:sp>
        <p:nvSpPr>
          <p:cNvPr id="57" name="Shape 2004"/>
          <p:cNvSpPr/>
          <p:nvPr/>
        </p:nvSpPr>
        <p:spPr>
          <a:xfrm>
            <a:off x="7515274" y="2594338"/>
            <a:ext cx="3315888" cy="2053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00B0F0"/>
          </a:solidFill>
          <a:ln w="12700">
            <a:miter lim="400000"/>
          </a:ln>
        </p:spPr>
        <p:txBody>
          <a:bodyPr lIns="162559" tIns="162559" rIns="162559" bIns="162559" anchor="ctr"/>
          <a:lstStyle/>
          <a:p>
            <a:pPr defTabSz="609524">
              <a:defRPr sz="4800">
                <a:solidFill>
                  <a:srgbClr val="F4F4F4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lang="es-PE" sz="6400" dirty="0"/>
          </a:p>
        </p:txBody>
      </p:sp>
      <p:grpSp>
        <p:nvGrpSpPr>
          <p:cNvPr id="7" name="Group 6"/>
          <p:cNvGrpSpPr/>
          <p:nvPr/>
        </p:nvGrpSpPr>
        <p:grpSpPr>
          <a:xfrm>
            <a:off x="7279234" y="2177529"/>
            <a:ext cx="3781473" cy="529569"/>
            <a:chOff x="7279234" y="2354958"/>
            <a:chExt cx="3781473" cy="529569"/>
          </a:xfrm>
        </p:grpSpPr>
        <p:sp>
          <p:nvSpPr>
            <p:cNvPr id="58" name="Shape 2005"/>
            <p:cNvSpPr/>
            <p:nvPr/>
          </p:nvSpPr>
          <p:spPr>
            <a:xfrm>
              <a:off x="7279234" y="2354958"/>
              <a:ext cx="3781473" cy="5295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46"/>
                  </a:moveTo>
                  <a:lnTo>
                    <a:pt x="1357" y="21600"/>
                  </a:lnTo>
                  <a:lnTo>
                    <a:pt x="20312" y="21107"/>
                  </a:lnTo>
                  <a:cubicBezTo>
                    <a:pt x="20971" y="10348"/>
                    <a:pt x="20918" y="10430"/>
                    <a:pt x="21600" y="0"/>
                  </a:cubicBezTo>
                  <a:lnTo>
                    <a:pt x="15481" y="575"/>
                  </a:lnTo>
                  <a:lnTo>
                    <a:pt x="0" y="246"/>
                  </a:lnTo>
                  <a:close/>
                </a:path>
              </a:pathLst>
            </a:custGeom>
            <a:solidFill>
              <a:srgbClr val="00B0F0"/>
            </a:solidFill>
            <a:ln w="12700">
              <a:miter lim="400000"/>
            </a:ln>
          </p:spPr>
          <p:txBody>
            <a:bodyPr lIns="162559" tIns="162559" rIns="162559" bIns="162559" anchor="ctr"/>
            <a:lstStyle/>
            <a:p>
              <a:pPr defTabSz="609524">
                <a:defRPr sz="4800">
                  <a:solidFill>
                    <a:srgbClr val="F4F4F4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lang="es-PE" sz="6400" dirty="0"/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8600643" y="2518638"/>
              <a:ext cx="1197427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PE" sz="1600" b="1" dirty="0" err="1" smtClean="0">
                  <a:solidFill>
                    <a:schemeClr val="bg1"/>
                  </a:solidFill>
                  <a:latin typeface="+mj-lt"/>
                  <a:ea typeface="Roboto Light" panose="02000000000000000000" pitchFamily="2" charset="0"/>
                </a:rPr>
                <a:t>Title</a:t>
              </a:r>
              <a:endParaRPr lang="es-PE" sz="1600" b="1" dirty="0">
                <a:solidFill>
                  <a:schemeClr val="bg1"/>
                </a:solidFill>
                <a:latin typeface="+mj-lt"/>
                <a:ea typeface="Roboto Light" panose="02000000000000000000" pitchFamily="2" charset="0"/>
              </a:endParaRPr>
            </a:p>
          </p:txBody>
        </p:sp>
      </p:grpSp>
      <p:sp>
        <p:nvSpPr>
          <p:cNvPr id="59" name="Shape 2006"/>
          <p:cNvSpPr/>
          <p:nvPr/>
        </p:nvSpPr>
        <p:spPr>
          <a:xfrm>
            <a:off x="7285724" y="2080878"/>
            <a:ext cx="3774980" cy="2053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bg1"/>
          </a:solidFill>
          <a:ln w="12700">
            <a:solidFill>
              <a:srgbClr val="00B0F0"/>
            </a:solidFill>
            <a:miter lim="400000"/>
          </a:ln>
        </p:spPr>
        <p:txBody>
          <a:bodyPr lIns="162559" tIns="162559" rIns="162559" bIns="162559" anchor="ctr"/>
          <a:lstStyle/>
          <a:p>
            <a:pPr defTabSz="609524">
              <a:defRPr sz="4800">
                <a:solidFill>
                  <a:srgbClr val="F4F4F4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lang="es-PE" sz="6400" dirty="0"/>
          </a:p>
        </p:txBody>
      </p:sp>
      <p:sp>
        <p:nvSpPr>
          <p:cNvPr id="60" name="Shape 2007"/>
          <p:cNvSpPr/>
          <p:nvPr/>
        </p:nvSpPr>
        <p:spPr>
          <a:xfrm>
            <a:off x="6946951" y="1584843"/>
            <a:ext cx="1035128" cy="10874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0" y="9238"/>
                </a:lnTo>
                <a:cubicBezTo>
                  <a:pt x="0" y="4136"/>
                  <a:pt x="4345" y="0"/>
                  <a:pt x="9705" y="0"/>
                </a:cubicBezTo>
                <a:lnTo>
                  <a:pt x="9947" y="0"/>
                </a:lnTo>
                <a:cubicBezTo>
                  <a:pt x="15307" y="0"/>
                  <a:pt x="19652" y="4136"/>
                  <a:pt x="19652" y="9238"/>
                </a:cubicBezTo>
                <a:lnTo>
                  <a:pt x="19652" y="9238"/>
                </a:lnTo>
                <a:lnTo>
                  <a:pt x="21600" y="9238"/>
                </a:lnTo>
                <a:lnTo>
                  <a:pt x="18592" y="12817"/>
                </a:lnTo>
                <a:lnTo>
                  <a:pt x="15585" y="9238"/>
                </a:lnTo>
                <a:lnTo>
                  <a:pt x="17533" y="9238"/>
                </a:lnTo>
                <a:cubicBezTo>
                  <a:pt x="17533" y="5250"/>
                  <a:pt x="14136" y="2017"/>
                  <a:pt x="9947" y="2017"/>
                </a:cubicBezTo>
                <a:lnTo>
                  <a:pt x="9705" y="2017"/>
                </a:lnTo>
                <a:cubicBezTo>
                  <a:pt x="5516" y="2017"/>
                  <a:pt x="2119" y="5250"/>
                  <a:pt x="2119" y="9238"/>
                </a:cubicBezTo>
                <a:lnTo>
                  <a:pt x="2119" y="2160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12700">
            <a:miter lim="400000"/>
          </a:ln>
        </p:spPr>
        <p:txBody>
          <a:bodyPr lIns="162559" tIns="162559" rIns="162559" bIns="162559" anchor="ctr"/>
          <a:lstStyle/>
          <a:p>
            <a:pPr defTabSz="609524">
              <a:defRPr sz="4800">
                <a:solidFill>
                  <a:srgbClr val="070707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lang="es-PE" sz="6400" dirty="0"/>
          </a:p>
        </p:txBody>
      </p:sp>
      <p:sp>
        <p:nvSpPr>
          <p:cNvPr id="61" name="Shape 2008"/>
          <p:cNvSpPr/>
          <p:nvPr/>
        </p:nvSpPr>
        <p:spPr>
          <a:xfrm flipH="1">
            <a:off x="10318672" y="1583494"/>
            <a:ext cx="1035128" cy="10874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0" y="9238"/>
                </a:lnTo>
                <a:cubicBezTo>
                  <a:pt x="0" y="4136"/>
                  <a:pt x="4345" y="0"/>
                  <a:pt x="9705" y="0"/>
                </a:cubicBezTo>
                <a:lnTo>
                  <a:pt x="9947" y="0"/>
                </a:lnTo>
                <a:cubicBezTo>
                  <a:pt x="15307" y="0"/>
                  <a:pt x="19652" y="4136"/>
                  <a:pt x="19652" y="9238"/>
                </a:cubicBezTo>
                <a:lnTo>
                  <a:pt x="19652" y="9238"/>
                </a:lnTo>
                <a:lnTo>
                  <a:pt x="21600" y="9238"/>
                </a:lnTo>
                <a:lnTo>
                  <a:pt x="18592" y="12817"/>
                </a:lnTo>
                <a:lnTo>
                  <a:pt x="15585" y="9238"/>
                </a:lnTo>
                <a:lnTo>
                  <a:pt x="17533" y="9238"/>
                </a:lnTo>
                <a:cubicBezTo>
                  <a:pt x="17533" y="5250"/>
                  <a:pt x="14136" y="2017"/>
                  <a:pt x="9947" y="2017"/>
                </a:cubicBezTo>
                <a:lnTo>
                  <a:pt x="9705" y="2017"/>
                </a:lnTo>
                <a:cubicBezTo>
                  <a:pt x="5516" y="2017"/>
                  <a:pt x="2119" y="5250"/>
                  <a:pt x="2119" y="9238"/>
                </a:cubicBezTo>
                <a:lnTo>
                  <a:pt x="2119" y="2160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12700">
            <a:miter lim="400000"/>
          </a:ln>
        </p:spPr>
        <p:txBody>
          <a:bodyPr lIns="162559" tIns="162559" rIns="162559" bIns="162559" anchor="ctr"/>
          <a:lstStyle/>
          <a:p>
            <a:pPr defTabSz="609524">
              <a:defRPr sz="4800">
                <a:solidFill>
                  <a:srgbClr val="070707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lang="es-PE" sz="6400" dirty="0"/>
          </a:p>
        </p:txBody>
      </p:sp>
    </p:spTree>
    <p:extLst>
      <p:ext uri="{BB962C8B-B14F-4D97-AF65-F5344CB8AC3E}">
        <p14:creationId xmlns:p14="http://schemas.microsoft.com/office/powerpoint/2010/main" val="15616273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0"/>
                            </p:stCondLst>
                            <p:childTnLst>
                              <p:par>
                                <p:cTn id="1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500"/>
                            </p:stCondLst>
                            <p:childTnLst>
                              <p:par>
                                <p:cTn id="3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0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0"/>
                            </p:stCondLst>
                            <p:childTnLst>
                              <p:par>
                                <p:cTn id="40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2" dur="6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6" presetClass="entr" presetSubtype="37" fill="hold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5" dur="6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650"/>
                            </p:stCondLst>
                            <p:childTnLst>
                              <p:par>
                                <p:cTn id="4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9" dur="6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6250"/>
                            </p:stCondLst>
                            <p:childTnLst>
                              <p:par>
                                <p:cTn id="5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75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750"/>
                            </p:stCondLst>
                            <p:childTnLst>
                              <p:par>
                                <p:cTn id="61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3" dur="7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6" presetClass="entr" presetSubtype="37" fill="hold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6" dur="7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8500"/>
                            </p:stCondLst>
                            <p:childTnLst>
                              <p:par>
                                <p:cTn id="6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0" dur="7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9200"/>
                            </p:stCondLst>
                            <p:childTnLst>
                              <p:par>
                                <p:cTn id="7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9700"/>
                            </p:stCondLst>
                            <p:childTnLst>
                              <p:par>
                                <p:cTn id="7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0700"/>
                            </p:stCondLst>
                            <p:childTnLst>
                              <p:par>
                                <p:cTn id="82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84" dur="8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6" presetClass="entr" presetSubtype="37" fill="hold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87" dur="8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1550"/>
                            </p:stCondLst>
                            <p:childTnLst>
                              <p:par>
                                <p:cTn id="8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1" dur="8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2350"/>
                            </p:stCondLst>
                            <p:childTnLst>
                              <p:par>
                                <p:cTn id="9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2850"/>
                            </p:stCondLst>
                            <p:childTnLst>
                              <p:par>
                                <p:cTn id="9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13350"/>
                            </p:stCondLst>
                            <p:childTnLst>
                              <p:par>
                                <p:cTn id="103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5" dur="9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6" presetClass="entr" presetSubtype="37" fill="hold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8" dur="9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4300"/>
                            </p:stCondLst>
                            <p:childTnLst>
                              <p:par>
                                <p:cTn id="11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2" dur="9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15200"/>
                            </p:stCondLst>
                            <p:childTnLst>
                              <p:par>
                                <p:cTn id="1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15700"/>
                            </p:stCondLst>
                            <p:childTnLst>
                              <p:par>
                                <p:cTn id="1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16700"/>
                            </p:stCondLst>
                            <p:childTnLst>
                              <p:par>
                                <p:cTn id="124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6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6" presetClass="entr" presetSubtype="37" fill="hold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17750"/>
                            </p:stCondLst>
                            <p:childTnLst>
                              <p:par>
                                <p:cTn id="13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3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18750"/>
                            </p:stCondLst>
                            <p:childTnLst>
                              <p:par>
                                <p:cTn id="1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 animBg="1"/>
      <p:bldP spid="44" grpId="0" animBg="1"/>
      <p:bldP spid="42" grpId="0" animBg="1"/>
      <p:bldP spid="45" grpId="0" animBg="1"/>
      <p:bldP spid="34" grpId="0"/>
      <p:bldP spid="38" grpId="0"/>
      <p:bldP spid="41" grpId="0"/>
      <p:bldP spid="64" grpId="0"/>
      <p:bldP spid="84" grpId="0" animBg="1"/>
      <p:bldP spid="85" grpId="0" animBg="1"/>
      <p:bldP spid="86" grpId="0" animBg="1"/>
      <p:bldP spid="87" grpId="0" animBg="1"/>
      <p:bldP spid="88" grpId="0"/>
      <p:bldP spid="89" grpId="0" animBg="1"/>
      <p:bldP spid="90" grpId="0"/>
      <p:bldP spid="91" grpId="0" animBg="1"/>
      <p:bldP spid="47" grpId="0" animBg="1"/>
      <p:bldP spid="48" grpId="0" animBg="1"/>
      <p:bldP spid="50" grpId="0" animBg="1"/>
      <p:bldP spid="51" grpId="0" animBg="1"/>
      <p:bldP spid="53" grpId="0" animBg="1"/>
      <p:bldP spid="54" grpId="0" animBg="1"/>
      <p:bldP spid="56" grpId="0" animBg="1"/>
      <p:bldP spid="57" grpId="0" animBg="1"/>
      <p:bldP spid="59" grpId="0" animBg="1"/>
      <p:bldP spid="60" grpId="0" animBg="1"/>
      <p:bldP spid="61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3">
            <a:lum/>
          </a:blip>
          <a:srcRect/>
          <a:stretch>
            <a:fillRect t="-16000" b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Down Arrow Callout 55"/>
          <p:cNvSpPr/>
          <p:nvPr/>
        </p:nvSpPr>
        <p:spPr>
          <a:xfrm>
            <a:off x="8381368" y="1354542"/>
            <a:ext cx="3091285" cy="4938567"/>
          </a:xfrm>
          <a:prstGeom prst="downArrowCallout">
            <a:avLst>
              <a:gd name="adj1" fmla="val 25000"/>
              <a:gd name="adj2" fmla="val 6698"/>
              <a:gd name="adj3" fmla="val 4369"/>
              <a:gd name="adj4" fmla="val 97480"/>
            </a:avLst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2400" dirty="0"/>
          </a:p>
        </p:txBody>
      </p:sp>
      <p:pic>
        <p:nvPicPr>
          <p:cNvPr id="4" name="Picture Placeholder 3"/>
          <p:cNvPicPr>
            <a:picLocks noGrp="1" noChangeAspect="1"/>
          </p:cNvPicPr>
          <p:nvPr>
            <p:ph type="pic" sz="quarter" idx="1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0671" y="1624695"/>
            <a:ext cx="3360699" cy="4480932"/>
          </a:xfrm>
        </p:spPr>
      </p:pic>
      <p:grpSp>
        <p:nvGrpSpPr>
          <p:cNvPr id="17" name="Group 16"/>
          <p:cNvGrpSpPr/>
          <p:nvPr/>
        </p:nvGrpSpPr>
        <p:grpSpPr>
          <a:xfrm>
            <a:off x="1296957" y="1415523"/>
            <a:ext cx="3480585" cy="984188"/>
            <a:chOff x="1270277" y="1165408"/>
            <a:chExt cx="2610439" cy="738141"/>
          </a:xfrm>
        </p:grpSpPr>
        <p:sp>
          <p:nvSpPr>
            <p:cNvPr id="18" name="Text Placeholder 3"/>
            <p:cNvSpPr txBox="1">
              <a:spLocks/>
            </p:cNvSpPr>
            <p:nvPr/>
          </p:nvSpPr>
          <p:spPr>
            <a:xfrm>
              <a:off x="1270277" y="1165408"/>
              <a:ext cx="917415" cy="215492"/>
            </a:xfrm>
            <a:prstGeom prst="rect">
              <a:avLst/>
            </a:prstGeom>
          </p:spPr>
          <p:txBody>
            <a:bodyPr wrap="none" lIns="0" tIns="0" rIns="0" bIns="0" anchor="t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l" defTabSz="1219170">
                <a:spcBef>
                  <a:spcPct val="20000"/>
                </a:spcBef>
                <a:defRPr/>
              </a:pPr>
              <a:r>
                <a:rPr lang="es-PE" sz="1867" b="1" dirty="0" err="1" smtClean="0">
                  <a:solidFill>
                    <a:srgbClr val="00B0F0"/>
                  </a:solidFill>
                  <a:latin typeface="+mj-lt"/>
                </a:rPr>
                <a:t>Lorem</a:t>
              </a:r>
              <a:r>
                <a:rPr lang="es-PE" sz="1867" b="1" dirty="0" smtClean="0">
                  <a:solidFill>
                    <a:srgbClr val="00B0F0"/>
                  </a:solidFill>
                  <a:latin typeface="+mj-lt"/>
                </a:rPr>
                <a:t> </a:t>
              </a:r>
              <a:r>
                <a:rPr lang="es-PE" sz="1867" b="1" dirty="0" err="1" smtClean="0">
                  <a:solidFill>
                    <a:srgbClr val="00B0F0"/>
                  </a:solidFill>
                  <a:latin typeface="+mj-lt"/>
                </a:rPr>
                <a:t>ipsum</a:t>
              </a:r>
              <a:endParaRPr lang="es-PE" sz="1867" b="1" dirty="0">
                <a:solidFill>
                  <a:srgbClr val="00B0F0"/>
                </a:solidFill>
                <a:latin typeface="+mj-lt"/>
              </a:endParaRPr>
            </a:p>
          </p:txBody>
        </p:sp>
        <p:sp>
          <p:nvSpPr>
            <p:cNvPr id="19" name="Text Placeholder 3"/>
            <p:cNvSpPr txBox="1">
              <a:spLocks/>
            </p:cNvSpPr>
            <p:nvPr/>
          </p:nvSpPr>
          <p:spPr>
            <a:xfrm>
              <a:off x="1270278" y="1418801"/>
              <a:ext cx="2610438" cy="484748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l"/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Lorem</a:t>
              </a:r>
              <a:r>
                <a:rPr lang="es-PE" sz="1400" dirty="0" smtClean="0">
                  <a:solidFill>
                    <a:schemeClr val="bg1">
                      <a:lumMod val="7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ipsum</a:t>
              </a:r>
              <a:r>
                <a:rPr lang="es-PE" sz="1400" dirty="0" smtClean="0">
                  <a:solidFill>
                    <a:schemeClr val="bg1">
                      <a:lumMod val="75000"/>
                    </a:schemeClr>
                  </a:solidFill>
                </a:rPr>
                <a:t> dolor </a:t>
              </a: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sit</a:t>
              </a:r>
              <a:r>
                <a:rPr lang="es-PE" sz="1400" dirty="0" smtClean="0">
                  <a:solidFill>
                    <a:schemeClr val="bg1">
                      <a:lumMod val="7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amet</a:t>
              </a:r>
              <a:r>
                <a:rPr lang="es-PE" sz="1400" dirty="0" smtClean="0">
                  <a:solidFill>
                    <a:schemeClr val="bg1">
                      <a:lumMod val="75000"/>
                    </a:schemeClr>
                  </a:solidFill>
                </a:rPr>
                <a:t>, </a:t>
              </a: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consectetur</a:t>
              </a:r>
              <a:r>
                <a:rPr lang="es-PE" sz="1400" dirty="0" smtClean="0">
                  <a:solidFill>
                    <a:schemeClr val="bg1">
                      <a:lumMod val="7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adipiscing</a:t>
              </a:r>
              <a:r>
                <a:rPr lang="es-PE" sz="1400" dirty="0" smtClean="0">
                  <a:solidFill>
                    <a:schemeClr val="bg1">
                      <a:lumMod val="7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elit</a:t>
              </a:r>
              <a:r>
                <a:rPr lang="es-PE" sz="1400" dirty="0" smtClean="0">
                  <a:solidFill>
                    <a:schemeClr val="bg1">
                      <a:lumMod val="75000"/>
                    </a:schemeClr>
                  </a:solidFill>
                </a:rPr>
                <a:t>, sed do </a:t>
              </a: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eiusmod</a:t>
              </a:r>
              <a:r>
                <a:rPr lang="es-PE" sz="1400" dirty="0" smtClean="0">
                  <a:solidFill>
                    <a:schemeClr val="bg1">
                      <a:lumMod val="7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tempor</a:t>
              </a:r>
              <a:r>
                <a:rPr lang="es-PE" sz="1400" dirty="0" smtClean="0">
                  <a:solidFill>
                    <a:schemeClr val="bg1">
                      <a:lumMod val="7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incididunt</a:t>
              </a:r>
              <a:r>
                <a:rPr lang="es-PE" sz="1400" dirty="0" smtClean="0">
                  <a:solidFill>
                    <a:schemeClr val="bg1">
                      <a:lumMod val="75000"/>
                    </a:schemeClr>
                  </a:solidFill>
                </a:rPr>
                <a:t> ut labore et </a:t>
              </a: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dolore</a:t>
              </a:r>
              <a:endParaRPr lang="es-PE" sz="1400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1296957" y="2644472"/>
            <a:ext cx="3480585" cy="984188"/>
            <a:chOff x="1270277" y="2087120"/>
            <a:chExt cx="2610439" cy="738141"/>
          </a:xfrm>
        </p:grpSpPr>
        <p:sp>
          <p:nvSpPr>
            <p:cNvPr id="22" name="Text Placeholder 3"/>
            <p:cNvSpPr txBox="1">
              <a:spLocks/>
            </p:cNvSpPr>
            <p:nvPr/>
          </p:nvSpPr>
          <p:spPr>
            <a:xfrm>
              <a:off x="1270277" y="2087120"/>
              <a:ext cx="917415" cy="215492"/>
            </a:xfrm>
            <a:prstGeom prst="rect">
              <a:avLst/>
            </a:prstGeom>
          </p:spPr>
          <p:txBody>
            <a:bodyPr wrap="none" lIns="0" tIns="0" rIns="0" bIns="0" anchor="t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l" defTabSz="1219170">
                <a:spcBef>
                  <a:spcPct val="20000"/>
                </a:spcBef>
                <a:defRPr/>
              </a:pPr>
              <a:r>
                <a:rPr lang="es-PE" sz="1867" b="1" dirty="0" err="1" smtClean="0">
                  <a:solidFill>
                    <a:srgbClr val="ED7D31"/>
                  </a:solidFill>
                  <a:latin typeface="+mj-lt"/>
                </a:rPr>
                <a:t>Lorem</a:t>
              </a:r>
              <a:r>
                <a:rPr lang="es-PE" sz="1867" b="1" dirty="0" smtClean="0">
                  <a:solidFill>
                    <a:srgbClr val="ED7D31"/>
                  </a:solidFill>
                  <a:latin typeface="+mj-lt"/>
                </a:rPr>
                <a:t> </a:t>
              </a:r>
              <a:r>
                <a:rPr lang="es-PE" sz="1867" b="1" dirty="0" err="1" smtClean="0">
                  <a:solidFill>
                    <a:srgbClr val="ED7D31"/>
                  </a:solidFill>
                  <a:latin typeface="+mj-lt"/>
                </a:rPr>
                <a:t>ipsum</a:t>
              </a:r>
              <a:endParaRPr lang="es-PE" sz="1867" b="1" dirty="0">
                <a:solidFill>
                  <a:srgbClr val="ED7D31"/>
                </a:solidFill>
                <a:latin typeface="+mj-lt"/>
              </a:endParaRPr>
            </a:p>
          </p:txBody>
        </p:sp>
        <p:sp>
          <p:nvSpPr>
            <p:cNvPr id="23" name="Text Placeholder 3"/>
            <p:cNvSpPr txBox="1">
              <a:spLocks/>
            </p:cNvSpPr>
            <p:nvPr/>
          </p:nvSpPr>
          <p:spPr>
            <a:xfrm>
              <a:off x="1270277" y="2340513"/>
              <a:ext cx="2610439" cy="484748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l"/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Lorem</a:t>
              </a:r>
              <a:r>
                <a:rPr lang="es-PE" sz="1400" dirty="0" smtClean="0">
                  <a:solidFill>
                    <a:schemeClr val="bg1">
                      <a:lumMod val="7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ipsum</a:t>
              </a:r>
              <a:r>
                <a:rPr lang="es-PE" sz="1400" dirty="0" smtClean="0">
                  <a:solidFill>
                    <a:schemeClr val="bg1">
                      <a:lumMod val="75000"/>
                    </a:schemeClr>
                  </a:solidFill>
                </a:rPr>
                <a:t> dolor </a:t>
              </a: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sit</a:t>
              </a:r>
              <a:r>
                <a:rPr lang="es-PE" sz="1400" dirty="0" smtClean="0">
                  <a:solidFill>
                    <a:schemeClr val="bg1">
                      <a:lumMod val="7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amet</a:t>
              </a:r>
              <a:r>
                <a:rPr lang="es-PE" sz="1400" dirty="0" smtClean="0">
                  <a:solidFill>
                    <a:schemeClr val="bg1">
                      <a:lumMod val="75000"/>
                    </a:schemeClr>
                  </a:solidFill>
                </a:rPr>
                <a:t>, </a:t>
              </a: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consectetur</a:t>
              </a:r>
              <a:r>
                <a:rPr lang="es-PE" sz="1400" dirty="0" smtClean="0">
                  <a:solidFill>
                    <a:schemeClr val="bg1">
                      <a:lumMod val="7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adipiscing</a:t>
              </a:r>
              <a:r>
                <a:rPr lang="es-PE" sz="1400" dirty="0" smtClean="0">
                  <a:solidFill>
                    <a:schemeClr val="bg1">
                      <a:lumMod val="7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elit</a:t>
              </a:r>
              <a:r>
                <a:rPr lang="es-PE" sz="1400" dirty="0" smtClean="0">
                  <a:solidFill>
                    <a:schemeClr val="bg1">
                      <a:lumMod val="75000"/>
                    </a:schemeClr>
                  </a:solidFill>
                </a:rPr>
                <a:t>, sed do </a:t>
              </a: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eiusmod</a:t>
              </a:r>
              <a:r>
                <a:rPr lang="es-PE" sz="1400" dirty="0" smtClean="0">
                  <a:solidFill>
                    <a:schemeClr val="bg1">
                      <a:lumMod val="7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tempor</a:t>
              </a:r>
              <a:r>
                <a:rPr lang="es-PE" sz="1400" dirty="0" smtClean="0">
                  <a:solidFill>
                    <a:schemeClr val="bg1">
                      <a:lumMod val="7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incididunt</a:t>
              </a:r>
              <a:r>
                <a:rPr lang="es-PE" sz="1400" dirty="0" smtClean="0">
                  <a:solidFill>
                    <a:schemeClr val="bg1">
                      <a:lumMod val="75000"/>
                    </a:schemeClr>
                  </a:solidFill>
                </a:rPr>
                <a:t> ut labore et </a:t>
              </a: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dolore</a:t>
              </a:r>
              <a:endParaRPr lang="es-PE" sz="1400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1296957" y="3873421"/>
            <a:ext cx="3480585" cy="984188"/>
            <a:chOff x="1270277" y="3008832"/>
            <a:chExt cx="2610439" cy="738141"/>
          </a:xfrm>
        </p:grpSpPr>
        <p:sp>
          <p:nvSpPr>
            <p:cNvPr id="26" name="Text Placeholder 3"/>
            <p:cNvSpPr txBox="1">
              <a:spLocks/>
            </p:cNvSpPr>
            <p:nvPr/>
          </p:nvSpPr>
          <p:spPr>
            <a:xfrm>
              <a:off x="1270277" y="3008832"/>
              <a:ext cx="917415" cy="215492"/>
            </a:xfrm>
            <a:prstGeom prst="rect">
              <a:avLst/>
            </a:prstGeom>
          </p:spPr>
          <p:txBody>
            <a:bodyPr wrap="none" lIns="0" tIns="0" rIns="0" bIns="0" anchor="t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l" defTabSz="1219170">
                <a:spcBef>
                  <a:spcPct val="20000"/>
                </a:spcBef>
                <a:defRPr/>
              </a:pPr>
              <a:r>
                <a:rPr lang="es-PE" sz="1867" b="1" dirty="0" err="1" smtClean="0">
                  <a:solidFill>
                    <a:schemeClr val="accent3"/>
                  </a:solidFill>
                  <a:latin typeface="+mj-lt"/>
                </a:rPr>
                <a:t>Lorem</a:t>
              </a:r>
              <a:r>
                <a:rPr lang="es-PE" sz="1867" b="1" dirty="0" smtClean="0">
                  <a:solidFill>
                    <a:schemeClr val="accent3"/>
                  </a:solidFill>
                  <a:latin typeface="+mj-lt"/>
                </a:rPr>
                <a:t> </a:t>
              </a:r>
              <a:r>
                <a:rPr lang="es-PE" sz="1867" b="1" dirty="0" err="1" smtClean="0">
                  <a:solidFill>
                    <a:schemeClr val="accent3"/>
                  </a:solidFill>
                  <a:latin typeface="+mj-lt"/>
                </a:rPr>
                <a:t>ipsum</a:t>
              </a:r>
              <a:endParaRPr lang="es-PE" sz="1867" b="1" dirty="0">
                <a:solidFill>
                  <a:schemeClr val="accent3"/>
                </a:solidFill>
                <a:latin typeface="+mj-lt"/>
              </a:endParaRPr>
            </a:p>
          </p:txBody>
        </p:sp>
        <p:sp>
          <p:nvSpPr>
            <p:cNvPr id="27" name="Text Placeholder 3"/>
            <p:cNvSpPr txBox="1">
              <a:spLocks/>
            </p:cNvSpPr>
            <p:nvPr/>
          </p:nvSpPr>
          <p:spPr>
            <a:xfrm>
              <a:off x="1270277" y="3262225"/>
              <a:ext cx="2610439" cy="484748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l"/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Lorem</a:t>
              </a:r>
              <a:r>
                <a:rPr lang="es-PE" sz="1400" dirty="0" smtClean="0">
                  <a:solidFill>
                    <a:schemeClr val="bg1">
                      <a:lumMod val="7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ipsum</a:t>
              </a:r>
              <a:r>
                <a:rPr lang="es-PE" sz="1400" dirty="0" smtClean="0">
                  <a:solidFill>
                    <a:schemeClr val="bg1">
                      <a:lumMod val="75000"/>
                    </a:schemeClr>
                  </a:solidFill>
                </a:rPr>
                <a:t> dolor </a:t>
              </a: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sit</a:t>
              </a:r>
              <a:r>
                <a:rPr lang="es-PE" sz="1400" dirty="0" smtClean="0">
                  <a:solidFill>
                    <a:schemeClr val="bg1">
                      <a:lumMod val="7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amet</a:t>
              </a:r>
              <a:r>
                <a:rPr lang="es-PE" sz="1400" dirty="0" smtClean="0">
                  <a:solidFill>
                    <a:schemeClr val="bg1">
                      <a:lumMod val="75000"/>
                    </a:schemeClr>
                  </a:solidFill>
                </a:rPr>
                <a:t>, </a:t>
              </a: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consectetur</a:t>
              </a:r>
              <a:r>
                <a:rPr lang="es-PE" sz="1400" dirty="0" smtClean="0">
                  <a:solidFill>
                    <a:schemeClr val="bg1">
                      <a:lumMod val="7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adipiscing</a:t>
              </a:r>
              <a:r>
                <a:rPr lang="es-PE" sz="1400" dirty="0" smtClean="0">
                  <a:solidFill>
                    <a:schemeClr val="bg1">
                      <a:lumMod val="7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elit</a:t>
              </a:r>
              <a:r>
                <a:rPr lang="es-PE" sz="1400" dirty="0" smtClean="0">
                  <a:solidFill>
                    <a:schemeClr val="bg1">
                      <a:lumMod val="75000"/>
                    </a:schemeClr>
                  </a:solidFill>
                </a:rPr>
                <a:t>, sed do </a:t>
              </a: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eiusmod</a:t>
              </a:r>
              <a:r>
                <a:rPr lang="es-PE" sz="1400" dirty="0" smtClean="0">
                  <a:solidFill>
                    <a:schemeClr val="bg1">
                      <a:lumMod val="7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tempor</a:t>
              </a:r>
              <a:r>
                <a:rPr lang="es-PE" sz="1400" dirty="0" smtClean="0">
                  <a:solidFill>
                    <a:schemeClr val="bg1">
                      <a:lumMod val="7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incididunt</a:t>
              </a:r>
              <a:r>
                <a:rPr lang="es-PE" sz="1400" dirty="0" smtClean="0">
                  <a:solidFill>
                    <a:schemeClr val="bg1">
                      <a:lumMod val="75000"/>
                    </a:schemeClr>
                  </a:solidFill>
                </a:rPr>
                <a:t> ut labore et </a:t>
              </a: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dolore</a:t>
              </a:r>
              <a:endParaRPr lang="es-PE" sz="1400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1296957" y="5087107"/>
            <a:ext cx="3480585" cy="984188"/>
            <a:chOff x="1270277" y="3008832"/>
            <a:chExt cx="2610439" cy="738141"/>
          </a:xfrm>
        </p:grpSpPr>
        <p:sp>
          <p:nvSpPr>
            <p:cNvPr id="30" name="Text Placeholder 3"/>
            <p:cNvSpPr txBox="1">
              <a:spLocks/>
            </p:cNvSpPr>
            <p:nvPr/>
          </p:nvSpPr>
          <p:spPr>
            <a:xfrm>
              <a:off x="1270277" y="3008832"/>
              <a:ext cx="917415" cy="215492"/>
            </a:xfrm>
            <a:prstGeom prst="rect">
              <a:avLst/>
            </a:prstGeom>
          </p:spPr>
          <p:txBody>
            <a:bodyPr wrap="none" lIns="0" tIns="0" rIns="0" bIns="0" anchor="t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l" defTabSz="1219170">
                <a:spcBef>
                  <a:spcPct val="20000"/>
                </a:spcBef>
                <a:defRPr/>
              </a:pPr>
              <a:r>
                <a:rPr lang="es-PE" sz="1867" b="1" dirty="0" err="1" smtClean="0">
                  <a:solidFill>
                    <a:schemeClr val="accent4"/>
                  </a:solidFill>
                  <a:latin typeface="+mj-lt"/>
                </a:rPr>
                <a:t>Lorem</a:t>
              </a:r>
              <a:r>
                <a:rPr lang="es-PE" sz="1867" b="1" dirty="0" smtClean="0">
                  <a:solidFill>
                    <a:schemeClr val="accent4"/>
                  </a:solidFill>
                  <a:latin typeface="+mj-lt"/>
                </a:rPr>
                <a:t> </a:t>
              </a:r>
              <a:r>
                <a:rPr lang="es-PE" sz="1867" b="1" dirty="0" err="1" smtClean="0">
                  <a:solidFill>
                    <a:schemeClr val="accent4"/>
                  </a:solidFill>
                  <a:latin typeface="+mj-lt"/>
                </a:rPr>
                <a:t>ipsum</a:t>
              </a:r>
              <a:endParaRPr lang="es-PE" sz="1867" b="1" dirty="0">
                <a:solidFill>
                  <a:schemeClr val="accent4"/>
                </a:solidFill>
                <a:latin typeface="+mj-lt"/>
              </a:endParaRPr>
            </a:p>
          </p:txBody>
        </p:sp>
        <p:sp>
          <p:nvSpPr>
            <p:cNvPr id="31" name="Text Placeholder 3"/>
            <p:cNvSpPr txBox="1">
              <a:spLocks/>
            </p:cNvSpPr>
            <p:nvPr/>
          </p:nvSpPr>
          <p:spPr>
            <a:xfrm>
              <a:off x="1270277" y="3262225"/>
              <a:ext cx="2610439" cy="484748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l"/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Lorem</a:t>
              </a:r>
              <a:r>
                <a:rPr lang="es-PE" sz="1400" dirty="0" smtClean="0">
                  <a:solidFill>
                    <a:schemeClr val="bg1">
                      <a:lumMod val="7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ipsum</a:t>
              </a:r>
              <a:r>
                <a:rPr lang="es-PE" sz="1400" dirty="0" smtClean="0">
                  <a:solidFill>
                    <a:schemeClr val="bg1">
                      <a:lumMod val="75000"/>
                    </a:schemeClr>
                  </a:solidFill>
                </a:rPr>
                <a:t> dolor </a:t>
              </a: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sit</a:t>
              </a:r>
              <a:r>
                <a:rPr lang="es-PE" sz="1400" dirty="0" smtClean="0">
                  <a:solidFill>
                    <a:schemeClr val="bg1">
                      <a:lumMod val="7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amet</a:t>
              </a:r>
              <a:r>
                <a:rPr lang="es-PE" sz="1400" dirty="0" smtClean="0">
                  <a:solidFill>
                    <a:schemeClr val="bg1">
                      <a:lumMod val="75000"/>
                    </a:schemeClr>
                  </a:solidFill>
                </a:rPr>
                <a:t>, </a:t>
              </a: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consectetur</a:t>
              </a:r>
              <a:r>
                <a:rPr lang="es-PE" sz="1400" dirty="0" smtClean="0">
                  <a:solidFill>
                    <a:schemeClr val="bg1">
                      <a:lumMod val="7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adipiscing</a:t>
              </a:r>
              <a:r>
                <a:rPr lang="es-PE" sz="1400" dirty="0" smtClean="0">
                  <a:solidFill>
                    <a:schemeClr val="bg1">
                      <a:lumMod val="7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elit</a:t>
              </a:r>
              <a:r>
                <a:rPr lang="es-PE" sz="1400" dirty="0" smtClean="0">
                  <a:solidFill>
                    <a:schemeClr val="bg1">
                      <a:lumMod val="75000"/>
                    </a:schemeClr>
                  </a:solidFill>
                </a:rPr>
                <a:t>, sed do </a:t>
              </a: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eiusmod</a:t>
              </a:r>
              <a:r>
                <a:rPr lang="es-PE" sz="1400" dirty="0" smtClean="0">
                  <a:solidFill>
                    <a:schemeClr val="bg1">
                      <a:lumMod val="7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tempor</a:t>
              </a:r>
              <a:r>
                <a:rPr lang="es-PE" sz="1400" dirty="0" smtClean="0">
                  <a:solidFill>
                    <a:schemeClr val="bg1">
                      <a:lumMod val="7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incididunt</a:t>
              </a:r>
              <a:r>
                <a:rPr lang="es-PE" sz="1400" dirty="0" smtClean="0">
                  <a:solidFill>
                    <a:schemeClr val="bg1">
                      <a:lumMod val="75000"/>
                    </a:schemeClr>
                  </a:solidFill>
                </a:rPr>
                <a:t> ut labore et </a:t>
              </a: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dolore</a:t>
              </a:r>
              <a:endParaRPr lang="es-PE" sz="1400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8725161" y="3224451"/>
            <a:ext cx="2403699" cy="2769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1219170">
              <a:spcBef>
                <a:spcPct val="20000"/>
              </a:spcBef>
              <a:defRPr/>
            </a:pPr>
            <a:r>
              <a:rPr lang="es-PE" sz="1600" b="1" dirty="0" smtClean="0">
                <a:solidFill>
                  <a:schemeClr val="bg2">
                    <a:lumMod val="10000"/>
                  </a:schemeClr>
                </a:solidFill>
              </a:rPr>
              <a:t>LOREM IPSUM</a:t>
            </a:r>
          </a:p>
          <a:p>
            <a:pPr lvl="0" defTabSz="1219170">
              <a:spcBef>
                <a:spcPct val="20000"/>
              </a:spcBef>
              <a:defRPr/>
            </a:pPr>
            <a:r>
              <a:rPr lang="es-PE" sz="1333" b="1" dirty="0" smtClean="0">
                <a:solidFill>
                  <a:schemeClr val="bg2">
                    <a:lumMod val="10000"/>
                  </a:schemeClr>
                </a:solidFill>
              </a:rPr>
              <a:t/>
            </a:r>
            <a:br>
              <a:rPr lang="es-PE" sz="1333" b="1" dirty="0" smtClean="0">
                <a:solidFill>
                  <a:schemeClr val="bg2">
                    <a:lumMod val="10000"/>
                  </a:schemeClr>
                </a:solidFill>
              </a:rPr>
            </a:br>
            <a:r>
              <a:rPr lang="es-PE" sz="1400" dirty="0" err="1" smtClean="0">
                <a:solidFill>
                  <a:schemeClr val="bg2">
                    <a:lumMod val="10000"/>
                  </a:schemeClr>
                </a:solidFill>
              </a:rPr>
              <a:t>Lorem</a:t>
            </a:r>
            <a:r>
              <a:rPr lang="es-PE" sz="1400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2">
                    <a:lumMod val="10000"/>
                  </a:schemeClr>
                </a:solidFill>
              </a:rPr>
              <a:t>ipsum</a:t>
            </a:r>
            <a:r>
              <a:rPr lang="es-PE" sz="1400" dirty="0" smtClean="0">
                <a:solidFill>
                  <a:schemeClr val="bg2">
                    <a:lumMod val="10000"/>
                  </a:schemeClr>
                </a:solidFill>
              </a:rPr>
              <a:t> dolor </a:t>
            </a:r>
            <a:r>
              <a:rPr lang="es-PE" sz="1400" dirty="0" err="1" smtClean="0">
                <a:solidFill>
                  <a:schemeClr val="bg2">
                    <a:lumMod val="10000"/>
                  </a:schemeClr>
                </a:solidFill>
              </a:rPr>
              <a:t>sit</a:t>
            </a:r>
            <a:r>
              <a:rPr lang="es-PE" sz="1400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2">
                    <a:lumMod val="10000"/>
                  </a:schemeClr>
                </a:solidFill>
              </a:rPr>
              <a:t>amet</a:t>
            </a:r>
            <a:r>
              <a:rPr lang="es-PE" sz="1400" dirty="0" smtClean="0">
                <a:solidFill>
                  <a:schemeClr val="bg2">
                    <a:lumMod val="10000"/>
                  </a:schemeClr>
                </a:solidFill>
              </a:rPr>
              <a:t>, </a:t>
            </a:r>
            <a:r>
              <a:rPr lang="es-PE" sz="1400" dirty="0" err="1" smtClean="0">
                <a:solidFill>
                  <a:schemeClr val="bg2">
                    <a:lumMod val="10000"/>
                  </a:schemeClr>
                </a:solidFill>
              </a:rPr>
              <a:t>consectetur</a:t>
            </a:r>
            <a:r>
              <a:rPr lang="es-PE" sz="1400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2">
                    <a:lumMod val="10000"/>
                  </a:schemeClr>
                </a:solidFill>
              </a:rPr>
              <a:t>adipiscing</a:t>
            </a:r>
            <a:r>
              <a:rPr lang="es-PE" sz="1400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2">
                    <a:lumMod val="10000"/>
                  </a:schemeClr>
                </a:solidFill>
              </a:rPr>
              <a:t>elit</a:t>
            </a:r>
            <a:r>
              <a:rPr lang="es-PE" sz="1400" dirty="0" smtClean="0">
                <a:solidFill>
                  <a:schemeClr val="bg2">
                    <a:lumMod val="10000"/>
                  </a:schemeClr>
                </a:solidFill>
              </a:rPr>
              <a:t>, sed do </a:t>
            </a:r>
            <a:r>
              <a:rPr lang="es-PE" sz="1400" dirty="0" err="1" smtClean="0">
                <a:solidFill>
                  <a:schemeClr val="bg2">
                    <a:lumMod val="10000"/>
                  </a:schemeClr>
                </a:solidFill>
              </a:rPr>
              <a:t>eiusmod</a:t>
            </a:r>
            <a:r>
              <a:rPr lang="es-PE" sz="1400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2">
                    <a:lumMod val="10000"/>
                  </a:schemeClr>
                </a:solidFill>
              </a:rPr>
              <a:t>tempor</a:t>
            </a:r>
            <a:r>
              <a:rPr lang="es-PE" sz="1400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2">
                    <a:lumMod val="10000"/>
                  </a:schemeClr>
                </a:solidFill>
              </a:rPr>
              <a:t>incididunt</a:t>
            </a:r>
            <a:r>
              <a:rPr lang="es-PE" sz="1400" dirty="0" smtClean="0">
                <a:solidFill>
                  <a:schemeClr val="bg2">
                    <a:lumMod val="10000"/>
                  </a:schemeClr>
                </a:solidFill>
              </a:rPr>
              <a:t> ut labore et </a:t>
            </a:r>
            <a:r>
              <a:rPr lang="es-PE" sz="1400" dirty="0" err="1" smtClean="0">
                <a:solidFill>
                  <a:schemeClr val="bg2">
                    <a:lumMod val="10000"/>
                  </a:schemeClr>
                </a:solidFill>
              </a:rPr>
              <a:t>dolore</a:t>
            </a:r>
            <a:r>
              <a:rPr lang="es-PE" sz="1400" dirty="0" smtClean="0">
                <a:solidFill>
                  <a:schemeClr val="bg2">
                    <a:lumMod val="10000"/>
                  </a:schemeClr>
                </a:solidFill>
              </a:rPr>
              <a:t> magna </a:t>
            </a:r>
            <a:r>
              <a:rPr lang="es-PE" sz="1400" dirty="0" err="1" smtClean="0">
                <a:solidFill>
                  <a:schemeClr val="bg2">
                    <a:lumMod val="10000"/>
                  </a:schemeClr>
                </a:solidFill>
              </a:rPr>
              <a:t>aliqua</a:t>
            </a:r>
            <a:r>
              <a:rPr lang="es-PE" sz="1400" dirty="0" smtClean="0">
                <a:solidFill>
                  <a:schemeClr val="bg2">
                    <a:lumMod val="10000"/>
                  </a:schemeClr>
                </a:solidFill>
              </a:rPr>
              <a:t>. Ut </a:t>
            </a:r>
            <a:r>
              <a:rPr lang="es-PE" sz="1400" dirty="0" err="1" smtClean="0">
                <a:solidFill>
                  <a:schemeClr val="bg2">
                    <a:lumMod val="10000"/>
                  </a:schemeClr>
                </a:solidFill>
              </a:rPr>
              <a:t>enim</a:t>
            </a:r>
            <a:r>
              <a:rPr lang="es-PE" sz="1400" dirty="0" smtClean="0">
                <a:solidFill>
                  <a:schemeClr val="bg2">
                    <a:lumMod val="10000"/>
                  </a:schemeClr>
                </a:solidFill>
              </a:rPr>
              <a:t> ad </a:t>
            </a:r>
            <a:r>
              <a:rPr lang="es-PE" sz="1400" dirty="0" err="1" smtClean="0">
                <a:solidFill>
                  <a:schemeClr val="bg2">
                    <a:lumMod val="10000"/>
                  </a:schemeClr>
                </a:solidFill>
              </a:rPr>
              <a:t>minim</a:t>
            </a:r>
            <a:r>
              <a:rPr lang="es-PE" sz="1400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2">
                    <a:lumMod val="10000"/>
                  </a:schemeClr>
                </a:solidFill>
              </a:rPr>
              <a:t>veniam</a:t>
            </a:r>
            <a:r>
              <a:rPr lang="es-PE" sz="1400" dirty="0" smtClean="0">
                <a:solidFill>
                  <a:schemeClr val="bg2">
                    <a:lumMod val="10000"/>
                  </a:schemeClr>
                </a:solidFill>
              </a:rPr>
              <a:t>. </a:t>
            </a:r>
            <a:r>
              <a:rPr lang="es-PE" sz="1400" dirty="0" err="1" smtClean="0">
                <a:solidFill>
                  <a:schemeClr val="bg2">
                    <a:lumMod val="10000"/>
                  </a:schemeClr>
                </a:solidFill>
              </a:rPr>
              <a:t>Lorem</a:t>
            </a:r>
            <a:r>
              <a:rPr lang="es-PE" sz="1400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2">
                    <a:lumMod val="10000"/>
                  </a:schemeClr>
                </a:solidFill>
              </a:rPr>
              <a:t>ipsum</a:t>
            </a:r>
            <a:r>
              <a:rPr lang="es-PE" sz="1400" dirty="0" smtClean="0">
                <a:solidFill>
                  <a:schemeClr val="bg2">
                    <a:lumMod val="10000"/>
                  </a:schemeClr>
                </a:solidFill>
              </a:rPr>
              <a:t> dolor </a:t>
            </a:r>
            <a:r>
              <a:rPr lang="es-PE" sz="1400" dirty="0" err="1" smtClean="0">
                <a:solidFill>
                  <a:schemeClr val="bg2">
                    <a:lumMod val="10000"/>
                  </a:schemeClr>
                </a:solidFill>
              </a:rPr>
              <a:t>sit</a:t>
            </a:r>
            <a:r>
              <a:rPr lang="es-PE" sz="1400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2">
                    <a:lumMod val="10000"/>
                  </a:schemeClr>
                </a:solidFill>
              </a:rPr>
              <a:t>amet</a:t>
            </a:r>
            <a:r>
              <a:rPr lang="es-PE" sz="1400" dirty="0" smtClean="0">
                <a:solidFill>
                  <a:schemeClr val="bg2">
                    <a:lumMod val="10000"/>
                  </a:schemeClr>
                </a:solidFill>
              </a:rPr>
              <a:t>, </a:t>
            </a:r>
            <a:r>
              <a:rPr lang="es-PE" sz="1400" dirty="0" err="1" smtClean="0">
                <a:solidFill>
                  <a:schemeClr val="bg2">
                    <a:lumMod val="10000"/>
                  </a:schemeClr>
                </a:solidFill>
              </a:rPr>
              <a:t>consectetur</a:t>
            </a:r>
            <a:r>
              <a:rPr lang="es-PE" sz="1400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2">
                    <a:lumMod val="10000"/>
                  </a:schemeClr>
                </a:solidFill>
              </a:rPr>
              <a:t>adipiscing</a:t>
            </a:r>
            <a:r>
              <a:rPr lang="es-PE" sz="1400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2">
                    <a:lumMod val="10000"/>
                  </a:schemeClr>
                </a:solidFill>
              </a:rPr>
              <a:t>elit</a:t>
            </a:r>
            <a:r>
              <a:rPr lang="es-PE" sz="1400" dirty="0" smtClean="0">
                <a:solidFill>
                  <a:schemeClr val="bg2">
                    <a:lumMod val="10000"/>
                  </a:schemeClr>
                </a:solidFill>
              </a:rPr>
              <a:t>, sed do </a:t>
            </a:r>
            <a:r>
              <a:rPr lang="es-PE" sz="1400" dirty="0" err="1" smtClean="0">
                <a:solidFill>
                  <a:schemeClr val="bg2">
                    <a:lumMod val="10000"/>
                  </a:schemeClr>
                </a:solidFill>
              </a:rPr>
              <a:t>eiusmod</a:t>
            </a:r>
            <a:r>
              <a:rPr lang="es-PE" sz="1400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2">
                    <a:lumMod val="10000"/>
                  </a:schemeClr>
                </a:solidFill>
              </a:rPr>
              <a:t>tempor</a:t>
            </a:r>
            <a:endParaRPr lang="es-PE" sz="1200" dirty="0" smtClean="0">
              <a:solidFill>
                <a:schemeClr val="bg2">
                  <a:lumMod val="10000"/>
                </a:schemeClr>
              </a:solidFill>
            </a:endParaRPr>
          </a:p>
          <a:p>
            <a:pPr algn="ctr" defTabSz="1219170">
              <a:spcBef>
                <a:spcPct val="20000"/>
              </a:spcBef>
              <a:defRPr/>
            </a:pPr>
            <a:endParaRPr lang="es-PE" sz="1333" b="1" dirty="0">
              <a:solidFill>
                <a:schemeClr val="bg1"/>
              </a:solidFill>
            </a:endParaRPr>
          </a:p>
        </p:txBody>
      </p:sp>
      <p:sp>
        <p:nvSpPr>
          <p:cNvPr id="35" name="Flowchart: Off-page Connector 34"/>
          <p:cNvSpPr/>
          <p:nvPr/>
        </p:nvSpPr>
        <p:spPr>
          <a:xfrm>
            <a:off x="9404462" y="2023849"/>
            <a:ext cx="1045100" cy="1018007"/>
          </a:xfrm>
          <a:prstGeom prst="flowChartOffpageConnector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4267" dirty="0">
              <a:solidFill>
                <a:schemeClr val="accent3"/>
              </a:solidFill>
              <a:latin typeface="FontAwesome" pitchFamily="2" charset="0"/>
            </a:endParaRPr>
          </a:p>
        </p:txBody>
      </p:sp>
      <p:sp>
        <p:nvSpPr>
          <p:cNvPr id="36" name="Freeform 45"/>
          <p:cNvSpPr>
            <a:spLocks noEditPoints="1"/>
          </p:cNvSpPr>
          <p:nvPr/>
        </p:nvSpPr>
        <p:spPr bwMode="auto">
          <a:xfrm>
            <a:off x="768759" y="1854108"/>
            <a:ext cx="414624" cy="414624"/>
          </a:xfrm>
          <a:custGeom>
            <a:avLst/>
            <a:gdLst/>
            <a:ahLst/>
            <a:cxnLst>
              <a:cxn ang="0">
                <a:pos x="27" y="55"/>
              </a:cxn>
              <a:cxn ang="0">
                <a:pos x="0" y="27"/>
              </a:cxn>
              <a:cxn ang="0">
                <a:pos x="27" y="0"/>
              </a:cxn>
              <a:cxn ang="0">
                <a:pos x="55" y="27"/>
              </a:cxn>
              <a:cxn ang="0">
                <a:pos x="27" y="55"/>
              </a:cxn>
              <a:cxn ang="0">
                <a:pos x="45" y="20"/>
              </a:cxn>
              <a:cxn ang="0">
                <a:pos x="42" y="17"/>
              </a:cxn>
              <a:cxn ang="0">
                <a:pos x="40" y="16"/>
              </a:cxn>
              <a:cxn ang="0">
                <a:pos x="38" y="17"/>
              </a:cxn>
              <a:cxn ang="0">
                <a:pos x="24" y="31"/>
              </a:cxn>
              <a:cxn ang="0">
                <a:pos x="16" y="23"/>
              </a:cxn>
              <a:cxn ang="0">
                <a:pos x="14" y="22"/>
              </a:cxn>
              <a:cxn ang="0">
                <a:pos x="13" y="23"/>
              </a:cxn>
              <a:cxn ang="0">
                <a:pos x="9" y="26"/>
              </a:cxn>
              <a:cxn ang="0">
                <a:pos x="9" y="28"/>
              </a:cxn>
              <a:cxn ang="0">
                <a:pos x="9" y="30"/>
              </a:cxn>
              <a:cxn ang="0">
                <a:pos x="22" y="43"/>
              </a:cxn>
              <a:cxn ang="0">
                <a:pos x="24" y="43"/>
              </a:cxn>
              <a:cxn ang="0">
                <a:pos x="26" y="43"/>
              </a:cxn>
              <a:cxn ang="0">
                <a:pos x="45" y="23"/>
              </a:cxn>
              <a:cxn ang="0">
                <a:pos x="46" y="22"/>
              </a:cxn>
              <a:cxn ang="0">
                <a:pos x="45" y="20"/>
              </a:cxn>
            </a:cxnLst>
            <a:rect l="0" t="0" r="r" b="b"/>
            <a:pathLst>
              <a:path w="55" h="55">
                <a:moveTo>
                  <a:pt x="27" y="55"/>
                </a:moveTo>
                <a:cubicBezTo>
                  <a:pt x="12" y="55"/>
                  <a:pt x="0" y="42"/>
                  <a:pt x="0" y="27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5" y="12"/>
                  <a:pt x="55" y="27"/>
                </a:cubicBezTo>
                <a:cubicBezTo>
                  <a:pt x="55" y="42"/>
                  <a:pt x="42" y="55"/>
                  <a:pt x="27" y="55"/>
                </a:cubicBezTo>
                <a:close/>
                <a:moveTo>
                  <a:pt x="45" y="20"/>
                </a:moveTo>
                <a:cubicBezTo>
                  <a:pt x="42" y="17"/>
                  <a:pt x="42" y="17"/>
                  <a:pt x="42" y="17"/>
                </a:cubicBezTo>
                <a:cubicBezTo>
                  <a:pt x="41" y="16"/>
                  <a:pt x="41" y="16"/>
                  <a:pt x="40" y="16"/>
                </a:cubicBezTo>
                <a:cubicBezTo>
                  <a:pt x="39" y="16"/>
                  <a:pt x="39" y="16"/>
                  <a:pt x="38" y="17"/>
                </a:cubicBezTo>
                <a:cubicBezTo>
                  <a:pt x="24" y="31"/>
                  <a:pt x="24" y="31"/>
                  <a:pt x="24" y="31"/>
                </a:cubicBezTo>
                <a:cubicBezTo>
                  <a:pt x="16" y="23"/>
                  <a:pt x="16" y="23"/>
                  <a:pt x="16" y="23"/>
                </a:cubicBezTo>
                <a:cubicBezTo>
                  <a:pt x="15" y="23"/>
                  <a:pt x="15" y="22"/>
                  <a:pt x="14" y="22"/>
                </a:cubicBezTo>
                <a:cubicBezTo>
                  <a:pt x="14" y="22"/>
                  <a:pt x="13" y="23"/>
                  <a:pt x="13" y="23"/>
                </a:cubicBezTo>
                <a:cubicBezTo>
                  <a:pt x="9" y="26"/>
                  <a:pt x="9" y="26"/>
                  <a:pt x="9" y="26"/>
                </a:cubicBezTo>
                <a:cubicBezTo>
                  <a:pt x="9" y="27"/>
                  <a:pt x="9" y="27"/>
                  <a:pt x="9" y="28"/>
                </a:cubicBezTo>
                <a:cubicBezTo>
                  <a:pt x="9" y="29"/>
                  <a:pt x="9" y="29"/>
                  <a:pt x="9" y="30"/>
                </a:cubicBezTo>
                <a:cubicBezTo>
                  <a:pt x="22" y="43"/>
                  <a:pt x="22" y="43"/>
                  <a:pt x="22" y="43"/>
                </a:cubicBezTo>
                <a:cubicBezTo>
                  <a:pt x="23" y="43"/>
                  <a:pt x="23" y="43"/>
                  <a:pt x="24" y="43"/>
                </a:cubicBezTo>
                <a:cubicBezTo>
                  <a:pt x="25" y="43"/>
                  <a:pt x="25" y="43"/>
                  <a:pt x="26" y="43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23"/>
                  <a:pt x="46" y="22"/>
                  <a:pt x="46" y="22"/>
                </a:cubicBezTo>
                <a:cubicBezTo>
                  <a:pt x="46" y="21"/>
                  <a:pt x="45" y="20"/>
                  <a:pt x="45" y="20"/>
                </a:cubicBezTo>
                <a:close/>
              </a:path>
            </a:pathLst>
          </a:custGeom>
          <a:solidFill>
            <a:srgbClr val="00B0F0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PE" sz="2400" dirty="0"/>
          </a:p>
        </p:txBody>
      </p:sp>
      <p:sp>
        <p:nvSpPr>
          <p:cNvPr id="37" name="Freeform 45"/>
          <p:cNvSpPr>
            <a:spLocks noEditPoints="1"/>
          </p:cNvSpPr>
          <p:nvPr/>
        </p:nvSpPr>
        <p:spPr bwMode="auto">
          <a:xfrm>
            <a:off x="768759" y="3076241"/>
            <a:ext cx="414624" cy="414624"/>
          </a:xfrm>
          <a:custGeom>
            <a:avLst/>
            <a:gdLst/>
            <a:ahLst/>
            <a:cxnLst>
              <a:cxn ang="0">
                <a:pos x="27" y="55"/>
              </a:cxn>
              <a:cxn ang="0">
                <a:pos x="0" y="27"/>
              </a:cxn>
              <a:cxn ang="0">
                <a:pos x="27" y="0"/>
              </a:cxn>
              <a:cxn ang="0">
                <a:pos x="55" y="27"/>
              </a:cxn>
              <a:cxn ang="0">
                <a:pos x="27" y="55"/>
              </a:cxn>
              <a:cxn ang="0">
                <a:pos x="45" y="20"/>
              </a:cxn>
              <a:cxn ang="0">
                <a:pos x="42" y="17"/>
              </a:cxn>
              <a:cxn ang="0">
                <a:pos x="40" y="16"/>
              </a:cxn>
              <a:cxn ang="0">
                <a:pos x="38" y="17"/>
              </a:cxn>
              <a:cxn ang="0">
                <a:pos x="24" y="31"/>
              </a:cxn>
              <a:cxn ang="0">
                <a:pos x="16" y="23"/>
              </a:cxn>
              <a:cxn ang="0">
                <a:pos x="14" y="22"/>
              </a:cxn>
              <a:cxn ang="0">
                <a:pos x="13" y="23"/>
              </a:cxn>
              <a:cxn ang="0">
                <a:pos x="9" y="26"/>
              </a:cxn>
              <a:cxn ang="0">
                <a:pos x="9" y="28"/>
              </a:cxn>
              <a:cxn ang="0">
                <a:pos x="9" y="30"/>
              </a:cxn>
              <a:cxn ang="0">
                <a:pos x="22" y="43"/>
              </a:cxn>
              <a:cxn ang="0">
                <a:pos x="24" y="43"/>
              </a:cxn>
              <a:cxn ang="0">
                <a:pos x="26" y="43"/>
              </a:cxn>
              <a:cxn ang="0">
                <a:pos x="45" y="23"/>
              </a:cxn>
              <a:cxn ang="0">
                <a:pos x="46" y="22"/>
              </a:cxn>
              <a:cxn ang="0">
                <a:pos x="45" y="20"/>
              </a:cxn>
            </a:cxnLst>
            <a:rect l="0" t="0" r="r" b="b"/>
            <a:pathLst>
              <a:path w="55" h="55">
                <a:moveTo>
                  <a:pt x="27" y="55"/>
                </a:moveTo>
                <a:cubicBezTo>
                  <a:pt x="12" y="55"/>
                  <a:pt x="0" y="42"/>
                  <a:pt x="0" y="27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5" y="12"/>
                  <a:pt x="55" y="27"/>
                </a:cubicBezTo>
                <a:cubicBezTo>
                  <a:pt x="55" y="42"/>
                  <a:pt x="42" y="55"/>
                  <a:pt x="27" y="55"/>
                </a:cubicBezTo>
                <a:close/>
                <a:moveTo>
                  <a:pt x="45" y="20"/>
                </a:moveTo>
                <a:cubicBezTo>
                  <a:pt x="42" y="17"/>
                  <a:pt x="42" y="17"/>
                  <a:pt x="42" y="17"/>
                </a:cubicBezTo>
                <a:cubicBezTo>
                  <a:pt x="41" y="16"/>
                  <a:pt x="41" y="16"/>
                  <a:pt x="40" y="16"/>
                </a:cubicBezTo>
                <a:cubicBezTo>
                  <a:pt x="39" y="16"/>
                  <a:pt x="39" y="16"/>
                  <a:pt x="38" y="17"/>
                </a:cubicBezTo>
                <a:cubicBezTo>
                  <a:pt x="24" y="31"/>
                  <a:pt x="24" y="31"/>
                  <a:pt x="24" y="31"/>
                </a:cubicBezTo>
                <a:cubicBezTo>
                  <a:pt x="16" y="23"/>
                  <a:pt x="16" y="23"/>
                  <a:pt x="16" y="23"/>
                </a:cubicBezTo>
                <a:cubicBezTo>
                  <a:pt x="15" y="23"/>
                  <a:pt x="15" y="22"/>
                  <a:pt x="14" y="22"/>
                </a:cubicBezTo>
                <a:cubicBezTo>
                  <a:pt x="14" y="22"/>
                  <a:pt x="13" y="23"/>
                  <a:pt x="13" y="23"/>
                </a:cubicBezTo>
                <a:cubicBezTo>
                  <a:pt x="9" y="26"/>
                  <a:pt x="9" y="26"/>
                  <a:pt x="9" y="26"/>
                </a:cubicBezTo>
                <a:cubicBezTo>
                  <a:pt x="9" y="27"/>
                  <a:pt x="9" y="27"/>
                  <a:pt x="9" y="28"/>
                </a:cubicBezTo>
                <a:cubicBezTo>
                  <a:pt x="9" y="29"/>
                  <a:pt x="9" y="29"/>
                  <a:pt x="9" y="30"/>
                </a:cubicBezTo>
                <a:cubicBezTo>
                  <a:pt x="22" y="43"/>
                  <a:pt x="22" y="43"/>
                  <a:pt x="22" y="43"/>
                </a:cubicBezTo>
                <a:cubicBezTo>
                  <a:pt x="23" y="43"/>
                  <a:pt x="23" y="43"/>
                  <a:pt x="24" y="43"/>
                </a:cubicBezTo>
                <a:cubicBezTo>
                  <a:pt x="25" y="43"/>
                  <a:pt x="25" y="43"/>
                  <a:pt x="26" y="43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23"/>
                  <a:pt x="46" y="22"/>
                  <a:pt x="46" y="22"/>
                </a:cubicBezTo>
                <a:cubicBezTo>
                  <a:pt x="46" y="21"/>
                  <a:pt x="45" y="20"/>
                  <a:pt x="45" y="20"/>
                </a:cubicBezTo>
                <a:close/>
              </a:path>
            </a:pathLst>
          </a:custGeom>
          <a:solidFill>
            <a:srgbClr val="ED7D31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PE" sz="2400" dirty="0"/>
          </a:p>
        </p:txBody>
      </p:sp>
      <p:sp>
        <p:nvSpPr>
          <p:cNvPr id="38" name="Freeform 45"/>
          <p:cNvSpPr>
            <a:spLocks noEditPoints="1"/>
          </p:cNvSpPr>
          <p:nvPr/>
        </p:nvSpPr>
        <p:spPr bwMode="auto">
          <a:xfrm>
            <a:off x="768759" y="4298375"/>
            <a:ext cx="414624" cy="414624"/>
          </a:xfrm>
          <a:custGeom>
            <a:avLst/>
            <a:gdLst/>
            <a:ahLst/>
            <a:cxnLst>
              <a:cxn ang="0">
                <a:pos x="27" y="55"/>
              </a:cxn>
              <a:cxn ang="0">
                <a:pos x="0" y="27"/>
              </a:cxn>
              <a:cxn ang="0">
                <a:pos x="27" y="0"/>
              </a:cxn>
              <a:cxn ang="0">
                <a:pos x="55" y="27"/>
              </a:cxn>
              <a:cxn ang="0">
                <a:pos x="27" y="55"/>
              </a:cxn>
              <a:cxn ang="0">
                <a:pos x="45" y="20"/>
              </a:cxn>
              <a:cxn ang="0">
                <a:pos x="42" y="17"/>
              </a:cxn>
              <a:cxn ang="0">
                <a:pos x="40" y="16"/>
              </a:cxn>
              <a:cxn ang="0">
                <a:pos x="38" y="17"/>
              </a:cxn>
              <a:cxn ang="0">
                <a:pos x="24" y="31"/>
              </a:cxn>
              <a:cxn ang="0">
                <a:pos x="16" y="23"/>
              </a:cxn>
              <a:cxn ang="0">
                <a:pos x="14" y="22"/>
              </a:cxn>
              <a:cxn ang="0">
                <a:pos x="13" y="23"/>
              </a:cxn>
              <a:cxn ang="0">
                <a:pos x="9" y="26"/>
              </a:cxn>
              <a:cxn ang="0">
                <a:pos x="9" y="28"/>
              </a:cxn>
              <a:cxn ang="0">
                <a:pos x="9" y="30"/>
              </a:cxn>
              <a:cxn ang="0">
                <a:pos x="22" y="43"/>
              </a:cxn>
              <a:cxn ang="0">
                <a:pos x="24" y="43"/>
              </a:cxn>
              <a:cxn ang="0">
                <a:pos x="26" y="43"/>
              </a:cxn>
              <a:cxn ang="0">
                <a:pos x="45" y="23"/>
              </a:cxn>
              <a:cxn ang="0">
                <a:pos x="46" y="22"/>
              </a:cxn>
              <a:cxn ang="0">
                <a:pos x="45" y="20"/>
              </a:cxn>
            </a:cxnLst>
            <a:rect l="0" t="0" r="r" b="b"/>
            <a:pathLst>
              <a:path w="55" h="55">
                <a:moveTo>
                  <a:pt x="27" y="55"/>
                </a:moveTo>
                <a:cubicBezTo>
                  <a:pt x="12" y="55"/>
                  <a:pt x="0" y="42"/>
                  <a:pt x="0" y="27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5" y="12"/>
                  <a:pt x="55" y="27"/>
                </a:cubicBezTo>
                <a:cubicBezTo>
                  <a:pt x="55" y="42"/>
                  <a:pt x="42" y="55"/>
                  <a:pt x="27" y="55"/>
                </a:cubicBezTo>
                <a:close/>
                <a:moveTo>
                  <a:pt x="45" y="20"/>
                </a:moveTo>
                <a:cubicBezTo>
                  <a:pt x="42" y="17"/>
                  <a:pt x="42" y="17"/>
                  <a:pt x="42" y="17"/>
                </a:cubicBezTo>
                <a:cubicBezTo>
                  <a:pt x="41" y="16"/>
                  <a:pt x="41" y="16"/>
                  <a:pt x="40" y="16"/>
                </a:cubicBezTo>
                <a:cubicBezTo>
                  <a:pt x="39" y="16"/>
                  <a:pt x="39" y="16"/>
                  <a:pt x="38" y="17"/>
                </a:cubicBezTo>
                <a:cubicBezTo>
                  <a:pt x="24" y="31"/>
                  <a:pt x="24" y="31"/>
                  <a:pt x="24" y="31"/>
                </a:cubicBezTo>
                <a:cubicBezTo>
                  <a:pt x="16" y="23"/>
                  <a:pt x="16" y="23"/>
                  <a:pt x="16" y="23"/>
                </a:cubicBezTo>
                <a:cubicBezTo>
                  <a:pt x="15" y="23"/>
                  <a:pt x="15" y="22"/>
                  <a:pt x="14" y="22"/>
                </a:cubicBezTo>
                <a:cubicBezTo>
                  <a:pt x="14" y="22"/>
                  <a:pt x="13" y="23"/>
                  <a:pt x="13" y="23"/>
                </a:cubicBezTo>
                <a:cubicBezTo>
                  <a:pt x="9" y="26"/>
                  <a:pt x="9" y="26"/>
                  <a:pt x="9" y="26"/>
                </a:cubicBezTo>
                <a:cubicBezTo>
                  <a:pt x="9" y="27"/>
                  <a:pt x="9" y="27"/>
                  <a:pt x="9" y="28"/>
                </a:cubicBezTo>
                <a:cubicBezTo>
                  <a:pt x="9" y="29"/>
                  <a:pt x="9" y="29"/>
                  <a:pt x="9" y="30"/>
                </a:cubicBezTo>
                <a:cubicBezTo>
                  <a:pt x="22" y="43"/>
                  <a:pt x="22" y="43"/>
                  <a:pt x="22" y="43"/>
                </a:cubicBezTo>
                <a:cubicBezTo>
                  <a:pt x="23" y="43"/>
                  <a:pt x="23" y="43"/>
                  <a:pt x="24" y="43"/>
                </a:cubicBezTo>
                <a:cubicBezTo>
                  <a:pt x="25" y="43"/>
                  <a:pt x="25" y="43"/>
                  <a:pt x="26" y="43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23"/>
                  <a:pt x="46" y="22"/>
                  <a:pt x="46" y="22"/>
                </a:cubicBezTo>
                <a:cubicBezTo>
                  <a:pt x="46" y="21"/>
                  <a:pt x="45" y="20"/>
                  <a:pt x="45" y="20"/>
                </a:cubicBezTo>
                <a:close/>
              </a:path>
            </a:pathLst>
          </a:custGeom>
          <a:solidFill>
            <a:schemeClr val="accent3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PE" sz="2400" dirty="0"/>
          </a:p>
        </p:txBody>
      </p:sp>
      <p:sp>
        <p:nvSpPr>
          <p:cNvPr id="39" name="Freeform 45"/>
          <p:cNvSpPr>
            <a:spLocks noEditPoints="1"/>
          </p:cNvSpPr>
          <p:nvPr/>
        </p:nvSpPr>
        <p:spPr bwMode="auto">
          <a:xfrm>
            <a:off x="768759" y="5520507"/>
            <a:ext cx="414624" cy="414624"/>
          </a:xfrm>
          <a:custGeom>
            <a:avLst/>
            <a:gdLst/>
            <a:ahLst/>
            <a:cxnLst>
              <a:cxn ang="0">
                <a:pos x="27" y="55"/>
              </a:cxn>
              <a:cxn ang="0">
                <a:pos x="0" y="27"/>
              </a:cxn>
              <a:cxn ang="0">
                <a:pos x="27" y="0"/>
              </a:cxn>
              <a:cxn ang="0">
                <a:pos x="55" y="27"/>
              </a:cxn>
              <a:cxn ang="0">
                <a:pos x="27" y="55"/>
              </a:cxn>
              <a:cxn ang="0">
                <a:pos x="45" y="20"/>
              </a:cxn>
              <a:cxn ang="0">
                <a:pos x="42" y="17"/>
              </a:cxn>
              <a:cxn ang="0">
                <a:pos x="40" y="16"/>
              </a:cxn>
              <a:cxn ang="0">
                <a:pos x="38" y="17"/>
              </a:cxn>
              <a:cxn ang="0">
                <a:pos x="24" y="31"/>
              </a:cxn>
              <a:cxn ang="0">
                <a:pos x="16" y="23"/>
              </a:cxn>
              <a:cxn ang="0">
                <a:pos x="14" y="22"/>
              </a:cxn>
              <a:cxn ang="0">
                <a:pos x="13" y="23"/>
              </a:cxn>
              <a:cxn ang="0">
                <a:pos x="9" y="26"/>
              </a:cxn>
              <a:cxn ang="0">
                <a:pos x="9" y="28"/>
              </a:cxn>
              <a:cxn ang="0">
                <a:pos x="9" y="30"/>
              </a:cxn>
              <a:cxn ang="0">
                <a:pos x="22" y="43"/>
              </a:cxn>
              <a:cxn ang="0">
                <a:pos x="24" y="43"/>
              </a:cxn>
              <a:cxn ang="0">
                <a:pos x="26" y="43"/>
              </a:cxn>
              <a:cxn ang="0">
                <a:pos x="45" y="23"/>
              </a:cxn>
              <a:cxn ang="0">
                <a:pos x="46" y="22"/>
              </a:cxn>
              <a:cxn ang="0">
                <a:pos x="45" y="20"/>
              </a:cxn>
            </a:cxnLst>
            <a:rect l="0" t="0" r="r" b="b"/>
            <a:pathLst>
              <a:path w="55" h="55">
                <a:moveTo>
                  <a:pt x="27" y="55"/>
                </a:moveTo>
                <a:cubicBezTo>
                  <a:pt x="12" y="55"/>
                  <a:pt x="0" y="42"/>
                  <a:pt x="0" y="27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5" y="12"/>
                  <a:pt x="55" y="27"/>
                </a:cubicBezTo>
                <a:cubicBezTo>
                  <a:pt x="55" y="42"/>
                  <a:pt x="42" y="55"/>
                  <a:pt x="27" y="55"/>
                </a:cubicBezTo>
                <a:close/>
                <a:moveTo>
                  <a:pt x="45" y="20"/>
                </a:moveTo>
                <a:cubicBezTo>
                  <a:pt x="42" y="17"/>
                  <a:pt x="42" y="17"/>
                  <a:pt x="42" y="17"/>
                </a:cubicBezTo>
                <a:cubicBezTo>
                  <a:pt x="41" y="16"/>
                  <a:pt x="41" y="16"/>
                  <a:pt x="40" y="16"/>
                </a:cubicBezTo>
                <a:cubicBezTo>
                  <a:pt x="39" y="16"/>
                  <a:pt x="39" y="16"/>
                  <a:pt x="38" y="17"/>
                </a:cubicBezTo>
                <a:cubicBezTo>
                  <a:pt x="24" y="31"/>
                  <a:pt x="24" y="31"/>
                  <a:pt x="24" y="31"/>
                </a:cubicBezTo>
                <a:cubicBezTo>
                  <a:pt x="16" y="23"/>
                  <a:pt x="16" y="23"/>
                  <a:pt x="16" y="23"/>
                </a:cubicBezTo>
                <a:cubicBezTo>
                  <a:pt x="15" y="23"/>
                  <a:pt x="15" y="22"/>
                  <a:pt x="14" y="22"/>
                </a:cubicBezTo>
                <a:cubicBezTo>
                  <a:pt x="14" y="22"/>
                  <a:pt x="13" y="23"/>
                  <a:pt x="13" y="23"/>
                </a:cubicBezTo>
                <a:cubicBezTo>
                  <a:pt x="9" y="26"/>
                  <a:pt x="9" y="26"/>
                  <a:pt x="9" y="26"/>
                </a:cubicBezTo>
                <a:cubicBezTo>
                  <a:pt x="9" y="27"/>
                  <a:pt x="9" y="27"/>
                  <a:pt x="9" y="28"/>
                </a:cubicBezTo>
                <a:cubicBezTo>
                  <a:pt x="9" y="29"/>
                  <a:pt x="9" y="29"/>
                  <a:pt x="9" y="30"/>
                </a:cubicBezTo>
                <a:cubicBezTo>
                  <a:pt x="22" y="43"/>
                  <a:pt x="22" y="43"/>
                  <a:pt x="22" y="43"/>
                </a:cubicBezTo>
                <a:cubicBezTo>
                  <a:pt x="23" y="43"/>
                  <a:pt x="23" y="43"/>
                  <a:pt x="24" y="43"/>
                </a:cubicBezTo>
                <a:cubicBezTo>
                  <a:pt x="25" y="43"/>
                  <a:pt x="25" y="43"/>
                  <a:pt x="26" y="43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23"/>
                  <a:pt x="46" y="22"/>
                  <a:pt x="46" y="22"/>
                </a:cubicBezTo>
                <a:cubicBezTo>
                  <a:pt x="46" y="21"/>
                  <a:pt x="45" y="20"/>
                  <a:pt x="45" y="20"/>
                </a:cubicBezTo>
                <a:close/>
              </a:path>
            </a:pathLst>
          </a:custGeom>
          <a:solidFill>
            <a:schemeClr val="accent4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PE" sz="2400" dirty="0"/>
          </a:p>
        </p:txBody>
      </p:sp>
      <p:grpSp>
        <p:nvGrpSpPr>
          <p:cNvPr id="47" name="Group 46"/>
          <p:cNvGrpSpPr/>
          <p:nvPr/>
        </p:nvGrpSpPr>
        <p:grpSpPr>
          <a:xfrm>
            <a:off x="127357" y="-21594"/>
            <a:ext cx="2524868" cy="613385"/>
            <a:chOff x="127357" y="-6354"/>
            <a:chExt cx="2524868" cy="613385"/>
          </a:xfrm>
        </p:grpSpPr>
        <p:sp>
          <p:nvSpPr>
            <p:cNvPr id="48" name="Round Same Side Corner Rectangle 47"/>
            <p:cNvSpPr/>
            <p:nvPr/>
          </p:nvSpPr>
          <p:spPr bwMode="auto">
            <a:xfrm rot="10800000" flipH="1">
              <a:off x="127357" y="-6354"/>
              <a:ext cx="2524868" cy="613385"/>
            </a:xfrm>
            <a:prstGeom prst="round2SameRect">
              <a:avLst>
                <a:gd name="adj1" fmla="val 35205"/>
                <a:gd name="adj2" fmla="val 0"/>
              </a:avLst>
            </a:prstGeom>
            <a:solidFill>
              <a:schemeClr val="tx1">
                <a:alpha val="50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vert="horz" wrap="none" lIns="121920" tIns="60960" rIns="121920" bIns="6096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s-PE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127357" y="54118"/>
              <a:ext cx="252486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PE" sz="2400" dirty="0" err="1" smtClean="0">
                  <a:solidFill>
                    <a:schemeClr val="bg1"/>
                  </a:solidFill>
                </a:rPr>
                <a:t>Slide</a:t>
              </a:r>
              <a:r>
                <a:rPr lang="es-PE" sz="2400" dirty="0" smtClean="0">
                  <a:solidFill>
                    <a:schemeClr val="bg1"/>
                  </a:solidFill>
                </a:rPr>
                <a:t> </a:t>
              </a:r>
              <a:r>
                <a:rPr lang="es-PE" sz="2400" dirty="0" err="1" smtClean="0">
                  <a:solidFill>
                    <a:schemeClr val="bg1"/>
                  </a:solidFill>
                </a:rPr>
                <a:t>Title</a:t>
              </a:r>
              <a:endParaRPr lang="es-PE" sz="2400" dirty="0">
                <a:solidFill>
                  <a:schemeClr val="bg1"/>
                </a:solidFill>
              </a:endParaRPr>
            </a:p>
          </p:txBody>
        </p:sp>
      </p:grpSp>
      <p:sp>
        <p:nvSpPr>
          <p:cNvPr id="50" name="Freeform 10"/>
          <p:cNvSpPr>
            <a:spLocks noEditPoints="1"/>
          </p:cNvSpPr>
          <p:nvPr/>
        </p:nvSpPr>
        <p:spPr bwMode="auto">
          <a:xfrm>
            <a:off x="9612905" y="2125732"/>
            <a:ext cx="628213" cy="612891"/>
          </a:xfrm>
          <a:custGeom>
            <a:avLst/>
            <a:gdLst>
              <a:gd name="T0" fmla="*/ 98 w 129"/>
              <a:gd name="T1" fmla="*/ 95 h 126"/>
              <a:gd name="T2" fmla="*/ 116 w 129"/>
              <a:gd name="T3" fmla="*/ 113 h 126"/>
              <a:gd name="T4" fmla="*/ 13 w 129"/>
              <a:gd name="T5" fmla="*/ 95 h 126"/>
              <a:gd name="T6" fmla="*/ 31 w 129"/>
              <a:gd name="T7" fmla="*/ 113 h 126"/>
              <a:gd name="T8" fmla="*/ 13 w 129"/>
              <a:gd name="T9" fmla="*/ 95 h 126"/>
              <a:gd name="T10" fmla="*/ 98 w 129"/>
              <a:gd name="T11" fmla="*/ 48 h 126"/>
              <a:gd name="T12" fmla="*/ 116 w 129"/>
              <a:gd name="T13" fmla="*/ 65 h 126"/>
              <a:gd name="T14" fmla="*/ 98 w 129"/>
              <a:gd name="T15" fmla="*/ 74 h 126"/>
              <a:gd name="T16" fmla="*/ 116 w 129"/>
              <a:gd name="T17" fmla="*/ 87 h 126"/>
              <a:gd name="T18" fmla="*/ 98 w 129"/>
              <a:gd name="T19" fmla="*/ 74 h 126"/>
              <a:gd name="T20" fmla="*/ 69 w 129"/>
              <a:gd name="T21" fmla="*/ 74 h 126"/>
              <a:gd name="T22" fmla="*/ 90 w 129"/>
              <a:gd name="T23" fmla="*/ 87 h 126"/>
              <a:gd name="T24" fmla="*/ 69 w 129"/>
              <a:gd name="T25" fmla="*/ 95 h 126"/>
              <a:gd name="T26" fmla="*/ 90 w 129"/>
              <a:gd name="T27" fmla="*/ 113 h 126"/>
              <a:gd name="T28" fmla="*/ 69 w 129"/>
              <a:gd name="T29" fmla="*/ 95 h 126"/>
              <a:gd name="T30" fmla="*/ 60 w 129"/>
              <a:gd name="T31" fmla="*/ 113 h 126"/>
              <a:gd name="T32" fmla="*/ 40 w 129"/>
              <a:gd name="T33" fmla="*/ 95 h 126"/>
              <a:gd name="T34" fmla="*/ 40 w 129"/>
              <a:gd name="T35" fmla="*/ 74 h 126"/>
              <a:gd name="T36" fmla="*/ 60 w 129"/>
              <a:gd name="T37" fmla="*/ 87 h 126"/>
              <a:gd name="T38" fmla="*/ 40 w 129"/>
              <a:gd name="T39" fmla="*/ 74 h 126"/>
              <a:gd name="T40" fmla="*/ 31 w 129"/>
              <a:gd name="T41" fmla="*/ 87 h 126"/>
              <a:gd name="T42" fmla="*/ 13 w 129"/>
              <a:gd name="T43" fmla="*/ 74 h 126"/>
              <a:gd name="T44" fmla="*/ 31 w 129"/>
              <a:gd name="T45" fmla="*/ 48 h 126"/>
              <a:gd name="T46" fmla="*/ 13 w 129"/>
              <a:gd name="T47" fmla="*/ 65 h 126"/>
              <a:gd name="T48" fmla="*/ 31 w 129"/>
              <a:gd name="T49" fmla="*/ 48 h 126"/>
              <a:gd name="T50" fmla="*/ 90 w 129"/>
              <a:gd name="T51" fmla="*/ 48 h 126"/>
              <a:gd name="T52" fmla="*/ 69 w 129"/>
              <a:gd name="T53" fmla="*/ 65 h 126"/>
              <a:gd name="T54" fmla="*/ 60 w 129"/>
              <a:gd name="T55" fmla="*/ 48 h 126"/>
              <a:gd name="T56" fmla="*/ 40 w 129"/>
              <a:gd name="T57" fmla="*/ 65 h 126"/>
              <a:gd name="T58" fmla="*/ 60 w 129"/>
              <a:gd name="T59" fmla="*/ 48 h 126"/>
              <a:gd name="T60" fmla="*/ 101 w 129"/>
              <a:gd name="T61" fmla="*/ 19 h 126"/>
              <a:gd name="T62" fmla="*/ 93 w 129"/>
              <a:gd name="T63" fmla="*/ 0 h 126"/>
              <a:gd name="T64" fmla="*/ 84 w 129"/>
              <a:gd name="T65" fmla="*/ 19 h 126"/>
              <a:gd name="T66" fmla="*/ 45 w 129"/>
              <a:gd name="T67" fmla="*/ 8 h 126"/>
              <a:gd name="T68" fmla="*/ 28 w 129"/>
              <a:gd name="T69" fmla="*/ 8 h 126"/>
              <a:gd name="T70" fmla="*/ 7 w 129"/>
              <a:gd name="T71" fmla="*/ 19 h 126"/>
              <a:gd name="T72" fmla="*/ 0 w 129"/>
              <a:gd name="T73" fmla="*/ 119 h 126"/>
              <a:gd name="T74" fmla="*/ 123 w 129"/>
              <a:gd name="T75" fmla="*/ 126 h 126"/>
              <a:gd name="T76" fmla="*/ 129 w 129"/>
              <a:gd name="T77" fmla="*/ 25 h 1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129" h="126">
                <a:moveTo>
                  <a:pt x="98" y="113"/>
                </a:moveTo>
                <a:cubicBezTo>
                  <a:pt x="98" y="95"/>
                  <a:pt x="98" y="95"/>
                  <a:pt x="98" y="95"/>
                </a:cubicBezTo>
                <a:cubicBezTo>
                  <a:pt x="116" y="95"/>
                  <a:pt x="116" y="95"/>
                  <a:pt x="116" y="95"/>
                </a:cubicBezTo>
                <a:cubicBezTo>
                  <a:pt x="116" y="113"/>
                  <a:pt x="116" y="113"/>
                  <a:pt x="116" y="113"/>
                </a:cubicBezTo>
                <a:cubicBezTo>
                  <a:pt x="98" y="113"/>
                  <a:pt x="98" y="113"/>
                  <a:pt x="98" y="113"/>
                </a:cubicBezTo>
                <a:close/>
                <a:moveTo>
                  <a:pt x="13" y="95"/>
                </a:moveTo>
                <a:cubicBezTo>
                  <a:pt x="31" y="95"/>
                  <a:pt x="31" y="95"/>
                  <a:pt x="31" y="95"/>
                </a:cubicBezTo>
                <a:cubicBezTo>
                  <a:pt x="31" y="113"/>
                  <a:pt x="31" y="113"/>
                  <a:pt x="31" y="113"/>
                </a:cubicBezTo>
                <a:cubicBezTo>
                  <a:pt x="13" y="113"/>
                  <a:pt x="13" y="113"/>
                  <a:pt x="13" y="113"/>
                </a:cubicBezTo>
                <a:cubicBezTo>
                  <a:pt x="13" y="95"/>
                  <a:pt x="13" y="95"/>
                  <a:pt x="13" y="95"/>
                </a:cubicBezTo>
                <a:close/>
                <a:moveTo>
                  <a:pt x="98" y="65"/>
                </a:moveTo>
                <a:cubicBezTo>
                  <a:pt x="98" y="48"/>
                  <a:pt x="98" y="48"/>
                  <a:pt x="98" y="48"/>
                </a:cubicBezTo>
                <a:cubicBezTo>
                  <a:pt x="116" y="48"/>
                  <a:pt x="116" y="48"/>
                  <a:pt x="116" y="48"/>
                </a:cubicBezTo>
                <a:cubicBezTo>
                  <a:pt x="116" y="65"/>
                  <a:pt x="116" y="65"/>
                  <a:pt x="116" y="65"/>
                </a:cubicBezTo>
                <a:cubicBezTo>
                  <a:pt x="98" y="65"/>
                  <a:pt x="98" y="65"/>
                  <a:pt x="98" y="65"/>
                </a:cubicBezTo>
                <a:close/>
                <a:moveTo>
                  <a:pt x="98" y="74"/>
                </a:moveTo>
                <a:cubicBezTo>
                  <a:pt x="116" y="74"/>
                  <a:pt x="116" y="74"/>
                  <a:pt x="116" y="74"/>
                </a:cubicBezTo>
                <a:cubicBezTo>
                  <a:pt x="116" y="87"/>
                  <a:pt x="116" y="87"/>
                  <a:pt x="116" y="87"/>
                </a:cubicBezTo>
                <a:cubicBezTo>
                  <a:pt x="98" y="87"/>
                  <a:pt x="98" y="87"/>
                  <a:pt x="98" y="87"/>
                </a:cubicBezTo>
                <a:cubicBezTo>
                  <a:pt x="98" y="74"/>
                  <a:pt x="98" y="74"/>
                  <a:pt x="98" y="74"/>
                </a:cubicBezTo>
                <a:close/>
                <a:moveTo>
                  <a:pt x="69" y="87"/>
                </a:moveTo>
                <a:cubicBezTo>
                  <a:pt x="69" y="74"/>
                  <a:pt x="69" y="74"/>
                  <a:pt x="69" y="74"/>
                </a:cubicBezTo>
                <a:cubicBezTo>
                  <a:pt x="90" y="74"/>
                  <a:pt x="90" y="74"/>
                  <a:pt x="90" y="74"/>
                </a:cubicBezTo>
                <a:cubicBezTo>
                  <a:pt x="90" y="87"/>
                  <a:pt x="90" y="87"/>
                  <a:pt x="90" y="87"/>
                </a:cubicBezTo>
                <a:cubicBezTo>
                  <a:pt x="69" y="87"/>
                  <a:pt x="69" y="87"/>
                  <a:pt x="69" y="87"/>
                </a:cubicBezTo>
                <a:close/>
                <a:moveTo>
                  <a:pt x="69" y="95"/>
                </a:moveTo>
                <a:cubicBezTo>
                  <a:pt x="90" y="95"/>
                  <a:pt x="90" y="95"/>
                  <a:pt x="90" y="95"/>
                </a:cubicBezTo>
                <a:cubicBezTo>
                  <a:pt x="90" y="113"/>
                  <a:pt x="90" y="113"/>
                  <a:pt x="90" y="113"/>
                </a:cubicBezTo>
                <a:cubicBezTo>
                  <a:pt x="69" y="113"/>
                  <a:pt x="69" y="113"/>
                  <a:pt x="69" y="113"/>
                </a:cubicBezTo>
                <a:cubicBezTo>
                  <a:pt x="69" y="95"/>
                  <a:pt x="69" y="95"/>
                  <a:pt x="69" y="95"/>
                </a:cubicBezTo>
                <a:close/>
                <a:moveTo>
                  <a:pt x="60" y="95"/>
                </a:moveTo>
                <a:cubicBezTo>
                  <a:pt x="60" y="113"/>
                  <a:pt x="60" y="113"/>
                  <a:pt x="60" y="113"/>
                </a:cubicBezTo>
                <a:cubicBezTo>
                  <a:pt x="40" y="113"/>
                  <a:pt x="40" y="113"/>
                  <a:pt x="40" y="113"/>
                </a:cubicBezTo>
                <a:cubicBezTo>
                  <a:pt x="40" y="95"/>
                  <a:pt x="40" y="95"/>
                  <a:pt x="40" y="95"/>
                </a:cubicBezTo>
                <a:cubicBezTo>
                  <a:pt x="60" y="95"/>
                  <a:pt x="60" y="95"/>
                  <a:pt x="60" y="95"/>
                </a:cubicBezTo>
                <a:close/>
                <a:moveTo>
                  <a:pt x="40" y="74"/>
                </a:moveTo>
                <a:cubicBezTo>
                  <a:pt x="60" y="74"/>
                  <a:pt x="60" y="74"/>
                  <a:pt x="60" y="74"/>
                </a:cubicBezTo>
                <a:cubicBezTo>
                  <a:pt x="60" y="87"/>
                  <a:pt x="60" y="87"/>
                  <a:pt x="60" y="87"/>
                </a:cubicBezTo>
                <a:cubicBezTo>
                  <a:pt x="40" y="87"/>
                  <a:pt x="40" y="87"/>
                  <a:pt x="40" y="87"/>
                </a:cubicBezTo>
                <a:cubicBezTo>
                  <a:pt x="40" y="74"/>
                  <a:pt x="40" y="74"/>
                  <a:pt x="40" y="74"/>
                </a:cubicBezTo>
                <a:close/>
                <a:moveTo>
                  <a:pt x="31" y="74"/>
                </a:moveTo>
                <a:cubicBezTo>
                  <a:pt x="31" y="87"/>
                  <a:pt x="31" y="87"/>
                  <a:pt x="31" y="87"/>
                </a:cubicBezTo>
                <a:cubicBezTo>
                  <a:pt x="13" y="87"/>
                  <a:pt x="13" y="87"/>
                  <a:pt x="13" y="87"/>
                </a:cubicBezTo>
                <a:cubicBezTo>
                  <a:pt x="13" y="74"/>
                  <a:pt x="13" y="74"/>
                  <a:pt x="13" y="74"/>
                </a:cubicBezTo>
                <a:cubicBezTo>
                  <a:pt x="31" y="74"/>
                  <a:pt x="31" y="74"/>
                  <a:pt x="31" y="74"/>
                </a:cubicBezTo>
                <a:close/>
                <a:moveTo>
                  <a:pt x="31" y="48"/>
                </a:moveTo>
                <a:cubicBezTo>
                  <a:pt x="31" y="65"/>
                  <a:pt x="31" y="65"/>
                  <a:pt x="31" y="65"/>
                </a:cubicBezTo>
                <a:cubicBezTo>
                  <a:pt x="13" y="65"/>
                  <a:pt x="13" y="65"/>
                  <a:pt x="13" y="65"/>
                </a:cubicBezTo>
                <a:cubicBezTo>
                  <a:pt x="13" y="48"/>
                  <a:pt x="13" y="48"/>
                  <a:pt x="13" y="48"/>
                </a:cubicBezTo>
                <a:cubicBezTo>
                  <a:pt x="31" y="48"/>
                  <a:pt x="31" y="48"/>
                  <a:pt x="31" y="48"/>
                </a:cubicBezTo>
                <a:close/>
                <a:moveTo>
                  <a:pt x="69" y="48"/>
                </a:moveTo>
                <a:cubicBezTo>
                  <a:pt x="90" y="48"/>
                  <a:pt x="90" y="48"/>
                  <a:pt x="90" y="48"/>
                </a:cubicBezTo>
                <a:cubicBezTo>
                  <a:pt x="90" y="65"/>
                  <a:pt x="90" y="65"/>
                  <a:pt x="90" y="65"/>
                </a:cubicBezTo>
                <a:cubicBezTo>
                  <a:pt x="69" y="65"/>
                  <a:pt x="69" y="65"/>
                  <a:pt x="69" y="65"/>
                </a:cubicBezTo>
                <a:cubicBezTo>
                  <a:pt x="69" y="48"/>
                  <a:pt x="69" y="48"/>
                  <a:pt x="69" y="48"/>
                </a:cubicBezTo>
                <a:close/>
                <a:moveTo>
                  <a:pt x="60" y="48"/>
                </a:moveTo>
                <a:cubicBezTo>
                  <a:pt x="60" y="65"/>
                  <a:pt x="60" y="65"/>
                  <a:pt x="60" y="65"/>
                </a:cubicBezTo>
                <a:cubicBezTo>
                  <a:pt x="40" y="65"/>
                  <a:pt x="40" y="65"/>
                  <a:pt x="40" y="65"/>
                </a:cubicBezTo>
                <a:cubicBezTo>
                  <a:pt x="40" y="48"/>
                  <a:pt x="40" y="48"/>
                  <a:pt x="40" y="48"/>
                </a:cubicBezTo>
                <a:cubicBezTo>
                  <a:pt x="60" y="48"/>
                  <a:pt x="60" y="48"/>
                  <a:pt x="60" y="48"/>
                </a:cubicBezTo>
                <a:close/>
                <a:moveTo>
                  <a:pt x="123" y="19"/>
                </a:moveTo>
                <a:cubicBezTo>
                  <a:pt x="101" y="19"/>
                  <a:pt x="101" y="19"/>
                  <a:pt x="101" y="19"/>
                </a:cubicBezTo>
                <a:cubicBezTo>
                  <a:pt x="101" y="8"/>
                  <a:pt x="101" y="8"/>
                  <a:pt x="101" y="8"/>
                </a:cubicBezTo>
                <a:cubicBezTo>
                  <a:pt x="101" y="4"/>
                  <a:pt x="98" y="0"/>
                  <a:pt x="93" y="0"/>
                </a:cubicBezTo>
                <a:cubicBezTo>
                  <a:pt x="88" y="0"/>
                  <a:pt x="84" y="4"/>
                  <a:pt x="84" y="8"/>
                </a:cubicBezTo>
                <a:cubicBezTo>
                  <a:pt x="84" y="19"/>
                  <a:pt x="84" y="19"/>
                  <a:pt x="84" y="19"/>
                </a:cubicBezTo>
                <a:cubicBezTo>
                  <a:pt x="45" y="19"/>
                  <a:pt x="45" y="19"/>
                  <a:pt x="45" y="19"/>
                </a:cubicBezTo>
                <a:cubicBezTo>
                  <a:pt x="45" y="8"/>
                  <a:pt x="45" y="8"/>
                  <a:pt x="45" y="8"/>
                </a:cubicBezTo>
                <a:cubicBezTo>
                  <a:pt x="45" y="4"/>
                  <a:pt x="42" y="0"/>
                  <a:pt x="37" y="0"/>
                </a:cubicBezTo>
                <a:cubicBezTo>
                  <a:pt x="32" y="0"/>
                  <a:pt x="28" y="4"/>
                  <a:pt x="28" y="8"/>
                </a:cubicBezTo>
                <a:cubicBezTo>
                  <a:pt x="28" y="19"/>
                  <a:pt x="28" y="19"/>
                  <a:pt x="28" y="19"/>
                </a:cubicBezTo>
                <a:cubicBezTo>
                  <a:pt x="7" y="19"/>
                  <a:pt x="7" y="19"/>
                  <a:pt x="7" y="19"/>
                </a:cubicBezTo>
                <a:cubicBezTo>
                  <a:pt x="3" y="19"/>
                  <a:pt x="0" y="22"/>
                  <a:pt x="0" y="25"/>
                </a:cubicBezTo>
                <a:cubicBezTo>
                  <a:pt x="0" y="119"/>
                  <a:pt x="0" y="119"/>
                  <a:pt x="0" y="119"/>
                </a:cubicBezTo>
                <a:cubicBezTo>
                  <a:pt x="0" y="123"/>
                  <a:pt x="3" y="126"/>
                  <a:pt x="7" y="126"/>
                </a:cubicBezTo>
                <a:cubicBezTo>
                  <a:pt x="123" y="126"/>
                  <a:pt x="123" y="126"/>
                  <a:pt x="123" y="126"/>
                </a:cubicBezTo>
                <a:cubicBezTo>
                  <a:pt x="126" y="126"/>
                  <a:pt x="129" y="123"/>
                  <a:pt x="129" y="119"/>
                </a:cubicBezTo>
                <a:cubicBezTo>
                  <a:pt x="129" y="25"/>
                  <a:pt x="129" y="25"/>
                  <a:pt x="129" y="25"/>
                </a:cubicBezTo>
                <a:cubicBezTo>
                  <a:pt x="129" y="22"/>
                  <a:pt x="126" y="19"/>
                  <a:pt x="123" y="1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34124617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2" presetClass="entr" presetSubtype="8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500"/>
                            </p:stCondLst>
                            <p:childTnLst>
                              <p:par>
                                <p:cTn id="31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000"/>
                            </p:stCondLst>
                            <p:childTnLst>
                              <p:par>
                                <p:cTn id="36" presetID="2" presetClass="entr" presetSubtype="8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0"/>
                            </p:stCondLst>
                            <p:childTnLst>
                              <p:par>
                                <p:cTn id="46" presetID="2" presetClass="entr" presetSubtype="8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500"/>
                            </p:stCondLst>
                            <p:childTnLst>
                              <p:par>
                                <p:cTn id="51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6000"/>
                            </p:stCondLst>
                            <p:childTnLst>
                              <p:par>
                                <p:cTn id="56" presetID="2" presetClass="entr" presetSubtype="8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6500"/>
                            </p:stCondLst>
                            <p:childTnLst>
                              <p:par>
                                <p:cTn id="61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  <p:bldP spid="34" grpId="0"/>
      <p:bldP spid="35" grpId="0" animBg="1"/>
      <p:bldP spid="36" grpId="0" animBg="1"/>
      <p:bldP spid="37" grpId="0" animBg="1"/>
      <p:bldP spid="38" grpId="0" animBg="1"/>
      <p:bldP spid="39" grpId="0" animBg="1"/>
      <p:bldP spid="50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3">
            <a:lum/>
          </a:blip>
          <a:srcRect/>
          <a:stretch>
            <a:fillRect t="-16000" b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/>
          <p:cNvPicPr>
            <a:picLocks noGrp="1" noChangeAspect="1"/>
          </p:cNvPicPr>
          <p:nvPr>
            <p:ph type="pic" sz="quarter" idx="1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9" r="1119"/>
          <a:stretch>
            <a:fillRect/>
          </a:stretch>
        </p:blipFill>
        <p:spPr/>
      </p:pic>
      <p:pic>
        <p:nvPicPr>
          <p:cNvPr id="11" name="Picture Placeholder 10"/>
          <p:cNvPicPr>
            <a:picLocks noGrp="1" noChangeAspect="1"/>
          </p:cNvPicPr>
          <p:nvPr>
            <p:ph type="pic" sz="quarter" idx="14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6" r="1096"/>
          <a:stretch>
            <a:fillRect/>
          </a:stretch>
        </p:blipFill>
        <p:spPr/>
      </p:pic>
      <p:pic>
        <p:nvPicPr>
          <p:cNvPr id="13" name="Picture Placeholder 12"/>
          <p:cNvPicPr>
            <a:picLocks noGrp="1" noChangeAspect="1"/>
          </p:cNvPicPr>
          <p:nvPr>
            <p:ph type="pic" sz="quarter" idx="15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9" r="1119"/>
          <a:stretch>
            <a:fillRect/>
          </a:stretch>
        </p:blipFill>
        <p:spPr/>
      </p:pic>
      <p:pic>
        <p:nvPicPr>
          <p:cNvPr id="14" name="Picture Placeholder 13"/>
          <p:cNvPicPr>
            <a:picLocks noGrp="1" noChangeAspect="1"/>
          </p:cNvPicPr>
          <p:nvPr>
            <p:ph type="pic" sz="quarter" idx="16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9" r="1119"/>
          <a:stretch>
            <a:fillRect/>
          </a:stretch>
        </p:blipFill>
        <p:spPr/>
      </p:pic>
      <p:pic>
        <p:nvPicPr>
          <p:cNvPr id="18" name="Picture Placeholder 17"/>
          <p:cNvPicPr>
            <a:picLocks noGrp="1" noChangeAspect="1"/>
          </p:cNvPicPr>
          <p:nvPr>
            <p:ph type="pic" sz="quarter" idx="17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9" r="1119"/>
          <a:stretch>
            <a:fillRect/>
          </a:stretch>
        </p:blipFill>
        <p:spPr/>
      </p:pic>
      <p:pic>
        <p:nvPicPr>
          <p:cNvPr id="15" name="Picture Placeholder 14"/>
          <p:cNvPicPr>
            <a:picLocks noGrp="1" noChangeAspect="1"/>
          </p:cNvPicPr>
          <p:nvPr>
            <p:ph type="pic" sz="quarter" idx="18"/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6" r="1096"/>
          <a:stretch>
            <a:fillRect/>
          </a:stretch>
        </p:blipFill>
        <p:spPr/>
      </p:pic>
      <p:grpSp>
        <p:nvGrpSpPr>
          <p:cNvPr id="36" name="Group 35"/>
          <p:cNvGrpSpPr/>
          <p:nvPr/>
        </p:nvGrpSpPr>
        <p:grpSpPr>
          <a:xfrm>
            <a:off x="475894" y="2946512"/>
            <a:ext cx="2624543" cy="537665"/>
            <a:chOff x="356920" y="2142793"/>
            <a:chExt cx="1968407" cy="403249"/>
          </a:xfrm>
        </p:grpSpPr>
        <p:sp>
          <p:nvSpPr>
            <p:cNvPr id="27" name="Snip Single Corner Rectangle 26"/>
            <p:cNvSpPr/>
            <p:nvPr/>
          </p:nvSpPr>
          <p:spPr>
            <a:xfrm>
              <a:off x="356920" y="2142793"/>
              <a:ext cx="1968407" cy="403249"/>
            </a:xfrm>
            <a:prstGeom prst="snip1Rect">
              <a:avLst>
                <a:gd name="adj" fmla="val 50000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es-PE" sz="2133" dirty="0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856253" y="2236671"/>
              <a:ext cx="969737" cy="215492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es-PE" sz="1867" b="1" dirty="0" err="1" smtClean="0">
                  <a:solidFill>
                    <a:schemeClr val="bg1"/>
                  </a:solidFill>
                </a:rPr>
                <a:t>Lorem</a:t>
              </a:r>
              <a:r>
                <a:rPr lang="es-PE" sz="1867" b="1" dirty="0" smtClean="0">
                  <a:solidFill>
                    <a:schemeClr val="bg1"/>
                  </a:solidFill>
                </a:rPr>
                <a:t> </a:t>
              </a:r>
              <a:r>
                <a:rPr lang="es-PE" sz="1867" b="1" dirty="0" err="1" smtClean="0">
                  <a:solidFill>
                    <a:schemeClr val="bg1"/>
                  </a:solidFill>
                </a:rPr>
                <a:t>Ipsum</a:t>
              </a:r>
              <a:endParaRPr lang="es-PE" sz="1867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4361234" y="2946512"/>
            <a:ext cx="2624543" cy="537665"/>
            <a:chOff x="356920" y="2142793"/>
            <a:chExt cx="1968407" cy="403249"/>
          </a:xfrm>
        </p:grpSpPr>
        <p:sp>
          <p:nvSpPr>
            <p:cNvPr id="38" name="Snip Single Corner Rectangle 37"/>
            <p:cNvSpPr/>
            <p:nvPr/>
          </p:nvSpPr>
          <p:spPr>
            <a:xfrm>
              <a:off x="356920" y="2142793"/>
              <a:ext cx="1968407" cy="403249"/>
            </a:xfrm>
            <a:prstGeom prst="snip1Rect">
              <a:avLst>
                <a:gd name="adj" fmla="val 50000"/>
              </a:avLst>
            </a:prstGeom>
            <a:solidFill>
              <a:srgbClr val="ED7D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es-PE" sz="2133" dirty="0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856253" y="2236671"/>
              <a:ext cx="969737" cy="215492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es-PE" sz="1867" b="1" dirty="0" err="1" smtClean="0">
                  <a:solidFill>
                    <a:schemeClr val="bg1"/>
                  </a:solidFill>
                </a:rPr>
                <a:t>Lorem</a:t>
              </a:r>
              <a:r>
                <a:rPr lang="es-PE" sz="1867" b="1" dirty="0" smtClean="0">
                  <a:solidFill>
                    <a:schemeClr val="bg1"/>
                  </a:solidFill>
                </a:rPr>
                <a:t> </a:t>
              </a:r>
              <a:r>
                <a:rPr lang="es-PE" sz="1867" b="1" dirty="0" err="1" smtClean="0">
                  <a:solidFill>
                    <a:schemeClr val="bg1"/>
                  </a:solidFill>
                </a:rPr>
                <a:t>Ipsum</a:t>
              </a:r>
              <a:endParaRPr lang="es-PE" sz="1867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8241795" y="2946512"/>
            <a:ext cx="2624543" cy="537665"/>
            <a:chOff x="356920" y="2142793"/>
            <a:chExt cx="1968407" cy="403249"/>
          </a:xfrm>
        </p:grpSpPr>
        <p:sp>
          <p:nvSpPr>
            <p:cNvPr id="41" name="Snip Single Corner Rectangle 40"/>
            <p:cNvSpPr/>
            <p:nvPr/>
          </p:nvSpPr>
          <p:spPr>
            <a:xfrm>
              <a:off x="356920" y="2142793"/>
              <a:ext cx="1968407" cy="403249"/>
            </a:xfrm>
            <a:prstGeom prst="snip1Rect">
              <a:avLst>
                <a:gd name="adj" fmla="val 50000"/>
              </a:avLst>
            </a:prstGeom>
            <a:solidFill>
              <a:srgbClr val="A5A5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es-PE" sz="2133" dirty="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856253" y="2236671"/>
              <a:ext cx="969737" cy="215492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es-PE" sz="1867" b="1" dirty="0" err="1" smtClean="0">
                  <a:solidFill>
                    <a:schemeClr val="bg1"/>
                  </a:solidFill>
                </a:rPr>
                <a:t>Lorem</a:t>
              </a:r>
              <a:r>
                <a:rPr lang="es-PE" sz="1867" b="1" dirty="0" smtClean="0">
                  <a:solidFill>
                    <a:schemeClr val="bg1"/>
                  </a:solidFill>
                </a:rPr>
                <a:t> </a:t>
              </a:r>
              <a:r>
                <a:rPr lang="es-PE" sz="1867" b="1" dirty="0" err="1" smtClean="0">
                  <a:solidFill>
                    <a:schemeClr val="bg1"/>
                  </a:solidFill>
                </a:rPr>
                <a:t>Ipsum</a:t>
              </a:r>
              <a:endParaRPr lang="es-PE" sz="1867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475894" y="5537929"/>
            <a:ext cx="2624543" cy="537665"/>
            <a:chOff x="356920" y="2142793"/>
            <a:chExt cx="1968407" cy="403249"/>
          </a:xfrm>
        </p:grpSpPr>
        <p:sp>
          <p:nvSpPr>
            <p:cNvPr id="45" name="Snip Single Corner Rectangle 44"/>
            <p:cNvSpPr/>
            <p:nvPr/>
          </p:nvSpPr>
          <p:spPr>
            <a:xfrm>
              <a:off x="356920" y="2142793"/>
              <a:ext cx="1968407" cy="403249"/>
            </a:xfrm>
            <a:prstGeom prst="snip1Rect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es-PE" sz="2133" dirty="0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856253" y="2236671"/>
              <a:ext cx="969737" cy="215492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es-PE" sz="1867" b="1" dirty="0" err="1" smtClean="0">
                  <a:solidFill>
                    <a:schemeClr val="bg1"/>
                  </a:solidFill>
                </a:rPr>
                <a:t>Lorem</a:t>
              </a:r>
              <a:r>
                <a:rPr lang="es-PE" sz="1867" b="1" dirty="0" smtClean="0">
                  <a:solidFill>
                    <a:schemeClr val="bg1"/>
                  </a:solidFill>
                </a:rPr>
                <a:t> </a:t>
              </a:r>
              <a:r>
                <a:rPr lang="es-PE" sz="1867" b="1" dirty="0" err="1" smtClean="0">
                  <a:solidFill>
                    <a:schemeClr val="bg1"/>
                  </a:solidFill>
                </a:rPr>
                <a:t>Ipsum</a:t>
              </a:r>
              <a:endParaRPr lang="es-PE" sz="1867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4361234" y="5537929"/>
            <a:ext cx="2624543" cy="537665"/>
            <a:chOff x="356920" y="2142793"/>
            <a:chExt cx="1968407" cy="403249"/>
          </a:xfrm>
        </p:grpSpPr>
        <p:sp>
          <p:nvSpPr>
            <p:cNvPr id="49" name="Snip Single Corner Rectangle 48"/>
            <p:cNvSpPr/>
            <p:nvPr/>
          </p:nvSpPr>
          <p:spPr>
            <a:xfrm>
              <a:off x="356920" y="2142793"/>
              <a:ext cx="1968407" cy="403249"/>
            </a:xfrm>
            <a:prstGeom prst="snip1Rect">
              <a:avLst>
                <a:gd name="adj" fmla="val 50000"/>
              </a:avLst>
            </a:prstGeom>
            <a:solidFill>
              <a:srgbClr val="2F56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es-PE" sz="2133" dirty="0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856253" y="2236671"/>
              <a:ext cx="969737" cy="215492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es-PE" sz="1867" b="1" dirty="0" err="1" smtClean="0">
                  <a:solidFill>
                    <a:schemeClr val="bg1"/>
                  </a:solidFill>
                </a:rPr>
                <a:t>Lorem</a:t>
              </a:r>
              <a:r>
                <a:rPr lang="es-PE" sz="1867" b="1" dirty="0" smtClean="0">
                  <a:solidFill>
                    <a:schemeClr val="bg1"/>
                  </a:solidFill>
                </a:rPr>
                <a:t> </a:t>
              </a:r>
              <a:r>
                <a:rPr lang="es-PE" sz="1867" b="1" dirty="0" err="1" smtClean="0">
                  <a:solidFill>
                    <a:schemeClr val="bg1"/>
                  </a:solidFill>
                </a:rPr>
                <a:t>Ipsum</a:t>
              </a:r>
              <a:endParaRPr lang="es-PE" sz="1867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8241795" y="5537929"/>
            <a:ext cx="2624543" cy="537665"/>
            <a:chOff x="356920" y="2142793"/>
            <a:chExt cx="1968407" cy="403249"/>
          </a:xfrm>
        </p:grpSpPr>
        <p:sp>
          <p:nvSpPr>
            <p:cNvPr id="56" name="Snip Single Corner Rectangle 55"/>
            <p:cNvSpPr/>
            <p:nvPr/>
          </p:nvSpPr>
          <p:spPr>
            <a:xfrm>
              <a:off x="356920" y="2142793"/>
              <a:ext cx="1968407" cy="403249"/>
            </a:xfrm>
            <a:prstGeom prst="snip1Rect">
              <a:avLst>
                <a:gd name="adj" fmla="val 50000"/>
              </a:avLst>
            </a:prstGeom>
            <a:solidFill>
              <a:srgbClr val="3857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es-PE" sz="2133" dirty="0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856253" y="2236671"/>
              <a:ext cx="969737" cy="215492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es-PE" sz="1867" b="1" dirty="0" err="1" smtClean="0">
                  <a:solidFill>
                    <a:schemeClr val="bg1"/>
                  </a:solidFill>
                </a:rPr>
                <a:t>Lorem</a:t>
              </a:r>
              <a:r>
                <a:rPr lang="es-PE" sz="1867" b="1" dirty="0" smtClean="0">
                  <a:solidFill>
                    <a:schemeClr val="bg1"/>
                  </a:solidFill>
                </a:rPr>
                <a:t> </a:t>
              </a:r>
              <a:r>
                <a:rPr lang="es-PE" sz="1867" b="1" dirty="0" err="1" smtClean="0">
                  <a:solidFill>
                    <a:schemeClr val="bg1"/>
                  </a:solidFill>
                </a:rPr>
                <a:t>Ipsum</a:t>
              </a:r>
              <a:endParaRPr lang="es-PE" sz="1867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127357" y="-21594"/>
            <a:ext cx="2524868" cy="613385"/>
            <a:chOff x="127357" y="-6354"/>
            <a:chExt cx="2524868" cy="613385"/>
          </a:xfrm>
        </p:grpSpPr>
        <p:sp>
          <p:nvSpPr>
            <p:cNvPr id="52" name="Round Same Side Corner Rectangle 51"/>
            <p:cNvSpPr/>
            <p:nvPr/>
          </p:nvSpPr>
          <p:spPr bwMode="auto">
            <a:xfrm rot="10800000" flipH="1">
              <a:off x="127357" y="-6354"/>
              <a:ext cx="2524868" cy="613385"/>
            </a:xfrm>
            <a:prstGeom prst="round2SameRect">
              <a:avLst>
                <a:gd name="adj1" fmla="val 35205"/>
                <a:gd name="adj2" fmla="val 0"/>
              </a:avLst>
            </a:prstGeom>
            <a:solidFill>
              <a:schemeClr val="tx1">
                <a:alpha val="50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vert="horz" wrap="none" lIns="121920" tIns="60960" rIns="121920" bIns="6096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s-PE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127357" y="54118"/>
              <a:ext cx="252486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PE" sz="2400" dirty="0" err="1" smtClean="0">
                  <a:solidFill>
                    <a:schemeClr val="bg1"/>
                  </a:solidFill>
                </a:rPr>
                <a:t>Slide</a:t>
              </a:r>
              <a:r>
                <a:rPr lang="es-PE" sz="2400" dirty="0" smtClean="0">
                  <a:solidFill>
                    <a:schemeClr val="bg1"/>
                  </a:solidFill>
                </a:rPr>
                <a:t> </a:t>
              </a:r>
              <a:r>
                <a:rPr lang="es-PE" sz="2400" dirty="0" err="1" smtClean="0">
                  <a:solidFill>
                    <a:schemeClr val="bg1"/>
                  </a:solidFill>
                </a:rPr>
                <a:t>Title</a:t>
              </a:r>
              <a:endParaRPr lang="es-PE" sz="24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332049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2">
            <a:lum/>
          </a:blip>
          <a:srcRect/>
          <a:stretch>
            <a:fillRect t="-16000" b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Rectangle 67"/>
          <p:cNvSpPr/>
          <p:nvPr/>
        </p:nvSpPr>
        <p:spPr bwMode="auto">
          <a:xfrm>
            <a:off x="5566" y="859971"/>
            <a:ext cx="12207240" cy="5659967"/>
          </a:xfrm>
          <a:prstGeom prst="rect">
            <a:avLst/>
          </a:prstGeom>
          <a:solidFill>
            <a:schemeClr val="tx1">
              <a:alpha val="75000"/>
            </a:schemeClr>
          </a:solidFill>
          <a:ln w="6350">
            <a:noFill/>
            <a:round/>
            <a:headEnd/>
            <a:tailEnd/>
          </a:ln>
        </p:spPr>
        <p:txBody>
          <a:bodyPr vert="horz" wrap="none" lIns="121920" tIns="60960" rIns="121920" bIns="60960" numCol="1" rtlCol="0" anchor="ctr" anchorCtr="1" compatLnSpc="1">
            <a:prstTxWarp prst="textNoShape">
              <a:avLst/>
            </a:prstTxWarp>
          </a:bodyPr>
          <a:lstStyle/>
          <a:p>
            <a:pPr algn="ctr"/>
            <a:endParaRPr lang="es-PE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6" name="Freeform 45"/>
          <p:cNvSpPr/>
          <p:nvPr/>
        </p:nvSpPr>
        <p:spPr>
          <a:xfrm>
            <a:off x="1" y="1484342"/>
            <a:ext cx="4497259" cy="1097280"/>
          </a:xfrm>
          <a:custGeom>
            <a:avLst/>
            <a:gdLst>
              <a:gd name="connsiteX0" fmla="*/ 0 w 4497259"/>
              <a:gd name="connsiteY0" fmla="*/ 0 h 1097280"/>
              <a:gd name="connsiteX1" fmla="*/ 3399979 w 4497259"/>
              <a:gd name="connsiteY1" fmla="*/ 0 h 1097280"/>
              <a:gd name="connsiteX2" fmla="*/ 4497259 w 4497259"/>
              <a:gd name="connsiteY2" fmla="*/ 1097280 h 1097280"/>
              <a:gd name="connsiteX3" fmla="*/ 0 w 4497259"/>
              <a:gd name="connsiteY3" fmla="*/ 1097280 h 1097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97259" h="1097280">
                <a:moveTo>
                  <a:pt x="0" y="0"/>
                </a:moveTo>
                <a:lnTo>
                  <a:pt x="3399979" y="0"/>
                </a:lnTo>
                <a:lnTo>
                  <a:pt x="4497259" y="1097280"/>
                </a:lnTo>
                <a:lnTo>
                  <a:pt x="0" y="1097280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sp>
        <p:nvSpPr>
          <p:cNvPr id="55" name="Freeform 54"/>
          <p:cNvSpPr/>
          <p:nvPr/>
        </p:nvSpPr>
        <p:spPr>
          <a:xfrm>
            <a:off x="339321" y="3364591"/>
            <a:ext cx="4155687" cy="1097280"/>
          </a:xfrm>
          <a:custGeom>
            <a:avLst/>
            <a:gdLst>
              <a:gd name="connsiteX0" fmla="*/ 1097280 w 4155687"/>
              <a:gd name="connsiteY0" fmla="*/ 0 h 1097280"/>
              <a:gd name="connsiteX1" fmla="*/ 4155687 w 4155687"/>
              <a:gd name="connsiteY1" fmla="*/ 0 h 1097280"/>
              <a:gd name="connsiteX2" fmla="*/ 4155687 w 4155687"/>
              <a:gd name="connsiteY2" fmla="*/ 2836 h 1097280"/>
              <a:gd name="connsiteX3" fmla="*/ 3061243 w 4155687"/>
              <a:gd name="connsiteY3" fmla="*/ 1097280 h 1097280"/>
              <a:gd name="connsiteX4" fmla="*/ 0 w 4155687"/>
              <a:gd name="connsiteY4" fmla="*/ 1097280 h 1097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55687" h="1097280">
                <a:moveTo>
                  <a:pt x="1097280" y="0"/>
                </a:moveTo>
                <a:lnTo>
                  <a:pt x="4155687" y="0"/>
                </a:lnTo>
                <a:lnTo>
                  <a:pt x="4155687" y="2836"/>
                </a:lnTo>
                <a:lnTo>
                  <a:pt x="3061243" y="1097280"/>
                </a:lnTo>
                <a:lnTo>
                  <a:pt x="0" y="1097280"/>
                </a:lnTo>
                <a:close/>
              </a:path>
            </a:pathLst>
          </a:cu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sp>
        <p:nvSpPr>
          <p:cNvPr id="58" name="Freeform 57"/>
          <p:cNvSpPr/>
          <p:nvPr/>
        </p:nvSpPr>
        <p:spPr>
          <a:xfrm>
            <a:off x="332252" y="5244839"/>
            <a:ext cx="5785357" cy="1097280"/>
          </a:xfrm>
          <a:custGeom>
            <a:avLst/>
            <a:gdLst>
              <a:gd name="connsiteX0" fmla="*/ 0 w 5785357"/>
              <a:gd name="connsiteY0" fmla="*/ 0 h 1097280"/>
              <a:gd name="connsiteX1" fmla="*/ 5785357 w 5785357"/>
              <a:gd name="connsiteY1" fmla="*/ 0 h 1097280"/>
              <a:gd name="connsiteX2" fmla="*/ 5785357 w 5785357"/>
              <a:gd name="connsiteY2" fmla="*/ 1097280 h 1097280"/>
              <a:gd name="connsiteX3" fmla="*/ 1097280 w 5785357"/>
              <a:gd name="connsiteY3" fmla="*/ 1097280 h 1097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5357" h="1097280">
                <a:moveTo>
                  <a:pt x="0" y="0"/>
                </a:moveTo>
                <a:lnTo>
                  <a:pt x="5785357" y="0"/>
                </a:lnTo>
                <a:lnTo>
                  <a:pt x="5785357" y="1097280"/>
                </a:lnTo>
                <a:lnTo>
                  <a:pt x="1097280" y="1097280"/>
                </a:lnTo>
                <a:close/>
              </a:path>
            </a:pathLst>
          </a:custGeom>
          <a:solidFill>
            <a:srgbClr val="A5A5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sp>
        <p:nvSpPr>
          <p:cNvPr id="23" name="Freeform 22"/>
          <p:cNvSpPr/>
          <p:nvPr/>
        </p:nvSpPr>
        <p:spPr>
          <a:xfrm rot="16200000">
            <a:off x="2457603" y="2424467"/>
            <a:ext cx="2977527" cy="1097280"/>
          </a:xfrm>
          <a:custGeom>
            <a:avLst/>
            <a:gdLst>
              <a:gd name="connsiteX0" fmla="*/ 0 w 2977527"/>
              <a:gd name="connsiteY0" fmla="*/ 0 h 1097280"/>
              <a:gd name="connsiteX1" fmla="*/ 2977527 w 2977527"/>
              <a:gd name="connsiteY1" fmla="*/ 0 h 1097280"/>
              <a:gd name="connsiteX2" fmla="*/ 1880247 w 2977527"/>
              <a:gd name="connsiteY2" fmla="*/ 1097280 h 1097280"/>
              <a:gd name="connsiteX3" fmla="*/ 1097280 w 2977527"/>
              <a:gd name="connsiteY3" fmla="*/ 1097280 h 1097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77527" h="1097280">
                <a:moveTo>
                  <a:pt x="0" y="0"/>
                </a:moveTo>
                <a:lnTo>
                  <a:pt x="2977527" y="0"/>
                </a:lnTo>
                <a:lnTo>
                  <a:pt x="1880247" y="1097280"/>
                </a:lnTo>
                <a:lnTo>
                  <a:pt x="1097280" y="1097280"/>
                </a:lnTo>
                <a:close/>
              </a:path>
            </a:pathLst>
          </a:cu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sp>
        <p:nvSpPr>
          <p:cNvPr id="27" name="Freeform 26"/>
          <p:cNvSpPr/>
          <p:nvPr/>
        </p:nvSpPr>
        <p:spPr>
          <a:xfrm rot="5400000">
            <a:off x="-607871" y="4306186"/>
            <a:ext cx="2977527" cy="1097280"/>
          </a:xfrm>
          <a:custGeom>
            <a:avLst/>
            <a:gdLst>
              <a:gd name="connsiteX0" fmla="*/ 0 w 2977527"/>
              <a:gd name="connsiteY0" fmla="*/ 0 h 1097280"/>
              <a:gd name="connsiteX1" fmla="*/ 2977527 w 2977527"/>
              <a:gd name="connsiteY1" fmla="*/ 0 h 1097280"/>
              <a:gd name="connsiteX2" fmla="*/ 1880247 w 2977527"/>
              <a:gd name="connsiteY2" fmla="*/ 1097280 h 1097280"/>
              <a:gd name="connsiteX3" fmla="*/ 1097280 w 2977527"/>
              <a:gd name="connsiteY3" fmla="*/ 1097280 h 1097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77527" h="1097280">
                <a:moveTo>
                  <a:pt x="0" y="0"/>
                </a:moveTo>
                <a:lnTo>
                  <a:pt x="2977527" y="0"/>
                </a:lnTo>
                <a:lnTo>
                  <a:pt x="1880247" y="1097280"/>
                </a:lnTo>
                <a:lnTo>
                  <a:pt x="1097280" y="1097280"/>
                </a:lnTo>
                <a:close/>
              </a:path>
            </a:pathLst>
          </a:custGeom>
          <a:gradFill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</a:gra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sp>
        <p:nvSpPr>
          <p:cNvPr id="56" name="Freeform 55"/>
          <p:cNvSpPr/>
          <p:nvPr/>
        </p:nvSpPr>
        <p:spPr>
          <a:xfrm>
            <a:off x="7685506" y="1484342"/>
            <a:ext cx="4506494" cy="1097280"/>
          </a:xfrm>
          <a:custGeom>
            <a:avLst/>
            <a:gdLst>
              <a:gd name="connsiteX0" fmla="*/ 1097280 w 4506494"/>
              <a:gd name="connsiteY0" fmla="*/ 0 h 1097280"/>
              <a:gd name="connsiteX1" fmla="*/ 4506494 w 4506494"/>
              <a:gd name="connsiteY1" fmla="*/ 0 h 1097280"/>
              <a:gd name="connsiteX2" fmla="*/ 4506494 w 4506494"/>
              <a:gd name="connsiteY2" fmla="*/ 1097280 h 1097280"/>
              <a:gd name="connsiteX3" fmla="*/ 0 w 4506494"/>
              <a:gd name="connsiteY3" fmla="*/ 1097280 h 1097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06494" h="1097280">
                <a:moveTo>
                  <a:pt x="1097280" y="0"/>
                </a:moveTo>
                <a:lnTo>
                  <a:pt x="4506494" y="0"/>
                </a:lnTo>
                <a:lnTo>
                  <a:pt x="4506494" y="1097280"/>
                </a:lnTo>
                <a:lnTo>
                  <a:pt x="0" y="109728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sp>
        <p:nvSpPr>
          <p:cNvPr id="57" name="Freeform 56"/>
          <p:cNvSpPr/>
          <p:nvPr/>
        </p:nvSpPr>
        <p:spPr>
          <a:xfrm>
            <a:off x="7695416" y="3358629"/>
            <a:ext cx="4094318" cy="1097280"/>
          </a:xfrm>
          <a:custGeom>
            <a:avLst/>
            <a:gdLst>
              <a:gd name="connsiteX0" fmla="*/ 0 w 4094318"/>
              <a:gd name="connsiteY0" fmla="*/ 0 h 1097280"/>
              <a:gd name="connsiteX1" fmla="*/ 2997038 w 4094318"/>
              <a:gd name="connsiteY1" fmla="*/ 0 h 1097280"/>
              <a:gd name="connsiteX2" fmla="*/ 4094318 w 4094318"/>
              <a:gd name="connsiteY2" fmla="*/ 1097280 h 1097280"/>
              <a:gd name="connsiteX3" fmla="*/ 1097280 w 4094318"/>
              <a:gd name="connsiteY3" fmla="*/ 1097280 h 1097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94318" h="1097280">
                <a:moveTo>
                  <a:pt x="0" y="0"/>
                </a:moveTo>
                <a:lnTo>
                  <a:pt x="2997038" y="0"/>
                </a:lnTo>
                <a:lnTo>
                  <a:pt x="4094318" y="1097280"/>
                </a:lnTo>
                <a:lnTo>
                  <a:pt x="1097280" y="1097280"/>
                </a:lnTo>
                <a:close/>
              </a:path>
            </a:pathLst>
          </a:custGeom>
          <a:solidFill>
            <a:srgbClr val="2F56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sp>
        <p:nvSpPr>
          <p:cNvPr id="59" name="Freeform 58"/>
          <p:cNvSpPr/>
          <p:nvPr/>
        </p:nvSpPr>
        <p:spPr>
          <a:xfrm>
            <a:off x="6134005" y="5244839"/>
            <a:ext cx="5666109" cy="1097280"/>
          </a:xfrm>
          <a:custGeom>
            <a:avLst/>
            <a:gdLst>
              <a:gd name="connsiteX0" fmla="*/ 0 w 5666109"/>
              <a:gd name="connsiteY0" fmla="*/ 0 h 1097280"/>
              <a:gd name="connsiteX1" fmla="*/ 5666109 w 5666109"/>
              <a:gd name="connsiteY1" fmla="*/ 0 h 1097280"/>
              <a:gd name="connsiteX2" fmla="*/ 4568829 w 5666109"/>
              <a:gd name="connsiteY2" fmla="*/ 1097280 h 1097280"/>
              <a:gd name="connsiteX3" fmla="*/ 0 w 5666109"/>
              <a:gd name="connsiteY3" fmla="*/ 1097280 h 1097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66109" h="1097280">
                <a:moveTo>
                  <a:pt x="0" y="0"/>
                </a:moveTo>
                <a:lnTo>
                  <a:pt x="5666109" y="0"/>
                </a:lnTo>
                <a:lnTo>
                  <a:pt x="4568829" y="1097280"/>
                </a:lnTo>
                <a:lnTo>
                  <a:pt x="0" y="1097280"/>
                </a:lnTo>
                <a:close/>
              </a:path>
            </a:pathLst>
          </a:custGeom>
          <a:solidFill>
            <a:srgbClr val="385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sp>
        <p:nvSpPr>
          <p:cNvPr id="44" name="Freeform 43"/>
          <p:cNvSpPr/>
          <p:nvPr/>
        </p:nvSpPr>
        <p:spPr>
          <a:xfrm rot="5400000">
            <a:off x="6745190" y="2418504"/>
            <a:ext cx="2977527" cy="1097280"/>
          </a:xfrm>
          <a:custGeom>
            <a:avLst/>
            <a:gdLst>
              <a:gd name="connsiteX0" fmla="*/ 0 w 2977527"/>
              <a:gd name="connsiteY0" fmla="*/ 0 h 1097280"/>
              <a:gd name="connsiteX1" fmla="*/ 2977527 w 2977527"/>
              <a:gd name="connsiteY1" fmla="*/ 0 h 1097280"/>
              <a:gd name="connsiteX2" fmla="*/ 1880247 w 2977527"/>
              <a:gd name="connsiteY2" fmla="*/ 1097280 h 1097280"/>
              <a:gd name="connsiteX3" fmla="*/ 1097280 w 2977527"/>
              <a:gd name="connsiteY3" fmla="*/ 1097280 h 1097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77527" h="1097280">
                <a:moveTo>
                  <a:pt x="0" y="0"/>
                </a:moveTo>
                <a:lnTo>
                  <a:pt x="2977527" y="0"/>
                </a:lnTo>
                <a:lnTo>
                  <a:pt x="1880247" y="1097280"/>
                </a:lnTo>
                <a:lnTo>
                  <a:pt x="1097280" y="1097280"/>
                </a:lnTo>
                <a:close/>
              </a:path>
            </a:pathLst>
          </a:cu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sp>
        <p:nvSpPr>
          <p:cNvPr id="45" name="Freeform 44"/>
          <p:cNvSpPr/>
          <p:nvPr/>
        </p:nvSpPr>
        <p:spPr>
          <a:xfrm rot="16200000">
            <a:off x="9762711" y="4306186"/>
            <a:ext cx="2977527" cy="1097280"/>
          </a:xfrm>
          <a:custGeom>
            <a:avLst/>
            <a:gdLst>
              <a:gd name="connsiteX0" fmla="*/ 0 w 2977527"/>
              <a:gd name="connsiteY0" fmla="*/ 0 h 1097280"/>
              <a:gd name="connsiteX1" fmla="*/ 2977527 w 2977527"/>
              <a:gd name="connsiteY1" fmla="*/ 0 h 1097280"/>
              <a:gd name="connsiteX2" fmla="*/ 1880247 w 2977527"/>
              <a:gd name="connsiteY2" fmla="*/ 1097280 h 1097280"/>
              <a:gd name="connsiteX3" fmla="*/ 1097280 w 2977527"/>
              <a:gd name="connsiteY3" fmla="*/ 1097280 h 1097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77527" h="1097280">
                <a:moveTo>
                  <a:pt x="0" y="0"/>
                </a:moveTo>
                <a:lnTo>
                  <a:pt x="2977527" y="0"/>
                </a:lnTo>
                <a:lnTo>
                  <a:pt x="1880247" y="1097280"/>
                </a:lnTo>
                <a:lnTo>
                  <a:pt x="1097280" y="1097280"/>
                </a:lnTo>
                <a:close/>
              </a:path>
            </a:pathLst>
          </a:custGeom>
          <a:gradFill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</a:gra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sp>
        <p:nvSpPr>
          <p:cNvPr id="13" name="Freeform 37"/>
          <p:cNvSpPr>
            <a:spLocks/>
          </p:cNvSpPr>
          <p:nvPr/>
        </p:nvSpPr>
        <p:spPr bwMode="auto">
          <a:xfrm>
            <a:off x="6127600" y="953691"/>
            <a:ext cx="1636238" cy="1161205"/>
          </a:xfrm>
          <a:custGeom>
            <a:avLst/>
            <a:gdLst/>
            <a:ahLst/>
            <a:cxnLst>
              <a:cxn ang="0">
                <a:pos x="626" y="266"/>
              </a:cxn>
              <a:cxn ang="0">
                <a:pos x="839" y="594"/>
              </a:cxn>
              <a:cxn ang="0">
                <a:pos x="0" y="594"/>
              </a:cxn>
              <a:cxn ang="0">
                <a:pos x="0" y="0"/>
              </a:cxn>
              <a:cxn ang="0">
                <a:pos x="626" y="266"/>
              </a:cxn>
            </a:cxnLst>
            <a:rect l="0" t="0" r="r" b="b"/>
            <a:pathLst>
              <a:path w="839" h="594">
                <a:moveTo>
                  <a:pt x="626" y="266"/>
                </a:moveTo>
                <a:cubicBezTo>
                  <a:pt x="724" y="364"/>
                  <a:pt x="795" y="473"/>
                  <a:pt x="839" y="594"/>
                </a:cubicBezTo>
                <a:cubicBezTo>
                  <a:pt x="0" y="594"/>
                  <a:pt x="0" y="594"/>
                  <a:pt x="0" y="594"/>
                </a:cubicBezTo>
                <a:cubicBezTo>
                  <a:pt x="0" y="0"/>
                  <a:pt x="0" y="0"/>
                  <a:pt x="0" y="0"/>
                </a:cubicBezTo>
                <a:cubicBezTo>
                  <a:pt x="244" y="4"/>
                  <a:pt x="452" y="92"/>
                  <a:pt x="626" y="266"/>
                </a:cubicBezTo>
                <a:close/>
              </a:path>
            </a:pathLst>
          </a:custGeom>
          <a:solidFill>
            <a:srgbClr val="FFC000"/>
          </a:solidFill>
          <a:ln w="9525">
            <a:noFill/>
            <a:round/>
            <a:headEnd/>
            <a:tailEnd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PE" dirty="0"/>
          </a:p>
        </p:txBody>
      </p:sp>
      <p:grpSp>
        <p:nvGrpSpPr>
          <p:cNvPr id="14" name="Group 104"/>
          <p:cNvGrpSpPr/>
          <p:nvPr/>
        </p:nvGrpSpPr>
        <p:grpSpPr>
          <a:xfrm>
            <a:off x="5209783" y="4885953"/>
            <a:ext cx="1779921" cy="1554138"/>
            <a:chOff x="4089401" y="2825751"/>
            <a:chExt cx="963612" cy="841375"/>
          </a:xfrm>
          <a:solidFill>
            <a:schemeClr val="tx1">
              <a:lumMod val="65000"/>
              <a:lumOff val="35000"/>
            </a:schemeClr>
          </a:solidFill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grpSpPr>
        <p:sp>
          <p:nvSpPr>
            <p:cNvPr id="29" name="Freeform 36"/>
            <p:cNvSpPr>
              <a:spLocks/>
            </p:cNvSpPr>
            <p:nvPr/>
          </p:nvSpPr>
          <p:spPr bwMode="auto">
            <a:xfrm>
              <a:off x="4203701" y="3382963"/>
              <a:ext cx="736600" cy="284163"/>
            </a:xfrm>
            <a:custGeom>
              <a:avLst/>
              <a:gdLst/>
              <a:ahLst/>
              <a:cxnLst>
                <a:cxn ang="0">
                  <a:pos x="682" y="13"/>
                </a:cxn>
                <a:cxn ang="0">
                  <a:pos x="696" y="47"/>
                </a:cxn>
                <a:cxn ang="0">
                  <a:pos x="682" y="80"/>
                </a:cxn>
                <a:cxn ang="0">
                  <a:pos x="649" y="94"/>
                </a:cxn>
                <a:cxn ang="0">
                  <a:pos x="596" y="94"/>
                </a:cxn>
                <a:cxn ang="0">
                  <a:pos x="446" y="194"/>
                </a:cxn>
                <a:cxn ang="0">
                  <a:pos x="410" y="213"/>
                </a:cxn>
                <a:cxn ang="0">
                  <a:pos x="411" y="221"/>
                </a:cxn>
                <a:cxn ang="0">
                  <a:pos x="411" y="249"/>
                </a:cxn>
                <a:cxn ang="0">
                  <a:pos x="349" y="268"/>
                </a:cxn>
                <a:cxn ang="0">
                  <a:pos x="285" y="249"/>
                </a:cxn>
                <a:cxn ang="0">
                  <a:pos x="285" y="221"/>
                </a:cxn>
                <a:cxn ang="0">
                  <a:pos x="286" y="212"/>
                </a:cxn>
                <a:cxn ang="0">
                  <a:pos x="245" y="194"/>
                </a:cxn>
                <a:cxn ang="0">
                  <a:pos x="89" y="94"/>
                </a:cxn>
                <a:cxn ang="0">
                  <a:pos x="47" y="94"/>
                </a:cxn>
                <a:cxn ang="0">
                  <a:pos x="14" y="80"/>
                </a:cxn>
                <a:cxn ang="0">
                  <a:pos x="0" y="47"/>
                </a:cxn>
                <a:cxn ang="0">
                  <a:pos x="14" y="13"/>
                </a:cxn>
                <a:cxn ang="0">
                  <a:pos x="47" y="0"/>
                </a:cxn>
                <a:cxn ang="0">
                  <a:pos x="649" y="0"/>
                </a:cxn>
                <a:cxn ang="0">
                  <a:pos x="682" y="13"/>
                </a:cxn>
              </a:cxnLst>
              <a:rect l="0" t="0" r="r" b="b"/>
              <a:pathLst>
                <a:path w="696" h="268">
                  <a:moveTo>
                    <a:pt x="682" y="13"/>
                  </a:moveTo>
                  <a:cubicBezTo>
                    <a:pt x="691" y="23"/>
                    <a:pt x="696" y="34"/>
                    <a:pt x="696" y="47"/>
                  </a:cubicBezTo>
                  <a:cubicBezTo>
                    <a:pt x="696" y="60"/>
                    <a:pt x="691" y="71"/>
                    <a:pt x="682" y="80"/>
                  </a:cubicBezTo>
                  <a:cubicBezTo>
                    <a:pt x="673" y="89"/>
                    <a:pt x="662" y="94"/>
                    <a:pt x="649" y="94"/>
                  </a:cubicBezTo>
                  <a:cubicBezTo>
                    <a:pt x="596" y="94"/>
                    <a:pt x="596" y="94"/>
                    <a:pt x="596" y="94"/>
                  </a:cubicBezTo>
                  <a:cubicBezTo>
                    <a:pt x="555" y="128"/>
                    <a:pt x="505" y="161"/>
                    <a:pt x="446" y="194"/>
                  </a:cubicBezTo>
                  <a:cubicBezTo>
                    <a:pt x="434" y="200"/>
                    <a:pt x="423" y="206"/>
                    <a:pt x="410" y="213"/>
                  </a:cubicBezTo>
                  <a:cubicBezTo>
                    <a:pt x="411" y="215"/>
                    <a:pt x="411" y="218"/>
                    <a:pt x="411" y="221"/>
                  </a:cubicBezTo>
                  <a:cubicBezTo>
                    <a:pt x="411" y="249"/>
                    <a:pt x="411" y="249"/>
                    <a:pt x="411" y="249"/>
                  </a:cubicBezTo>
                  <a:cubicBezTo>
                    <a:pt x="390" y="262"/>
                    <a:pt x="370" y="268"/>
                    <a:pt x="349" y="268"/>
                  </a:cubicBezTo>
                  <a:cubicBezTo>
                    <a:pt x="328" y="268"/>
                    <a:pt x="306" y="262"/>
                    <a:pt x="285" y="249"/>
                  </a:cubicBezTo>
                  <a:cubicBezTo>
                    <a:pt x="285" y="221"/>
                    <a:pt x="285" y="221"/>
                    <a:pt x="285" y="221"/>
                  </a:cubicBezTo>
                  <a:cubicBezTo>
                    <a:pt x="285" y="218"/>
                    <a:pt x="285" y="215"/>
                    <a:pt x="286" y="212"/>
                  </a:cubicBezTo>
                  <a:cubicBezTo>
                    <a:pt x="272" y="206"/>
                    <a:pt x="258" y="200"/>
                    <a:pt x="245" y="194"/>
                  </a:cubicBezTo>
                  <a:cubicBezTo>
                    <a:pt x="189" y="166"/>
                    <a:pt x="137" y="133"/>
                    <a:pt x="89" y="94"/>
                  </a:cubicBezTo>
                  <a:cubicBezTo>
                    <a:pt x="47" y="94"/>
                    <a:pt x="47" y="94"/>
                    <a:pt x="47" y="94"/>
                  </a:cubicBezTo>
                  <a:cubicBezTo>
                    <a:pt x="34" y="94"/>
                    <a:pt x="23" y="89"/>
                    <a:pt x="14" y="80"/>
                  </a:cubicBezTo>
                  <a:cubicBezTo>
                    <a:pt x="5" y="71"/>
                    <a:pt x="0" y="60"/>
                    <a:pt x="0" y="47"/>
                  </a:cubicBezTo>
                  <a:cubicBezTo>
                    <a:pt x="0" y="34"/>
                    <a:pt x="5" y="23"/>
                    <a:pt x="14" y="13"/>
                  </a:cubicBezTo>
                  <a:cubicBezTo>
                    <a:pt x="23" y="4"/>
                    <a:pt x="34" y="0"/>
                    <a:pt x="47" y="0"/>
                  </a:cubicBezTo>
                  <a:cubicBezTo>
                    <a:pt x="649" y="0"/>
                    <a:pt x="649" y="0"/>
                    <a:pt x="649" y="0"/>
                  </a:cubicBezTo>
                  <a:cubicBezTo>
                    <a:pt x="662" y="0"/>
                    <a:pt x="673" y="4"/>
                    <a:pt x="682" y="13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30" name="Freeform 38"/>
            <p:cNvSpPr>
              <a:spLocks noEditPoints="1"/>
            </p:cNvSpPr>
            <p:nvPr/>
          </p:nvSpPr>
          <p:spPr bwMode="auto">
            <a:xfrm>
              <a:off x="4089401" y="2825751"/>
              <a:ext cx="496888" cy="500063"/>
            </a:xfrm>
            <a:custGeom>
              <a:avLst/>
              <a:gdLst/>
              <a:ahLst/>
              <a:cxnLst>
                <a:cxn ang="0">
                  <a:pos x="471" y="0"/>
                </a:cxn>
                <a:cxn ang="0">
                  <a:pos x="471" y="126"/>
                </a:cxn>
                <a:cxn ang="0">
                  <a:pos x="64" y="126"/>
                </a:cxn>
                <a:cxn ang="0">
                  <a:pos x="19" y="107"/>
                </a:cxn>
                <a:cxn ang="0">
                  <a:pos x="1" y="63"/>
                </a:cxn>
                <a:cxn ang="0">
                  <a:pos x="19" y="18"/>
                </a:cxn>
                <a:cxn ang="0">
                  <a:pos x="64" y="0"/>
                </a:cxn>
                <a:cxn ang="0">
                  <a:pos x="471" y="0"/>
                </a:cxn>
                <a:cxn ang="0">
                  <a:pos x="471" y="175"/>
                </a:cxn>
                <a:cxn ang="0">
                  <a:pos x="471" y="301"/>
                </a:cxn>
                <a:cxn ang="0">
                  <a:pos x="63" y="301"/>
                </a:cxn>
                <a:cxn ang="0">
                  <a:pos x="18" y="282"/>
                </a:cxn>
                <a:cxn ang="0">
                  <a:pos x="0" y="238"/>
                </a:cxn>
                <a:cxn ang="0">
                  <a:pos x="0" y="237"/>
                </a:cxn>
                <a:cxn ang="0">
                  <a:pos x="18" y="193"/>
                </a:cxn>
                <a:cxn ang="0">
                  <a:pos x="63" y="175"/>
                </a:cxn>
                <a:cxn ang="0">
                  <a:pos x="471" y="175"/>
                </a:cxn>
                <a:cxn ang="0">
                  <a:pos x="471" y="347"/>
                </a:cxn>
                <a:cxn ang="0">
                  <a:pos x="471" y="473"/>
                </a:cxn>
                <a:cxn ang="0">
                  <a:pos x="64" y="473"/>
                </a:cxn>
                <a:cxn ang="0">
                  <a:pos x="20" y="455"/>
                </a:cxn>
                <a:cxn ang="0">
                  <a:pos x="1" y="410"/>
                </a:cxn>
                <a:cxn ang="0">
                  <a:pos x="20" y="365"/>
                </a:cxn>
                <a:cxn ang="0">
                  <a:pos x="64" y="347"/>
                </a:cxn>
                <a:cxn ang="0">
                  <a:pos x="471" y="347"/>
                </a:cxn>
              </a:cxnLst>
              <a:rect l="0" t="0" r="r" b="b"/>
              <a:pathLst>
                <a:path w="471" h="473">
                  <a:moveTo>
                    <a:pt x="471" y="0"/>
                  </a:moveTo>
                  <a:cubicBezTo>
                    <a:pt x="471" y="126"/>
                    <a:pt x="471" y="126"/>
                    <a:pt x="471" y="126"/>
                  </a:cubicBezTo>
                  <a:cubicBezTo>
                    <a:pt x="64" y="126"/>
                    <a:pt x="64" y="126"/>
                    <a:pt x="64" y="126"/>
                  </a:cubicBezTo>
                  <a:cubicBezTo>
                    <a:pt x="46" y="126"/>
                    <a:pt x="32" y="120"/>
                    <a:pt x="19" y="107"/>
                  </a:cubicBezTo>
                  <a:cubicBezTo>
                    <a:pt x="7" y="95"/>
                    <a:pt x="1" y="80"/>
                    <a:pt x="1" y="63"/>
                  </a:cubicBezTo>
                  <a:cubicBezTo>
                    <a:pt x="1" y="45"/>
                    <a:pt x="7" y="30"/>
                    <a:pt x="19" y="18"/>
                  </a:cubicBezTo>
                  <a:cubicBezTo>
                    <a:pt x="32" y="6"/>
                    <a:pt x="46" y="0"/>
                    <a:pt x="64" y="0"/>
                  </a:cubicBezTo>
                  <a:lnTo>
                    <a:pt x="471" y="0"/>
                  </a:lnTo>
                  <a:close/>
                  <a:moveTo>
                    <a:pt x="471" y="175"/>
                  </a:moveTo>
                  <a:cubicBezTo>
                    <a:pt x="471" y="301"/>
                    <a:pt x="471" y="301"/>
                    <a:pt x="471" y="301"/>
                  </a:cubicBezTo>
                  <a:cubicBezTo>
                    <a:pt x="63" y="301"/>
                    <a:pt x="63" y="301"/>
                    <a:pt x="63" y="301"/>
                  </a:cubicBezTo>
                  <a:cubicBezTo>
                    <a:pt x="46" y="301"/>
                    <a:pt x="31" y="295"/>
                    <a:pt x="18" y="282"/>
                  </a:cubicBezTo>
                  <a:cubicBezTo>
                    <a:pt x="6" y="270"/>
                    <a:pt x="0" y="255"/>
                    <a:pt x="0" y="238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20"/>
                    <a:pt x="6" y="206"/>
                    <a:pt x="18" y="193"/>
                  </a:cubicBezTo>
                  <a:cubicBezTo>
                    <a:pt x="31" y="181"/>
                    <a:pt x="46" y="175"/>
                    <a:pt x="63" y="175"/>
                  </a:cubicBezTo>
                  <a:lnTo>
                    <a:pt x="471" y="175"/>
                  </a:lnTo>
                  <a:close/>
                  <a:moveTo>
                    <a:pt x="471" y="347"/>
                  </a:moveTo>
                  <a:cubicBezTo>
                    <a:pt x="471" y="473"/>
                    <a:pt x="471" y="473"/>
                    <a:pt x="471" y="473"/>
                  </a:cubicBezTo>
                  <a:cubicBezTo>
                    <a:pt x="64" y="473"/>
                    <a:pt x="64" y="473"/>
                    <a:pt x="64" y="473"/>
                  </a:cubicBezTo>
                  <a:cubicBezTo>
                    <a:pt x="47" y="473"/>
                    <a:pt x="32" y="467"/>
                    <a:pt x="20" y="455"/>
                  </a:cubicBezTo>
                  <a:cubicBezTo>
                    <a:pt x="7" y="442"/>
                    <a:pt x="1" y="428"/>
                    <a:pt x="1" y="410"/>
                  </a:cubicBezTo>
                  <a:cubicBezTo>
                    <a:pt x="1" y="393"/>
                    <a:pt x="7" y="378"/>
                    <a:pt x="20" y="365"/>
                  </a:cubicBezTo>
                  <a:cubicBezTo>
                    <a:pt x="32" y="353"/>
                    <a:pt x="47" y="347"/>
                    <a:pt x="64" y="347"/>
                  </a:cubicBezTo>
                  <a:lnTo>
                    <a:pt x="471" y="347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31" name="Freeform 39"/>
            <p:cNvSpPr>
              <a:spLocks noEditPoints="1"/>
            </p:cNvSpPr>
            <p:nvPr/>
          </p:nvSpPr>
          <p:spPr bwMode="auto">
            <a:xfrm>
              <a:off x="4586288" y="2825751"/>
              <a:ext cx="466725" cy="500063"/>
            </a:xfrm>
            <a:custGeom>
              <a:avLst/>
              <a:gdLst/>
              <a:ahLst/>
              <a:cxnLst>
                <a:cxn ang="0">
                  <a:pos x="0" y="473"/>
                </a:cxn>
                <a:cxn ang="0">
                  <a:pos x="0" y="347"/>
                </a:cxn>
                <a:cxn ang="0">
                  <a:pos x="378" y="347"/>
                </a:cxn>
                <a:cxn ang="0">
                  <a:pos x="422" y="365"/>
                </a:cxn>
                <a:cxn ang="0">
                  <a:pos x="441" y="410"/>
                </a:cxn>
                <a:cxn ang="0">
                  <a:pos x="422" y="455"/>
                </a:cxn>
                <a:cxn ang="0">
                  <a:pos x="378" y="473"/>
                </a:cxn>
                <a:cxn ang="0">
                  <a:pos x="0" y="473"/>
                </a:cxn>
                <a:cxn ang="0">
                  <a:pos x="0" y="175"/>
                </a:cxn>
                <a:cxn ang="0">
                  <a:pos x="376" y="175"/>
                </a:cxn>
                <a:cxn ang="0">
                  <a:pos x="421" y="193"/>
                </a:cxn>
                <a:cxn ang="0">
                  <a:pos x="440" y="237"/>
                </a:cxn>
                <a:cxn ang="0">
                  <a:pos x="440" y="238"/>
                </a:cxn>
                <a:cxn ang="0">
                  <a:pos x="421" y="282"/>
                </a:cxn>
                <a:cxn ang="0">
                  <a:pos x="376" y="301"/>
                </a:cxn>
                <a:cxn ang="0">
                  <a:pos x="0" y="301"/>
                </a:cxn>
                <a:cxn ang="0">
                  <a:pos x="0" y="175"/>
                </a:cxn>
                <a:cxn ang="0">
                  <a:pos x="0" y="0"/>
                </a:cxn>
                <a:cxn ang="0">
                  <a:pos x="377" y="0"/>
                </a:cxn>
                <a:cxn ang="0">
                  <a:pos x="422" y="18"/>
                </a:cxn>
                <a:cxn ang="0">
                  <a:pos x="440" y="63"/>
                </a:cxn>
                <a:cxn ang="0">
                  <a:pos x="422" y="107"/>
                </a:cxn>
                <a:cxn ang="0">
                  <a:pos x="377" y="126"/>
                </a:cxn>
                <a:cxn ang="0">
                  <a:pos x="0" y="126"/>
                </a:cxn>
                <a:cxn ang="0">
                  <a:pos x="0" y="0"/>
                </a:cxn>
              </a:cxnLst>
              <a:rect l="0" t="0" r="r" b="b"/>
              <a:pathLst>
                <a:path w="441" h="473">
                  <a:moveTo>
                    <a:pt x="0" y="473"/>
                  </a:moveTo>
                  <a:cubicBezTo>
                    <a:pt x="0" y="347"/>
                    <a:pt x="0" y="347"/>
                    <a:pt x="0" y="347"/>
                  </a:cubicBezTo>
                  <a:cubicBezTo>
                    <a:pt x="378" y="347"/>
                    <a:pt x="378" y="347"/>
                    <a:pt x="378" y="347"/>
                  </a:cubicBezTo>
                  <a:cubicBezTo>
                    <a:pt x="395" y="347"/>
                    <a:pt x="410" y="353"/>
                    <a:pt x="422" y="365"/>
                  </a:cubicBezTo>
                  <a:cubicBezTo>
                    <a:pt x="434" y="378"/>
                    <a:pt x="441" y="393"/>
                    <a:pt x="441" y="410"/>
                  </a:cubicBezTo>
                  <a:cubicBezTo>
                    <a:pt x="441" y="428"/>
                    <a:pt x="434" y="442"/>
                    <a:pt x="422" y="455"/>
                  </a:cubicBezTo>
                  <a:cubicBezTo>
                    <a:pt x="410" y="467"/>
                    <a:pt x="395" y="473"/>
                    <a:pt x="378" y="473"/>
                  </a:cubicBezTo>
                  <a:lnTo>
                    <a:pt x="0" y="473"/>
                  </a:lnTo>
                  <a:close/>
                  <a:moveTo>
                    <a:pt x="0" y="175"/>
                  </a:moveTo>
                  <a:cubicBezTo>
                    <a:pt x="376" y="175"/>
                    <a:pt x="376" y="175"/>
                    <a:pt x="376" y="175"/>
                  </a:cubicBezTo>
                  <a:cubicBezTo>
                    <a:pt x="394" y="175"/>
                    <a:pt x="409" y="181"/>
                    <a:pt x="421" y="193"/>
                  </a:cubicBezTo>
                  <a:cubicBezTo>
                    <a:pt x="433" y="206"/>
                    <a:pt x="440" y="220"/>
                    <a:pt x="440" y="237"/>
                  </a:cubicBezTo>
                  <a:cubicBezTo>
                    <a:pt x="440" y="238"/>
                    <a:pt x="440" y="238"/>
                    <a:pt x="440" y="238"/>
                  </a:cubicBezTo>
                  <a:cubicBezTo>
                    <a:pt x="440" y="255"/>
                    <a:pt x="433" y="270"/>
                    <a:pt x="421" y="282"/>
                  </a:cubicBezTo>
                  <a:cubicBezTo>
                    <a:pt x="409" y="295"/>
                    <a:pt x="394" y="301"/>
                    <a:pt x="376" y="301"/>
                  </a:cubicBezTo>
                  <a:cubicBezTo>
                    <a:pt x="0" y="301"/>
                    <a:pt x="0" y="301"/>
                    <a:pt x="0" y="301"/>
                  </a:cubicBezTo>
                  <a:lnTo>
                    <a:pt x="0" y="175"/>
                  </a:lnTo>
                  <a:close/>
                  <a:moveTo>
                    <a:pt x="0" y="0"/>
                  </a:moveTo>
                  <a:cubicBezTo>
                    <a:pt x="377" y="0"/>
                    <a:pt x="377" y="0"/>
                    <a:pt x="377" y="0"/>
                  </a:cubicBezTo>
                  <a:cubicBezTo>
                    <a:pt x="395" y="0"/>
                    <a:pt x="409" y="6"/>
                    <a:pt x="422" y="18"/>
                  </a:cubicBezTo>
                  <a:cubicBezTo>
                    <a:pt x="434" y="30"/>
                    <a:pt x="440" y="45"/>
                    <a:pt x="440" y="63"/>
                  </a:cubicBezTo>
                  <a:cubicBezTo>
                    <a:pt x="440" y="80"/>
                    <a:pt x="434" y="95"/>
                    <a:pt x="422" y="107"/>
                  </a:cubicBezTo>
                  <a:cubicBezTo>
                    <a:pt x="409" y="120"/>
                    <a:pt x="395" y="126"/>
                    <a:pt x="377" y="126"/>
                  </a:cubicBezTo>
                  <a:cubicBezTo>
                    <a:pt x="0" y="126"/>
                    <a:pt x="0" y="126"/>
                    <a:pt x="0" y="126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</p:grpSp>
      <p:sp>
        <p:nvSpPr>
          <p:cNvPr id="21" name="Freeform 40"/>
          <p:cNvSpPr>
            <a:spLocks/>
          </p:cNvSpPr>
          <p:nvPr/>
        </p:nvSpPr>
        <p:spPr bwMode="auto">
          <a:xfrm>
            <a:off x="4420986" y="953691"/>
            <a:ext cx="1706614" cy="1161205"/>
          </a:xfrm>
          <a:custGeom>
            <a:avLst/>
            <a:gdLst/>
            <a:ahLst/>
            <a:cxnLst>
              <a:cxn ang="0">
                <a:pos x="856" y="0"/>
              </a:cxn>
              <a:cxn ang="0">
                <a:pos x="873" y="0"/>
              </a:cxn>
              <a:cxn ang="0">
                <a:pos x="873" y="594"/>
              </a:cxn>
              <a:cxn ang="0">
                <a:pos x="0" y="594"/>
              </a:cxn>
              <a:cxn ang="0">
                <a:pos x="213" y="266"/>
              </a:cxn>
              <a:cxn ang="0">
                <a:pos x="856" y="0"/>
              </a:cxn>
            </a:cxnLst>
            <a:rect l="0" t="0" r="r" b="b"/>
            <a:pathLst>
              <a:path w="873" h="594">
                <a:moveTo>
                  <a:pt x="856" y="0"/>
                </a:moveTo>
                <a:cubicBezTo>
                  <a:pt x="862" y="0"/>
                  <a:pt x="868" y="0"/>
                  <a:pt x="873" y="0"/>
                </a:cubicBezTo>
                <a:cubicBezTo>
                  <a:pt x="873" y="594"/>
                  <a:pt x="873" y="594"/>
                  <a:pt x="873" y="594"/>
                </a:cubicBezTo>
                <a:cubicBezTo>
                  <a:pt x="0" y="594"/>
                  <a:pt x="0" y="594"/>
                  <a:pt x="0" y="594"/>
                </a:cubicBezTo>
                <a:cubicBezTo>
                  <a:pt x="44" y="473"/>
                  <a:pt x="115" y="364"/>
                  <a:pt x="213" y="266"/>
                </a:cubicBezTo>
                <a:cubicBezTo>
                  <a:pt x="391" y="88"/>
                  <a:pt x="605" y="0"/>
                  <a:pt x="856" y="0"/>
                </a:cubicBezTo>
                <a:close/>
              </a:path>
            </a:pathLst>
          </a:custGeom>
          <a:solidFill>
            <a:srgbClr val="00B0F0"/>
          </a:solidFill>
          <a:ln w="9525">
            <a:noFill/>
            <a:round/>
            <a:headEnd/>
            <a:tailEnd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PE" dirty="0"/>
          </a:p>
        </p:txBody>
      </p:sp>
      <p:sp>
        <p:nvSpPr>
          <p:cNvPr id="24" name="Freeform 41"/>
          <p:cNvSpPr>
            <a:spLocks/>
          </p:cNvSpPr>
          <p:nvPr/>
        </p:nvSpPr>
        <p:spPr bwMode="auto">
          <a:xfrm>
            <a:off x="6127600" y="2270310"/>
            <a:ext cx="1738870" cy="1181732"/>
          </a:xfrm>
          <a:custGeom>
            <a:avLst/>
            <a:gdLst/>
            <a:ahLst/>
            <a:cxnLst>
              <a:cxn ang="0">
                <a:pos x="0" y="606"/>
              </a:cxn>
              <a:cxn ang="0">
                <a:pos x="0" y="0"/>
              </a:cxn>
              <a:cxn ang="0">
                <a:pos x="864" y="0"/>
              </a:cxn>
              <a:cxn ang="0">
                <a:pos x="892" y="235"/>
              </a:cxn>
              <a:cxn ang="0">
                <a:pos x="816" y="606"/>
              </a:cxn>
              <a:cxn ang="0">
                <a:pos x="0" y="606"/>
              </a:cxn>
            </a:cxnLst>
            <a:rect l="0" t="0" r="r" b="b"/>
            <a:pathLst>
              <a:path w="892" h="606">
                <a:moveTo>
                  <a:pt x="0" y="606"/>
                </a:moveTo>
                <a:cubicBezTo>
                  <a:pt x="0" y="0"/>
                  <a:pt x="0" y="0"/>
                  <a:pt x="0" y="0"/>
                </a:cubicBezTo>
                <a:cubicBezTo>
                  <a:pt x="864" y="0"/>
                  <a:pt x="864" y="0"/>
                  <a:pt x="864" y="0"/>
                </a:cubicBezTo>
                <a:cubicBezTo>
                  <a:pt x="883" y="74"/>
                  <a:pt x="892" y="153"/>
                  <a:pt x="892" y="235"/>
                </a:cubicBezTo>
                <a:cubicBezTo>
                  <a:pt x="892" y="369"/>
                  <a:pt x="867" y="493"/>
                  <a:pt x="816" y="606"/>
                </a:cubicBezTo>
                <a:lnTo>
                  <a:pt x="0" y="606"/>
                </a:lnTo>
                <a:close/>
              </a:path>
            </a:pathLst>
          </a:custGeom>
          <a:solidFill>
            <a:srgbClr val="2F5698"/>
          </a:solidFill>
          <a:ln w="9525">
            <a:noFill/>
            <a:round/>
            <a:headEnd/>
            <a:tailEnd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PE" dirty="0"/>
          </a:p>
        </p:txBody>
      </p:sp>
      <p:sp>
        <p:nvSpPr>
          <p:cNvPr id="25" name="Freeform 42"/>
          <p:cNvSpPr>
            <a:spLocks/>
          </p:cNvSpPr>
          <p:nvPr/>
        </p:nvSpPr>
        <p:spPr bwMode="auto">
          <a:xfrm>
            <a:off x="4318356" y="2270310"/>
            <a:ext cx="1809246" cy="1181732"/>
          </a:xfrm>
          <a:custGeom>
            <a:avLst/>
            <a:gdLst/>
            <a:ahLst/>
            <a:cxnLst>
              <a:cxn ang="0">
                <a:pos x="926" y="606"/>
              </a:cxn>
              <a:cxn ang="0">
                <a:pos x="76" y="606"/>
              </a:cxn>
              <a:cxn ang="0">
                <a:pos x="0" y="235"/>
              </a:cxn>
              <a:cxn ang="0">
                <a:pos x="29" y="0"/>
              </a:cxn>
              <a:cxn ang="0">
                <a:pos x="926" y="0"/>
              </a:cxn>
              <a:cxn ang="0">
                <a:pos x="926" y="606"/>
              </a:cxn>
            </a:cxnLst>
            <a:rect l="0" t="0" r="r" b="b"/>
            <a:pathLst>
              <a:path w="926" h="606">
                <a:moveTo>
                  <a:pt x="926" y="606"/>
                </a:moveTo>
                <a:cubicBezTo>
                  <a:pt x="76" y="606"/>
                  <a:pt x="76" y="606"/>
                  <a:pt x="76" y="606"/>
                </a:cubicBezTo>
                <a:cubicBezTo>
                  <a:pt x="25" y="493"/>
                  <a:pt x="0" y="369"/>
                  <a:pt x="0" y="235"/>
                </a:cubicBezTo>
                <a:cubicBezTo>
                  <a:pt x="0" y="153"/>
                  <a:pt x="10" y="74"/>
                  <a:pt x="29" y="0"/>
                </a:cubicBezTo>
                <a:cubicBezTo>
                  <a:pt x="926" y="0"/>
                  <a:pt x="926" y="0"/>
                  <a:pt x="926" y="0"/>
                </a:cubicBezTo>
                <a:lnTo>
                  <a:pt x="926" y="606"/>
                </a:lnTo>
                <a:close/>
              </a:path>
            </a:pathLst>
          </a:custGeom>
          <a:solidFill>
            <a:srgbClr val="ED7D31"/>
          </a:solidFill>
          <a:ln w="9525">
            <a:noFill/>
            <a:round/>
            <a:headEnd/>
            <a:tailEnd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PE" dirty="0"/>
          </a:p>
        </p:txBody>
      </p:sp>
      <p:sp>
        <p:nvSpPr>
          <p:cNvPr id="26" name="Freeform 43"/>
          <p:cNvSpPr>
            <a:spLocks/>
          </p:cNvSpPr>
          <p:nvPr/>
        </p:nvSpPr>
        <p:spPr bwMode="auto">
          <a:xfrm>
            <a:off x="4547077" y="3610387"/>
            <a:ext cx="1580524" cy="1184663"/>
          </a:xfrm>
          <a:custGeom>
            <a:avLst/>
            <a:gdLst/>
            <a:ahLst/>
            <a:cxnLst>
              <a:cxn ang="0">
                <a:pos x="809" y="0"/>
              </a:cxn>
              <a:cxn ang="0">
                <a:pos x="809" y="607"/>
              </a:cxn>
              <a:cxn ang="0">
                <a:pos x="339" y="607"/>
              </a:cxn>
              <a:cxn ang="0">
                <a:pos x="339" y="607"/>
              </a:cxn>
              <a:cxn ang="0">
                <a:pos x="91" y="129"/>
              </a:cxn>
              <a:cxn ang="0">
                <a:pos x="84" y="120"/>
              </a:cxn>
              <a:cxn ang="0">
                <a:pos x="0" y="0"/>
              </a:cxn>
              <a:cxn ang="0">
                <a:pos x="809" y="0"/>
              </a:cxn>
            </a:cxnLst>
            <a:rect l="0" t="0" r="r" b="b"/>
            <a:pathLst>
              <a:path w="809" h="607">
                <a:moveTo>
                  <a:pt x="809" y="0"/>
                </a:moveTo>
                <a:cubicBezTo>
                  <a:pt x="809" y="607"/>
                  <a:pt x="809" y="607"/>
                  <a:pt x="809" y="607"/>
                </a:cubicBezTo>
                <a:cubicBezTo>
                  <a:pt x="339" y="607"/>
                  <a:pt x="339" y="607"/>
                  <a:pt x="339" y="607"/>
                </a:cubicBezTo>
                <a:cubicBezTo>
                  <a:pt x="339" y="607"/>
                  <a:pt x="339" y="607"/>
                  <a:pt x="339" y="607"/>
                </a:cubicBezTo>
                <a:cubicBezTo>
                  <a:pt x="336" y="488"/>
                  <a:pt x="253" y="329"/>
                  <a:pt x="91" y="129"/>
                </a:cubicBezTo>
                <a:cubicBezTo>
                  <a:pt x="84" y="120"/>
                  <a:pt x="84" y="120"/>
                  <a:pt x="84" y="120"/>
                </a:cubicBezTo>
                <a:cubicBezTo>
                  <a:pt x="52" y="82"/>
                  <a:pt x="24" y="42"/>
                  <a:pt x="0" y="0"/>
                </a:cubicBezTo>
                <a:lnTo>
                  <a:pt x="809" y="0"/>
                </a:lnTo>
                <a:close/>
              </a:path>
            </a:pathLst>
          </a:custGeom>
          <a:solidFill>
            <a:srgbClr val="A5A5A5"/>
          </a:solidFill>
          <a:ln w="9525">
            <a:noFill/>
            <a:round/>
            <a:headEnd/>
            <a:tailEnd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PE" dirty="0"/>
          </a:p>
        </p:txBody>
      </p:sp>
      <p:sp>
        <p:nvSpPr>
          <p:cNvPr id="28" name="Freeform 44"/>
          <p:cNvSpPr>
            <a:spLocks/>
          </p:cNvSpPr>
          <p:nvPr/>
        </p:nvSpPr>
        <p:spPr bwMode="auto">
          <a:xfrm>
            <a:off x="6127600" y="3610387"/>
            <a:ext cx="1513080" cy="118466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775" y="0"/>
              </a:cxn>
              <a:cxn ang="0">
                <a:pos x="683" y="130"/>
              </a:cxn>
              <a:cxn ang="0">
                <a:pos x="677" y="136"/>
              </a:cxn>
              <a:cxn ang="0">
                <a:pos x="545" y="319"/>
              </a:cxn>
              <a:cxn ang="0">
                <a:pos x="435" y="607"/>
              </a:cxn>
              <a:cxn ang="0">
                <a:pos x="435" y="607"/>
              </a:cxn>
              <a:cxn ang="0">
                <a:pos x="0" y="607"/>
              </a:cxn>
              <a:cxn ang="0">
                <a:pos x="0" y="0"/>
              </a:cxn>
            </a:cxnLst>
            <a:rect l="0" t="0" r="r" b="b"/>
            <a:pathLst>
              <a:path w="775" h="607">
                <a:moveTo>
                  <a:pt x="0" y="0"/>
                </a:moveTo>
                <a:cubicBezTo>
                  <a:pt x="775" y="0"/>
                  <a:pt x="775" y="0"/>
                  <a:pt x="775" y="0"/>
                </a:cubicBezTo>
                <a:cubicBezTo>
                  <a:pt x="748" y="45"/>
                  <a:pt x="718" y="88"/>
                  <a:pt x="683" y="130"/>
                </a:cubicBezTo>
                <a:cubicBezTo>
                  <a:pt x="681" y="132"/>
                  <a:pt x="679" y="134"/>
                  <a:pt x="677" y="136"/>
                </a:cubicBezTo>
                <a:cubicBezTo>
                  <a:pt x="624" y="202"/>
                  <a:pt x="580" y="263"/>
                  <a:pt x="545" y="319"/>
                </a:cubicBezTo>
                <a:cubicBezTo>
                  <a:pt x="473" y="433"/>
                  <a:pt x="437" y="529"/>
                  <a:pt x="435" y="607"/>
                </a:cubicBezTo>
                <a:cubicBezTo>
                  <a:pt x="435" y="607"/>
                  <a:pt x="435" y="607"/>
                  <a:pt x="435" y="607"/>
                </a:cubicBezTo>
                <a:cubicBezTo>
                  <a:pt x="0" y="607"/>
                  <a:pt x="0" y="607"/>
                  <a:pt x="0" y="607"/>
                </a:cubicBezTo>
                <a:lnTo>
                  <a:pt x="0" y="0"/>
                </a:lnTo>
                <a:close/>
              </a:path>
            </a:pathLst>
          </a:custGeom>
          <a:solidFill>
            <a:srgbClr val="385723"/>
          </a:solidFill>
          <a:ln w="9525">
            <a:noFill/>
            <a:round/>
            <a:headEnd/>
            <a:tailEnd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PE" dirty="0"/>
          </a:p>
        </p:txBody>
      </p:sp>
      <p:grpSp>
        <p:nvGrpSpPr>
          <p:cNvPr id="69" name="Group 68"/>
          <p:cNvGrpSpPr/>
          <p:nvPr/>
        </p:nvGrpSpPr>
        <p:grpSpPr>
          <a:xfrm>
            <a:off x="127357" y="-21594"/>
            <a:ext cx="2524868" cy="613385"/>
            <a:chOff x="127357" y="-6354"/>
            <a:chExt cx="2524868" cy="613385"/>
          </a:xfrm>
        </p:grpSpPr>
        <p:sp>
          <p:nvSpPr>
            <p:cNvPr id="70" name="Round Same Side Corner Rectangle 69"/>
            <p:cNvSpPr/>
            <p:nvPr/>
          </p:nvSpPr>
          <p:spPr bwMode="auto">
            <a:xfrm rot="10800000" flipH="1">
              <a:off x="127357" y="-6354"/>
              <a:ext cx="2524868" cy="613385"/>
            </a:xfrm>
            <a:prstGeom prst="round2SameRect">
              <a:avLst>
                <a:gd name="adj1" fmla="val 35205"/>
                <a:gd name="adj2" fmla="val 0"/>
              </a:avLst>
            </a:prstGeom>
            <a:solidFill>
              <a:schemeClr val="tx1">
                <a:alpha val="50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vert="horz" wrap="none" lIns="121920" tIns="60960" rIns="121920" bIns="6096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s-PE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127357" y="54118"/>
              <a:ext cx="252486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PE" sz="2400" dirty="0" err="1" smtClean="0">
                  <a:solidFill>
                    <a:schemeClr val="bg1"/>
                  </a:solidFill>
                </a:rPr>
                <a:t>Slide</a:t>
              </a:r>
              <a:r>
                <a:rPr lang="es-PE" sz="2400" dirty="0" smtClean="0">
                  <a:solidFill>
                    <a:schemeClr val="bg1"/>
                  </a:solidFill>
                </a:rPr>
                <a:t> </a:t>
              </a:r>
              <a:r>
                <a:rPr lang="es-PE" sz="2400" dirty="0" err="1" smtClean="0">
                  <a:solidFill>
                    <a:schemeClr val="bg1"/>
                  </a:solidFill>
                </a:rPr>
                <a:t>Title</a:t>
              </a:r>
              <a:endParaRPr lang="es-PE" sz="2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1473046" y="3404032"/>
            <a:ext cx="2052352" cy="956239"/>
            <a:chOff x="1473046" y="3404032"/>
            <a:chExt cx="2052352" cy="956239"/>
          </a:xfrm>
        </p:grpSpPr>
        <p:sp>
          <p:nvSpPr>
            <p:cNvPr id="73" name="Oval 72"/>
            <p:cNvSpPr>
              <a:spLocks noChangeAspect="1"/>
            </p:cNvSpPr>
            <p:nvPr/>
          </p:nvSpPr>
          <p:spPr>
            <a:xfrm>
              <a:off x="1473046" y="3404032"/>
              <a:ext cx="457200" cy="45720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PE" sz="3200" dirty="0" smtClean="0">
                  <a:solidFill>
                    <a:schemeClr val="bg1"/>
                  </a:solidFill>
                </a:rPr>
                <a:t>2</a:t>
              </a:r>
              <a:endParaRPr lang="es-PE" sz="3200" dirty="0">
                <a:solidFill>
                  <a:schemeClr val="bg1"/>
                </a:solidFill>
              </a:endParaRP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1527660" y="3950928"/>
              <a:ext cx="1867814" cy="409343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defTabSz="1219170">
                <a:spcBef>
                  <a:spcPct val="20000"/>
                </a:spcBef>
                <a:defRPr/>
              </a:pPr>
              <a:r>
                <a:rPr lang="es-PE" sz="1330" dirty="0" err="1" smtClean="0">
                  <a:solidFill>
                    <a:schemeClr val="bg2">
                      <a:lumMod val="10000"/>
                    </a:schemeClr>
                  </a:solidFill>
                </a:rPr>
                <a:t>Lorem</a:t>
              </a:r>
              <a:r>
                <a:rPr lang="es-PE" sz="1330" dirty="0" smtClean="0">
                  <a:solidFill>
                    <a:schemeClr val="bg2">
                      <a:lumMod val="10000"/>
                    </a:schemeClr>
                  </a:solidFill>
                </a:rPr>
                <a:t> </a:t>
              </a:r>
              <a:r>
                <a:rPr lang="es-PE" sz="1330" dirty="0" err="1" smtClean="0">
                  <a:solidFill>
                    <a:schemeClr val="bg2">
                      <a:lumMod val="10000"/>
                    </a:schemeClr>
                  </a:solidFill>
                </a:rPr>
                <a:t>ipsum</a:t>
              </a:r>
              <a:r>
                <a:rPr lang="es-PE" sz="1330" dirty="0" smtClean="0">
                  <a:solidFill>
                    <a:schemeClr val="bg2">
                      <a:lumMod val="10000"/>
                    </a:schemeClr>
                  </a:solidFill>
                </a:rPr>
                <a:t> dolor </a:t>
              </a:r>
              <a:r>
                <a:rPr lang="es-PE" sz="1330" dirty="0" err="1" smtClean="0">
                  <a:solidFill>
                    <a:schemeClr val="bg2">
                      <a:lumMod val="10000"/>
                    </a:schemeClr>
                  </a:solidFill>
                </a:rPr>
                <a:t>sit</a:t>
              </a:r>
              <a:r>
                <a:rPr lang="es-PE" sz="1330" dirty="0" smtClean="0">
                  <a:solidFill>
                    <a:schemeClr val="bg2">
                      <a:lumMod val="10000"/>
                    </a:schemeClr>
                  </a:solidFill>
                </a:rPr>
                <a:t> </a:t>
              </a:r>
              <a:r>
                <a:rPr lang="es-PE" sz="1330" dirty="0" err="1" smtClean="0">
                  <a:solidFill>
                    <a:schemeClr val="bg2">
                      <a:lumMod val="10000"/>
                    </a:schemeClr>
                  </a:solidFill>
                </a:rPr>
                <a:t>amet</a:t>
              </a:r>
              <a:r>
                <a:rPr lang="es-PE" sz="1330" dirty="0" smtClean="0">
                  <a:solidFill>
                    <a:schemeClr val="bg2">
                      <a:lumMod val="10000"/>
                    </a:schemeClr>
                  </a:solidFill>
                </a:rPr>
                <a:t>, </a:t>
              </a:r>
              <a:r>
                <a:rPr lang="es-PE" sz="1330" dirty="0" err="1" smtClean="0">
                  <a:solidFill>
                    <a:schemeClr val="bg2">
                      <a:lumMod val="10000"/>
                    </a:schemeClr>
                  </a:solidFill>
                </a:rPr>
                <a:t>consectetur</a:t>
              </a:r>
              <a:endParaRPr lang="es-PE" sz="1330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81" name="Rectangle 80"/>
            <p:cNvSpPr/>
            <p:nvPr/>
          </p:nvSpPr>
          <p:spPr>
            <a:xfrm>
              <a:off x="1908335" y="3460513"/>
              <a:ext cx="1617063" cy="369332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/>
            <a:p>
              <a:pPr defTabSz="1450940"/>
              <a:r>
                <a:rPr lang="es-PE" b="1" dirty="0" err="1" smtClean="0">
                  <a:solidFill>
                    <a:schemeClr val="bg1"/>
                  </a:solidFill>
                  <a:ea typeface="Open Sans" pitchFamily="34" charset="0"/>
                  <a:cs typeface="Open Sans" pitchFamily="34" charset="0"/>
                </a:rPr>
                <a:t>Lorem</a:t>
              </a:r>
              <a:r>
                <a:rPr lang="es-PE" b="1" dirty="0" smtClean="0">
                  <a:solidFill>
                    <a:schemeClr val="bg1"/>
                  </a:solidFill>
                  <a:ea typeface="Open Sans" pitchFamily="34" charset="0"/>
                  <a:cs typeface="Open Sans" pitchFamily="34" charset="0"/>
                </a:rPr>
                <a:t> </a:t>
              </a:r>
              <a:r>
                <a:rPr lang="es-PE" b="1" dirty="0" err="1" smtClean="0">
                  <a:solidFill>
                    <a:schemeClr val="bg1"/>
                  </a:solidFill>
                  <a:ea typeface="Open Sans" pitchFamily="34" charset="0"/>
                  <a:cs typeface="Open Sans" pitchFamily="34" charset="0"/>
                </a:rPr>
                <a:t>Ipsum</a:t>
              </a:r>
              <a:endParaRPr lang="es-PE" b="1" dirty="0">
                <a:solidFill>
                  <a:schemeClr val="bg1"/>
                </a:solidFill>
                <a:ea typeface="Open Sans" pitchFamily="34" charset="0"/>
                <a:cs typeface="Open Sans" pitchFamily="34" charset="0"/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33825" y="1523138"/>
            <a:ext cx="3343095" cy="963903"/>
            <a:chOff x="33825" y="1523138"/>
            <a:chExt cx="3343095" cy="963903"/>
          </a:xfrm>
        </p:grpSpPr>
        <p:sp>
          <p:nvSpPr>
            <p:cNvPr id="72" name="Oval 71"/>
            <p:cNvSpPr>
              <a:spLocks noChangeAspect="1"/>
            </p:cNvSpPr>
            <p:nvPr/>
          </p:nvSpPr>
          <p:spPr>
            <a:xfrm>
              <a:off x="33825" y="1523138"/>
              <a:ext cx="457200" cy="45720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PE" sz="3200" dirty="0" smtClean="0">
                  <a:solidFill>
                    <a:schemeClr val="bg1"/>
                  </a:solidFill>
                </a:rPr>
                <a:t>1</a:t>
              </a:r>
              <a:endParaRPr lang="es-PE" sz="3200" dirty="0">
                <a:solidFill>
                  <a:schemeClr val="bg1"/>
                </a:solidFill>
              </a:endParaRP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107943" y="2056154"/>
              <a:ext cx="3268977" cy="430887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defTabSz="1219170">
                <a:spcBef>
                  <a:spcPct val="20000"/>
                </a:spcBef>
                <a:defRPr/>
              </a:pPr>
              <a:r>
                <a:rPr lang="es-PE" sz="1400" dirty="0" err="1" smtClean="0">
                  <a:solidFill>
                    <a:schemeClr val="bg2">
                      <a:lumMod val="10000"/>
                    </a:schemeClr>
                  </a:solidFill>
                </a:rPr>
                <a:t>Lorem</a:t>
              </a:r>
              <a:r>
                <a:rPr lang="es-PE" sz="1400" dirty="0" smtClean="0">
                  <a:solidFill>
                    <a:schemeClr val="bg2">
                      <a:lumMod val="10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2">
                      <a:lumMod val="10000"/>
                    </a:schemeClr>
                  </a:solidFill>
                </a:rPr>
                <a:t>ipsum</a:t>
              </a:r>
              <a:r>
                <a:rPr lang="es-PE" sz="1400" dirty="0" smtClean="0">
                  <a:solidFill>
                    <a:schemeClr val="bg2">
                      <a:lumMod val="10000"/>
                    </a:schemeClr>
                  </a:solidFill>
                </a:rPr>
                <a:t> dolor </a:t>
              </a:r>
              <a:r>
                <a:rPr lang="es-PE" sz="1400" dirty="0" err="1" smtClean="0">
                  <a:solidFill>
                    <a:schemeClr val="bg2">
                      <a:lumMod val="10000"/>
                    </a:schemeClr>
                  </a:solidFill>
                </a:rPr>
                <a:t>sit</a:t>
              </a:r>
              <a:r>
                <a:rPr lang="es-PE" sz="1400" dirty="0" smtClean="0">
                  <a:solidFill>
                    <a:schemeClr val="bg2">
                      <a:lumMod val="10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2">
                      <a:lumMod val="10000"/>
                    </a:schemeClr>
                  </a:solidFill>
                </a:rPr>
                <a:t>amet</a:t>
              </a:r>
              <a:r>
                <a:rPr lang="es-PE" sz="1400" dirty="0" smtClean="0">
                  <a:solidFill>
                    <a:schemeClr val="bg2">
                      <a:lumMod val="10000"/>
                    </a:schemeClr>
                  </a:solidFill>
                </a:rPr>
                <a:t>, </a:t>
              </a:r>
              <a:r>
                <a:rPr lang="es-PE" sz="1400" dirty="0" err="1" smtClean="0">
                  <a:solidFill>
                    <a:schemeClr val="bg2">
                      <a:lumMod val="10000"/>
                    </a:schemeClr>
                  </a:solidFill>
                </a:rPr>
                <a:t>consectetur</a:t>
              </a:r>
              <a:r>
                <a:rPr lang="es-PE" sz="1400" dirty="0" smtClean="0">
                  <a:solidFill>
                    <a:schemeClr val="bg2">
                      <a:lumMod val="10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2">
                      <a:lumMod val="10000"/>
                    </a:schemeClr>
                  </a:solidFill>
                </a:rPr>
                <a:t>adipiscing</a:t>
              </a:r>
              <a:r>
                <a:rPr lang="es-PE" sz="1400" dirty="0" smtClean="0">
                  <a:solidFill>
                    <a:schemeClr val="bg2">
                      <a:lumMod val="10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2">
                      <a:lumMod val="10000"/>
                    </a:schemeClr>
                  </a:solidFill>
                </a:rPr>
                <a:t>elit</a:t>
              </a:r>
              <a:r>
                <a:rPr lang="es-PE" sz="1400" dirty="0" smtClean="0">
                  <a:solidFill>
                    <a:schemeClr val="bg2">
                      <a:lumMod val="10000"/>
                    </a:schemeClr>
                  </a:solidFill>
                </a:rPr>
                <a:t>, sed do </a:t>
              </a:r>
              <a:r>
                <a:rPr lang="es-PE" sz="1400" dirty="0" err="1" smtClean="0">
                  <a:solidFill>
                    <a:schemeClr val="bg2">
                      <a:lumMod val="10000"/>
                    </a:schemeClr>
                  </a:solidFill>
                </a:rPr>
                <a:t>eiusmod</a:t>
              </a:r>
              <a:endParaRPr lang="es-PE" sz="1400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82" name="Rectangle 81"/>
            <p:cNvSpPr/>
            <p:nvPr/>
          </p:nvSpPr>
          <p:spPr>
            <a:xfrm>
              <a:off x="513962" y="1576738"/>
              <a:ext cx="1617063" cy="369332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/>
            <a:p>
              <a:pPr defTabSz="1450940"/>
              <a:r>
                <a:rPr lang="es-PE" b="1" dirty="0" err="1" smtClean="0">
                  <a:solidFill>
                    <a:schemeClr val="bg1"/>
                  </a:solidFill>
                  <a:ea typeface="Open Sans" pitchFamily="34" charset="0"/>
                  <a:cs typeface="Open Sans" pitchFamily="34" charset="0"/>
                </a:rPr>
                <a:t>Lorem</a:t>
              </a:r>
              <a:r>
                <a:rPr lang="es-PE" b="1" dirty="0" smtClean="0">
                  <a:solidFill>
                    <a:schemeClr val="bg1"/>
                  </a:solidFill>
                  <a:ea typeface="Open Sans" pitchFamily="34" charset="0"/>
                  <a:cs typeface="Open Sans" pitchFamily="34" charset="0"/>
                </a:rPr>
                <a:t> </a:t>
              </a:r>
              <a:r>
                <a:rPr lang="es-PE" b="1" dirty="0" err="1" smtClean="0">
                  <a:solidFill>
                    <a:schemeClr val="bg1"/>
                  </a:solidFill>
                  <a:ea typeface="Open Sans" pitchFamily="34" charset="0"/>
                  <a:cs typeface="Open Sans" pitchFamily="34" charset="0"/>
                </a:rPr>
                <a:t>Ipsum</a:t>
              </a:r>
              <a:endParaRPr lang="es-PE" b="1" dirty="0">
                <a:solidFill>
                  <a:schemeClr val="bg1"/>
                </a:solidFill>
                <a:ea typeface="Open Sans" pitchFamily="34" charset="0"/>
                <a:cs typeface="Open Sans" pitchFamily="34" charset="0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1473046" y="5282809"/>
            <a:ext cx="3947863" cy="941838"/>
            <a:chOff x="1473046" y="5282809"/>
            <a:chExt cx="3947863" cy="941838"/>
          </a:xfrm>
        </p:grpSpPr>
        <p:sp>
          <p:nvSpPr>
            <p:cNvPr id="74" name="Oval 73"/>
            <p:cNvSpPr>
              <a:spLocks noChangeAspect="1"/>
            </p:cNvSpPr>
            <p:nvPr/>
          </p:nvSpPr>
          <p:spPr>
            <a:xfrm>
              <a:off x="1473046" y="5282809"/>
              <a:ext cx="457200" cy="45720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PE" sz="3200" dirty="0" smtClean="0">
                  <a:solidFill>
                    <a:schemeClr val="bg1"/>
                  </a:solidFill>
                </a:rPr>
                <a:t>3</a:t>
              </a:r>
              <a:endParaRPr lang="es-PE" sz="3200" dirty="0">
                <a:solidFill>
                  <a:schemeClr val="bg1"/>
                </a:solidFill>
              </a:endParaRP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1527660" y="5793760"/>
              <a:ext cx="3893249" cy="430887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defTabSz="1219170">
                <a:spcBef>
                  <a:spcPct val="20000"/>
                </a:spcBef>
                <a:defRPr/>
              </a:pPr>
              <a:r>
                <a:rPr lang="es-PE" sz="1400" dirty="0" err="1" smtClean="0">
                  <a:solidFill>
                    <a:schemeClr val="bg2">
                      <a:lumMod val="10000"/>
                    </a:schemeClr>
                  </a:solidFill>
                </a:rPr>
                <a:t>Lorem</a:t>
              </a:r>
              <a:r>
                <a:rPr lang="es-PE" sz="1400" dirty="0" smtClean="0">
                  <a:solidFill>
                    <a:schemeClr val="bg2">
                      <a:lumMod val="10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2">
                      <a:lumMod val="10000"/>
                    </a:schemeClr>
                  </a:solidFill>
                </a:rPr>
                <a:t>ipsum</a:t>
              </a:r>
              <a:r>
                <a:rPr lang="es-PE" sz="1400" dirty="0" smtClean="0">
                  <a:solidFill>
                    <a:schemeClr val="bg2">
                      <a:lumMod val="10000"/>
                    </a:schemeClr>
                  </a:solidFill>
                </a:rPr>
                <a:t> dolor </a:t>
              </a:r>
              <a:r>
                <a:rPr lang="es-PE" sz="1400" dirty="0" err="1" smtClean="0">
                  <a:solidFill>
                    <a:schemeClr val="bg2">
                      <a:lumMod val="10000"/>
                    </a:schemeClr>
                  </a:solidFill>
                </a:rPr>
                <a:t>sit</a:t>
              </a:r>
              <a:r>
                <a:rPr lang="es-PE" sz="1400" dirty="0" smtClean="0">
                  <a:solidFill>
                    <a:schemeClr val="bg2">
                      <a:lumMod val="10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2">
                      <a:lumMod val="10000"/>
                    </a:schemeClr>
                  </a:solidFill>
                </a:rPr>
                <a:t>amet</a:t>
              </a:r>
              <a:r>
                <a:rPr lang="es-PE" sz="1400" dirty="0" smtClean="0">
                  <a:solidFill>
                    <a:schemeClr val="bg2">
                      <a:lumMod val="10000"/>
                    </a:schemeClr>
                  </a:solidFill>
                </a:rPr>
                <a:t>, </a:t>
              </a:r>
              <a:r>
                <a:rPr lang="es-PE" sz="1400" dirty="0" err="1" smtClean="0">
                  <a:solidFill>
                    <a:schemeClr val="bg2">
                      <a:lumMod val="10000"/>
                    </a:schemeClr>
                  </a:solidFill>
                </a:rPr>
                <a:t>consectetur</a:t>
              </a:r>
              <a:r>
                <a:rPr lang="es-PE" sz="1400" dirty="0" smtClean="0">
                  <a:solidFill>
                    <a:schemeClr val="bg2">
                      <a:lumMod val="10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2">
                      <a:lumMod val="10000"/>
                    </a:schemeClr>
                  </a:solidFill>
                </a:rPr>
                <a:t>adipiscing</a:t>
              </a:r>
              <a:r>
                <a:rPr lang="es-PE" sz="1400" dirty="0" smtClean="0">
                  <a:solidFill>
                    <a:schemeClr val="bg2">
                      <a:lumMod val="10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2">
                      <a:lumMod val="10000"/>
                    </a:schemeClr>
                  </a:solidFill>
                </a:rPr>
                <a:t>elit</a:t>
              </a:r>
              <a:r>
                <a:rPr lang="es-PE" sz="1400" dirty="0" smtClean="0">
                  <a:solidFill>
                    <a:schemeClr val="bg2">
                      <a:lumMod val="10000"/>
                    </a:schemeClr>
                  </a:solidFill>
                </a:rPr>
                <a:t>, sed do </a:t>
              </a:r>
              <a:r>
                <a:rPr lang="es-PE" sz="1400" dirty="0" err="1" smtClean="0">
                  <a:solidFill>
                    <a:schemeClr val="bg2">
                      <a:lumMod val="10000"/>
                    </a:schemeClr>
                  </a:solidFill>
                </a:rPr>
                <a:t>eiusmod</a:t>
              </a:r>
              <a:r>
                <a:rPr lang="es-PE" sz="1400" dirty="0" smtClean="0">
                  <a:solidFill>
                    <a:schemeClr val="bg2">
                      <a:lumMod val="10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2">
                      <a:lumMod val="10000"/>
                    </a:schemeClr>
                  </a:solidFill>
                </a:rPr>
                <a:t>tempor</a:t>
              </a:r>
              <a:r>
                <a:rPr lang="es-PE" sz="1400" dirty="0" smtClean="0">
                  <a:solidFill>
                    <a:schemeClr val="bg2">
                      <a:lumMod val="10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2">
                      <a:lumMod val="10000"/>
                    </a:schemeClr>
                  </a:solidFill>
                </a:rPr>
                <a:t>incididunt</a:t>
              </a:r>
              <a:r>
                <a:rPr lang="es-PE" sz="1400" dirty="0" smtClean="0">
                  <a:solidFill>
                    <a:schemeClr val="bg2">
                      <a:lumMod val="10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2">
                      <a:lumMod val="10000"/>
                    </a:schemeClr>
                  </a:solidFill>
                </a:rPr>
                <a:t>utdse</a:t>
              </a:r>
              <a:endParaRPr lang="es-PE" sz="1400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83" name="Rectangle 82"/>
            <p:cNvSpPr/>
            <p:nvPr/>
          </p:nvSpPr>
          <p:spPr>
            <a:xfrm>
              <a:off x="1908335" y="5322786"/>
              <a:ext cx="1617063" cy="369332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/>
            <a:p>
              <a:pPr defTabSz="1450940"/>
              <a:r>
                <a:rPr lang="es-PE" b="1" dirty="0" err="1" smtClean="0">
                  <a:solidFill>
                    <a:schemeClr val="bg1"/>
                  </a:solidFill>
                  <a:ea typeface="Open Sans" pitchFamily="34" charset="0"/>
                  <a:cs typeface="Open Sans" pitchFamily="34" charset="0"/>
                </a:rPr>
                <a:t>Lorem</a:t>
              </a:r>
              <a:r>
                <a:rPr lang="es-PE" b="1" dirty="0" smtClean="0">
                  <a:solidFill>
                    <a:schemeClr val="bg1"/>
                  </a:solidFill>
                  <a:ea typeface="Open Sans" pitchFamily="34" charset="0"/>
                  <a:cs typeface="Open Sans" pitchFamily="34" charset="0"/>
                </a:rPr>
                <a:t> </a:t>
              </a:r>
              <a:r>
                <a:rPr lang="es-PE" b="1" dirty="0" err="1" smtClean="0">
                  <a:solidFill>
                    <a:schemeClr val="bg1"/>
                  </a:solidFill>
                  <a:ea typeface="Open Sans" pitchFamily="34" charset="0"/>
                  <a:cs typeface="Open Sans" pitchFamily="34" charset="0"/>
                </a:rPr>
                <a:t>Ipsum</a:t>
              </a:r>
              <a:endParaRPr lang="es-PE" b="1" dirty="0">
                <a:solidFill>
                  <a:schemeClr val="bg1"/>
                </a:solidFill>
                <a:ea typeface="Open Sans" pitchFamily="34" charset="0"/>
                <a:cs typeface="Open Sans" pitchFamily="34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8827227" y="3404032"/>
            <a:ext cx="2046661" cy="956239"/>
            <a:chOff x="8827227" y="3404032"/>
            <a:chExt cx="2046661" cy="956239"/>
          </a:xfrm>
        </p:grpSpPr>
        <p:sp>
          <p:nvSpPr>
            <p:cNvPr id="76" name="Oval 75"/>
            <p:cNvSpPr>
              <a:spLocks noChangeAspect="1"/>
            </p:cNvSpPr>
            <p:nvPr/>
          </p:nvSpPr>
          <p:spPr>
            <a:xfrm>
              <a:off x="8827227" y="3404032"/>
              <a:ext cx="457200" cy="45720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PE" sz="3200" dirty="0" smtClean="0">
                  <a:solidFill>
                    <a:schemeClr val="bg1"/>
                  </a:solidFill>
                </a:rPr>
                <a:t>5</a:t>
              </a:r>
              <a:endParaRPr lang="es-PE" sz="3200" dirty="0">
                <a:solidFill>
                  <a:schemeClr val="bg1"/>
                </a:solidFill>
              </a:endParaRPr>
            </a:p>
          </p:txBody>
        </p:sp>
        <p:sp>
          <p:nvSpPr>
            <p:cNvPr id="85" name="Rectangle 84"/>
            <p:cNvSpPr/>
            <p:nvPr/>
          </p:nvSpPr>
          <p:spPr>
            <a:xfrm>
              <a:off x="9256825" y="3445849"/>
              <a:ext cx="1617063" cy="369332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/>
            <a:p>
              <a:pPr defTabSz="1450940"/>
              <a:r>
                <a:rPr lang="es-PE" b="1" dirty="0" err="1" smtClean="0">
                  <a:solidFill>
                    <a:schemeClr val="bg1"/>
                  </a:solidFill>
                  <a:ea typeface="Open Sans" pitchFamily="34" charset="0"/>
                  <a:cs typeface="Open Sans" pitchFamily="34" charset="0"/>
                </a:rPr>
                <a:t>Lorem</a:t>
              </a:r>
              <a:r>
                <a:rPr lang="es-PE" b="1" dirty="0" smtClean="0">
                  <a:solidFill>
                    <a:schemeClr val="bg1"/>
                  </a:solidFill>
                  <a:ea typeface="Open Sans" pitchFamily="34" charset="0"/>
                  <a:cs typeface="Open Sans" pitchFamily="34" charset="0"/>
                </a:rPr>
                <a:t> </a:t>
              </a:r>
              <a:r>
                <a:rPr lang="es-PE" b="1" dirty="0" err="1" smtClean="0">
                  <a:solidFill>
                    <a:schemeClr val="bg1"/>
                  </a:solidFill>
                  <a:ea typeface="Open Sans" pitchFamily="34" charset="0"/>
                  <a:cs typeface="Open Sans" pitchFamily="34" charset="0"/>
                </a:rPr>
                <a:t>Ipsum</a:t>
              </a:r>
              <a:endParaRPr lang="es-PE" b="1" dirty="0">
                <a:solidFill>
                  <a:schemeClr val="bg1"/>
                </a:solidFill>
                <a:ea typeface="Open Sans" pitchFamily="34" charset="0"/>
                <a:cs typeface="Open Sans" pitchFamily="34" charset="0"/>
              </a:endParaRPr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8906824" y="3950928"/>
              <a:ext cx="1867814" cy="409343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defTabSz="1219170">
                <a:spcBef>
                  <a:spcPct val="20000"/>
                </a:spcBef>
                <a:defRPr/>
              </a:pPr>
              <a:r>
                <a:rPr lang="es-PE" sz="1330" dirty="0" err="1" smtClean="0">
                  <a:solidFill>
                    <a:schemeClr val="bg2">
                      <a:lumMod val="10000"/>
                    </a:schemeClr>
                  </a:solidFill>
                </a:rPr>
                <a:t>Lorem</a:t>
              </a:r>
              <a:r>
                <a:rPr lang="es-PE" sz="1330" dirty="0" smtClean="0">
                  <a:solidFill>
                    <a:schemeClr val="bg2">
                      <a:lumMod val="10000"/>
                    </a:schemeClr>
                  </a:solidFill>
                </a:rPr>
                <a:t> </a:t>
              </a:r>
              <a:r>
                <a:rPr lang="es-PE" sz="1330" dirty="0" err="1" smtClean="0">
                  <a:solidFill>
                    <a:schemeClr val="bg2">
                      <a:lumMod val="10000"/>
                    </a:schemeClr>
                  </a:solidFill>
                </a:rPr>
                <a:t>ipsum</a:t>
              </a:r>
              <a:r>
                <a:rPr lang="es-PE" sz="1330" dirty="0" smtClean="0">
                  <a:solidFill>
                    <a:schemeClr val="bg2">
                      <a:lumMod val="10000"/>
                    </a:schemeClr>
                  </a:solidFill>
                </a:rPr>
                <a:t> dolor </a:t>
              </a:r>
              <a:r>
                <a:rPr lang="es-PE" sz="1330" dirty="0" err="1" smtClean="0">
                  <a:solidFill>
                    <a:schemeClr val="bg2">
                      <a:lumMod val="10000"/>
                    </a:schemeClr>
                  </a:solidFill>
                </a:rPr>
                <a:t>sit</a:t>
              </a:r>
              <a:r>
                <a:rPr lang="es-PE" sz="1330" dirty="0" smtClean="0">
                  <a:solidFill>
                    <a:schemeClr val="bg2">
                      <a:lumMod val="10000"/>
                    </a:schemeClr>
                  </a:solidFill>
                </a:rPr>
                <a:t> </a:t>
              </a:r>
              <a:r>
                <a:rPr lang="es-PE" sz="1330" dirty="0" err="1" smtClean="0">
                  <a:solidFill>
                    <a:schemeClr val="bg2">
                      <a:lumMod val="10000"/>
                    </a:schemeClr>
                  </a:solidFill>
                </a:rPr>
                <a:t>amet</a:t>
              </a:r>
              <a:r>
                <a:rPr lang="es-PE" sz="1330" dirty="0" smtClean="0">
                  <a:solidFill>
                    <a:schemeClr val="bg2">
                      <a:lumMod val="10000"/>
                    </a:schemeClr>
                  </a:solidFill>
                </a:rPr>
                <a:t>, </a:t>
              </a:r>
              <a:r>
                <a:rPr lang="es-PE" sz="1330" dirty="0" err="1" smtClean="0">
                  <a:solidFill>
                    <a:schemeClr val="bg2">
                      <a:lumMod val="10000"/>
                    </a:schemeClr>
                  </a:solidFill>
                </a:rPr>
                <a:t>consectetur</a:t>
              </a:r>
              <a:endParaRPr lang="es-PE" sz="1330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8850118" y="1534914"/>
            <a:ext cx="3341882" cy="975266"/>
            <a:chOff x="8850118" y="1534914"/>
            <a:chExt cx="3341882" cy="975266"/>
          </a:xfrm>
        </p:grpSpPr>
        <p:sp>
          <p:nvSpPr>
            <p:cNvPr id="75" name="Oval 74"/>
            <p:cNvSpPr>
              <a:spLocks noChangeAspect="1"/>
            </p:cNvSpPr>
            <p:nvPr/>
          </p:nvSpPr>
          <p:spPr>
            <a:xfrm>
              <a:off x="8850118" y="1534914"/>
              <a:ext cx="457200" cy="45720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PE" sz="3200" dirty="0" smtClean="0">
                  <a:solidFill>
                    <a:schemeClr val="bg1"/>
                  </a:solidFill>
                </a:rPr>
                <a:t>4</a:t>
              </a:r>
              <a:endParaRPr lang="es-PE" sz="3200" dirty="0">
                <a:solidFill>
                  <a:schemeClr val="bg1"/>
                </a:solidFill>
              </a:endParaRPr>
            </a:p>
          </p:txBody>
        </p:sp>
        <p:sp>
          <p:nvSpPr>
            <p:cNvPr id="84" name="Rectangle 83"/>
            <p:cNvSpPr/>
            <p:nvPr/>
          </p:nvSpPr>
          <p:spPr>
            <a:xfrm>
              <a:off x="9307318" y="1567072"/>
              <a:ext cx="1617063" cy="369332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/>
            <a:p>
              <a:pPr defTabSz="1450940"/>
              <a:r>
                <a:rPr lang="es-PE" b="1" dirty="0" err="1" smtClean="0">
                  <a:solidFill>
                    <a:schemeClr val="bg1"/>
                  </a:solidFill>
                  <a:ea typeface="Open Sans" pitchFamily="34" charset="0"/>
                  <a:cs typeface="Open Sans" pitchFamily="34" charset="0"/>
                </a:rPr>
                <a:t>Lorem</a:t>
              </a:r>
              <a:r>
                <a:rPr lang="es-PE" b="1" dirty="0" smtClean="0">
                  <a:solidFill>
                    <a:schemeClr val="bg1"/>
                  </a:solidFill>
                  <a:ea typeface="Open Sans" pitchFamily="34" charset="0"/>
                  <a:cs typeface="Open Sans" pitchFamily="34" charset="0"/>
                </a:rPr>
                <a:t> </a:t>
              </a:r>
              <a:r>
                <a:rPr lang="es-PE" b="1" dirty="0" err="1" smtClean="0">
                  <a:solidFill>
                    <a:schemeClr val="bg1"/>
                  </a:solidFill>
                  <a:ea typeface="Open Sans" pitchFamily="34" charset="0"/>
                  <a:cs typeface="Open Sans" pitchFamily="34" charset="0"/>
                </a:rPr>
                <a:t>Ipsum</a:t>
              </a:r>
              <a:endParaRPr lang="es-PE" b="1" dirty="0">
                <a:solidFill>
                  <a:schemeClr val="bg1"/>
                </a:solidFill>
                <a:ea typeface="Open Sans" pitchFamily="34" charset="0"/>
                <a:cs typeface="Open Sans" pitchFamily="34" charset="0"/>
              </a:endParaRPr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8923023" y="2079293"/>
              <a:ext cx="3268977" cy="430887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defTabSz="1219170">
                <a:spcBef>
                  <a:spcPct val="20000"/>
                </a:spcBef>
                <a:defRPr/>
              </a:pPr>
              <a:r>
                <a:rPr lang="es-PE" sz="1400" dirty="0" err="1" smtClean="0">
                  <a:solidFill>
                    <a:schemeClr val="bg2">
                      <a:lumMod val="10000"/>
                    </a:schemeClr>
                  </a:solidFill>
                </a:rPr>
                <a:t>Lorem</a:t>
              </a:r>
              <a:r>
                <a:rPr lang="es-PE" sz="1400" dirty="0" smtClean="0">
                  <a:solidFill>
                    <a:schemeClr val="bg2">
                      <a:lumMod val="10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2">
                      <a:lumMod val="10000"/>
                    </a:schemeClr>
                  </a:solidFill>
                </a:rPr>
                <a:t>ipsum</a:t>
              </a:r>
              <a:r>
                <a:rPr lang="es-PE" sz="1400" dirty="0" smtClean="0">
                  <a:solidFill>
                    <a:schemeClr val="bg2">
                      <a:lumMod val="10000"/>
                    </a:schemeClr>
                  </a:solidFill>
                </a:rPr>
                <a:t> dolor </a:t>
              </a:r>
              <a:r>
                <a:rPr lang="es-PE" sz="1400" dirty="0" err="1" smtClean="0">
                  <a:solidFill>
                    <a:schemeClr val="bg2">
                      <a:lumMod val="10000"/>
                    </a:schemeClr>
                  </a:solidFill>
                </a:rPr>
                <a:t>sit</a:t>
              </a:r>
              <a:r>
                <a:rPr lang="es-PE" sz="1400" dirty="0" smtClean="0">
                  <a:solidFill>
                    <a:schemeClr val="bg2">
                      <a:lumMod val="10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2">
                      <a:lumMod val="10000"/>
                    </a:schemeClr>
                  </a:solidFill>
                </a:rPr>
                <a:t>amet</a:t>
              </a:r>
              <a:r>
                <a:rPr lang="es-PE" sz="1400" dirty="0" smtClean="0">
                  <a:solidFill>
                    <a:schemeClr val="bg2">
                      <a:lumMod val="10000"/>
                    </a:schemeClr>
                  </a:solidFill>
                </a:rPr>
                <a:t>, </a:t>
              </a:r>
              <a:r>
                <a:rPr lang="es-PE" sz="1400" dirty="0" err="1" smtClean="0">
                  <a:solidFill>
                    <a:schemeClr val="bg2">
                      <a:lumMod val="10000"/>
                    </a:schemeClr>
                  </a:solidFill>
                </a:rPr>
                <a:t>consectetur</a:t>
              </a:r>
              <a:r>
                <a:rPr lang="es-PE" sz="1400" dirty="0" smtClean="0">
                  <a:solidFill>
                    <a:schemeClr val="bg2">
                      <a:lumMod val="10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2">
                      <a:lumMod val="10000"/>
                    </a:schemeClr>
                  </a:solidFill>
                </a:rPr>
                <a:t>adipiscing</a:t>
              </a:r>
              <a:r>
                <a:rPr lang="es-PE" sz="1400" dirty="0" smtClean="0">
                  <a:solidFill>
                    <a:schemeClr val="bg2">
                      <a:lumMod val="10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2">
                      <a:lumMod val="10000"/>
                    </a:schemeClr>
                  </a:solidFill>
                </a:rPr>
                <a:t>elit</a:t>
              </a:r>
              <a:r>
                <a:rPr lang="es-PE" sz="1400" dirty="0" smtClean="0">
                  <a:solidFill>
                    <a:schemeClr val="bg2">
                      <a:lumMod val="10000"/>
                    </a:schemeClr>
                  </a:solidFill>
                </a:rPr>
                <a:t>, sed do </a:t>
              </a:r>
              <a:r>
                <a:rPr lang="es-PE" sz="1400" dirty="0" err="1" smtClean="0">
                  <a:solidFill>
                    <a:schemeClr val="bg2">
                      <a:lumMod val="10000"/>
                    </a:schemeClr>
                  </a:solidFill>
                </a:rPr>
                <a:t>eiusmod</a:t>
              </a:r>
              <a:endParaRPr lang="es-PE" sz="1400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6932979" y="5282809"/>
            <a:ext cx="3893249" cy="995688"/>
            <a:chOff x="6932979" y="5282809"/>
            <a:chExt cx="3893249" cy="995688"/>
          </a:xfrm>
        </p:grpSpPr>
        <p:sp>
          <p:nvSpPr>
            <p:cNvPr id="77" name="Oval 76"/>
            <p:cNvSpPr>
              <a:spLocks noChangeAspect="1"/>
            </p:cNvSpPr>
            <p:nvPr/>
          </p:nvSpPr>
          <p:spPr>
            <a:xfrm>
              <a:off x="7045419" y="5282809"/>
              <a:ext cx="457200" cy="45720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PE" sz="3200" dirty="0" smtClean="0">
                  <a:solidFill>
                    <a:schemeClr val="bg1"/>
                  </a:solidFill>
                </a:rPr>
                <a:t>6</a:t>
              </a:r>
              <a:endParaRPr lang="es-PE" sz="3200" dirty="0">
                <a:solidFill>
                  <a:schemeClr val="bg1"/>
                </a:solidFill>
              </a:endParaRPr>
            </a:p>
          </p:txBody>
        </p:sp>
        <p:sp>
          <p:nvSpPr>
            <p:cNvPr id="86" name="Rectangle 85"/>
            <p:cNvSpPr/>
            <p:nvPr/>
          </p:nvSpPr>
          <p:spPr>
            <a:xfrm>
              <a:off x="7461655" y="5322786"/>
              <a:ext cx="1617063" cy="369332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/>
            <a:p>
              <a:pPr defTabSz="1450940"/>
              <a:r>
                <a:rPr lang="es-PE" b="1" dirty="0" err="1" smtClean="0">
                  <a:solidFill>
                    <a:schemeClr val="bg1"/>
                  </a:solidFill>
                  <a:ea typeface="Open Sans" pitchFamily="34" charset="0"/>
                  <a:cs typeface="Open Sans" pitchFamily="34" charset="0"/>
                </a:rPr>
                <a:t>Lorem</a:t>
              </a:r>
              <a:r>
                <a:rPr lang="es-PE" b="1" dirty="0" smtClean="0">
                  <a:solidFill>
                    <a:schemeClr val="bg1"/>
                  </a:solidFill>
                  <a:ea typeface="Open Sans" pitchFamily="34" charset="0"/>
                  <a:cs typeface="Open Sans" pitchFamily="34" charset="0"/>
                </a:rPr>
                <a:t> </a:t>
              </a:r>
              <a:r>
                <a:rPr lang="es-PE" b="1" dirty="0" err="1" smtClean="0">
                  <a:solidFill>
                    <a:schemeClr val="bg1"/>
                  </a:solidFill>
                  <a:ea typeface="Open Sans" pitchFamily="34" charset="0"/>
                  <a:cs typeface="Open Sans" pitchFamily="34" charset="0"/>
                </a:rPr>
                <a:t>Ipsum</a:t>
              </a:r>
              <a:endParaRPr lang="es-PE" b="1" dirty="0">
                <a:solidFill>
                  <a:schemeClr val="bg1"/>
                </a:solidFill>
                <a:ea typeface="Open Sans" pitchFamily="34" charset="0"/>
                <a:cs typeface="Open Sans" pitchFamily="34" charset="0"/>
              </a:endParaRPr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6932979" y="5847610"/>
              <a:ext cx="3893249" cy="430887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defTabSz="1219170">
                <a:spcBef>
                  <a:spcPct val="20000"/>
                </a:spcBef>
                <a:defRPr/>
              </a:pPr>
              <a:r>
                <a:rPr lang="es-PE" sz="1400" dirty="0" err="1" smtClean="0">
                  <a:solidFill>
                    <a:schemeClr val="bg2">
                      <a:lumMod val="10000"/>
                    </a:schemeClr>
                  </a:solidFill>
                </a:rPr>
                <a:t>Lorem</a:t>
              </a:r>
              <a:r>
                <a:rPr lang="es-PE" sz="1400" dirty="0" smtClean="0">
                  <a:solidFill>
                    <a:schemeClr val="bg2">
                      <a:lumMod val="10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2">
                      <a:lumMod val="10000"/>
                    </a:schemeClr>
                  </a:solidFill>
                </a:rPr>
                <a:t>ipsum</a:t>
              </a:r>
              <a:r>
                <a:rPr lang="es-PE" sz="1400" dirty="0" smtClean="0">
                  <a:solidFill>
                    <a:schemeClr val="bg2">
                      <a:lumMod val="10000"/>
                    </a:schemeClr>
                  </a:solidFill>
                </a:rPr>
                <a:t> dolor </a:t>
              </a:r>
              <a:r>
                <a:rPr lang="es-PE" sz="1400" dirty="0" err="1" smtClean="0">
                  <a:solidFill>
                    <a:schemeClr val="bg2">
                      <a:lumMod val="10000"/>
                    </a:schemeClr>
                  </a:solidFill>
                </a:rPr>
                <a:t>sit</a:t>
              </a:r>
              <a:r>
                <a:rPr lang="es-PE" sz="1400" dirty="0" smtClean="0">
                  <a:solidFill>
                    <a:schemeClr val="bg2">
                      <a:lumMod val="10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2">
                      <a:lumMod val="10000"/>
                    </a:schemeClr>
                  </a:solidFill>
                </a:rPr>
                <a:t>amet</a:t>
              </a:r>
              <a:r>
                <a:rPr lang="es-PE" sz="1400" dirty="0" smtClean="0">
                  <a:solidFill>
                    <a:schemeClr val="bg2">
                      <a:lumMod val="10000"/>
                    </a:schemeClr>
                  </a:solidFill>
                </a:rPr>
                <a:t>, </a:t>
              </a:r>
              <a:r>
                <a:rPr lang="es-PE" sz="1400" dirty="0" err="1" smtClean="0">
                  <a:solidFill>
                    <a:schemeClr val="bg2">
                      <a:lumMod val="10000"/>
                    </a:schemeClr>
                  </a:solidFill>
                </a:rPr>
                <a:t>consectetur</a:t>
              </a:r>
              <a:r>
                <a:rPr lang="es-PE" sz="1400" dirty="0" smtClean="0">
                  <a:solidFill>
                    <a:schemeClr val="bg2">
                      <a:lumMod val="10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2">
                      <a:lumMod val="10000"/>
                    </a:schemeClr>
                  </a:solidFill>
                </a:rPr>
                <a:t>adipiscing</a:t>
              </a:r>
              <a:r>
                <a:rPr lang="es-PE" sz="1400" dirty="0" smtClean="0">
                  <a:solidFill>
                    <a:schemeClr val="bg2">
                      <a:lumMod val="10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2">
                      <a:lumMod val="10000"/>
                    </a:schemeClr>
                  </a:solidFill>
                </a:rPr>
                <a:t>elit</a:t>
              </a:r>
              <a:r>
                <a:rPr lang="es-PE" sz="1400" dirty="0" smtClean="0">
                  <a:solidFill>
                    <a:schemeClr val="bg2">
                      <a:lumMod val="10000"/>
                    </a:schemeClr>
                  </a:solidFill>
                </a:rPr>
                <a:t>, sed do </a:t>
              </a:r>
              <a:r>
                <a:rPr lang="es-PE" sz="1400" dirty="0" err="1" smtClean="0">
                  <a:solidFill>
                    <a:schemeClr val="bg2">
                      <a:lumMod val="10000"/>
                    </a:schemeClr>
                  </a:solidFill>
                </a:rPr>
                <a:t>eiusmod</a:t>
              </a:r>
              <a:r>
                <a:rPr lang="es-PE" sz="1400" dirty="0" smtClean="0">
                  <a:solidFill>
                    <a:schemeClr val="bg2">
                      <a:lumMod val="10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2">
                      <a:lumMod val="10000"/>
                    </a:schemeClr>
                  </a:solidFill>
                </a:rPr>
                <a:t>tempor</a:t>
              </a:r>
              <a:r>
                <a:rPr lang="es-PE" sz="1400" dirty="0" smtClean="0">
                  <a:solidFill>
                    <a:schemeClr val="bg2">
                      <a:lumMod val="10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2">
                      <a:lumMod val="10000"/>
                    </a:schemeClr>
                  </a:solidFill>
                </a:rPr>
                <a:t>incididunt</a:t>
              </a:r>
              <a:r>
                <a:rPr lang="es-PE" sz="1400" dirty="0" smtClean="0">
                  <a:solidFill>
                    <a:schemeClr val="bg2">
                      <a:lumMod val="10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2">
                      <a:lumMod val="10000"/>
                    </a:schemeClr>
                  </a:solidFill>
                </a:rPr>
                <a:t>utdse</a:t>
              </a:r>
              <a:endParaRPr lang="es-PE" sz="1400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87405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500"/>
                            </p:stCondLst>
                            <p:childTnLst>
                              <p:par>
                                <p:cTn id="4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250"/>
                            </p:stCondLst>
                            <p:childTnLst>
                              <p:par>
                                <p:cTn id="4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750"/>
                            </p:stCondLst>
                            <p:childTnLst>
                              <p:par>
                                <p:cTn id="5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1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1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7250"/>
                            </p:stCondLst>
                            <p:childTnLst>
                              <p:par>
                                <p:cTn id="6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1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1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8750"/>
                            </p:stCondLst>
                            <p:childTnLst>
                              <p:par>
                                <p:cTn id="7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0250"/>
                            </p:stCondLst>
                            <p:childTnLst>
                              <p:par>
                                <p:cTn id="8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1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1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1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11750"/>
                            </p:stCondLst>
                            <p:childTnLst>
                              <p:par>
                                <p:cTn id="8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1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1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1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 animBg="1"/>
      <p:bldP spid="46" grpId="0" animBg="1"/>
      <p:bldP spid="55" grpId="0" animBg="1"/>
      <p:bldP spid="58" grpId="0" animBg="1"/>
      <p:bldP spid="23" grpId="0" animBg="1"/>
      <p:bldP spid="27" grpId="0" animBg="1"/>
      <p:bldP spid="56" grpId="0" animBg="1"/>
      <p:bldP spid="57" grpId="0" animBg="1"/>
      <p:bldP spid="59" grpId="0" animBg="1"/>
      <p:bldP spid="44" grpId="0" animBg="1"/>
      <p:bldP spid="45" grpId="0" animBg="1"/>
      <p:bldP spid="13" grpId="0" animBg="1"/>
      <p:bldP spid="21" grpId="0" animBg="1"/>
      <p:bldP spid="24" grpId="0" animBg="1"/>
      <p:bldP spid="25" grpId="0" animBg="1"/>
      <p:bldP spid="26" grpId="0" animBg="1"/>
      <p:bldP spid="28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2">
            <a:lum/>
          </a:blip>
          <a:srcRect/>
          <a:stretch>
            <a:fillRect t="-16000" b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 bwMode="auto">
          <a:xfrm>
            <a:off x="5566" y="950557"/>
            <a:ext cx="12207240" cy="5569381"/>
          </a:xfrm>
          <a:prstGeom prst="rect">
            <a:avLst/>
          </a:prstGeom>
          <a:solidFill>
            <a:schemeClr val="tx1">
              <a:alpha val="75000"/>
            </a:schemeClr>
          </a:solidFill>
          <a:ln w="6350">
            <a:noFill/>
            <a:round/>
            <a:headEnd/>
            <a:tailEnd/>
          </a:ln>
        </p:spPr>
        <p:txBody>
          <a:bodyPr vert="horz" wrap="none" lIns="121920" tIns="60960" rIns="121920" bIns="60960" numCol="1" rtlCol="0" anchor="ctr" anchorCtr="1" compatLnSpc="1">
            <a:prstTxWarp prst="textNoShape">
              <a:avLst/>
            </a:prstTxWarp>
          </a:bodyPr>
          <a:lstStyle/>
          <a:p>
            <a:pPr algn="ctr"/>
            <a:endParaRPr lang="es-PE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3708400" y="1183912"/>
            <a:ext cx="4775200" cy="47752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2400" dirty="0"/>
          </a:p>
        </p:txBody>
      </p:sp>
      <p:sp>
        <p:nvSpPr>
          <p:cNvPr id="14" name="Isosceles Triangle 13"/>
          <p:cNvSpPr/>
          <p:nvPr/>
        </p:nvSpPr>
        <p:spPr>
          <a:xfrm rot="10800000">
            <a:off x="5766542" y="6130799"/>
            <a:ext cx="658916" cy="323175"/>
          </a:xfrm>
          <a:prstGeom prst="triangl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2400" dirty="0"/>
          </a:p>
        </p:txBody>
      </p:sp>
      <p:sp>
        <p:nvSpPr>
          <p:cNvPr id="15" name="Rectangle 14"/>
          <p:cNvSpPr/>
          <p:nvPr/>
        </p:nvSpPr>
        <p:spPr>
          <a:xfrm>
            <a:off x="4064001" y="2745064"/>
            <a:ext cx="4092089" cy="7386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es-PE" sz="2400" b="1" i="1" dirty="0" err="1" smtClean="0">
                <a:solidFill>
                  <a:schemeClr val="bg1"/>
                </a:solidFill>
              </a:rPr>
              <a:t>Good</a:t>
            </a:r>
            <a:r>
              <a:rPr lang="es-PE" sz="2400" b="1" i="1" dirty="0" smtClean="0">
                <a:solidFill>
                  <a:schemeClr val="bg1"/>
                </a:solidFill>
              </a:rPr>
              <a:t> </a:t>
            </a:r>
            <a:r>
              <a:rPr lang="es-PE" sz="2400" b="1" i="1" dirty="0" err="1" smtClean="0">
                <a:solidFill>
                  <a:schemeClr val="bg1"/>
                </a:solidFill>
              </a:rPr>
              <a:t>teachers</a:t>
            </a:r>
            <a:r>
              <a:rPr lang="es-PE" sz="2400" b="1" i="1" dirty="0" smtClean="0">
                <a:solidFill>
                  <a:schemeClr val="bg1"/>
                </a:solidFill>
              </a:rPr>
              <a:t> </a:t>
            </a:r>
            <a:r>
              <a:rPr lang="es-PE" sz="2400" b="1" i="1" dirty="0" err="1" smtClean="0">
                <a:solidFill>
                  <a:schemeClr val="bg1"/>
                </a:solidFill>
              </a:rPr>
              <a:t>know</a:t>
            </a:r>
            <a:r>
              <a:rPr lang="es-PE" sz="2400" b="1" i="1" dirty="0" smtClean="0">
                <a:solidFill>
                  <a:schemeClr val="bg1"/>
                </a:solidFill>
              </a:rPr>
              <a:t> </a:t>
            </a:r>
            <a:r>
              <a:rPr lang="es-PE" sz="2400" b="1" i="1" dirty="0" err="1" smtClean="0">
                <a:solidFill>
                  <a:schemeClr val="bg1"/>
                </a:solidFill>
              </a:rPr>
              <a:t>how</a:t>
            </a:r>
            <a:r>
              <a:rPr lang="es-PE" sz="2400" b="1" i="1" dirty="0" smtClean="0">
                <a:solidFill>
                  <a:schemeClr val="bg1"/>
                </a:solidFill>
              </a:rPr>
              <a:t> to </a:t>
            </a:r>
            <a:r>
              <a:rPr lang="es-PE" sz="2400" b="1" i="1" dirty="0" err="1" smtClean="0">
                <a:solidFill>
                  <a:schemeClr val="bg1"/>
                </a:solidFill>
              </a:rPr>
              <a:t>bring</a:t>
            </a:r>
            <a:r>
              <a:rPr lang="es-PE" sz="2400" b="1" i="1" dirty="0" smtClean="0">
                <a:solidFill>
                  <a:schemeClr val="bg1"/>
                </a:solidFill>
              </a:rPr>
              <a:t> </a:t>
            </a:r>
            <a:r>
              <a:rPr lang="es-PE" sz="2400" b="1" i="1" dirty="0" err="1" smtClean="0">
                <a:solidFill>
                  <a:schemeClr val="bg1"/>
                </a:solidFill>
              </a:rPr>
              <a:t>out</a:t>
            </a:r>
            <a:r>
              <a:rPr lang="es-PE" sz="2400" b="1" i="1" dirty="0" smtClean="0">
                <a:solidFill>
                  <a:schemeClr val="bg1"/>
                </a:solidFill>
              </a:rPr>
              <a:t> </a:t>
            </a:r>
            <a:r>
              <a:rPr lang="es-PE" sz="2400" b="1" i="1" dirty="0" err="1" smtClean="0">
                <a:solidFill>
                  <a:schemeClr val="bg1"/>
                </a:solidFill>
              </a:rPr>
              <a:t>the</a:t>
            </a:r>
            <a:r>
              <a:rPr lang="es-PE" sz="2400" b="1" i="1" dirty="0" smtClean="0">
                <a:solidFill>
                  <a:schemeClr val="bg1"/>
                </a:solidFill>
              </a:rPr>
              <a:t> </a:t>
            </a:r>
            <a:r>
              <a:rPr lang="es-PE" sz="2400" b="1" i="1" dirty="0" err="1" smtClean="0">
                <a:solidFill>
                  <a:schemeClr val="bg1"/>
                </a:solidFill>
              </a:rPr>
              <a:t>best</a:t>
            </a:r>
            <a:r>
              <a:rPr lang="es-PE" sz="2400" b="1" i="1" dirty="0" smtClean="0">
                <a:solidFill>
                  <a:schemeClr val="bg1"/>
                </a:solidFill>
              </a:rPr>
              <a:t> in </a:t>
            </a:r>
            <a:r>
              <a:rPr lang="es-PE" sz="2400" b="1" i="1" dirty="0" err="1" smtClean="0">
                <a:solidFill>
                  <a:schemeClr val="bg1"/>
                </a:solidFill>
              </a:rPr>
              <a:t>students</a:t>
            </a:r>
            <a:r>
              <a:rPr lang="es-PE" sz="2400" b="1" i="1" dirty="0" smtClean="0">
                <a:solidFill>
                  <a:schemeClr val="bg1"/>
                </a:solidFill>
              </a:rPr>
              <a:t>.</a:t>
            </a:r>
            <a:endParaRPr lang="es-PE" sz="2400" b="1" dirty="0">
              <a:solidFill>
                <a:schemeClr val="bg1"/>
              </a:solidFill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4383012" y="2054081"/>
            <a:ext cx="518001" cy="459524"/>
            <a:chOff x="1219200" y="2381609"/>
            <a:chExt cx="598726" cy="531136"/>
          </a:xfrm>
        </p:grpSpPr>
        <p:sp>
          <p:nvSpPr>
            <p:cNvPr id="22" name="Freeform 21"/>
            <p:cNvSpPr>
              <a:spLocks/>
            </p:cNvSpPr>
            <p:nvPr/>
          </p:nvSpPr>
          <p:spPr bwMode="auto">
            <a:xfrm>
              <a:off x="1219200" y="2381609"/>
              <a:ext cx="257965" cy="531136"/>
            </a:xfrm>
            <a:custGeom>
              <a:avLst/>
              <a:gdLst/>
              <a:ahLst/>
              <a:cxnLst>
                <a:cxn ang="0">
                  <a:pos x="370" y="0"/>
                </a:cxn>
                <a:cxn ang="0">
                  <a:pos x="387" y="5"/>
                </a:cxn>
                <a:cxn ang="0">
                  <a:pos x="401" y="15"/>
                </a:cxn>
                <a:cxn ang="0">
                  <a:pos x="411" y="29"/>
                </a:cxn>
                <a:cxn ang="0">
                  <a:pos x="456" y="126"/>
                </a:cxn>
                <a:cxn ang="0">
                  <a:pos x="458" y="142"/>
                </a:cxn>
                <a:cxn ang="0">
                  <a:pos x="455" y="158"/>
                </a:cxn>
                <a:cxn ang="0">
                  <a:pos x="447" y="172"/>
                </a:cxn>
                <a:cxn ang="0">
                  <a:pos x="435" y="183"/>
                </a:cxn>
                <a:cxn ang="0">
                  <a:pos x="405" y="198"/>
                </a:cxn>
                <a:cxn ang="0">
                  <a:pos x="364" y="221"/>
                </a:cxn>
                <a:cxn ang="0">
                  <a:pos x="329" y="246"/>
                </a:cxn>
                <a:cxn ang="0">
                  <a:pos x="300" y="275"/>
                </a:cxn>
                <a:cxn ang="0">
                  <a:pos x="277" y="307"/>
                </a:cxn>
                <a:cxn ang="0">
                  <a:pos x="258" y="343"/>
                </a:cxn>
                <a:cxn ang="0">
                  <a:pos x="244" y="383"/>
                </a:cxn>
                <a:cxn ang="0">
                  <a:pos x="234" y="427"/>
                </a:cxn>
                <a:cxn ang="0">
                  <a:pos x="228" y="475"/>
                </a:cxn>
                <a:cxn ang="0">
                  <a:pos x="389" y="500"/>
                </a:cxn>
                <a:cxn ang="0">
                  <a:pos x="407" y="504"/>
                </a:cxn>
                <a:cxn ang="0">
                  <a:pos x="422" y="513"/>
                </a:cxn>
                <a:cxn ang="0">
                  <a:pos x="433" y="526"/>
                </a:cxn>
                <a:cxn ang="0">
                  <a:pos x="439" y="543"/>
                </a:cxn>
                <a:cxn ang="0">
                  <a:pos x="440" y="891"/>
                </a:cxn>
                <a:cxn ang="0">
                  <a:pos x="437" y="909"/>
                </a:cxn>
                <a:cxn ang="0">
                  <a:pos x="428" y="925"/>
                </a:cxn>
                <a:cxn ang="0">
                  <a:pos x="415" y="936"/>
                </a:cxn>
                <a:cxn ang="0">
                  <a:pos x="398" y="942"/>
                </a:cxn>
                <a:cxn ang="0">
                  <a:pos x="51" y="943"/>
                </a:cxn>
                <a:cxn ang="0">
                  <a:pos x="34" y="940"/>
                </a:cxn>
                <a:cxn ang="0">
                  <a:pos x="18" y="931"/>
                </a:cxn>
                <a:cxn ang="0">
                  <a:pos x="7" y="918"/>
                </a:cxn>
                <a:cxn ang="0">
                  <a:pos x="1" y="901"/>
                </a:cxn>
                <a:cxn ang="0">
                  <a:pos x="0" y="627"/>
                </a:cxn>
                <a:cxn ang="0">
                  <a:pos x="1" y="553"/>
                </a:cxn>
                <a:cxn ang="0">
                  <a:pos x="6" y="485"/>
                </a:cxn>
                <a:cxn ang="0">
                  <a:pos x="13" y="425"/>
                </a:cxn>
                <a:cxn ang="0">
                  <a:pos x="22" y="370"/>
                </a:cxn>
                <a:cxn ang="0">
                  <a:pos x="35" y="323"/>
                </a:cxn>
                <a:cxn ang="0">
                  <a:pos x="52" y="275"/>
                </a:cxn>
                <a:cxn ang="0">
                  <a:pos x="75" y="229"/>
                </a:cxn>
                <a:cxn ang="0">
                  <a:pos x="104" y="186"/>
                </a:cxn>
                <a:cxn ang="0">
                  <a:pos x="139" y="145"/>
                </a:cxn>
                <a:cxn ang="0">
                  <a:pos x="181" y="105"/>
                </a:cxn>
                <a:cxn ang="0">
                  <a:pos x="230" y="67"/>
                </a:cxn>
                <a:cxn ang="0">
                  <a:pos x="284" y="33"/>
                </a:cxn>
                <a:cxn ang="0">
                  <a:pos x="344" y="4"/>
                </a:cxn>
                <a:cxn ang="0">
                  <a:pos x="362" y="0"/>
                </a:cxn>
              </a:cxnLst>
              <a:rect l="0" t="0" r="r" b="b"/>
              <a:pathLst>
                <a:path w="458" h="943">
                  <a:moveTo>
                    <a:pt x="362" y="0"/>
                  </a:moveTo>
                  <a:lnTo>
                    <a:pt x="370" y="0"/>
                  </a:lnTo>
                  <a:lnTo>
                    <a:pt x="379" y="2"/>
                  </a:lnTo>
                  <a:lnTo>
                    <a:pt x="387" y="5"/>
                  </a:lnTo>
                  <a:lnTo>
                    <a:pt x="394" y="9"/>
                  </a:lnTo>
                  <a:lnTo>
                    <a:pt x="401" y="15"/>
                  </a:lnTo>
                  <a:lnTo>
                    <a:pt x="407" y="22"/>
                  </a:lnTo>
                  <a:lnTo>
                    <a:pt x="411" y="29"/>
                  </a:lnTo>
                  <a:lnTo>
                    <a:pt x="453" y="118"/>
                  </a:lnTo>
                  <a:lnTo>
                    <a:pt x="456" y="126"/>
                  </a:lnTo>
                  <a:lnTo>
                    <a:pt x="458" y="134"/>
                  </a:lnTo>
                  <a:lnTo>
                    <a:pt x="458" y="142"/>
                  </a:lnTo>
                  <a:lnTo>
                    <a:pt x="457" y="151"/>
                  </a:lnTo>
                  <a:lnTo>
                    <a:pt x="455" y="158"/>
                  </a:lnTo>
                  <a:lnTo>
                    <a:pt x="451" y="166"/>
                  </a:lnTo>
                  <a:lnTo>
                    <a:pt x="447" y="172"/>
                  </a:lnTo>
                  <a:lnTo>
                    <a:pt x="441" y="178"/>
                  </a:lnTo>
                  <a:lnTo>
                    <a:pt x="435" y="183"/>
                  </a:lnTo>
                  <a:lnTo>
                    <a:pt x="427" y="187"/>
                  </a:lnTo>
                  <a:lnTo>
                    <a:pt x="405" y="198"/>
                  </a:lnTo>
                  <a:lnTo>
                    <a:pt x="383" y="209"/>
                  </a:lnTo>
                  <a:lnTo>
                    <a:pt x="364" y="221"/>
                  </a:lnTo>
                  <a:lnTo>
                    <a:pt x="345" y="233"/>
                  </a:lnTo>
                  <a:lnTo>
                    <a:pt x="329" y="246"/>
                  </a:lnTo>
                  <a:lnTo>
                    <a:pt x="313" y="261"/>
                  </a:lnTo>
                  <a:lnTo>
                    <a:pt x="300" y="275"/>
                  </a:lnTo>
                  <a:lnTo>
                    <a:pt x="287" y="291"/>
                  </a:lnTo>
                  <a:lnTo>
                    <a:pt x="277" y="307"/>
                  </a:lnTo>
                  <a:lnTo>
                    <a:pt x="267" y="325"/>
                  </a:lnTo>
                  <a:lnTo>
                    <a:pt x="258" y="343"/>
                  </a:lnTo>
                  <a:lnTo>
                    <a:pt x="251" y="363"/>
                  </a:lnTo>
                  <a:lnTo>
                    <a:pt x="244" y="383"/>
                  </a:lnTo>
                  <a:lnTo>
                    <a:pt x="239" y="404"/>
                  </a:lnTo>
                  <a:lnTo>
                    <a:pt x="234" y="427"/>
                  </a:lnTo>
                  <a:lnTo>
                    <a:pt x="231" y="450"/>
                  </a:lnTo>
                  <a:lnTo>
                    <a:pt x="228" y="475"/>
                  </a:lnTo>
                  <a:lnTo>
                    <a:pt x="228" y="500"/>
                  </a:lnTo>
                  <a:lnTo>
                    <a:pt x="389" y="500"/>
                  </a:lnTo>
                  <a:lnTo>
                    <a:pt x="398" y="501"/>
                  </a:lnTo>
                  <a:lnTo>
                    <a:pt x="407" y="504"/>
                  </a:lnTo>
                  <a:lnTo>
                    <a:pt x="415" y="508"/>
                  </a:lnTo>
                  <a:lnTo>
                    <a:pt x="422" y="513"/>
                  </a:lnTo>
                  <a:lnTo>
                    <a:pt x="428" y="519"/>
                  </a:lnTo>
                  <a:lnTo>
                    <a:pt x="433" y="526"/>
                  </a:lnTo>
                  <a:lnTo>
                    <a:pt x="437" y="534"/>
                  </a:lnTo>
                  <a:lnTo>
                    <a:pt x="439" y="543"/>
                  </a:lnTo>
                  <a:lnTo>
                    <a:pt x="440" y="552"/>
                  </a:lnTo>
                  <a:lnTo>
                    <a:pt x="440" y="891"/>
                  </a:lnTo>
                  <a:lnTo>
                    <a:pt x="439" y="901"/>
                  </a:lnTo>
                  <a:lnTo>
                    <a:pt x="437" y="909"/>
                  </a:lnTo>
                  <a:lnTo>
                    <a:pt x="433" y="918"/>
                  </a:lnTo>
                  <a:lnTo>
                    <a:pt x="428" y="925"/>
                  </a:lnTo>
                  <a:lnTo>
                    <a:pt x="422" y="931"/>
                  </a:lnTo>
                  <a:lnTo>
                    <a:pt x="415" y="936"/>
                  </a:lnTo>
                  <a:lnTo>
                    <a:pt x="407" y="940"/>
                  </a:lnTo>
                  <a:lnTo>
                    <a:pt x="398" y="942"/>
                  </a:lnTo>
                  <a:lnTo>
                    <a:pt x="389" y="943"/>
                  </a:lnTo>
                  <a:lnTo>
                    <a:pt x="51" y="943"/>
                  </a:lnTo>
                  <a:lnTo>
                    <a:pt x="42" y="942"/>
                  </a:lnTo>
                  <a:lnTo>
                    <a:pt x="34" y="940"/>
                  </a:lnTo>
                  <a:lnTo>
                    <a:pt x="25" y="936"/>
                  </a:lnTo>
                  <a:lnTo>
                    <a:pt x="18" y="931"/>
                  </a:lnTo>
                  <a:lnTo>
                    <a:pt x="12" y="925"/>
                  </a:lnTo>
                  <a:lnTo>
                    <a:pt x="7" y="918"/>
                  </a:lnTo>
                  <a:lnTo>
                    <a:pt x="3" y="909"/>
                  </a:lnTo>
                  <a:lnTo>
                    <a:pt x="1" y="901"/>
                  </a:lnTo>
                  <a:lnTo>
                    <a:pt x="0" y="891"/>
                  </a:lnTo>
                  <a:lnTo>
                    <a:pt x="0" y="627"/>
                  </a:lnTo>
                  <a:lnTo>
                    <a:pt x="0" y="589"/>
                  </a:lnTo>
                  <a:lnTo>
                    <a:pt x="1" y="553"/>
                  </a:lnTo>
                  <a:lnTo>
                    <a:pt x="3" y="518"/>
                  </a:lnTo>
                  <a:lnTo>
                    <a:pt x="6" y="485"/>
                  </a:lnTo>
                  <a:lnTo>
                    <a:pt x="9" y="454"/>
                  </a:lnTo>
                  <a:lnTo>
                    <a:pt x="13" y="425"/>
                  </a:lnTo>
                  <a:lnTo>
                    <a:pt x="17" y="397"/>
                  </a:lnTo>
                  <a:lnTo>
                    <a:pt x="22" y="370"/>
                  </a:lnTo>
                  <a:lnTo>
                    <a:pt x="28" y="346"/>
                  </a:lnTo>
                  <a:lnTo>
                    <a:pt x="35" y="323"/>
                  </a:lnTo>
                  <a:lnTo>
                    <a:pt x="43" y="298"/>
                  </a:lnTo>
                  <a:lnTo>
                    <a:pt x="52" y="275"/>
                  </a:lnTo>
                  <a:lnTo>
                    <a:pt x="63" y="252"/>
                  </a:lnTo>
                  <a:lnTo>
                    <a:pt x="75" y="229"/>
                  </a:lnTo>
                  <a:lnTo>
                    <a:pt x="89" y="207"/>
                  </a:lnTo>
                  <a:lnTo>
                    <a:pt x="104" y="186"/>
                  </a:lnTo>
                  <a:lnTo>
                    <a:pt x="121" y="165"/>
                  </a:lnTo>
                  <a:lnTo>
                    <a:pt x="139" y="145"/>
                  </a:lnTo>
                  <a:lnTo>
                    <a:pt x="159" y="125"/>
                  </a:lnTo>
                  <a:lnTo>
                    <a:pt x="181" y="105"/>
                  </a:lnTo>
                  <a:lnTo>
                    <a:pt x="204" y="85"/>
                  </a:lnTo>
                  <a:lnTo>
                    <a:pt x="230" y="67"/>
                  </a:lnTo>
                  <a:lnTo>
                    <a:pt x="256" y="49"/>
                  </a:lnTo>
                  <a:lnTo>
                    <a:pt x="284" y="33"/>
                  </a:lnTo>
                  <a:lnTo>
                    <a:pt x="314" y="18"/>
                  </a:lnTo>
                  <a:lnTo>
                    <a:pt x="344" y="4"/>
                  </a:lnTo>
                  <a:lnTo>
                    <a:pt x="353" y="1"/>
                  </a:lnTo>
                  <a:lnTo>
                    <a:pt x="362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s-PE" sz="2400" dirty="0"/>
            </a:p>
          </p:txBody>
        </p:sp>
        <p:sp>
          <p:nvSpPr>
            <p:cNvPr id="23" name="Freeform 22"/>
            <p:cNvSpPr>
              <a:spLocks/>
            </p:cNvSpPr>
            <p:nvPr/>
          </p:nvSpPr>
          <p:spPr bwMode="auto">
            <a:xfrm>
              <a:off x="1560524" y="2382172"/>
              <a:ext cx="257402" cy="530573"/>
            </a:xfrm>
            <a:custGeom>
              <a:avLst/>
              <a:gdLst/>
              <a:ahLst/>
              <a:cxnLst>
                <a:cxn ang="0">
                  <a:pos x="370" y="0"/>
                </a:cxn>
                <a:cxn ang="0">
                  <a:pos x="386" y="5"/>
                </a:cxn>
                <a:cxn ang="0">
                  <a:pos x="400" y="15"/>
                </a:cxn>
                <a:cxn ang="0">
                  <a:pos x="410" y="29"/>
                </a:cxn>
                <a:cxn ang="0">
                  <a:pos x="456" y="125"/>
                </a:cxn>
                <a:cxn ang="0">
                  <a:pos x="457" y="141"/>
                </a:cxn>
                <a:cxn ang="0">
                  <a:pos x="454" y="157"/>
                </a:cxn>
                <a:cxn ang="0">
                  <a:pos x="446" y="171"/>
                </a:cxn>
                <a:cxn ang="0">
                  <a:pos x="434" y="182"/>
                </a:cxn>
                <a:cxn ang="0">
                  <a:pos x="404" y="197"/>
                </a:cxn>
                <a:cxn ang="0">
                  <a:pos x="363" y="220"/>
                </a:cxn>
                <a:cxn ang="0">
                  <a:pos x="328" y="245"/>
                </a:cxn>
                <a:cxn ang="0">
                  <a:pos x="299" y="274"/>
                </a:cxn>
                <a:cxn ang="0">
                  <a:pos x="276" y="306"/>
                </a:cxn>
                <a:cxn ang="0">
                  <a:pos x="258" y="342"/>
                </a:cxn>
                <a:cxn ang="0">
                  <a:pos x="243" y="382"/>
                </a:cxn>
                <a:cxn ang="0">
                  <a:pos x="234" y="426"/>
                </a:cxn>
                <a:cxn ang="0">
                  <a:pos x="228" y="474"/>
                </a:cxn>
                <a:cxn ang="0">
                  <a:pos x="389" y="499"/>
                </a:cxn>
                <a:cxn ang="0">
                  <a:pos x="407" y="503"/>
                </a:cxn>
                <a:cxn ang="0">
                  <a:pos x="422" y="512"/>
                </a:cxn>
                <a:cxn ang="0">
                  <a:pos x="433" y="525"/>
                </a:cxn>
                <a:cxn ang="0">
                  <a:pos x="440" y="542"/>
                </a:cxn>
                <a:cxn ang="0">
                  <a:pos x="441" y="890"/>
                </a:cxn>
                <a:cxn ang="0">
                  <a:pos x="437" y="908"/>
                </a:cxn>
                <a:cxn ang="0">
                  <a:pos x="429" y="924"/>
                </a:cxn>
                <a:cxn ang="0">
                  <a:pos x="415" y="935"/>
                </a:cxn>
                <a:cxn ang="0">
                  <a:pos x="398" y="941"/>
                </a:cxn>
                <a:cxn ang="0">
                  <a:pos x="52" y="942"/>
                </a:cxn>
                <a:cxn ang="0">
                  <a:pos x="34" y="939"/>
                </a:cxn>
                <a:cxn ang="0">
                  <a:pos x="19" y="930"/>
                </a:cxn>
                <a:cxn ang="0">
                  <a:pos x="7" y="917"/>
                </a:cxn>
                <a:cxn ang="0">
                  <a:pos x="1" y="900"/>
                </a:cxn>
                <a:cxn ang="0">
                  <a:pos x="0" y="626"/>
                </a:cxn>
                <a:cxn ang="0">
                  <a:pos x="2" y="551"/>
                </a:cxn>
                <a:cxn ang="0">
                  <a:pos x="6" y="484"/>
                </a:cxn>
                <a:cxn ang="0">
                  <a:pos x="12" y="423"/>
                </a:cxn>
                <a:cxn ang="0">
                  <a:pos x="22" y="370"/>
                </a:cxn>
                <a:cxn ang="0">
                  <a:pos x="34" y="323"/>
                </a:cxn>
                <a:cxn ang="0">
                  <a:pos x="54" y="269"/>
                </a:cxn>
                <a:cxn ang="0">
                  <a:pos x="82" y="218"/>
                </a:cxn>
                <a:cxn ang="0">
                  <a:pos x="117" y="170"/>
                </a:cxn>
                <a:cxn ang="0">
                  <a:pos x="159" y="124"/>
                </a:cxn>
                <a:cxn ang="0">
                  <a:pos x="205" y="85"/>
                </a:cxn>
                <a:cxn ang="0">
                  <a:pos x="257" y="49"/>
                </a:cxn>
                <a:cxn ang="0">
                  <a:pos x="313" y="18"/>
                </a:cxn>
                <a:cxn ang="0">
                  <a:pos x="352" y="1"/>
                </a:cxn>
              </a:cxnLst>
              <a:rect l="0" t="0" r="r" b="b"/>
              <a:pathLst>
                <a:path w="457" h="942">
                  <a:moveTo>
                    <a:pt x="361" y="0"/>
                  </a:moveTo>
                  <a:lnTo>
                    <a:pt x="370" y="0"/>
                  </a:lnTo>
                  <a:lnTo>
                    <a:pt x="378" y="2"/>
                  </a:lnTo>
                  <a:lnTo>
                    <a:pt x="386" y="5"/>
                  </a:lnTo>
                  <a:lnTo>
                    <a:pt x="393" y="9"/>
                  </a:lnTo>
                  <a:lnTo>
                    <a:pt x="400" y="15"/>
                  </a:lnTo>
                  <a:lnTo>
                    <a:pt x="406" y="21"/>
                  </a:lnTo>
                  <a:lnTo>
                    <a:pt x="410" y="29"/>
                  </a:lnTo>
                  <a:lnTo>
                    <a:pt x="453" y="117"/>
                  </a:lnTo>
                  <a:lnTo>
                    <a:pt x="456" y="125"/>
                  </a:lnTo>
                  <a:lnTo>
                    <a:pt x="457" y="133"/>
                  </a:lnTo>
                  <a:lnTo>
                    <a:pt x="457" y="141"/>
                  </a:lnTo>
                  <a:lnTo>
                    <a:pt x="456" y="150"/>
                  </a:lnTo>
                  <a:lnTo>
                    <a:pt x="454" y="157"/>
                  </a:lnTo>
                  <a:lnTo>
                    <a:pt x="451" y="165"/>
                  </a:lnTo>
                  <a:lnTo>
                    <a:pt x="446" y="171"/>
                  </a:lnTo>
                  <a:lnTo>
                    <a:pt x="441" y="177"/>
                  </a:lnTo>
                  <a:lnTo>
                    <a:pt x="434" y="182"/>
                  </a:lnTo>
                  <a:lnTo>
                    <a:pt x="427" y="186"/>
                  </a:lnTo>
                  <a:lnTo>
                    <a:pt x="404" y="197"/>
                  </a:lnTo>
                  <a:lnTo>
                    <a:pt x="383" y="208"/>
                  </a:lnTo>
                  <a:lnTo>
                    <a:pt x="363" y="220"/>
                  </a:lnTo>
                  <a:lnTo>
                    <a:pt x="345" y="232"/>
                  </a:lnTo>
                  <a:lnTo>
                    <a:pt x="328" y="245"/>
                  </a:lnTo>
                  <a:lnTo>
                    <a:pt x="313" y="260"/>
                  </a:lnTo>
                  <a:lnTo>
                    <a:pt x="299" y="274"/>
                  </a:lnTo>
                  <a:lnTo>
                    <a:pt x="287" y="290"/>
                  </a:lnTo>
                  <a:lnTo>
                    <a:pt x="276" y="306"/>
                  </a:lnTo>
                  <a:lnTo>
                    <a:pt x="266" y="324"/>
                  </a:lnTo>
                  <a:lnTo>
                    <a:pt x="258" y="342"/>
                  </a:lnTo>
                  <a:lnTo>
                    <a:pt x="250" y="362"/>
                  </a:lnTo>
                  <a:lnTo>
                    <a:pt x="243" y="382"/>
                  </a:lnTo>
                  <a:lnTo>
                    <a:pt x="238" y="403"/>
                  </a:lnTo>
                  <a:lnTo>
                    <a:pt x="234" y="426"/>
                  </a:lnTo>
                  <a:lnTo>
                    <a:pt x="230" y="449"/>
                  </a:lnTo>
                  <a:lnTo>
                    <a:pt x="228" y="474"/>
                  </a:lnTo>
                  <a:lnTo>
                    <a:pt x="227" y="499"/>
                  </a:lnTo>
                  <a:lnTo>
                    <a:pt x="389" y="499"/>
                  </a:lnTo>
                  <a:lnTo>
                    <a:pt x="398" y="500"/>
                  </a:lnTo>
                  <a:lnTo>
                    <a:pt x="407" y="503"/>
                  </a:lnTo>
                  <a:lnTo>
                    <a:pt x="415" y="507"/>
                  </a:lnTo>
                  <a:lnTo>
                    <a:pt x="422" y="512"/>
                  </a:lnTo>
                  <a:lnTo>
                    <a:pt x="429" y="518"/>
                  </a:lnTo>
                  <a:lnTo>
                    <a:pt x="433" y="525"/>
                  </a:lnTo>
                  <a:lnTo>
                    <a:pt x="437" y="533"/>
                  </a:lnTo>
                  <a:lnTo>
                    <a:pt x="440" y="542"/>
                  </a:lnTo>
                  <a:lnTo>
                    <a:pt x="441" y="551"/>
                  </a:lnTo>
                  <a:lnTo>
                    <a:pt x="441" y="890"/>
                  </a:lnTo>
                  <a:lnTo>
                    <a:pt x="440" y="900"/>
                  </a:lnTo>
                  <a:lnTo>
                    <a:pt x="437" y="908"/>
                  </a:lnTo>
                  <a:lnTo>
                    <a:pt x="433" y="917"/>
                  </a:lnTo>
                  <a:lnTo>
                    <a:pt x="429" y="924"/>
                  </a:lnTo>
                  <a:lnTo>
                    <a:pt x="422" y="930"/>
                  </a:lnTo>
                  <a:lnTo>
                    <a:pt x="415" y="935"/>
                  </a:lnTo>
                  <a:lnTo>
                    <a:pt x="407" y="939"/>
                  </a:lnTo>
                  <a:lnTo>
                    <a:pt x="398" y="941"/>
                  </a:lnTo>
                  <a:lnTo>
                    <a:pt x="389" y="942"/>
                  </a:lnTo>
                  <a:lnTo>
                    <a:pt x="52" y="942"/>
                  </a:lnTo>
                  <a:lnTo>
                    <a:pt x="43" y="941"/>
                  </a:lnTo>
                  <a:lnTo>
                    <a:pt x="34" y="939"/>
                  </a:lnTo>
                  <a:lnTo>
                    <a:pt x="26" y="935"/>
                  </a:lnTo>
                  <a:lnTo>
                    <a:pt x="19" y="930"/>
                  </a:lnTo>
                  <a:lnTo>
                    <a:pt x="13" y="924"/>
                  </a:lnTo>
                  <a:lnTo>
                    <a:pt x="7" y="917"/>
                  </a:lnTo>
                  <a:lnTo>
                    <a:pt x="4" y="908"/>
                  </a:lnTo>
                  <a:lnTo>
                    <a:pt x="1" y="900"/>
                  </a:lnTo>
                  <a:lnTo>
                    <a:pt x="0" y="890"/>
                  </a:lnTo>
                  <a:lnTo>
                    <a:pt x="0" y="626"/>
                  </a:lnTo>
                  <a:lnTo>
                    <a:pt x="1" y="588"/>
                  </a:lnTo>
                  <a:lnTo>
                    <a:pt x="2" y="551"/>
                  </a:lnTo>
                  <a:lnTo>
                    <a:pt x="3" y="517"/>
                  </a:lnTo>
                  <a:lnTo>
                    <a:pt x="6" y="484"/>
                  </a:lnTo>
                  <a:lnTo>
                    <a:pt x="9" y="453"/>
                  </a:lnTo>
                  <a:lnTo>
                    <a:pt x="12" y="423"/>
                  </a:lnTo>
                  <a:lnTo>
                    <a:pt x="17" y="396"/>
                  </a:lnTo>
                  <a:lnTo>
                    <a:pt x="22" y="370"/>
                  </a:lnTo>
                  <a:lnTo>
                    <a:pt x="28" y="345"/>
                  </a:lnTo>
                  <a:lnTo>
                    <a:pt x="34" y="323"/>
                  </a:lnTo>
                  <a:lnTo>
                    <a:pt x="43" y="295"/>
                  </a:lnTo>
                  <a:lnTo>
                    <a:pt x="54" y="269"/>
                  </a:lnTo>
                  <a:lnTo>
                    <a:pt x="67" y="243"/>
                  </a:lnTo>
                  <a:lnTo>
                    <a:pt x="82" y="218"/>
                  </a:lnTo>
                  <a:lnTo>
                    <a:pt x="98" y="193"/>
                  </a:lnTo>
                  <a:lnTo>
                    <a:pt x="117" y="170"/>
                  </a:lnTo>
                  <a:lnTo>
                    <a:pt x="137" y="146"/>
                  </a:lnTo>
                  <a:lnTo>
                    <a:pt x="159" y="124"/>
                  </a:lnTo>
                  <a:lnTo>
                    <a:pt x="182" y="104"/>
                  </a:lnTo>
                  <a:lnTo>
                    <a:pt x="205" y="85"/>
                  </a:lnTo>
                  <a:lnTo>
                    <a:pt x="230" y="66"/>
                  </a:lnTo>
                  <a:lnTo>
                    <a:pt x="257" y="49"/>
                  </a:lnTo>
                  <a:lnTo>
                    <a:pt x="284" y="33"/>
                  </a:lnTo>
                  <a:lnTo>
                    <a:pt x="313" y="18"/>
                  </a:lnTo>
                  <a:lnTo>
                    <a:pt x="343" y="4"/>
                  </a:lnTo>
                  <a:lnTo>
                    <a:pt x="352" y="1"/>
                  </a:lnTo>
                  <a:lnTo>
                    <a:pt x="361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s-PE" sz="2400" dirty="0"/>
            </a:p>
          </p:txBody>
        </p:sp>
      </p:grpSp>
      <p:grpSp>
        <p:nvGrpSpPr>
          <p:cNvPr id="30" name="Group 29"/>
          <p:cNvGrpSpPr/>
          <p:nvPr/>
        </p:nvGrpSpPr>
        <p:grpSpPr>
          <a:xfrm rot="10800000">
            <a:off x="6993309" y="4200162"/>
            <a:ext cx="518001" cy="459524"/>
            <a:chOff x="1219200" y="2381609"/>
            <a:chExt cx="598726" cy="531136"/>
          </a:xfrm>
        </p:grpSpPr>
        <p:sp>
          <p:nvSpPr>
            <p:cNvPr id="31" name="Freeform 30"/>
            <p:cNvSpPr>
              <a:spLocks/>
            </p:cNvSpPr>
            <p:nvPr/>
          </p:nvSpPr>
          <p:spPr bwMode="auto">
            <a:xfrm>
              <a:off x="1219200" y="2381609"/>
              <a:ext cx="257965" cy="531136"/>
            </a:xfrm>
            <a:custGeom>
              <a:avLst/>
              <a:gdLst/>
              <a:ahLst/>
              <a:cxnLst>
                <a:cxn ang="0">
                  <a:pos x="370" y="0"/>
                </a:cxn>
                <a:cxn ang="0">
                  <a:pos x="387" y="5"/>
                </a:cxn>
                <a:cxn ang="0">
                  <a:pos x="401" y="15"/>
                </a:cxn>
                <a:cxn ang="0">
                  <a:pos x="411" y="29"/>
                </a:cxn>
                <a:cxn ang="0">
                  <a:pos x="456" y="126"/>
                </a:cxn>
                <a:cxn ang="0">
                  <a:pos x="458" y="142"/>
                </a:cxn>
                <a:cxn ang="0">
                  <a:pos x="455" y="158"/>
                </a:cxn>
                <a:cxn ang="0">
                  <a:pos x="447" y="172"/>
                </a:cxn>
                <a:cxn ang="0">
                  <a:pos x="435" y="183"/>
                </a:cxn>
                <a:cxn ang="0">
                  <a:pos x="405" y="198"/>
                </a:cxn>
                <a:cxn ang="0">
                  <a:pos x="364" y="221"/>
                </a:cxn>
                <a:cxn ang="0">
                  <a:pos x="329" y="246"/>
                </a:cxn>
                <a:cxn ang="0">
                  <a:pos x="300" y="275"/>
                </a:cxn>
                <a:cxn ang="0">
                  <a:pos x="277" y="307"/>
                </a:cxn>
                <a:cxn ang="0">
                  <a:pos x="258" y="343"/>
                </a:cxn>
                <a:cxn ang="0">
                  <a:pos x="244" y="383"/>
                </a:cxn>
                <a:cxn ang="0">
                  <a:pos x="234" y="427"/>
                </a:cxn>
                <a:cxn ang="0">
                  <a:pos x="228" y="475"/>
                </a:cxn>
                <a:cxn ang="0">
                  <a:pos x="389" y="500"/>
                </a:cxn>
                <a:cxn ang="0">
                  <a:pos x="407" y="504"/>
                </a:cxn>
                <a:cxn ang="0">
                  <a:pos x="422" y="513"/>
                </a:cxn>
                <a:cxn ang="0">
                  <a:pos x="433" y="526"/>
                </a:cxn>
                <a:cxn ang="0">
                  <a:pos x="439" y="543"/>
                </a:cxn>
                <a:cxn ang="0">
                  <a:pos x="440" y="891"/>
                </a:cxn>
                <a:cxn ang="0">
                  <a:pos x="437" y="909"/>
                </a:cxn>
                <a:cxn ang="0">
                  <a:pos x="428" y="925"/>
                </a:cxn>
                <a:cxn ang="0">
                  <a:pos x="415" y="936"/>
                </a:cxn>
                <a:cxn ang="0">
                  <a:pos x="398" y="942"/>
                </a:cxn>
                <a:cxn ang="0">
                  <a:pos x="51" y="943"/>
                </a:cxn>
                <a:cxn ang="0">
                  <a:pos x="34" y="940"/>
                </a:cxn>
                <a:cxn ang="0">
                  <a:pos x="18" y="931"/>
                </a:cxn>
                <a:cxn ang="0">
                  <a:pos x="7" y="918"/>
                </a:cxn>
                <a:cxn ang="0">
                  <a:pos x="1" y="901"/>
                </a:cxn>
                <a:cxn ang="0">
                  <a:pos x="0" y="627"/>
                </a:cxn>
                <a:cxn ang="0">
                  <a:pos x="1" y="553"/>
                </a:cxn>
                <a:cxn ang="0">
                  <a:pos x="6" y="485"/>
                </a:cxn>
                <a:cxn ang="0">
                  <a:pos x="13" y="425"/>
                </a:cxn>
                <a:cxn ang="0">
                  <a:pos x="22" y="370"/>
                </a:cxn>
                <a:cxn ang="0">
                  <a:pos x="35" y="323"/>
                </a:cxn>
                <a:cxn ang="0">
                  <a:pos x="52" y="275"/>
                </a:cxn>
                <a:cxn ang="0">
                  <a:pos x="75" y="229"/>
                </a:cxn>
                <a:cxn ang="0">
                  <a:pos x="104" y="186"/>
                </a:cxn>
                <a:cxn ang="0">
                  <a:pos x="139" y="145"/>
                </a:cxn>
                <a:cxn ang="0">
                  <a:pos x="181" y="105"/>
                </a:cxn>
                <a:cxn ang="0">
                  <a:pos x="230" y="67"/>
                </a:cxn>
                <a:cxn ang="0">
                  <a:pos x="284" y="33"/>
                </a:cxn>
                <a:cxn ang="0">
                  <a:pos x="344" y="4"/>
                </a:cxn>
                <a:cxn ang="0">
                  <a:pos x="362" y="0"/>
                </a:cxn>
              </a:cxnLst>
              <a:rect l="0" t="0" r="r" b="b"/>
              <a:pathLst>
                <a:path w="458" h="943">
                  <a:moveTo>
                    <a:pt x="362" y="0"/>
                  </a:moveTo>
                  <a:lnTo>
                    <a:pt x="370" y="0"/>
                  </a:lnTo>
                  <a:lnTo>
                    <a:pt x="379" y="2"/>
                  </a:lnTo>
                  <a:lnTo>
                    <a:pt x="387" y="5"/>
                  </a:lnTo>
                  <a:lnTo>
                    <a:pt x="394" y="9"/>
                  </a:lnTo>
                  <a:lnTo>
                    <a:pt x="401" y="15"/>
                  </a:lnTo>
                  <a:lnTo>
                    <a:pt x="407" y="22"/>
                  </a:lnTo>
                  <a:lnTo>
                    <a:pt x="411" y="29"/>
                  </a:lnTo>
                  <a:lnTo>
                    <a:pt x="453" y="118"/>
                  </a:lnTo>
                  <a:lnTo>
                    <a:pt x="456" y="126"/>
                  </a:lnTo>
                  <a:lnTo>
                    <a:pt x="458" y="134"/>
                  </a:lnTo>
                  <a:lnTo>
                    <a:pt x="458" y="142"/>
                  </a:lnTo>
                  <a:lnTo>
                    <a:pt x="457" y="151"/>
                  </a:lnTo>
                  <a:lnTo>
                    <a:pt x="455" y="158"/>
                  </a:lnTo>
                  <a:lnTo>
                    <a:pt x="451" y="166"/>
                  </a:lnTo>
                  <a:lnTo>
                    <a:pt x="447" y="172"/>
                  </a:lnTo>
                  <a:lnTo>
                    <a:pt x="441" y="178"/>
                  </a:lnTo>
                  <a:lnTo>
                    <a:pt x="435" y="183"/>
                  </a:lnTo>
                  <a:lnTo>
                    <a:pt x="427" y="187"/>
                  </a:lnTo>
                  <a:lnTo>
                    <a:pt x="405" y="198"/>
                  </a:lnTo>
                  <a:lnTo>
                    <a:pt x="383" y="209"/>
                  </a:lnTo>
                  <a:lnTo>
                    <a:pt x="364" y="221"/>
                  </a:lnTo>
                  <a:lnTo>
                    <a:pt x="345" y="233"/>
                  </a:lnTo>
                  <a:lnTo>
                    <a:pt x="329" y="246"/>
                  </a:lnTo>
                  <a:lnTo>
                    <a:pt x="313" y="261"/>
                  </a:lnTo>
                  <a:lnTo>
                    <a:pt x="300" y="275"/>
                  </a:lnTo>
                  <a:lnTo>
                    <a:pt x="287" y="291"/>
                  </a:lnTo>
                  <a:lnTo>
                    <a:pt x="277" y="307"/>
                  </a:lnTo>
                  <a:lnTo>
                    <a:pt x="267" y="325"/>
                  </a:lnTo>
                  <a:lnTo>
                    <a:pt x="258" y="343"/>
                  </a:lnTo>
                  <a:lnTo>
                    <a:pt x="251" y="363"/>
                  </a:lnTo>
                  <a:lnTo>
                    <a:pt x="244" y="383"/>
                  </a:lnTo>
                  <a:lnTo>
                    <a:pt x="239" y="404"/>
                  </a:lnTo>
                  <a:lnTo>
                    <a:pt x="234" y="427"/>
                  </a:lnTo>
                  <a:lnTo>
                    <a:pt x="231" y="450"/>
                  </a:lnTo>
                  <a:lnTo>
                    <a:pt x="228" y="475"/>
                  </a:lnTo>
                  <a:lnTo>
                    <a:pt x="228" y="500"/>
                  </a:lnTo>
                  <a:lnTo>
                    <a:pt x="389" y="500"/>
                  </a:lnTo>
                  <a:lnTo>
                    <a:pt x="398" y="501"/>
                  </a:lnTo>
                  <a:lnTo>
                    <a:pt x="407" y="504"/>
                  </a:lnTo>
                  <a:lnTo>
                    <a:pt x="415" y="508"/>
                  </a:lnTo>
                  <a:lnTo>
                    <a:pt x="422" y="513"/>
                  </a:lnTo>
                  <a:lnTo>
                    <a:pt x="428" y="519"/>
                  </a:lnTo>
                  <a:lnTo>
                    <a:pt x="433" y="526"/>
                  </a:lnTo>
                  <a:lnTo>
                    <a:pt x="437" y="534"/>
                  </a:lnTo>
                  <a:lnTo>
                    <a:pt x="439" y="543"/>
                  </a:lnTo>
                  <a:lnTo>
                    <a:pt x="440" y="552"/>
                  </a:lnTo>
                  <a:lnTo>
                    <a:pt x="440" y="891"/>
                  </a:lnTo>
                  <a:lnTo>
                    <a:pt x="439" y="901"/>
                  </a:lnTo>
                  <a:lnTo>
                    <a:pt x="437" y="909"/>
                  </a:lnTo>
                  <a:lnTo>
                    <a:pt x="433" y="918"/>
                  </a:lnTo>
                  <a:lnTo>
                    <a:pt x="428" y="925"/>
                  </a:lnTo>
                  <a:lnTo>
                    <a:pt x="422" y="931"/>
                  </a:lnTo>
                  <a:lnTo>
                    <a:pt x="415" y="936"/>
                  </a:lnTo>
                  <a:lnTo>
                    <a:pt x="407" y="940"/>
                  </a:lnTo>
                  <a:lnTo>
                    <a:pt x="398" y="942"/>
                  </a:lnTo>
                  <a:lnTo>
                    <a:pt x="389" y="943"/>
                  </a:lnTo>
                  <a:lnTo>
                    <a:pt x="51" y="943"/>
                  </a:lnTo>
                  <a:lnTo>
                    <a:pt x="42" y="942"/>
                  </a:lnTo>
                  <a:lnTo>
                    <a:pt x="34" y="940"/>
                  </a:lnTo>
                  <a:lnTo>
                    <a:pt x="25" y="936"/>
                  </a:lnTo>
                  <a:lnTo>
                    <a:pt x="18" y="931"/>
                  </a:lnTo>
                  <a:lnTo>
                    <a:pt x="12" y="925"/>
                  </a:lnTo>
                  <a:lnTo>
                    <a:pt x="7" y="918"/>
                  </a:lnTo>
                  <a:lnTo>
                    <a:pt x="3" y="909"/>
                  </a:lnTo>
                  <a:lnTo>
                    <a:pt x="1" y="901"/>
                  </a:lnTo>
                  <a:lnTo>
                    <a:pt x="0" y="891"/>
                  </a:lnTo>
                  <a:lnTo>
                    <a:pt x="0" y="627"/>
                  </a:lnTo>
                  <a:lnTo>
                    <a:pt x="0" y="589"/>
                  </a:lnTo>
                  <a:lnTo>
                    <a:pt x="1" y="553"/>
                  </a:lnTo>
                  <a:lnTo>
                    <a:pt x="3" y="518"/>
                  </a:lnTo>
                  <a:lnTo>
                    <a:pt x="6" y="485"/>
                  </a:lnTo>
                  <a:lnTo>
                    <a:pt x="9" y="454"/>
                  </a:lnTo>
                  <a:lnTo>
                    <a:pt x="13" y="425"/>
                  </a:lnTo>
                  <a:lnTo>
                    <a:pt x="17" y="397"/>
                  </a:lnTo>
                  <a:lnTo>
                    <a:pt x="22" y="370"/>
                  </a:lnTo>
                  <a:lnTo>
                    <a:pt x="28" y="346"/>
                  </a:lnTo>
                  <a:lnTo>
                    <a:pt x="35" y="323"/>
                  </a:lnTo>
                  <a:lnTo>
                    <a:pt x="43" y="298"/>
                  </a:lnTo>
                  <a:lnTo>
                    <a:pt x="52" y="275"/>
                  </a:lnTo>
                  <a:lnTo>
                    <a:pt x="63" y="252"/>
                  </a:lnTo>
                  <a:lnTo>
                    <a:pt x="75" y="229"/>
                  </a:lnTo>
                  <a:lnTo>
                    <a:pt x="89" y="207"/>
                  </a:lnTo>
                  <a:lnTo>
                    <a:pt x="104" y="186"/>
                  </a:lnTo>
                  <a:lnTo>
                    <a:pt x="121" y="165"/>
                  </a:lnTo>
                  <a:lnTo>
                    <a:pt x="139" y="145"/>
                  </a:lnTo>
                  <a:lnTo>
                    <a:pt x="159" y="125"/>
                  </a:lnTo>
                  <a:lnTo>
                    <a:pt x="181" y="105"/>
                  </a:lnTo>
                  <a:lnTo>
                    <a:pt x="204" y="85"/>
                  </a:lnTo>
                  <a:lnTo>
                    <a:pt x="230" y="67"/>
                  </a:lnTo>
                  <a:lnTo>
                    <a:pt x="256" y="49"/>
                  </a:lnTo>
                  <a:lnTo>
                    <a:pt x="284" y="33"/>
                  </a:lnTo>
                  <a:lnTo>
                    <a:pt x="314" y="18"/>
                  </a:lnTo>
                  <a:lnTo>
                    <a:pt x="344" y="4"/>
                  </a:lnTo>
                  <a:lnTo>
                    <a:pt x="353" y="1"/>
                  </a:lnTo>
                  <a:lnTo>
                    <a:pt x="362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s-PE" sz="2400" dirty="0"/>
            </a:p>
          </p:txBody>
        </p:sp>
        <p:sp>
          <p:nvSpPr>
            <p:cNvPr id="32" name="Freeform 31"/>
            <p:cNvSpPr>
              <a:spLocks/>
            </p:cNvSpPr>
            <p:nvPr/>
          </p:nvSpPr>
          <p:spPr bwMode="auto">
            <a:xfrm>
              <a:off x="1560524" y="2382172"/>
              <a:ext cx="257402" cy="530573"/>
            </a:xfrm>
            <a:custGeom>
              <a:avLst/>
              <a:gdLst/>
              <a:ahLst/>
              <a:cxnLst>
                <a:cxn ang="0">
                  <a:pos x="370" y="0"/>
                </a:cxn>
                <a:cxn ang="0">
                  <a:pos x="386" y="5"/>
                </a:cxn>
                <a:cxn ang="0">
                  <a:pos x="400" y="15"/>
                </a:cxn>
                <a:cxn ang="0">
                  <a:pos x="410" y="29"/>
                </a:cxn>
                <a:cxn ang="0">
                  <a:pos x="456" y="125"/>
                </a:cxn>
                <a:cxn ang="0">
                  <a:pos x="457" y="141"/>
                </a:cxn>
                <a:cxn ang="0">
                  <a:pos x="454" y="157"/>
                </a:cxn>
                <a:cxn ang="0">
                  <a:pos x="446" y="171"/>
                </a:cxn>
                <a:cxn ang="0">
                  <a:pos x="434" y="182"/>
                </a:cxn>
                <a:cxn ang="0">
                  <a:pos x="404" y="197"/>
                </a:cxn>
                <a:cxn ang="0">
                  <a:pos x="363" y="220"/>
                </a:cxn>
                <a:cxn ang="0">
                  <a:pos x="328" y="245"/>
                </a:cxn>
                <a:cxn ang="0">
                  <a:pos x="299" y="274"/>
                </a:cxn>
                <a:cxn ang="0">
                  <a:pos x="276" y="306"/>
                </a:cxn>
                <a:cxn ang="0">
                  <a:pos x="258" y="342"/>
                </a:cxn>
                <a:cxn ang="0">
                  <a:pos x="243" y="382"/>
                </a:cxn>
                <a:cxn ang="0">
                  <a:pos x="234" y="426"/>
                </a:cxn>
                <a:cxn ang="0">
                  <a:pos x="228" y="474"/>
                </a:cxn>
                <a:cxn ang="0">
                  <a:pos x="389" y="499"/>
                </a:cxn>
                <a:cxn ang="0">
                  <a:pos x="407" y="503"/>
                </a:cxn>
                <a:cxn ang="0">
                  <a:pos x="422" y="512"/>
                </a:cxn>
                <a:cxn ang="0">
                  <a:pos x="433" y="525"/>
                </a:cxn>
                <a:cxn ang="0">
                  <a:pos x="440" y="542"/>
                </a:cxn>
                <a:cxn ang="0">
                  <a:pos x="441" y="890"/>
                </a:cxn>
                <a:cxn ang="0">
                  <a:pos x="437" y="908"/>
                </a:cxn>
                <a:cxn ang="0">
                  <a:pos x="429" y="924"/>
                </a:cxn>
                <a:cxn ang="0">
                  <a:pos x="415" y="935"/>
                </a:cxn>
                <a:cxn ang="0">
                  <a:pos x="398" y="941"/>
                </a:cxn>
                <a:cxn ang="0">
                  <a:pos x="52" y="942"/>
                </a:cxn>
                <a:cxn ang="0">
                  <a:pos x="34" y="939"/>
                </a:cxn>
                <a:cxn ang="0">
                  <a:pos x="19" y="930"/>
                </a:cxn>
                <a:cxn ang="0">
                  <a:pos x="7" y="917"/>
                </a:cxn>
                <a:cxn ang="0">
                  <a:pos x="1" y="900"/>
                </a:cxn>
                <a:cxn ang="0">
                  <a:pos x="0" y="626"/>
                </a:cxn>
                <a:cxn ang="0">
                  <a:pos x="2" y="551"/>
                </a:cxn>
                <a:cxn ang="0">
                  <a:pos x="6" y="484"/>
                </a:cxn>
                <a:cxn ang="0">
                  <a:pos x="12" y="423"/>
                </a:cxn>
                <a:cxn ang="0">
                  <a:pos x="22" y="370"/>
                </a:cxn>
                <a:cxn ang="0">
                  <a:pos x="34" y="323"/>
                </a:cxn>
                <a:cxn ang="0">
                  <a:pos x="54" y="269"/>
                </a:cxn>
                <a:cxn ang="0">
                  <a:pos x="82" y="218"/>
                </a:cxn>
                <a:cxn ang="0">
                  <a:pos x="117" y="170"/>
                </a:cxn>
                <a:cxn ang="0">
                  <a:pos x="159" y="124"/>
                </a:cxn>
                <a:cxn ang="0">
                  <a:pos x="205" y="85"/>
                </a:cxn>
                <a:cxn ang="0">
                  <a:pos x="257" y="49"/>
                </a:cxn>
                <a:cxn ang="0">
                  <a:pos x="313" y="18"/>
                </a:cxn>
                <a:cxn ang="0">
                  <a:pos x="352" y="1"/>
                </a:cxn>
              </a:cxnLst>
              <a:rect l="0" t="0" r="r" b="b"/>
              <a:pathLst>
                <a:path w="457" h="942">
                  <a:moveTo>
                    <a:pt x="361" y="0"/>
                  </a:moveTo>
                  <a:lnTo>
                    <a:pt x="370" y="0"/>
                  </a:lnTo>
                  <a:lnTo>
                    <a:pt x="378" y="2"/>
                  </a:lnTo>
                  <a:lnTo>
                    <a:pt x="386" y="5"/>
                  </a:lnTo>
                  <a:lnTo>
                    <a:pt x="393" y="9"/>
                  </a:lnTo>
                  <a:lnTo>
                    <a:pt x="400" y="15"/>
                  </a:lnTo>
                  <a:lnTo>
                    <a:pt x="406" y="21"/>
                  </a:lnTo>
                  <a:lnTo>
                    <a:pt x="410" y="29"/>
                  </a:lnTo>
                  <a:lnTo>
                    <a:pt x="453" y="117"/>
                  </a:lnTo>
                  <a:lnTo>
                    <a:pt x="456" y="125"/>
                  </a:lnTo>
                  <a:lnTo>
                    <a:pt x="457" y="133"/>
                  </a:lnTo>
                  <a:lnTo>
                    <a:pt x="457" y="141"/>
                  </a:lnTo>
                  <a:lnTo>
                    <a:pt x="456" y="150"/>
                  </a:lnTo>
                  <a:lnTo>
                    <a:pt x="454" y="157"/>
                  </a:lnTo>
                  <a:lnTo>
                    <a:pt x="451" y="165"/>
                  </a:lnTo>
                  <a:lnTo>
                    <a:pt x="446" y="171"/>
                  </a:lnTo>
                  <a:lnTo>
                    <a:pt x="441" y="177"/>
                  </a:lnTo>
                  <a:lnTo>
                    <a:pt x="434" y="182"/>
                  </a:lnTo>
                  <a:lnTo>
                    <a:pt x="427" y="186"/>
                  </a:lnTo>
                  <a:lnTo>
                    <a:pt x="404" y="197"/>
                  </a:lnTo>
                  <a:lnTo>
                    <a:pt x="383" y="208"/>
                  </a:lnTo>
                  <a:lnTo>
                    <a:pt x="363" y="220"/>
                  </a:lnTo>
                  <a:lnTo>
                    <a:pt x="345" y="232"/>
                  </a:lnTo>
                  <a:lnTo>
                    <a:pt x="328" y="245"/>
                  </a:lnTo>
                  <a:lnTo>
                    <a:pt x="313" y="260"/>
                  </a:lnTo>
                  <a:lnTo>
                    <a:pt x="299" y="274"/>
                  </a:lnTo>
                  <a:lnTo>
                    <a:pt x="287" y="290"/>
                  </a:lnTo>
                  <a:lnTo>
                    <a:pt x="276" y="306"/>
                  </a:lnTo>
                  <a:lnTo>
                    <a:pt x="266" y="324"/>
                  </a:lnTo>
                  <a:lnTo>
                    <a:pt x="258" y="342"/>
                  </a:lnTo>
                  <a:lnTo>
                    <a:pt x="250" y="362"/>
                  </a:lnTo>
                  <a:lnTo>
                    <a:pt x="243" y="382"/>
                  </a:lnTo>
                  <a:lnTo>
                    <a:pt x="238" y="403"/>
                  </a:lnTo>
                  <a:lnTo>
                    <a:pt x="234" y="426"/>
                  </a:lnTo>
                  <a:lnTo>
                    <a:pt x="230" y="449"/>
                  </a:lnTo>
                  <a:lnTo>
                    <a:pt x="228" y="474"/>
                  </a:lnTo>
                  <a:lnTo>
                    <a:pt x="227" y="499"/>
                  </a:lnTo>
                  <a:lnTo>
                    <a:pt x="389" y="499"/>
                  </a:lnTo>
                  <a:lnTo>
                    <a:pt x="398" y="500"/>
                  </a:lnTo>
                  <a:lnTo>
                    <a:pt x="407" y="503"/>
                  </a:lnTo>
                  <a:lnTo>
                    <a:pt x="415" y="507"/>
                  </a:lnTo>
                  <a:lnTo>
                    <a:pt x="422" y="512"/>
                  </a:lnTo>
                  <a:lnTo>
                    <a:pt x="429" y="518"/>
                  </a:lnTo>
                  <a:lnTo>
                    <a:pt x="433" y="525"/>
                  </a:lnTo>
                  <a:lnTo>
                    <a:pt x="437" y="533"/>
                  </a:lnTo>
                  <a:lnTo>
                    <a:pt x="440" y="542"/>
                  </a:lnTo>
                  <a:lnTo>
                    <a:pt x="441" y="551"/>
                  </a:lnTo>
                  <a:lnTo>
                    <a:pt x="441" y="890"/>
                  </a:lnTo>
                  <a:lnTo>
                    <a:pt x="440" y="900"/>
                  </a:lnTo>
                  <a:lnTo>
                    <a:pt x="437" y="908"/>
                  </a:lnTo>
                  <a:lnTo>
                    <a:pt x="433" y="917"/>
                  </a:lnTo>
                  <a:lnTo>
                    <a:pt x="429" y="924"/>
                  </a:lnTo>
                  <a:lnTo>
                    <a:pt x="422" y="930"/>
                  </a:lnTo>
                  <a:lnTo>
                    <a:pt x="415" y="935"/>
                  </a:lnTo>
                  <a:lnTo>
                    <a:pt x="407" y="939"/>
                  </a:lnTo>
                  <a:lnTo>
                    <a:pt x="398" y="941"/>
                  </a:lnTo>
                  <a:lnTo>
                    <a:pt x="389" y="942"/>
                  </a:lnTo>
                  <a:lnTo>
                    <a:pt x="52" y="942"/>
                  </a:lnTo>
                  <a:lnTo>
                    <a:pt x="43" y="941"/>
                  </a:lnTo>
                  <a:lnTo>
                    <a:pt x="34" y="939"/>
                  </a:lnTo>
                  <a:lnTo>
                    <a:pt x="26" y="935"/>
                  </a:lnTo>
                  <a:lnTo>
                    <a:pt x="19" y="930"/>
                  </a:lnTo>
                  <a:lnTo>
                    <a:pt x="13" y="924"/>
                  </a:lnTo>
                  <a:lnTo>
                    <a:pt x="7" y="917"/>
                  </a:lnTo>
                  <a:lnTo>
                    <a:pt x="4" y="908"/>
                  </a:lnTo>
                  <a:lnTo>
                    <a:pt x="1" y="900"/>
                  </a:lnTo>
                  <a:lnTo>
                    <a:pt x="0" y="890"/>
                  </a:lnTo>
                  <a:lnTo>
                    <a:pt x="0" y="626"/>
                  </a:lnTo>
                  <a:lnTo>
                    <a:pt x="1" y="588"/>
                  </a:lnTo>
                  <a:lnTo>
                    <a:pt x="2" y="551"/>
                  </a:lnTo>
                  <a:lnTo>
                    <a:pt x="3" y="517"/>
                  </a:lnTo>
                  <a:lnTo>
                    <a:pt x="6" y="484"/>
                  </a:lnTo>
                  <a:lnTo>
                    <a:pt x="9" y="453"/>
                  </a:lnTo>
                  <a:lnTo>
                    <a:pt x="12" y="423"/>
                  </a:lnTo>
                  <a:lnTo>
                    <a:pt x="17" y="396"/>
                  </a:lnTo>
                  <a:lnTo>
                    <a:pt x="22" y="370"/>
                  </a:lnTo>
                  <a:lnTo>
                    <a:pt x="28" y="345"/>
                  </a:lnTo>
                  <a:lnTo>
                    <a:pt x="34" y="323"/>
                  </a:lnTo>
                  <a:lnTo>
                    <a:pt x="43" y="295"/>
                  </a:lnTo>
                  <a:lnTo>
                    <a:pt x="54" y="269"/>
                  </a:lnTo>
                  <a:lnTo>
                    <a:pt x="67" y="243"/>
                  </a:lnTo>
                  <a:lnTo>
                    <a:pt x="82" y="218"/>
                  </a:lnTo>
                  <a:lnTo>
                    <a:pt x="98" y="193"/>
                  </a:lnTo>
                  <a:lnTo>
                    <a:pt x="117" y="170"/>
                  </a:lnTo>
                  <a:lnTo>
                    <a:pt x="137" y="146"/>
                  </a:lnTo>
                  <a:lnTo>
                    <a:pt x="159" y="124"/>
                  </a:lnTo>
                  <a:lnTo>
                    <a:pt x="182" y="104"/>
                  </a:lnTo>
                  <a:lnTo>
                    <a:pt x="205" y="85"/>
                  </a:lnTo>
                  <a:lnTo>
                    <a:pt x="230" y="66"/>
                  </a:lnTo>
                  <a:lnTo>
                    <a:pt x="257" y="49"/>
                  </a:lnTo>
                  <a:lnTo>
                    <a:pt x="284" y="33"/>
                  </a:lnTo>
                  <a:lnTo>
                    <a:pt x="313" y="18"/>
                  </a:lnTo>
                  <a:lnTo>
                    <a:pt x="343" y="4"/>
                  </a:lnTo>
                  <a:lnTo>
                    <a:pt x="352" y="1"/>
                  </a:lnTo>
                  <a:lnTo>
                    <a:pt x="361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s-PE" sz="2400" dirty="0"/>
            </a:p>
          </p:txBody>
        </p:sp>
      </p:grpSp>
      <p:sp>
        <p:nvSpPr>
          <p:cNvPr id="33" name="Rectangle 32"/>
          <p:cNvSpPr/>
          <p:nvPr/>
        </p:nvSpPr>
        <p:spPr>
          <a:xfrm>
            <a:off x="4783593" y="4306570"/>
            <a:ext cx="1794933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es-PE" sz="1600" b="1" i="1" dirty="0" smtClean="0">
                <a:solidFill>
                  <a:schemeClr val="bg1"/>
                </a:solidFill>
              </a:rPr>
              <a:t>Charles </a:t>
            </a:r>
            <a:r>
              <a:rPr lang="es-PE" sz="1600" b="1" i="1" dirty="0" err="1" smtClean="0">
                <a:solidFill>
                  <a:schemeClr val="bg1"/>
                </a:solidFill>
              </a:rPr>
              <a:t>Kuralt</a:t>
            </a:r>
            <a:endParaRPr lang="es-PE" sz="1600" dirty="0">
              <a:solidFill>
                <a:schemeClr val="bg1"/>
              </a:solidFill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127357" y="-21594"/>
            <a:ext cx="2524868" cy="613385"/>
            <a:chOff x="127357" y="-6354"/>
            <a:chExt cx="2524868" cy="613385"/>
          </a:xfrm>
        </p:grpSpPr>
        <p:sp>
          <p:nvSpPr>
            <p:cNvPr id="20" name="Round Same Side Corner Rectangle 19"/>
            <p:cNvSpPr/>
            <p:nvPr/>
          </p:nvSpPr>
          <p:spPr bwMode="auto">
            <a:xfrm rot="10800000" flipH="1">
              <a:off x="127357" y="-6354"/>
              <a:ext cx="2524868" cy="613385"/>
            </a:xfrm>
            <a:prstGeom prst="round2SameRect">
              <a:avLst>
                <a:gd name="adj1" fmla="val 35205"/>
                <a:gd name="adj2" fmla="val 0"/>
              </a:avLst>
            </a:prstGeom>
            <a:solidFill>
              <a:schemeClr val="tx1">
                <a:alpha val="50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vert="horz" wrap="none" lIns="121920" tIns="60960" rIns="121920" bIns="6096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s-PE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27357" y="54118"/>
              <a:ext cx="252486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PE" sz="2400" dirty="0" err="1" smtClean="0">
                  <a:solidFill>
                    <a:schemeClr val="bg1"/>
                  </a:solidFill>
                </a:rPr>
                <a:t>Slide</a:t>
              </a:r>
              <a:r>
                <a:rPr lang="es-PE" sz="2400" dirty="0" smtClean="0">
                  <a:solidFill>
                    <a:schemeClr val="bg1"/>
                  </a:solidFill>
                </a:rPr>
                <a:t> </a:t>
              </a:r>
              <a:r>
                <a:rPr lang="es-PE" sz="2400" dirty="0" err="1" smtClean="0">
                  <a:solidFill>
                    <a:schemeClr val="bg1"/>
                  </a:solidFill>
                </a:rPr>
                <a:t>Title</a:t>
              </a:r>
              <a:endParaRPr lang="es-PE" sz="24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16749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1" accel="40000" decel="6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3" grpId="0" animBg="1"/>
      <p:bldP spid="14" grpId="0" animBg="1"/>
      <p:bldP spid="15" grpId="0"/>
      <p:bldP spid="33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2">
            <a:lum/>
          </a:blip>
          <a:srcRect/>
          <a:stretch>
            <a:fillRect t="-16000" b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Rectangle 352"/>
          <p:cNvSpPr/>
          <p:nvPr/>
        </p:nvSpPr>
        <p:spPr bwMode="auto">
          <a:xfrm>
            <a:off x="5566" y="795685"/>
            <a:ext cx="12207240" cy="5724253"/>
          </a:xfrm>
          <a:prstGeom prst="rect">
            <a:avLst/>
          </a:prstGeom>
          <a:solidFill>
            <a:schemeClr val="tx1">
              <a:alpha val="75000"/>
            </a:schemeClr>
          </a:solidFill>
          <a:ln w="6350">
            <a:noFill/>
            <a:round/>
            <a:headEnd/>
            <a:tailEnd/>
          </a:ln>
        </p:spPr>
        <p:txBody>
          <a:bodyPr vert="horz" wrap="none" lIns="121920" tIns="60960" rIns="121920" bIns="60960" numCol="1" rtlCol="0" anchor="ctr" anchorCtr="1" compatLnSpc="1">
            <a:prstTxWarp prst="textNoShape">
              <a:avLst/>
            </a:prstTxWarp>
          </a:bodyPr>
          <a:lstStyle/>
          <a:p>
            <a:pPr algn="ctr"/>
            <a:endParaRPr lang="es-PE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Freeform 5"/>
          <p:cNvSpPr>
            <a:spLocks/>
          </p:cNvSpPr>
          <p:nvPr/>
        </p:nvSpPr>
        <p:spPr bwMode="auto">
          <a:xfrm>
            <a:off x="3622193" y="3240297"/>
            <a:ext cx="3322855" cy="3808775"/>
          </a:xfrm>
          <a:custGeom>
            <a:avLst/>
            <a:gdLst>
              <a:gd name="T0" fmla="*/ 658 w 1847"/>
              <a:gd name="T1" fmla="*/ 2115 h 2116"/>
              <a:gd name="T2" fmla="*/ 658 w 1847"/>
              <a:gd name="T3" fmla="*/ 2116 h 2116"/>
              <a:gd name="T4" fmla="*/ 1630 w 1847"/>
              <a:gd name="T5" fmla="*/ 2116 h 2116"/>
              <a:gd name="T6" fmla="*/ 1523 w 1847"/>
              <a:gd name="T7" fmla="*/ 1569 h 2116"/>
              <a:gd name="T8" fmla="*/ 1652 w 1847"/>
              <a:gd name="T9" fmla="*/ 1173 h 2116"/>
              <a:gd name="T10" fmla="*/ 1626 w 1847"/>
              <a:gd name="T11" fmla="*/ 320 h 2116"/>
              <a:gd name="T12" fmla="*/ 306 w 1847"/>
              <a:gd name="T13" fmla="*/ 427 h 2116"/>
              <a:gd name="T14" fmla="*/ 166 w 1847"/>
              <a:gd name="T15" fmla="*/ 814 h 2116"/>
              <a:gd name="T16" fmla="*/ 216 w 1847"/>
              <a:gd name="T17" fmla="*/ 931 h 2116"/>
              <a:gd name="T18" fmla="*/ 107 w 1847"/>
              <a:gd name="T19" fmla="*/ 1099 h 2116"/>
              <a:gd name="T20" fmla="*/ 27 w 1847"/>
              <a:gd name="T21" fmla="*/ 1214 h 2116"/>
              <a:gd name="T22" fmla="*/ 89 w 1847"/>
              <a:gd name="T23" fmla="*/ 1303 h 2116"/>
              <a:gd name="T24" fmla="*/ 150 w 1847"/>
              <a:gd name="T25" fmla="*/ 1333 h 2116"/>
              <a:gd name="T26" fmla="*/ 141 w 1847"/>
              <a:gd name="T27" fmla="*/ 1433 h 2116"/>
              <a:gd name="T28" fmla="*/ 129 w 1847"/>
              <a:gd name="T29" fmla="*/ 1494 h 2116"/>
              <a:gd name="T30" fmla="*/ 152 w 1847"/>
              <a:gd name="T31" fmla="*/ 1518 h 2116"/>
              <a:gd name="T32" fmla="*/ 143 w 1847"/>
              <a:gd name="T33" fmla="*/ 1558 h 2116"/>
              <a:gd name="T34" fmla="*/ 163 w 1847"/>
              <a:gd name="T35" fmla="*/ 1633 h 2116"/>
              <a:gd name="T36" fmla="*/ 142 w 1847"/>
              <a:gd name="T37" fmla="*/ 1749 h 2116"/>
              <a:gd name="T38" fmla="*/ 224 w 1847"/>
              <a:gd name="T39" fmla="*/ 1829 h 2116"/>
              <a:gd name="T40" fmla="*/ 658 w 1847"/>
              <a:gd name="T41" fmla="*/ 2115 h 21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847" h="2116">
                <a:moveTo>
                  <a:pt x="658" y="2115"/>
                </a:moveTo>
                <a:cubicBezTo>
                  <a:pt x="658" y="2115"/>
                  <a:pt x="658" y="2115"/>
                  <a:pt x="658" y="2116"/>
                </a:cubicBezTo>
                <a:cubicBezTo>
                  <a:pt x="1630" y="2116"/>
                  <a:pt x="1630" y="2116"/>
                  <a:pt x="1630" y="2116"/>
                </a:cubicBezTo>
                <a:cubicBezTo>
                  <a:pt x="1553" y="1972"/>
                  <a:pt x="1499" y="1795"/>
                  <a:pt x="1523" y="1569"/>
                </a:cubicBezTo>
                <a:cubicBezTo>
                  <a:pt x="1545" y="1357"/>
                  <a:pt x="1598" y="1253"/>
                  <a:pt x="1652" y="1173"/>
                </a:cubicBezTo>
                <a:cubicBezTo>
                  <a:pt x="1800" y="950"/>
                  <a:pt x="1847" y="593"/>
                  <a:pt x="1626" y="320"/>
                </a:cubicBezTo>
                <a:cubicBezTo>
                  <a:pt x="1368" y="0"/>
                  <a:pt x="452" y="21"/>
                  <a:pt x="306" y="427"/>
                </a:cubicBezTo>
                <a:cubicBezTo>
                  <a:pt x="211" y="692"/>
                  <a:pt x="212" y="663"/>
                  <a:pt x="166" y="814"/>
                </a:cubicBezTo>
                <a:cubicBezTo>
                  <a:pt x="147" y="877"/>
                  <a:pt x="217" y="877"/>
                  <a:pt x="216" y="931"/>
                </a:cubicBezTo>
                <a:cubicBezTo>
                  <a:pt x="215" y="953"/>
                  <a:pt x="162" y="1024"/>
                  <a:pt x="107" y="1099"/>
                </a:cubicBezTo>
                <a:cubicBezTo>
                  <a:pt x="55" y="1169"/>
                  <a:pt x="50" y="1168"/>
                  <a:pt x="27" y="1214"/>
                </a:cubicBezTo>
                <a:cubicBezTo>
                  <a:pt x="0" y="1268"/>
                  <a:pt x="39" y="1287"/>
                  <a:pt x="89" y="1303"/>
                </a:cubicBezTo>
                <a:cubicBezTo>
                  <a:pt x="117" y="1312"/>
                  <a:pt x="134" y="1314"/>
                  <a:pt x="150" y="1333"/>
                </a:cubicBezTo>
                <a:cubicBezTo>
                  <a:pt x="182" y="1370"/>
                  <a:pt x="154" y="1411"/>
                  <a:pt x="141" y="1433"/>
                </a:cubicBezTo>
                <a:cubicBezTo>
                  <a:pt x="129" y="1453"/>
                  <a:pt x="112" y="1473"/>
                  <a:pt x="129" y="1494"/>
                </a:cubicBezTo>
                <a:cubicBezTo>
                  <a:pt x="145" y="1513"/>
                  <a:pt x="163" y="1513"/>
                  <a:pt x="152" y="1518"/>
                </a:cubicBezTo>
                <a:cubicBezTo>
                  <a:pt x="149" y="1520"/>
                  <a:pt x="135" y="1543"/>
                  <a:pt x="143" y="1558"/>
                </a:cubicBezTo>
                <a:cubicBezTo>
                  <a:pt x="158" y="1590"/>
                  <a:pt x="190" y="1588"/>
                  <a:pt x="163" y="1633"/>
                </a:cubicBezTo>
                <a:cubicBezTo>
                  <a:pt x="137" y="1679"/>
                  <a:pt x="137" y="1721"/>
                  <a:pt x="142" y="1749"/>
                </a:cubicBezTo>
                <a:cubicBezTo>
                  <a:pt x="145" y="1766"/>
                  <a:pt x="165" y="1818"/>
                  <a:pt x="224" y="1829"/>
                </a:cubicBezTo>
                <a:cubicBezTo>
                  <a:pt x="312" y="1845"/>
                  <a:pt x="562" y="1816"/>
                  <a:pt x="658" y="2115"/>
                </a:cubicBezTo>
                <a:close/>
              </a:path>
            </a:pathLst>
          </a:custGeom>
          <a:solidFill>
            <a:srgbClr val="297F9D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>
              <a:solidFill>
                <a:schemeClr val="bg1"/>
              </a:solidFill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1087936" y="2832513"/>
            <a:ext cx="441971" cy="439156"/>
            <a:chOff x="744538" y="3198813"/>
            <a:chExt cx="249237" cy="247650"/>
          </a:xfrm>
          <a:solidFill>
            <a:schemeClr val="bg1">
              <a:lumMod val="65000"/>
            </a:schemeClr>
          </a:solidFill>
        </p:grpSpPr>
        <p:sp>
          <p:nvSpPr>
            <p:cNvPr id="16" name="Freeform 8"/>
            <p:cNvSpPr>
              <a:spLocks/>
            </p:cNvSpPr>
            <p:nvPr/>
          </p:nvSpPr>
          <p:spPr bwMode="auto">
            <a:xfrm>
              <a:off x="744538" y="3379788"/>
              <a:ext cx="66675" cy="66675"/>
            </a:xfrm>
            <a:custGeom>
              <a:avLst/>
              <a:gdLst>
                <a:gd name="T0" fmla="*/ 19 w 42"/>
                <a:gd name="T1" fmla="*/ 1 h 42"/>
                <a:gd name="T2" fmla="*/ 0 w 42"/>
                <a:gd name="T3" fmla="*/ 42 h 42"/>
                <a:gd name="T4" fmla="*/ 42 w 42"/>
                <a:gd name="T5" fmla="*/ 24 h 42"/>
                <a:gd name="T6" fmla="*/ 42 w 42"/>
                <a:gd name="T7" fmla="*/ 24 h 42"/>
                <a:gd name="T8" fmla="*/ 19 w 42"/>
                <a:gd name="T9" fmla="*/ 0 h 42"/>
                <a:gd name="T10" fmla="*/ 19 w 42"/>
                <a:gd name="T11" fmla="*/ 1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" h="42">
                  <a:moveTo>
                    <a:pt x="19" y="1"/>
                  </a:moveTo>
                  <a:lnTo>
                    <a:pt x="0" y="42"/>
                  </a:lnTo>
                  <a:lnTo>
                    <a:pt x="42" y="24"/>
                  </a:lnTo>
                  <a:lnTo>
                    <a:pt x="42" y="24"/>
                  </a:lnTo>
                  <a:lnTo>
                    <a:pt x="19" y="0"/>
                  </a:lnTo>
                  <a:lnTo>
                    <a:pt x="19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17" name="Freeform 9"/>
            <p:cNvSpPr>
              <a:spLocks/>
            </p:cNvSpPr>
            <p:nvPr/>
          </p:nvSpPr>
          <p:spPr bwMode="auto">
            <a:xfrm>
              <a:off x="782638" y="3219451"/>
              <a:ext cx="165100" cy="168275"/>
            </a:xfrm>
            <a:custGeom>
              <a:avLst/>
              <a:gdLst>
                <a:gd name="T0" fmla="*/ 94 w 104"/>
                <a:gd name="T1" fmla="*/ 0 h 106"/>
                <a:gd name="T2" fmla="*/ 0 w 104"/>
                <a:gd name="T3" fmla="*/ 96 h 106"/>
                <a:gd name="T4" fmla="*/ 9 w 104"/>
                <a:gd name="T5" fmla="*/ 106 h 106"/>
                <a:gd name="T6" fmla="*/ 104 w 104"/>
                <a:gd name="T7" fmla="*/ 10 h 106"/>
                <a:gd name="T8" fmla="*/ 94 w 104"/>
                <a:gd name="T9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" h="106">
                  <a:moveTo>
                    <a:pt x="94" y="0"/>
                  </a:moveTo>
                  <a:lnTo>
                    <a:pt x="0" y="96"/>
                  </a:lnTo>
                  <a:lnTo>
                    <a:pt x="9" y="106"/>
                  </a:lnTo>
                  <a:lnTo>
                    <a:pt x="104" y="10"/>
                  </a:lnTo>
                  <a:lnTo>
                    <a:pt x="9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18" name="Freeform 10"/>
            <p:cNvSpPr>
              <a:spLocks/>
            </p:cNvSpPr>
            <p:nvPr/>
          </p:nvSpPr>
          <p:spPr bwMode="auto">
            <a:xfrm>
              <a:off x="804863" y="3244851"/>
              <a:ext cx="165100" cy="165100"/>
            </a:xfrm>
            <a:custGeom>
              <a:avLst/>
              <a:gdLst>
                <a:gd name="T0" fmla="*/ 95 w 104"/>
                <a:gd name="T1" fmla="*/ 0 h 104"/>
                <a:gd name="T2" fmla="*/ 0 w 104"/>
                <a:gd name="T3" fmla="*/ 94 h 104"/>
                <a:gd name="T4" fmla="*/ 10 w 104"/>
                <a:gd name="T5" fmla="*/ 104 h 104"/>
                <a:gd name="T6" fmla="*/ 104 w 104"/>
                <a:gd name="T7" fmla="*/ 9 h 104"/>
                <a:gd name="T8" fmla="*/ 95 w 104"/>
                <a:gd name="T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" h="104">
                  <a:moveTo>
                    <a:pt x="95" y="0"/>
                  </a:moveTo>
                  <a:lnTo>
                    <a:pt x="0" y="94"/>
                  </a:lnTo>
                  <a:lnTo>
                    <a:pt x="10" y="104"/>
                  </a:lnTo>
                  <a:lnTo>
                    <a:pt x="104" y="9"/>
                  </a:lnTo>
                  <a:lnTo>
                    <a:pt x="9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19" name="Freeform 11"/>
            <p:cNvSpPr>
              <a:spLocks/>
            </p:cNvSpPr>
            <p:nvPr/>
          </p:nvSpPr>
          <p:spPr bwMode="auto">
            <a:xfrm>
              <a:off x="942975" y="3198813"/>
              <a:ext cx="50800" cy="49213"/>
            </a:xfrm>
            <a:custGeom>
              <a:avLst/>
              <a:gdLst>
                <a:gd name="T0" fmla="*/ 17 w 26"/>
                <a:gd name="T1" fmla="*/ 8 h 26"/>
                <a:gd name="T2" fmla="*/ 0 w 26"/>
                <a:gd name="T3" fmla="*/ 7 h 26"/>
                <a:gd name="T4" fmla="*/ 19 w 26"/>
                <a:gd name="T5" fmla="*/ 26 h 26"/>
                <a:gd name="T6" fmla="*/ 17 w 26"/>
                <a:gd name="T7" fmla="*/ 8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26">
                  <a:moveTo>
                    <a:pt x="17" y="8"/>
                  </a:moveTo>
                  <a:cubicBezTo>
                    <a:pt x="9" y="0"/>
                    <a:pt x="0" y="7"/>
                    <a:pt x="0" y="7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6"/>
                    <a:pt x="26" y="17"/>
                    <a:pt x="17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4944117" y="843108"/>
            <a:ext cx="501089" cy="425080"/>
            <a:chOff x="1112838" y="3203576"/>
            <a:chExt cx="282575" cy="239712"/>
          </a:xfrm>
          <a:solidFill>
            <a:schemeClr val="bg1">
              <a:lumMod val="65000"/>
            </a:schemeClr>
          </a:solidFill>
        </p:grpSpPr>
        <p:sp>
          <p:nvSpPr>
            <p:cNvPr id="21" name="Freeform 12"/>
            <p:cNvSpPr>
              <a:spLocks/>
            </p:cNvSpPr>
            <p:nvPr/>
          </p:nvSpPr>
          <p:spPr bwMode="auto">
            <a:xfrm>
              <a:off x="1201738" y="3343276"/>
              <a:ext cx="50800" cy="50800"/>
            </a:xfrm>
            <a:custGeom>
              <a:avLst/>
              <a:gdLst>
                <a:gd name="T0" fmla="*/ 32 w 32"/>
                <a:gd name="T1" fmla="*/ 18 h 32"/>
                <a:gd name="T2" fmla="*/ 15 w 32"/>
                <a:gd name="T3" fmla="*/ 0 h 32"/>
                <a:gd name="T4" fmla="*/ 15 w 32"/>
                <a:gd name="T5" fmla="*/ 0 h 32"/>
                <a:gd name="T6" fmla="*/ 0 w 32"/>
                <a:gd name="T7" fmla="*/ 32 h 32"/>
                <a:gd name="T8" fmla="*/ 32 w 32"/>
                <a:gd name="T9" fmla="*/ 18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2">
                  <a:moveTo>
                    <a:pt x="32" y="18"/>
                  </a:moveTo>
                  <a:lnTo>
                    <a:pt x="15" y="0"/>
                  </a:lnTo>
                  <a:lnTo>
                    <a:pt x="15" y="0"/>
                  </a:lnTo>
                  <a:lnTo>
                    <a:pt x="0" y="32"/>
                  </a:lnTo>
                  <a:lnTo>
                    <a:pt x="32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22" name="Rectangle 13"/>
            <p:cNvSpPr>
              <a:spLocks noChangeArrowheads="1"/>
            </p:cNvSpPr>
            <p:nvPr/>
          </p:nvSpPr>
          <p:spPr bwMode="auto">
            <a:xfrm>
              <a:off x="1252538" y="3371851"/>
              <a:ext cx="1588" cy="15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23" name="Freeform 14"/>
            <p:cNvSpPr>
              <a:spLocks/>
            </p:cNvSpPr>
            <p:nvPr/>
          </p:nvSpPr>
          <p:spPr bwMode="auto">
            <a:xfrm>
              <a:off x="1231900" y="3219451"/>
              <a:ext cx="127000" cy="127000"/>
            </a:xfrm>
            <a:custGeom>
              <a:avLst/>
              <a:gdLst>
                <a:gd name="T0" fmla="*/ 73 w 80"/>
                <a:gd name="T1" fmla="*/ 0 h 80"/>
                <a:gd name="T2" fmla="*/ 0 w 80"/>
                <a:gd name="T3" fmla="*/ 73 h 80"/>
                <a:gd name="T4" fmla="*/ 7 w 80"/>
                <a:gd name="T5" fmla="*/ 80 h 80"/>
                <a:gd name="T6" fmla="*/ 80 w 80"/>
                <a:gd name="T7" fmla="*/ 8 h 80"/>
                <a:gd name="T8" fmla="*/ 73 w 80"/>
                <a:gd name="T9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80">
                  <a:moveTo>
                    <a:pt x="73" y="0"/>
                  </a:moveTo>
                  <a:lnTo>
                    <a:pt x="0" y="73"/>
                  </a:lnTo>
                  <a:lnTo>
                    <a:pt x="7" y="80"/>
                  </a:lnTo>
                  <a:lnTo>
                    <a:pt x="80" y="8"/>
                  </a:lnTo>
                  <a:lnTo>
                    <a:pt x="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24" name="Freeform 15"/>
            <p:cNvSpPr>
              <a:spLocks/>
            </p:cNvSpPr>
            <p:nvPr/>
          </p:nvSpPr>
          <p:spPr bwMode="auto">
            <a:xfrm>
              <a:off x="1249363" y="3236913"/>
              <a:ext cx="128588" cy="128588"/>
            </a:xfrm>
            <a:custGeom>
              <a:avLst/>
              <a:gdLst>
                <a:gd name="T0" fmla="*/ 0 w 81"/>
                <a:gd name="T1" fmla="*/ 74 h 81"/>
                <a:gd name="T2" fmla="*/ 7 w 81"/>
                <a:gd name="T3" fmla="*/ 81 h 81"/>
                <a:gd name="T4" fmla="*/ 81 w 81"/>
                <a:gd name="T5" fmla="*/ 9 h 81"/>
                <a:gd name="T6" fmla="*/ 74 w 81"/>
                <a:gd name="T7" fmla="*/ 0 h 81"/>
                <a:gd name="T8" fmla="*/ 0 w 81"/>
                <a:gd name="T9" fmla="*/ 74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81">
                  <a:moveTo>
                    <a:pt x="0" y="74"/>
                  </a:moveTo>
                  <a:lnTo>
                    <a:pt x="7" y="81"/>
                  </a:lnTo>
                  <a:lnTo>
                    <a:pt x="81" y="9"/>
                  </a:lnTo>
                  <a:lnTo>
                    <a:pt x="74" y="0"/>
                  </a:lnTo>
                  <a:lnTo>
                    <a:pt x="0" y="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25" name="Freeform 16"/>
            <p:cNvSpPr>
              <a:spLocks/>
            </p:cNvSpPr>
            <p:nvPr/>
          </p:nvSpPr>
          <p:spPr bwMode="auto">
            <a:xfrm>
              <a:off x="1355725" y="3203576"/>
              <a:ext cx="39688" cy="38100"/>
            </a:xfrm>
            <a:custGeom>
              <a:avLst/>
              <a:gdLst>
                <a:gd name="T0" fmla="*/ 14 w 21"/>
                <a:gd name="T1" fmla="*/ 6 h 20"/>
                <a:gd name="T2" fmla="*/ 0 w 21"/>
                <a:gd name="T3" fmla="*/ 6 h 20"/>
                <a:gd name="T4" fmla="*/ 15 w 21"/>
                <a:gd name="T5" fmla="*/ 20 h 20"/>
                <a:gd name="T6" fmla="*/ 14 w 21"/>
                <a:gd name="T7" fmla="*/ 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0">
                  <a:moveTo>
                    <a:pt x="14" y="6"/>
                  </a:moveTo>
                  <a:cubicBezTo>
                    <a:pt x="8" y="0"/>
                    <a:pt x="0" y="6"/>
                    <a:pt x="0" y="6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21" y="14"/>
                    <a:pt x="14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26" name="Freeform 17"/>
            <p:cNvSpPr>
              <a:spLocks/>
            </p:cNvSpPr>
            <p:nvPr/>
          </p:nvSpPr>
          <p:spPr bwMode="auto">
            <a:xfrm>
              <a:off x="1112838" y="3208338"/>
              <a:ext cx="238125" cy="234950"/>
            </a:xfrm>
            <a:custGeom>
              <a:avLst/>
              <a:gdLst>
                <a:gd name="T0" fmla="*/ 132 w 150"/>
                <a:gd name="T1" fmla="*/ 131 h 148"/>
                <a:gd name="T2" fmla="*/ 18 w 150"/>
                <a:gd name="T3" fmla="*/ 131 h 148"/>
                <a:gd name="T4" fmla="*/ 18 w 150"/>
                <a:gd name="T5" fmla="*/ 18 h 148"/>
                <a:gd name="T6" fmla="*/ 124 w 150"/>
                <a:gd name="T7" fmla="*/ 18 h 148"/>
                <a:gd name="T8" fmla="*/ 144 w 150"/>
                <a:gd name="T9" fmla="*/ 0 h 148"/>
                <a:gd name="T10" fmla="*/ 0 w 150"/>
                <a:gd name="T11" fmla="*/ 0 h 148"/>
                <a:gd name="T12" fmla="*/ 0 w 150"/>
                <a:gd name="T13" fmla="*/ 148 h 148"/>
                <a:gd name="T14" fmla="*/ 150 w 150"/>
                <a:gd name="T15" fmla="*/ 148 h 148"/>
                <a:gd name="T16" fmla="*/ 150 w 150"/>
                <a:gd name="T17" fmla="*/ 55 h 148"/>
                <a:gd name="T18" fmla="*/ 132 w 150"/>
                <a:gd name="T19" fmla="*/ 73 h 148"/>
                <a:gd name="T20" fmla="*/ 132 w 150"/>
                <a:gd name="T21" fmla="*/ 13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0" h="148">
                  <a:moveTo>
                    <a:pt x="132" y="131"/>
                  </a:moveTo>
                  <a:lnTo>
                    <a:pt x="18" y="131"/>
                  </a:lnTo>
                  <a:lnTo>
                    <a:pt x="18" y="18"/>
                  </a:lnTo>
                  <a:lnTo>
                    <a:pt x="124" y="18"/>
                  </a:lnTo>
                  <a:lnTo>
                    <a:pt x="144" y="0"/>
                  </a:lnTo>
                  <a:lnTo>
                    <a:pt x="0" y="0"/>
                  </a:lnTo>
                  <a:lnTo>
                    <a:pt x="0" y="148"/>
                  </a:lnTo>
                  <a:lnTo>
                    <a:pt x="150" y="148"/>
                  </a:lnTo>
                  <a:lnTo>
                    <a:pt x="150" y="55"/>
                  </a:lnTo>
                  <a:lnTo>
                    <a:pt x="132" y="73"/>
                  </a:lnTo>
                  <a:lnTo>
                    <a:pt x="132" y="1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8940801" y="4078075"/>
            <a:ext cx="441972" cy="427896"/>
            <a:chOff x="2339975" y="3200401"/>
            <a:chExt cx="249238" cy="241300"/>
          </a:xfrm>
          <a:solidFill>
            <a:schemeClr val="bg1">
              <a:lumMod val="65000"/>
            </a:schemeClr>
          </a:solidFill>
        </p:grpSpPr>
        <p:sp>
          <p:nvSpPr>
            <p:cNvPr id="28" name="Rectangle 18"/>
            <p:cNvSpPr>
              <a:spLocks noChangeArrowheads="1"/>
            </p:cNvSpPr>
            <p:nvPr/>
          </p:nvSpPr>
          <p:spPr bwMode="auto">
            <a:xfrm>
              <a:off x="2428875" y="3297238"/>
              <a:ext cx="28575" cy="254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29" name="Rectangle 19"/>
            <p:cNvSpPr>
              <a:spLocks noChangeArrowheads="1"/>
            </p:cNvSpPr>
            <p:nvPr/>
          </p:nvSpPr>
          <p:spPr bwMode="auto">
            <a:xfrm>
              <a:off x="2473325" y="3297238"/>
              <a:ext cx="28575" cy="254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30" name="Rectangle 20"/>
            <p:cNvSpPr>
              <a:spLocks noChangeArrowheads="1"/>
            </p:cNvSpPr>
            <p:nvPr/>
          </p:nvSpPr>
          <p:spPr bwMode="auto">
            <a:xfrm>
              <a:off x="2516188" y="3297238"/>
              <a:ext cx="28575" cy="254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31" name="Rectangle 21"/>
            <p:cNvSpPr>
              <a:spLocks noChangeArrowheads="1"/>
            </p:cNvSpPr>
            <p:nvPr/>
          </p:nvSpPr>
          <p:spPr bwMode="auto">
            <a:xfrm>
              <a:off x="2428875" y="3338513"/>
              <a:ext cx="28575" cy="238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32" name="Rectangle 22"/>
            <p:cNvSpPr>
              <a:spLocks noChangeArrowheads="1"/>
            </p:cNvSpPr>
            <p:nvPr/>
          </p:nvSpPr>
          <p:spPr bwMode="auto">
            <a:xfrm>
              <a:off x="2473325" y="3338513"/>
              <a:ext cx="28575" cy="238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33" name="Rectangle 23"/>
            <p:cNvSpPr>
              <a:spLocks noChangeArrowheads="1"/>
            </p:cNvSpPr>
            <p:nvPr/>
          </p:nvSpPr>
          <p:spPr bwMode="auto">
            <a:xfrm>
              <a:off x="2516188" y="3338513"/>
              <a:ext cx="28575" cy="238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34" name="Rectangle 24"/>
            <p:cNvSpPr>
              <a:spLocks noChangeArrowheads="1"/>
            </p:cNvSpPr>
            <p:nvPr/>
          </p:nvSpPr>
          <p:spPr bwMode="auto">
            <a:xfrm>
              <a:off x="2428875" y="3378201"/>
              <a:ext cx="28575" cy="238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35" name="Rectangle 25"/>
            <p:cNvSpPr>
              <a:spLocks noChangeArrowheads="1"/>
            </p:cNvSpPr>
            <p:nvPr/>
          </p:nvSpPr>
          <p:spPr bwMode="auto">
            <a:xfrm>
              <a:off x="2386013" y="3338513"/>
              <a:ext cx="25400" cy="238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36" name="Rectangle 26"/>
            <p:cNvSpPr>
              <a:spLocks noChangeArrowheads="1"/>
            </p:cNvSpPr>
            <p:nvPr/>
          </p:nvSpPr>
          <p:spPr bwMode="auto">
            <a:xfrm>
              <a:off x="2386013" y="3378201"/>
              <a:ext cx="28575" cy="238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37" name="Rectangle 27"/>
            <p:cNvSpPr>
              <a:spLocks noChangeArrowheads="1"/>
            </p:cNvSpPr>
            <p:nvPr/>
          </p:nvSpPr>
          <p:spPr bwMode="auto">
            <a:xfrm>
              <a:off x="2473325" y="3378201"/>
              <a:ext cx="28575" cy="238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38" name="Rectangle 28"/>
            <p:cNvSpPr>
              <a:spLocks noChangeArrowheads="1"/>
            </p:cNvSpPr>
            <p:nvPr/>
          </p:nvSpPr>
          <p:spPr bwMode="auto">
            <a:xfrm>
              <a:off x="2516188" y="3378201"/>
              <a:ext cx="28575" cy="238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39" name="Freeform 29"/>
            <p:cNvSpPr>
              <a:spLocks noEditPoints="1"/>
            </p:cNvSpPr>
            <p:nvPr/>
          </p:nvSpPr>
          <p:spPr bwMode="auto">
            <a:xfrm>
              <a:off x="2339975" y="3217863"/>
              <a:ext cx="249238" cy="223838"/>
            </a:xfrm>
            <a:custGeom>
              <a:avLst/>
              <a:gdLst>
                <a:gd name="T0" fmla="*/ 157 w 157"/>
                <a:gd name="T1" fmla="*/ 0 h 141"/>
                <a:gd name="T2" fmla="*/ 135 w 157"/>
                <a:gd name="T3" fmla="*/ 0 h 141"/>
                <a:gd name="T4" fmla="*/ 135 w 157"/>
                <a:gd name="T5" fmla="*/ 15 h 141"/>
                <a:gd name="T6" fmla="*/ 114 w 157"/>
                <a:gd name="T7" fmla="*/ 15 h 141"/>
                <a:gd name="T8" fmla="*/ 114 w 157"/>
                <a:gd name="T9" fmla="*/ 0 h 141"/>
                <a:gd name="T10" fmla="*/ 47 w 157"/>
                <a:gd name="T11" fmla="*/ 0 h 141"/>
                <a:gd name="T12" fmla="*/ 47 w 157"/>
                <a:gd name="T13" fmla="*/ 15 h 141"/>
                <a:gd name="T14" fmla="*/ 25 w 157"/>
                <a:gd name="T15" fmla="*/ 15 h 141"/>
                <a:gd name="T16" fmla="*/ 25 w 157"/>
                <a:gd name="T17" fmla="*/ 0 h 141"/>
                <a:gd name="T18" fmla="*/ 0 w 157"/>
                <a:gd name="T19" fmla="*/ 0 h 141"/>
                <a:gd name="T20" fmla="*/ 0 w 157"/>
                <a:gd name="T21" fmla="*/ 141 h 141"/>
                <a:gd name="T22" fmla="*/ 12 w 157"/>
                <a:gd name="T23" fmla="*/ 141 h 141"/>
                <a:gd name="T24" fmla="*/ 146 w 157"/>
                <a:gd name="T25" fmla="*/ 141 h 141"/>
                <a:gd name="T26" fmla="*/ 157 w 157"/>
                <a:gd name="T27" fmla="*/ 141 h 141"/>
                <a:gd name="T28" fmla="*/ 157 w 157"/>
                <a:gd name="T29" fmla="*/ 0 h 141"/>
                <a:gd name="T30" fmla="*/ 146 w 157"/>
                <a:gd name="T31" fmla="*/ 129 h 141"/>
                <a:gd name="T32" fmla="*/ 12 w 157"/>
                <a:gd name="T33" fmla="*/ 129 h 141"/>
                <a:gd name="T34" fmla="*/ 12 w 157"/>
                <a:gd name="T35" fmla="*/ 40 h 141"/>
                <a:gd name="T36" fmla="*/ 146 w 157"/>
                <a:gd name="T37" fmla="*/ 40 h 141"/>
                <a:gd name="T38" fmla="*/ 146 w 157"/>
                <a:gd name="T39" fmla="*/ 129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7" h="141">
                  <a:moveTo>
                    <a:pt x="157" y="0"/>
                  </a:moveTo>
                  <a:lnTo>
                    <a:pt x="135" y="0"/>
                  </a:lnTo>
                  <a:lnTo>
                    <a:pt x="135" y="15"/>
                  </a:lnTo>
                  <a:lnTo>
                    <a:pt x="114" y="15"/>
                  </a:lnTo>
                  <a:lnTo>
                    <a:pt x="114" y="0"/>
                  </a:lnTo>
                  <a:lnTo>
                    <a:pt x="47" y="0"/>
                  </a:lnTo>
                  <a:lnTo>
                    <a:pt x="47" y="15"/>
                  </a:lnTo>
                  <a:lnTo>
                    <a:pt x="25" y="15"/>
                  </a:lnTo>
                  <a:lnTo>
                    <a:pt x="25" y="0"/>
                  </a:lnTo>
                  <a:lnTo>
                    <a:pt x="0" y="0"/>
                  </a:lnTo>
                  <a:lnTo>
                    <a:pt x="0" y="141"/>
                  </a:lnTo>
                  <a:lnTo>
                    <a:pt x="12" y="141"/>
                  </a:lnTo>
                  <a:lnTo>
                    <a:pt x="146" y="141"/>
                  </a:lnTo>
                  <a:lnTo>
                    <a:pt x="157" y="141"/>
                  </a:lnTo>
                  <a:lnTo>
                    <a:pt x="157" y="0"/>
                  </a:lnTo>
                  <a:close/>
                  <a:moveTo>
                    <a:pt x="146" y="129"/>
                  </a:moveTo>
                  <a:lnTo>
                    <a:pt x="12" y="129"/>
                  </a:lnTo>
                  <a:lnTo>
                    <a:pt x="12" y="40"/>
                  </a:lnTo>
                  <a:lnTo>
                    <a:pt x="146" y="40"/>
                  </a:lnTo>
                  <a:lnTo>
                    <a:pt x="146" y="1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40" name="Rectangle 30"/>
            <p:cNvSpPr>
              <a:spLocks noChangeArrowheads="1"/>
            </p:cNvSpPr>
            <p:nvPr/>
          </p:nvSpPr>
          <p:spPr bwMode="auto">
            <a:xfrm>
              <a:off x="2387600" y="3200401"/>
              <a:ext cx="20638" cy="349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41" name="Rectangle 31"/>
            <p:cNvSpPr>
              <a:spLocks noChangeArrowheads="1"/>
            </p:cNvSpPr>
            <p:nvPr/>
          </p:nvSpPr>
          <p:spPr bwMode="auto">
            <a:xfrm>
              <a:off x="2525713" y="3200401"/>
              <a:ext cx="23813" cy="349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</p:grpSp>
      <p:sp>
        <p:nvSpPr>
          <p:cNvPr id="42" name="Freeform 32"/>
          <p:cNvSpPr>
            <a:spLocks/>
          </p:cNvSpPr>
          <p:nvPr/>
        </p:nvSpPr>
        <p:spPr bwMode="auto">
          <a:xfrm>
            <a:off x="5953515" y="1199166"/>
            <a:ext cx="458863" cy="405375"/>
          </a:xfrm>
          <a:custGeom>
            <a:avLst/>
            <a:gdLst>
              <a:gd name="T0" fmla="*/ 136 w 136"/>
              <a:gd name="T1" fmla="*/ 48 h 120"/>
              <a:gd name="T2" fmla="*/ 68 w 136"/>
              <a:gd name="T3" fmla="*/ 0 h 120"/>
              <a:gd name="T4" fmla="*/ 0 w 136"/>
              <a:gd name="T5" fmla="*/ 48 h 120"/>
              <a:gd name="T6" fmla="*/ 37 w 136"/>
              <a:gd name="T7" fmla="*/ 91 h 120"/>
              <a:gd name="T8" fmla="*/ 21 w 136"/>
              <a:gd name="T9" fmla="*/ 120 h 120"/>
              <a:gd name="T10" fmla="*/ 72 w 136"/>
              <a:gd name="T11" fmla="*/ 96 h 120"/>
              <a:gd name="T12" fmla="*/ 136 w 136"/>
              <a:gd name="T13" fmla="*/ 48 h 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6" h="120">
                <a:moveTo>
                  <a:pt x="136" y="48"/>
                </a:moveTo>
                <a:cubicBezTo>
                  <a:pt x="136" y="22"/>
                  <a:pt x="105" y="0"/>
                  <a:pt x="68" y="0"/>
                </a:cubicBezTo>
                <a:cubicBezTo>
                  <a:pt x="30" y="0"/>
                  <a:pt x="0" y="22"/>
                  <a:pt x="0" y="48"/>
                </a:cubicBezTo>
                <a:cubicBezTo>
                  <a:pt x="0" y="67"/>
                  <a:pt x="15" y="83"/>
                  <a:pt x="37" y="91"/>
                </a:cubicBezTo>
                <a:cubicBezTo>
                  <a:pt x="38" y="96"/>
                  <a:pt x="36" y="106"/>
                  <a:pt x="21" y="120"/>
                </a:cubicBezTo>
                <a:cubicBezTo>
                  <a:pt x="21" y="120"/>
                  <a:pt x="54" y="111"/>
                  <a:pt x="72" y="96"/>
                </a:cubicBezTo>
                <a:cubicBezTo>
                  <a:pt x="108" y="94"/>
                  <a:pt x="136" y="73"/>
                  <a:pt x="136" y="48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PE" sz="2400" dirty="0">
              <a:solidFill>
                <a:schemeClr val="bg1"/>
              </a:solidFill>
            </a:endParaRPr>
          </a:p>
        </p:txBody>
      </p:sp>
      <p:sp>
        <p:nvSpPr>
          <p:cNvPr id="43" name="Freeform 33"/>
          <p:cNvSpPr>
            <a:spLocks noEditPoints="1"/>
          </p:cNvSpPr>
          <p:nvPr/>
        </p:nvSpPr>
        <p:spPr bwMode="auto">
          <a:xfrm>
            <a:off x="4569539" y="2049200"/>
            <a:ext cx="392709" cy="267376"/>
          </a:xfrm>
          <a:custGeom>
            <a:avLst/>
            <a:gdLst>
              <a:gd name="T0" fmla="*/ 135 w 157"/>
              <a:gd name="T1" fmla="*/ 47 h 107"/>
              <a:gd name="T2" fmla="*/ 137 w 157"/>
              <a:gd name="T3" fmla="*/ 37 h 107"/>
              <a:gd name="T4" fmla="*/ 100 w 157"/>
              <a:gd name="T5" fmla="*/ 0 h 107"/>
              <a:gd name="T6" fmla="*/ 73 w 157"/>
              <a:gd name="T7" fmla="*/ 18 h 107"/>
              <a:gd name="T8" fmla="*/ 46 w 157"/>
              <a:gd name="T9" fmla="*/ 8 h 107"/>
              <a:gd name="T10" fmla="*/ 20 w 157"/>
              <a:gd name="T11" fmla="*/ 40 h 107"/>
              <a:gd name="T12" fmla="*/ 21 w 157"/>
              <a:gd name="T13" fmla="*/ 47 h 107"/>
              <a:gd name="T14" fmla="*/ 0 w 157"/>
              <a:gd name="T15" fmla="*/ 76 h 107"/>
              <a:gd name="T16" fmla="*/ 31 w 157"/>
              <a:gd name="T17" fmla="*/ 107 h 107"/>
              <a:gd name="T18" fmla="*/ 126 w 157"/>
              <a:gd name="T19" fmla="*/ 107 h 107"/>
              <a:gd name="T20" fmla="*/ 157 w 157"/>
              <a:gd name="T21" fmla="*/ 76 h 107"/>
              <a:gd name="T22" fmla="*/ 135 w 157"/>
              <a:gd name="T23" fmla="*/ 47 h 107"/>
              <a:gd name="T24" fmla="*/ 120 w 157"/>
              <a:gd name="T25" fmla="*/ 101 h 107"/>
              <a:gd name="T26" fmla="*/ 79 w 157"/>
              <a:gd name="T27" fmla="*/ 101 h 107"/>
              <a:gd name="T28" fmla="*/ 104 w 157"/>
              <a:gd name="T29" fmla="*/ 76 h 107"/>
              <a:gd name="T30" fmla="*/ 103 w 157"/>
              <a:gd name="T31" fmla="*/ 73 h 107"/>
              <a:gd name="T32" fmla="*/ 92 w 157"/>
              <a:gd name="T33" fmla="*/ 73 h 107"/>
              <a:gd name="T34" fmla="*/ 92 w 157"/>
              <a:gd name="T35" fmla="*/ 68 h 107"/>
              <a:gd name="T36" fmla="*/ 92 w 157"/>
              <a:gd name="T37" fmla="*/ 37 h 107"/>
              <a:gd name="T38" fmla="*/ 90 w 157"/>
              <a:gd name="T39" fmla="*/ 36 h 107"/>
              <a:gd name="T40" fmla="*/ 64 w 157"/>
              <a:gd name="T41" fmla="*/ 36 h 107"/>
              <a:gd name="T42" fmla="*/ 62 w 157"/>
              <a:gd name="T43" fmla="*/ 38 h 107"/>
              <a:gd name="T44" fmla="*/ 62 w 157"/>
              <a:gd name="T45" fmla="*/ 68 h 107"/>
              <a:gd name="T46" fmla="*/ 62 w 157"/>
              <a:gd name="T47" fmla="*/ 73 h 107"/>
              <a:gd name="T48" fmla="*/ 51 w 157"/>
              <a:gd name="T49" fmla="*/ 73 h 107"/>
              <a:gd name="T50" fmla="*/ 51 w 157"/>
              <a:gd name="T51" fmla="*/ 76 h 107"/>
              <a:gd name="T52" fmla="*/ 76 w 157"/>
              <a:gd name="T53" fmla="*/ 101 h 107"/>
              <a:gd name="T54" fmla="*/ 38 w 157"/>
              <a:gd name="T55" fmla="*/ 101 h 107"/>
              <a:gd name="T56" fmla="*/ 11 w 157"/>
              <a:gd name="T57" fmla="*/ 75 h 107"/>
              <a:gd name="T58" fmla="*/ 29 w 157"/>
              <a:gd name="T59" fmla="*/ 50 h 107"/>
              <a:gd name="T60" fmla="*/ 28 w 157"/>
              <a:gd name="T61" fmla="*/ 44 h 107"/>
              <a:gd name="T62" fmla="*/ 51 w 157"/>
              <a:gd name="T63" fmla="*/ 17 h 107"/>
              <a:gd name="T64" fmla="*/ 75 w 157"/>
              <a:gd name="T65" fmla="*/ 30 h 107"/>
              <a:gd name="T66" fmla="*/ 98 w 157"/>
              <a:gd name="T67" fmla="*/ 11 h 107"/>
              <a:gd name="T68" fmla="*/ 128 w 157"/>
              <a:gd name="T69" fmla="*/ 42 h 107"/>
              <a:gd name="T70" fmla="*/ 127 w 157"/>
              <a:gd name="T71" fmla="*/ 50 h 107"/>
              <a:gd name="T72" fmla="*/ 147 w 157"/>
              <a:gd name="T73" fmla="*/ 75 h 107"/>
              <a:gd name="T74" fmla="*/ 120 w 157"/>
              <a:gd name="T75" fmla="*/ 101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57" h="107">
                <a:moveTo>
                  <a:pt x="135" y="47"/>
                </a:moveTo>
                <a:cubicBezTo>
                  <a:pt x="136" y="44"/>
                  <a:pt x="137" y="40"/>
                  <a:pt x="137" y="37"/>
                </a:cubicBezTo>
                <a:cubicBezTo>
                  <a:pt x="137" y="17"/>
                  <a:pt x="120" y="0"/>
                  <a:pt x="100" y="0"/>
                </a:cubicBezTo>
                <a:cubicBezTo>
                  <a:pt x="76" y="0"/>
                  <a:pt x="73" y="18"/>
                  <a:pt x="73" y="18"/>
                </a:cubicBezTo>
                <a:cubicBezTo>
                  <a:pt x="73" y="18"/>
                  <a:pt x="63" y="6"/>
                  <a:pt x="46" y="8"/>
                </a:cubicBezTo>
                <a:cubicBezTo>
                  <a:pt x="30" y="11"/>
                  <a:pt x="20" y="25"/>
                  <a:pt x="20" y="40"/>
                </a:cubicBezTo>
                <a:cubicBezTo>
                  <a:pt x="20" y="42"/>
                  <a:pt x="20" y="45"/>
                  <a:pt x="21" y="47"/>
                </a:cubicBezTo>
                <a:cubicBezTo>
                  <a:pt x="9" y="51"/>
                  <a:pt x="0" y="63"/>
                  <a:pt x="0" y="76"/>
                </a:cubicBezTo>
                <a:cubicBezTo>
                  <a:pt x="0" y="93"/>
                  <a:pt x="14" y="107"/>
                  <a:pt x="31" y="107"/>
                </a:cubicBezTo>
                <a:cubicBezTo>
                  <a:pt x="126" y="107"/>
                  <a:pt x="126" y="107"/>
                  <a:pt x="126" y="107"/>
                </a:cubicBezTo>
                <a:cubicBezTo>
                  <a:pt x="143" y="107"/>
                  <a:pt x="157" y="93"/>
                  <a:pt x="157" y="76"/>
                </a:cubicBezTo>
                <a:cubicBezTo>
                  <a:pt x="157" y="62"/>
                  <a:pt x="148" y="51"/>
                  <a:pt x="135" y="47"/>
                </a:cubicBezTo>
                <a:close/>
                <a:moveTo>
                  <a:pt x="120" y="101"/>
                </a:moveTo>
                <a:cubicBezTo>
                  <a:pt x="79" y="101"/>
                  <a:pt x="79" y="101"/>
                  <a:pt x="79" y="101"/>
                </a:cubicBezTo>
                <a:cubicBezTo>
                  <a:pt x="82" y="97"/>
                  <a:pt x="104" y="76"/>
                  <a:pt x="104" y="76"/>
                </a:cubicBezTo>
                <a:cubicBezTo>
                  <a:pt x="104" y="76"/>
                  <a:pt x="107" y="73"/>
                  <a:pt x="103" y="73"/>
                </a:cubicBezTo>
                <a:cubicBezTo>
                  <a:pt x="99" y="73"/>
                  <a:pt x="92" y="73"/>
                  <a:pt x="92" y="73"/>
                </a:cubicBezTo>
                <a:cubicBezTo>
                  <a:pt x="92" y="73"/>
                  <a:pt x="92" y="71"/>
                  <a:pt x="92" y="68"/>
                </a:cubicBezTo>
                <a:cubicBezTo>
                  <a:pt x="92" y="60"/>
                  <a:pt x="92" y="44"/>
                  <a:pt x="92" y="37"/>
                </a:cubicBezTo>
                <a:cubicBezTo>
                  <a:pt x="92" y="37"/>
                  <a:pt x="92" y="36"/>
                  <a:pt x="90" y="36"/>
                </a:cubicBezTo>
                <a:cubicBezTo>
                  <a:pt x="88" y="36"/>
                  <a:pt x="67" y="36"/>
                  <a:pt x="64" y="36"/>
                </a:cubicBezTo>
                <a:cubicBezTo>
                  <a:pt x="62" y="36"/>
                  <a:pt x="62" y="38"/>
                  <a:pt x="62" y="38"/>
                </a:cubicBezTo>
                <a:cubicBezTo>
                  <a:pt x="62" y="44"/>
                  <a:pt x="62" y="60"/>
                  <a:pt x="62" y="68"/>
                </a:cubicBezTo>
                <a:cubicBezTo>
                  <a:pt x="62" y="71"/>
                  <a:pt x="62" y="73"/>
                  <a:pt x="62" y="73"/>
                </a:cubicBezTo>
                <a:cubicBezTo>
                  <a:pt x="62" y="73"/>
                  <a:pt x="54" y="73"/>
                  <a:pt x="51" y="73"/>
                </a:cubicBezTo>
                <a:cubicBezTo>
                  <a:pt x="48" y="73"/>
                  <a:pt x="51" y="76"/>
                  <a:pt x="51" y="76"/>
                </a:cubicBezTo>
                <a:cubicBezTo>
                  <a:pt x="76" y="101"/>
                  <a:pt x="76" y="101"/>
                  <a:pt x="76" y="101"/>
                </a:cubicBezTo>
                <a:cubicBezTo>
                  <a:pt x="38" y="101"/>
                  <a:pt x="38" y="101"/>
                  <a:pt x="38" y="101"/>
                </a:cubicBezTo>
                <a:cubicBezTo>
                  <a:pt x="23" y="101"/>
                  <a:pt x="11" y="89"/>
                  <a:pt x="11" y="75"/>
                </a:cubicBezTo>
                <a:cubicBezTo>
                  <a:pt x="11" y="63"/>
                  <a:pt x="19" y="54"/>
                  <a:pt x="29" y="50"/>
                </a:cubicBezTo>
                <a:cubicBezTo>
                  <a:pt x="28" y="48"/>
                  <a:pt x="28" y="46"/>
                  <a:pt x="28" y="44"/>
                </a:cubicBezTo>
                <a:cubicBezTo>
                  <a:pt x="28" y="32"/>
                  <a:pt x="37" y="20"/>
                  <a:pt x="51" y="17"/>
                </a:cubicBezTo>
                <a:cubicBezTo>
                  <a:pt x="66" y="16"/>
                  <a:pt x="75" y="30"/>
                  <a:pt x="75" y="30"/>
                </a:cubicBezTo>
                <a:cubicBezTo>
                  <a:pt x="75" y="30"/>
                  <a:pt x="77" y="11"/>
                  <a:pt x="98" y="11"/>
                </a:cubicBezTo>
                <a:cubicBezTo>
                  <a:pt x="115" y="11"/>
                  <a:pt x="128" y="25"/>
                  <a:pt x="128" y="42"/>
                </a:cubicBezTo>
                <a:cubicBezTo>
                  <a:pt x="128" y="45"/>
                  <a:pt x="128" y="48"/>
                  <a:pt x="127" y="50"/>
                </a:cubicBezTo>
                <a:cubicBezTo>
                  <a:pt x="138" y="53"/>
                  <a:pt x="147" y="63"/>
                  <a:pt x="147" y="75"/>
                </a:cubicBezTo>
                <a:cubicBezTo>
                  <a:pt x="147" y="89"/>
                  <a:pt x="135" y="101"/>
                  <a:pt x="120" y="101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PE" sz="2400" dirty="0">
              <a:solidFill>
                <a:schemeClr val="bg1"/>
              </a:solidFill>
            </a:endParaRPr>
          </a:p>
        </p:txBody>
      </p:sp>
      <p:grpSp>
        <p:nvGrpSpPr>
          <p:cNvPr id="44" name="Group 43"/>
          <p:cNvGrpSpPr/>
          <p:nvPr/>
        </p:nvGrpSpPr>
        <p:grpSpPr>
          <a:xfrm>
            <a:off x="8287183" y="3610382"/>
            <a:ext cx="385671" cy="391299"/>
            <a:chOff x="2360613" y="2686051"/>
            <a:chExt cx="217488" cy="220662"/>
          </a:xfrm>
          <a:solidFill>
            <a:schemeClr val="bg1">
              <a:lumMod val="65000"/>
            </a:schemeClr>
          </a:solidFill>
        </p:grpSpPr>
        <p:sp>
          <p:nvSpPr>
            <p:cNvPr id="45" name="Freeform 34"/>
            <p:cNvSpPr>
              <a:spLocks noEditPoints="1"/>
            </p:cNvSpPr>
            <p:nvPr/>
          </p:nvSpPr>
          <p:spPr bwMode="auto">
            <a:xfrm>
              <a:off x="2427288" y="2686051"/>
              <a:ext cx="150813" cy="150813"/>
            </a:xfrm>
            <a:custGeom>
              <a:avLst/>
              <a:gdLst>
                <a:gd name="T0" fmla="*/ 65 w 79"/>
                <a:gd name="T1" fmla="*/ 14 h 79"/>
                <a:gd name="T2" fmla="*/ 14 w 79"/>
                <a:gd name="T3" fmla="*/ 14 h 79"/>
                <a:gd name="T4" fmla="*/ 12 w 79"/>
                <a:gd name="T5" fmla="*/ 63 h 79"/>
                <a:gd name="T6" fmla="*/ 12 w 79"/>
                <a:gd name="T7" fmla="*/ 63 h 79"/>
                <a:gd name="T8" fmla="*/ 17 w 79"/>
                <a:gd name="T9" fmla="*/ 68 h 79"/>
                <a:gd name="T10" fmla="*/ 65 w 79"/>
                <a:gd name="T11" fmla="*/ 65 h 79"/>
                <a:gd name="T12" fmla="*/ 65 w 79"/>
                <a:gd name="T13" fmla="*/ 14 h 79"/>
                <a:gd name="T14" fmla="*/ 58 w 79"/>
                <a:gd name="T15" fmla="*/ 59 h 79"/>
                <a:gd name="T16" fmla="*/ 20 w 79"/>
                <a:gd name="T17" fmla="*/ 59 h 79"/>
                <a:gd name="T18" fmla="*/ 20 w 79"/>
                <a:gd name="T19" fmla="*/ 21 h 79"/>
                <a:gd name="T20" fmla="*/ 59 w 79"/>
                <a:gd name="T21" fmla="*/ 21 h 79"/>
                <a:gd name="T22" fmla="*/ 58 w 79"/>
                <a:gd name="T23" fmla="*/ 59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9" h="79">
                  <a:moveTo>
                    <a:pt x="65" y="14"/>
                  </a:moveTo>
                  <a:cubicBezTo>
                    <a:pt x="51" y="0"/>
                    <a:pt x="28" y="0"/>
                    <a:pt x="14" y="14"/>
                  </a:cubicBezTo>
                  <a:cubicBezTo>
                    <a:pt x="1" y="27"/>
                    <a:pt x="0" y="48"/>
                    <a:pt x="12" y="63"/>
                  </a:cubicBezTo>
                  <a:cubicBezTo>
                    <a:pt x="12" y="63"/>
                    <a:pt x="12" y="63"/>
                    <a:pt x="12" y="63"/>
                  </a:cubicBezTo>
                  <a:cubicBezTo>
                    <a:pt x="14" y="65"/>
                    <a:pt x="15" y="66"/>
                    <a:pt x="17" y="68"/>
                  </a:cubicBezTo>
                  <a:cubicBezTo>
                    <a:pt x="31" y="79"/>
                    <a:pt x="52" y="78"/>
                    <a:pt x="65" y="65"/>
                  </a:cubicBezTo>
                  <a:cubicBezTo>
                    <a:pt x="79" y="51"/>
                    <a:pt x="79" y="28"/>
                    <a:pt x="65" y="14"/>
                  </a:cubicBezTo>
                  <a:close/>
                  <a:moveTo>
                    <a:pt x="58" y="59"/>
                  </a:moveTo>
                  <a:cubicBezTo>
                    <a:pt x="48" y="69"/>
                    <a:pt x="31" y="69"/>
                    <a:pt x="20" y="59"/>
                  </a:cubicBezTo>
                  <a:cubicBezTo>
                    <a:pt x="10" y="48"/>
                    <a:pt x="10" y="31"/>
                    <a:pt x="20" y="21"/>
                  </a:cubicBezTo>
                  <a:cubicBezTo>
                    <a:pt x="31" y="10"/>
                    <a:pt x="48" y="10"/>
                    <a:pt x="59" y="21"/>
                  </a:cubicBezTo>
                  <a:cubicBezTo>
                    <a:pt x="69" y="31"/>
                    <a:pt x="69" y="48"/>
                    <a:pt x="58" y="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46" name="Freeform 35"/>
            <p:cNvSpPr>
              <a:spLocks/>
            </p:cNvSpPr>
            <p:nvPr/>
          </p:nvSpPr>
          <p:spPr bwMode="auto">
            <a:xfrm>
              <a:off x="2360613" y="2814638"/>
              <a:ext cx="92075" cy="92075"/>
            </a:xfrm>
            <a:custGeom>
              <a:avLst/>
              <a:gdLst>
                <a:gd name="T0" fmla="*/ 0 w 58"/>
                <a:gd name="T1" fmla="*/ 46 h 58"/>
                <a:gd name="T2" fmla="*/ 11 w 58"/>
                <a:gd name="T3" fmla="*/ 58 h 58"/>
                <a:gd name="T4" fmla="*/ 58 w 58"/>
                <a:gd name="T5" fmla="*/ 7 h 58"/>
                <a:gd name="T6" fmla="*/ 50 w 58"/>
                <a:gd name="T7" fmla="*/ 0 h 58"/>
                <a:gd name="T8" fmla="*/ 0 w 58"/>
                <a:gd name="T9" fmla="*/ 46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58">
                  <a:moveTo>
                    <a:pt x="0" y="46"/>
                  </a:moveTo>
                  <a:lnTo>
                    <a:pt x="11" y="58"/>
                  </a:lnTo>
                  <a:lnTo>
                    <a:pt x="58" y="7"/>
                  </a:lnTo>
                  <a:lnTo>
                    <a:pt x="50" y="0"/>
                  </a:lnTo>
                  <a:lnTo>
                    <a:pt x="0" y="4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47" name="Freeform 36"/>
            <p:cNvSpPr>
              <a:spLocks/>
            </p:cNvSpPr>
            <p:nvPr/>
          </p:nvSpPr>
          <p:spPr bwMode="auto">
            <a:xfrm>
              <a:off x="2505075" y="2736851"/>
              <a:ext cx="57150" cy="68263"/>
            </a:xfrm>
            <a:custGeom>
              <a:avLst/>
              <a:gdLst>
                <a:gd name="T0" fmla="*/ 16 w 30"/>
                <a:gd name="T1" fmla="*/ 0 h 36"/>
                <a:gd name="T2" fmla="*/ 0 w 30"/>
                <a:gd name="T3" fmla="*/ 34 h 36"/>
                <a:gd name="T4" fmla="*/ 6 w 30"/>
                <a:gd name="T5" fmla="*/ 36 h 36"/>
                <a:gd name="T6" fmla="*/ 16 w 30"/>
                <a:gd name="T7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36">
                  <a:moveTo>
                    <a:pt x="16" y="0"/>
                  </a:moveTo>
                  <a:cubicBezTo>
                    <a:pt x="21" y="26"/>
                    <a:pt x="0" y="34"/>
                    <a:pt x="0" y="34"/>
                  </a:cubicBezTo>
                  <a:cubicBezTo>
                    <a:pt x="6" y="36"/>
                    <a:pt x="6" y="36"/>
                    <a:pt x="6" y="36"/>
                  </a:cubicBezTo>
                  <a:cubicBezTo>
                    <a:pt x="30" y="21"/>
                    <a:pt x="16" y="0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</p:grpSp>
      <p:sp>
        <p:nvSpPr>
          <p:cNvPr id="48" name="Freeform 37"/>
          <p:cNvSpPr>
            <a:spLocks noEditPoints="1"/>
          </p:cNvSpPr>
          <p:nvPr/>
        </p:nvSpPr>
        <p:spPr bwMode="auto">
          <a:xfrm>
            <a:off x="3680206" y="914839"/>
            <a:ext cx="405375" cy="402561"/>
          </a:xfrm>
          <a:custGeom>
            <a:avLst/>
            <a:gdLst>
              <a:gd name="T0" fmla="*/ 0 w 120"/>
              <a:gd name="T1" fmla="*/ 60 h 120"/>
              <a:gd name="T2" fmla="*/ 120 w 120"/>
              <a:gd name="T3" fmla="*/ 60 h 120"/>
              <a:gd name="T4" fmla="*/ 83 w 120"/>
              <a:gd name="T5" fmla="*/ 24 h 120"/>
              <a:gd name="T6" fmla="*/ 86 w 120"/>
              <a:gd name="T7" fmla="*/ 14 h 120"/>
              <a:gd name="T8" fmla="*/ 86 w 120"/>
              <a:gd name="T9" fmla="*/ 28 h 120"/>
              <a:gd name="T10" fmla="*/ 47 w 120"/>
              <a:gd name="T11" fmla="*/ 77 h 120"/>
              <a:gd name="T12" fmla="*/ 41 w 120"/>
              <a:gd name="T13" fmla="*/ 88 h 120"/>
              <a:gd name="T14" fmla="*/ 38 w 120"/>
              <a:gd name="T15" fmla="*/ 95 h 120"/>
              <a:gd name="T16" fmla="*/ 37 w 120"/>
              <a:gd name="T17" fmla="*/ 110 h 120"/>
              <a:gd name="T18" fmla="*/ 31 w 120"/>
              <a:gd name="T19" fmla="*/ 99 h 120"/>
              <a:gd name="T20" fmla="*/ 26 w 120"/>
              <a:gd name="T21" fmla="*/ 89 h 120"/>
              <a:gd name="T22" fmla="*/ 17 w 120"/>
              <a:gd name="T23" fmla="*/ 82 h 120"/>
              <a:gd name="T24" fmla="*/ 16 w 120"/>
              <a:gd name="T25" fmla="*/ 68 h 120"/>
              <a:gd name="T26" fmla="*/ 15 w 120"/>
              <a:gd name="T27" fmla="*/ 60 h 120"/>
              <a:gd name="T28" fmla="*/ 10 w 120"/>
              <a:gd name="T29" fmla="*/ 54 h 120"/>
              <a:gd name="T30" fmla="*/ 10 w 120"/>
              <a:gd name="T31" fmla="*/ 45 h 120"/>
              <a:gd name="T32" fmla="*/ 38 w 120"/>
              <a:gd name="T33" fmla="*/ 20 h 120"/>
              <a:gd name="T34" fmla="*/ 31 w 120"/>
              <a:gd name="T35" fmla="*/ 20 h 120"/>
              <a:gd name="T36" fmla="*/ 28 w 120"/>
              <a:gd name="T37" fmla="*/ 26 h 120"/>
              <a:gd name="T38" fmla="*/ 32 w 120"/>
              <a:gd name="T39" fmla="*/ 28 h 120"/>
              <a:gd name="T40" fmla="*/ 31 w 120"/>
              <a:gd name="T41" fmla="*/ 24 h 120"/>
              <a:gd name="T42" fmla="*/ 47 w 120"/>
              <a:gd name="T43" fmla="*/ 30 h 120"/>
              <a:gd name="T44" fmla="*/ 41 w 120"/>
              <a:gd name="T45" fmla="*/ 34 h 120"/>
              <a:gd name="T46" fmla="*/ 37 w 120"/>
              <a:gd name="T47" fmla="*/ 36 h 120"/>
              <a:gd name="T48" fmla="*/ 38 w 120"/>
              <a:gd name="T49" fmla="*/ 43 h 120"/>
              <a:gd name="T50" fmla="*/ 33 w 120"/>
              <a:gd name="T51" fmla="*/ 49 h 120"/>
              <a:gd name="T52" fmla="*/ 29 w 120"/>
              <a:gd name="T53" fmla="*/ 51 h 120"/>
              <a:gd name="T54" fmla="*/ 21 w 120"/>
              <a:gd name="T55" fmla="*/ 49 h 120"/>
              <a:gd name="T56" fmla="*/ 15 w 120"/>
              <a:gd name="T57" fmla="*/ 54 h 120"/>
              <a:gd name="T58" fmla="*/ 16 w 120"/>
              <a:gd name="T59" fmla="*/ 58 h 120"/>
              <a:gd name="T60" fmla="*/ 27 w 120"/>
              <a:gd name="T61" fmla="*/ 62 h 120"/>
              <a:gd name="T62" fmla="*/ 41 w 120"/>
              <a:gd name="T63" fmla="*/ 66 h 120"/>
              <a:gd name="T64" fmla="*/ 47 w 120"/>
              <a:gd name="T65" fmla="*/ 77 h 120"/>
              <a:gd name="T66" fmla="*/ 55 w 120"/>
              <a:gd name="T67" fmla="*/ 21 h 120"/>
              <a:gd name="T68" fmla="*/ 44 w 120"/>
              <a:gd name="T69" fmla="*/ 15 h 120"/>
              <a:gd name="T70" fmla="*/ 63 w 120"/>
              <a:gd name="T71" fmla="*/ 10 h 120"/>
              <a:gd name="T72" fmla="*/ 107 w 120"/>
              <a:gd name="T73" fmla="*/ 62 h 120"/>
              <a:gd name="T74" fmla="*/ 92 w 120"/>
              <a:gd name="T75" fmla="*/ 102 h 120"/>
              <a:gd name="T76" fmla="*/ 91 w 120"/>
              <a:gd name="T77" fmla="*/ 92 h 120"/>
              <a:gd name="T78" fmla="*/ 84 w 120"/>
              <a:gd name="T79" fmla="*/ 81 h 120"/>
              <a:gd name="T80" fmla="*/ 66 w 120"/>
              <a:gd name="T81" fmla="*/ 67 h 120"/>
              <a:gd name="T82" fmla="*/ 97 w 120"/>
              <a:gd name="T83" fmla="*/ 56 h 120"/>
              <a:gd name="T84" fmla="*/ 105 w 120"/>
              <a:gd name="T85" fmla="*/ 49 h 120"/>
              <a:gd name="T86" fmla="*/ 93 w 120"/>
              <a:gd name="T87" fmla="*/ 39 h 120"/>
              <a:gd name="T88" fmla="*/ 91 w 120"/>
              <a:gd name="T89" fmla="*/ 52 h 120"/>
              <a:gd name="T90" fmla="*/ 79 w 120"/>
              <a:gd name="T91" fmla="*/ 49 h 120"/>
              <a:gd name="T92" fmla="*/ 73 w 120"/>
              <a:gd name="T93" fmla="*/ 44 h 120"/>
              <a:gd name="T94" fmla="*/ 76 w 120"/>
              <a:gd name="T95" fmla="*/ 35 h 120"/>
              <a:gd name="T96" fmla="*/ 90 w 120"/>
              <a:gd name="T97" fmla="*/ 36 h 120"/>
              <a:gd name="T98" fmla="*/ 100 w 120"/>
              <a:gd name="T99" fmla="*/ 36 h 120"/>
              <a:gd name="T100" fmla="*/ 105 w 120"/>
              <a:gd name="T101" fmla="*/ 32 h 120"/>
              <a:gd name="T102" fmla="*/ 110 w 120"/>
              <a:gd name="T103" fmla="*/ 57 h 120"/>
              <a:gd name="T104" fmla="*/ 107 w 120"/>
              <a:gd name="T105" fmla="*/ 62 h 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20" h="120">
                <a:moveTo>
                  <a:pt x="60" y="0"/>
                </a:moveTo>
                <a:cubicBezTo>
                  <a:pt x="27" y="0"/>
                  <a:pt x="0" y="27"/>
                  <a:pt x="0" y="60"/>
                </a:cubicBezTo>
                <a:cubicBezTo>
                  <a:pt x="0" y="93"/>
                  <a:pt x="27" y="120"/>
                  <a:pt x="60" y="120"/>
                </a:cubicBezTo>
                <a:cubicBezTo>
                  <a:pt x="93" y="120"/>
                  <a:pt x="120" y="93"/>
                  <a:pt x="120" y="60"/>
                </a:cubicBezTo>
                <a:cubicBezTo>
                  <a:pt x="120" y="27"/>
                  <a:pt x="93" y="0"/>
                  <a:pt x="60" y="0"/>
                </a:cubicBezTo>
                <a:close/>
                <a:moveTo>
                  <a:pt x="83" y="24"/>
                </a:moveTo>
                <a:cubicBezTo>
                  <a:pt x="87" y="21"/>
                  <a:pt x="87" y="21"/>
                  <a:pt x="87" y="21"/>
                </a:cubicBezTo>
                <a:cubicBezTo>
                  <a:pt x="87" y="21"/>
                  <a:pt x="85" y="17"/>
                  <a:pt x="86" y="14"/>
                </a:cubicBezTo>
                <a:cubicBezTo>
                  <a:pt x="87" y="14"/>
                  <a:pt x="91" y="16"/>
                  <a:pt x="94" y="20"/>
                </a:cubicBezTo>
                <a:cubicBezTo>
                  <a:pt x="92" y="29"/>
                  <a:pt x="86" y="28"/>
                  <a:pt x="86" y="28"/>
                </a:cubicBezTo>
                <a:cubicBezTo>
                  <a:pt x="86" y="28"/>
                  <a:pt x="82" y="28"/>
                  <a:pt x="83" y="24"/>
                </a:cubicBezTo>
                <a:close/>
                <a:moveTo>
                  <a:pt x="47" y="77"/>
                </a:moveTo>
                <a:cubicBezTo>
                  <a:pt x="46" y="78"/>
                  <a:pt x="45" y="81"/>
                  <a:pt x="44" y="84"/>
                </a:cubicBezTo>
                <a:cubicBezTo>
                  <a:pt x="43" y="86"/>
                  <a:pt x="42" y="87"/>
                  <a:pt x="41" y="88"/>
                </a:cubicBezTo>
                <a:cubicBezTo>
                  <a:pt x="39" y="89"/>
                  <a:pt x="39" y="91"/>
                  <a:pt x="39" y="91"/>
                </a:cubicBezTo>
                <a:cubicBezTo>
                  <a:pt x="38" y="95"/>
                  <a:pt x="38" y="95"/>
                  <a:pt x="38" y="95"/>
                </a:cubicBezTo>
                <a:cubicBezTo>
                  <a:pt x="38" y="95"/>
                  <a:pt x="39" y="99"/>
                  <a:pt x="40" y="100"/>
                </a:cubicBezTo>
                <a:cubicBezTo>
                  <a:pt x="40" y="102"/>
                  <a:pt x="37" y="110"/>
                  <a:pt x="37" y="110"/>
                </a:cubicBezTo>
                <a:cubicBezTo>
                  <a:pt x="34" y="109"/>
                  <a:pt x="33" y="106"/>
                  <a:pt x="32" y="104"/>
                </a:cubicBezTo>
                <a:cubicBezTo>
                  <a:pt x="32" y="102"/>
                  <a:pt x="30" y="101"/>
                  <a:pt x="31" y="99"/>
                </a:cubicBezTo>
                <a:cubicBezTo>
                  <a:pt x="31" y="96"/>
                  <a:pt x="29" y="95"/>
                  <a:pt x="28" y="94"/>
                </a:cubicBezTo>
                <a:cubicBezTo>
                  <a:pt x="27" y="92"/>
                  <a:pt x="26" y="90"/>
                  <a:pt x="26" y="89"/>
                </a:cubicBezTo>
                <a:cubicBezTo>
                  <a:pt x="26" y="88"/>
                  <a:pt x="23" y="86"/>
                  <a:pt x="23" y="86"/>
                </a:cubicBezTo>
                <a:cubicBezTo>
                  <a:pt x="23" y="86"/>
                  <a:pt x="18" y="83"/>
                  <a:pt x="17" y="82"/>
                </a:cubicBezTo>
                <a:cubicBezTo>
                  <a:pt x="16" y="81"/>
                  <a:pt x="15" y="77"/>
                  <a:pt x="15" y="75"/>
                </a:cubicBezTo>
                <a:cubicBezTo>
                  <a:pt x="15" y="73"/>
                  <a:pt x="16" y="68"/>
                  <a:pt x="16" y="68"/>
                </a:cubicBezTo>
                <a:cubicBezTo>
                  <a:pt x="16" y="68"/>
                  <a:pt x="18" y="66"/>
                  <a:pt x="17" y="65"/>
                </a:cubicBezTo>
                <a:cubicBezTo>
                  <a:pt x="15" y="64"/>
                  <a:pt x="15" y="60"/>
                  <a:pt x="15" y="60"/>
                </a:cubicBezTo>
                <a:cubicBezTo>
                  <a:pt x="13" y="58"/>
                  <a:pt x="13" y="58"/>
                  <a:pt x="13" y="58"/>
                </a:cubicBezTo>
                <a:cubicBezTo>
                  <a:pt x="13" y="58"/>
                  <a:pt x="11" y="55"/>
                  <a:pt x="10" y="54"/>
                </a:cubicBezTo>
                <a:cubicBezTo>
                  <a:pt x="10" y="52"/>
                  <a:pt x="10" y="51"/>
                  <a:pt x="11" y="50"/>
                </a:cubicBezTo>
                <a:cubicBezTo>
                  <a:pt x="11" y="49"/>
                  <a:pt x="10" y="46"/>
                  <a:pt x="10" y="45"/>
                </a:cubicBezTo>
                <a:cubicBezTo>
                  <a:pt x="20" y="20"/>
                  <a:pt x="37" y="15"/>
                  <a:pt x="37" y="15"/>
                </a:cubicBezTo>
                <a:cubicBezTo>
                  <a:pt x="38" y="20"/>
                  <a:pt x="38" y="20"/>
                  <a:pt x="38" y="20"/>
                </a:cubicBezTo>
                <a:cubicBezTo>
                  <a:pt x="38" y="20"/>
                  <a:pt x="35" y="21"/>
                  <a:pt x="34" y="21"/>
                </a:cubicBezTo>
                <a:cubicBezTo>
                  <a:pt x="32" y="20"/>
                  <a:pt x="31" y="20"/>
                  <a:pt x="31" y="20"/>
                </a:cubicBezTo>
                <a:cubicBezTo>
                  <a:pt x="29" y="23"/>
                  <a:pt x="29" y="23"/>
                  <a:pt x="29" y="23"/>
                </a:cubicBezTo>
                <a:cubicBezTo>
                  <a:pt x="29" y="23"/>
                  <a:pt x="28" y="25"/>
                  <a:pt x="28" y="26"/>
                </a:cubicBezTo>
                <a:cubicBezTo>
                  <a:pt x="28" y="27"/>
                  <a:pt x="29" y="29"/>
                  <a:pt x="29" y="29"/>
                </a:cubicBezTo>
                <a:cubicBezTo>
                  <a:pt x="29" y="29"/>
                  <a:pt x="32" y="29"/>
                  <a:pt x="32" y="28"/>
                </a:cubicBezTo>
                <a:cubicBezTo>
                  <a:pt x="32" y="27"/>
                  <a:pt x="32" y="26"/>
                  <a:pt x="32" y="26"/>
                </a:cubicBezTo>
                <a:cubicBezTo>
                  <a:pt x="31" y="24"/>
                  <a:pt x="31" y="24"/>
                  <a:pt x="31" y="24"/>
                </a:cubicBezTo>
                <a:cubicBezTo>
                  <a:pt x="31" y="24"/>
                  <a:pt x="34" y="23"/>
                  <a:pt x="40" y="24"/>
                </a:cubicBezTo>
                <a:cubicBezTo>
                  <a:pt x="47" y="24"/>
                  <a:pt x="44" y="29"/>
                  <a:pt x="47" y="30"/>
                </a:cubicBezTo>
                <a:cubicBezTo>
                  <a:pt x="50" y="31"/>
                  <a:pt x="45" y="35"/>
                  <a:pt x="44" y="37"/>
                </a:cubicBezTo>
                <a:cubicBezTo>
                  <a:pt x="43" y="39"/>
                  <a:pt x="41" y="34"/>
                  <a:pt x="41" y="34"/>
                </a:cubicBezTo>
                <a:cubicBezTo>
                  <a:pt x="41" y="34"/>
                  <a:pt x="43" y="32"/>
                  <a:pt x="40" y="32"/>
                </a:cubicBezTo>
                <a:cubicBezTo>
                  <a:pt x="37" y="31"/>
                  <a:pt x="35" y="36"/>
                  <a:pt x="37" y="36"/>
                </a:cubicBezTo>
                <a:cubicBezTo>
                  <a:pt x="38" y="36"/>
                  <a:pt x="40" y="38"/>
                  <a:pt x="39" y="39"/>
                </a:cubicBezTo>
                <a:cubicBezTo>
                  <a:pt x="39" y="40"/>
                  <a:pt x="39" y="40"/>
                  <a:pt x="38" y="43"/>
                </a:cubicBezTo>
                <a:cubicBezTo>
                  <a:pt x="36" y="46"/>
                  <a:pt x="34" y="48"/>
                  <a:pt x="34" y="48"/>
                </a:cubicBezTo>
                <a:cubicBezTo>
                  <a:pt x="34" y="48"/>
                  <a:pt x="32" y="47"/>
                  <a:pt x="33" y="49"/>
                </a:cubicBezTo>
                <a:cubicBezTo>
                  <a:pt x="34" y="51"/>
                  <a:pt x="33" y="54"/>
                  <a:pt x="33" y="55"/>
                </a:cubicBezTo>
                <a:cubicBezTo>
                  <a:pt x="33" y="57"/>
                  <a:pt x="29" y="54"/>
                  <a:pt x="29" y="51"/>
                </a:cubicBezTo>
                <a:cubicBezTo>
                  <a:pt x="28" y="48"/>
                  <a:pt x="25" y="51"/>
                  <a:pt x="24" y="51"/>
                </a:cubicBezTo>
                <a:cubicBezTo>
                  <a:pt x="23" y="51"/>
                  <a:pt x="21" y="50"/>
                  <a:pt x="21" y="49"/>
                </a:cubicBezTo>
                <a:cubicBezTo>
                  <a:pt x="20" y="48"/>
                  <a:pt x="15" y="52"/>
                  <a:pt x="14" y="52"/>
                </a:cubicBezTo>
                <a:cubicBezTo>
                  <a:pt x="13" y="53"/>
                  <a:pt x="13" y="55"/>
                  <a:pt x="15" y="54"/>
                </a:cubicBezTo>
                <a:cubicBezTo>
                  <a:pt x="17" y="53"/>
                  <a:pt x="19" y="54"/>
                  <a:pt x="19" y="56"/>
                </a:cubicBezTo>
                <a:cubicBezTo>
                  <a:pt x="18" y="58"/>
                  <a:pt x="16" y="57"/>
                  <a:pt x="16" y="58"/>
                </a:cubicBezTo>
                <a:cubicBezTo>
                  <a:pt x="17" y="60"/>
                  <a:pt x="19" y="61"/>
                  <a:pt x="19" y="63"/>
                </a:cubicBezTo>
                <a:cubicBezTo>
                  <a:pt x="20" y="65"/>
                  <a:pt x="25" y="63"/>
                  <a:pt x="27" y="62"/>
                </a:cubicBezTo>
                <a:cubicBezTo>
                  <a:pt x="28" y="62"/>
                  <a:pt x="33" y="61"/>
                  <a:pt x="33" y="63"/>
                </a:cubicBezTo>
                <a:cubicBezTo>
                  <a:pt x="34" y="65"/>
                  <a:pt x="39" y="66"/>
                  <a:pt x="41" y="66"/>
                </a:cubicBezTo>
                <a:cubicBezTo>
                  <a:pt x="43" y="67"/>
                  <a:pt x="46" y="67"/>
                  <a:pt x="49" y="69"/>
                </a:cubicBezTo>
                <a:cubicBezTo>
                  <a:pt x="51" y="72"/>
                  <a:pt x="47" y="76"/>
                  <a:pt x="47" y="77"/>
                </a:cubicBezTo>
                <a:close/>
                <a:moveTo>
                  <a:pt x="59" y="14"/>
                </a:moveTo>
                <a:cubicBezTo>
                  <a:pt x="58" y="17"/>
                  <a:pt x="54" y="20"/>
                  <a:pt x="55" y="21"/>
                </a:cubicBezTo>
                <a:cubicBezTo>
                  <a:pt x="55" y="22"/>
                  <a:pt x="55" y="27"/>
                  <a:pt x="51" y="23"/>
                </a:cubicBezTo>
                <a:cubicBezTo>
                  <a:pt x="47" y="19"/>
                  <a:pt x="43" y="18"/>
                  <a:pt x="44" y="15"/>
                </a:cubicBezTo>
                <a:cubicBezTo>
                  <a:pt x="44" y="14"/>
                  <a:pt x="48" y="14"/>
                  <a:pt x="48" y="13"/>
                </a:cubicBezTo>
                <a:cubicBezTo>
                  <a:pt x="53" y="7"/>
                  <a:pt x="62" y="8"/>
                  <a:pt x="63" y="10"/>
                </a:cubicBezTo>
                <a:cubicBezTo>
                  <a:pt x="61" y="12"/>
                  <a:pt x="59" y="11"/>
                  <a:pt x="59" y="14"/>
                </a:cubicBezTo>
                <a:close/>
                <a:moveTo>
                  <a:pt x="107" y="62"/>
                </a:moveTo>
                <a:cubicBezTo>
                  <a:pt x="107" y="62"/>
                  <a:pt x="109" y="65"/>
                  <a:pt x="112" y="65"/>
                </a:cubicBezTo>
                <a:cubicBezTo>
                  <a:pt x="110" y="87"/>
                  <a:pt x="92" y="102"/>
                  <a:pt x="92" y="102"/>
                </a:cubicBezTo>
                <a:cubicBezTo>
                  <a:pt x="89" y="99"/>
                  <a:pt x="90" y="96"/>
                  <a:pt x="90" y="96"/>
                </a:cubicBezTo>
                <a:cubicBezTo>
                  <a:pt x="91" y="92"/>
                  <a:pt x="91" y="92"/>
                  <a:pt x="91" y="92"/>
                </a:cubicBezTo>
                <a:cubicBezTo>
                  <a:pt x="91" y="85"/>
                  <a:pt x="91" y="85"/>
                  <a:pt x="91" y="85"/>
                </a:cubicBezTo>
                <a:cubicBezTo>
                  <a:pt x="91" y="85"/>
                  <a:pt x="91" y="77"/>
                  <a:pt x="84" y="81"/>
                </a:cubicBezTo>
                <a:cubicBezTo>
                  <a:pt x="77" y="83"/>
                  <a:pt x="80" y="83"/>
                  <a:pt x="72" y="83"/>
                </a:cubicBezTo>
                <a:cubicBezTo>
                  <a:pt x="64" y="84"/>
                  <a:pt x="66" y="67"/>
                  <a:pt x="66" y="67"/>
                </a:cubicBezTo>
                <a:cubicBezTo>
                  <a:pt x="66" y="43"/>
                  <a:pt x="84" y="61"/>
                  <a:pt x="84" y="61"/>
                </a:cubicBezTo>
                <a:cubicBezTo>
                  <a:pt x="95" y="69"/>
                  <a:pt x="97" y="56"/>
                  <a:pt x="97" y="56"/>
                </a:cubicBezTo>
                <a:cubicBezTo>
                  <a:pt x="104" y="53"/>
                  <a:pt x="104" y="53"/>
                  <a:pt x="104" y="53"/>
                </a:cubicBezTo>
                <a:cubicBezTo>
                  <a:pt x="105" y="49"/>
                  <a:pt x="105" y="49"/>
                  <a:pt x="105" y="49"/>
                </a:cubicBezTo>
                <a:cubicBezTo>
                  <a:pt x="104" y="44"/>
                  <a:pt x="104" y="44"/>
                  <a:pt x="104" y="44"/>
                </a:cubicBezTo>
                <a:cubicBezTo>
                  <a:pt x="93" y="39"/>
                  <a:pt x="93" y="39"/>
                  <a:pt x="93" y="39"/>
                </a:cubicBezTo>
                <a:cubicBezTo>
                  <a:pt x="93" y="39"/>
                  <a:pt x="91" y="43"/>
                  <a:pt x="94" y="48"/>
                </a:cubicBezTo>
                <a:cubicBezTo>
                  <a:pt x="94" y="48"/>
                  <a:pt x="93" y="53"/>
                  <a:pt x="91" y="52"/>
                </a:cubicBezTo>
                <a:cubicBezTo>
                  <a:pt x="84" y="48"/>
                  <a:pt x="84" y="48"/>
                  <a:pt x="84" y="48"/>
                </a:cubicBezTo>
                <a:cubicBezTo>
                  <a:pt x="84" y="48"/>
                  <a:pt x="82" y="47"/>
                  <a:pt x="79" y="49"/>
                </a:cubicBezTo>
                <a:cubicBezTo>
                  <a:pt x="75" y="52"/>
                  <a:pt x="69" y="49"/>
                  <a:pt x="69" y="49"/>
                </a:cubicBezTo>
                <a:cubicBezTo>
                  <a:pt x="69" y="49"/>
                  <a:pt x="69" y="46"/>
                  <a:pt x="73" y="44"/>
                </a:cubicBezTo>
                <a:cubicBezTo>
                  <a:pt x="76" y="42"/>
                  <a:pt x="76" y="42"/>
                  <a:pt x="76" y="42"/>
                </a:cubicBezTo>
                <a:cubicBezTo>
                  <a:pt x="76" y="42"/>
                  <a:pt x="75" y="38"/>
                  <a:pt x="76" y="35"/>
                </a:cubicBezTo>
                <a:cubicBezTo>
                  <a:pt x="77" y="32"/>
                  <a:pt x="78" y="35"/>
                  <a:pt x="81" y="33"/>
                </a:cubicBezTo>
                <a:cubicBezTo>
                  <a:pt x="84" y="31"/>
                  <a:pt x="86" y="37"/>
                  <a:pt x="90" y="36"/>
                </a:cubicBezTo>
                <a:cubicBezTo>
                  <a:pt x="94" y="36"/>
                  <a:pt x="92" y="35"/>
                  <a:pt x="95" y="33"/>
                </a:cubicBezTo>
                <a:cubicBezTo>
                  <a:pt x="98" y="32"/>
                  <a:pt x="100" y="36"/>
                  <a:pt x="100" y="36"/>
                </a:cubicBezTo>
                <a:cubicBezTo>
                  <a:pt x="106" y="37"/>
                  <a:pt x="106" y="37"/>
                  <a:pt x="106" y="37"/>
                </a:cubicBezTo>
                <a:cubicBezTo>
                  <a:pt x="106" y="37"/>
                  <a:pt x="105" y="30"/>
                  <a:pt x="105" y="32"/>
                </a:cubicBezTo>
                <a:cubicBezTo>
                  <a:pt x="109" y="38"/>
                  <a:pt x="114" y="55"/>
                  <a:pt x="112" y="58"/>
                </a:cubicBezTo>
                <a:cubicBezTo>
                  <a:pt x="111" y="57"/>
                  <a:pt x="110" y="57"/>
                  <a:pt x="110" y="57"/>
                </a:cubicBezTo>
                <a:cubicBezTo>
                  <a:pt x="103" y="57"/>
                  <a:pt x="103" y="57"/>
                  <a:pt x="103" y="57"/>
                </a:cubicBezTo>
                <a:lnTo>
                  <a:pt x="107" y="62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PE" sz="2400" dirty="0">
              <a:solidFill>
                <a:schemeClr val="bg1"/>
              </a:solidFill>
            </a:endParaRPr>
          </a:p>
        </p:txBody>
      </p:sp>
      <p:grpSp>
        <p:nvGrpSpPr>
          <p:cNvPr id="49" name="Group 48"/>
          <p:cNvGrpSpPr/>
          <p:nvPr/>
        </p:nvGrpSpPr>
        <p:grpSpPr>
          <a:xfrm>
            <a:off x="4227504" y="2756297"/>
            <a:ext cx="411005" cy="408191"/>
            <a:chOff x="1979613" y="3067051"/>
            <a:chExt cx="231775" cy="230188"/>
          </a:xfrm>
          <a:solidFill>
            <a:schemeClr val="bg1">
              <a:lumMod val="65000"/>
            </a:schemeClr>
          </a:solidFill>
        </p:grpSpPr>
        <p:sp>
          <p:nvSpPr>
            <p:cNvPr id="50" name="Freeform 38"/>
            <p:cNvSpPr>
              <a:spLocks noEditPoints="1"/>
            </p:cNvSpPr>
            <p:nvPr/>
          </p:nvSpPr>
          <p:spPr bwMode="auto">
            <a:xfrm>
              <a:off x="1979613" y="3067051"/>
              <a:ext cx="231775" cy="230188"/>
            </a:xfrm>
            <a:custGeom>
              <a:avLst/>
              <a:gdLst>
                <a:gd name="T0" fmla="*/ 61 w 122"/>
                <a:gd name="T1" fmla="*/ 0 h 122"/>
                <a:gd name="T2" fmla="*/ 0 w 122"/>
                <a:gd name="T3" fmla="*/ 61 h 122"/>
                <a:gd name="T4" fmla="*/ 61 w 122"/>
                <a:gd name="T5" fmla="*/ 122 h 122"/>
                <a:gd name="T6" fmla="*/ 122 w 122"/>
                <a:gd name="T7" fmla="*/ 61 h 122"/>
                <a:gd name="T8" fmla="*/ 61 w 122"/>
                <a:gd name="T9" fmla="*/ 0 h 122"/>
                <a:gd name="T10" fmla="*/ 64 w 122"/>
                <a:gd name="T11" fmla="*/ 109 h 122"/>
                <a:gd name="T12" fmla="*/ 64 w 122"/>
                <a:gd name="T13" fmla="*/ 102 h 122"/>
                <a:gd name="T14" fmla="*/ 57 w 122"/>
                <a:gd name="T15" fmla="*/ 102 h 122"/>
                <a:gd name="T16" fmla="*/ 57 w 122"/>
                <a:gd name="T17" fmla="*/ 109 h 122"/>
                <a:gd name="T18" fmla="*/ 29 w 122"/>
                <a:gd name="T19" fmla="*/ 97 h 122"/>
                <a:gd name="T20" fmla="*/ 28 w 122"/>
                <a:gd name="T21" fmla="*/ 97 h 122"/>
                <a:gd name="T22" fmla="*/ 27 w 122"/>
                <a:gd name="T23" fmla="*/ 95 h 122"/>
                <a:gd name="T24" fmla="*/ 25 w 122"/>
                <a:gd name="T25" fmla="*/ 93 h 122"/>
                <a:gd name="T26" fmla="*/ 24 w 122"/>
                <a:gd name="T27" fmla="*/ 93 h 122"/>
                <a:gd name="T28" fmla="*/ 13 w 122"/>
                <a:gd name="T29" fmla="*/ 65 h 122"/>
                <a:gd name="T30" fmla="*/ 20 w 122"/>
                <a:gd name="T31" fmla="*/ 65 h 122"/>
                <a:gd name="T32" fmla="*/ 20 w 122"/>
                <a:gd name="T33" fmla="*/ 58 h 122"/>
                <a:gd name="T34" fmla="*/ 13 w 122"/>
                <a:gd name="T35" fmla="*/ 58 h 122"/>
                <a:gd name="T36" fmla="*/ 57 w 122"/>
                <a:gd name="T37" fmla="*/ 13 h 122"/>
                <a:gd name="T38" fmla="*/ 57 w 122"/>
                <a:gd name="T39" fmla="*/ 20 h 122"/>
                <a:gd name="T40" fmla="*/ 64 w 122"/>
                <a:gd name="T41" fmla="*/ 20 h 122"/>
                <a:gd name="T42" fmla="*/ 64 w 122"/>
                <a:gd name="T43" fmla="*/ 13 h 122"/>
                <a:gd name="T44" fmla="*/ 83 w 122"/>
                <a:gd name="T45" fmla="*/ 18 h 122"/>
                <a:gd name="T46" fmla="*/ 83 w 122"/>
                <a:gd name="T47" fmla="*/ 19 h 122"/>
                <a:gd name="T48" fmla="*/ 86 w 122"/>
                <a:gd name="T49" fmla="*/ 21 h 122"/>
                <a:gd name="T50" fmla="*/ 87 w 122"/>
                <a:gd name="T51" fmla="*/ 21 h 122"/>
                <a:gd name="T52" fmla="*/ 90 w 122"/>
                <a:gd name="T53" fmla="*/ 23 h 122"/>
                <a:gd name="T54" fmla="*/ 91 w 122"/>
                <a:gd name="T55" fmla="*/ 24 h 122"/>
                <a:gd name="T56" fmla="*/ 93 w 122"/>
                <a:gd name="T57" fmla="*/ 26 h 122"/>
                <a:gd name="T58" fmla="*/ 94 w 122"/>
                <a:gd name="T59" fmla="*/ 27 h 122"/>
                <a:gd name="T60" fmla="*/ 96 w 122"/>
                <a:gd name="T61" fmla="*/ 29 h 122"/>
                <a:gd name="T62" fmla="*/ 98 w 122"/>
                <a:gd name="T63" fmla="*/ 31 h 122"/>
                <a:gd name="T64" fmla="*/ 99 w 122"/>
                <a:gd name="T65" fmla="*/ 32 h 122"/>
                <a:gd name="T66" fmla="*/ 101 w 122"/>
                <a:gd name="T67" fmla="*/ 35 h 122"/>
                <a:gd name="T68" fmla="*/ 101 w 122"/>
                <a:gd name="T69" fmla="*/ 36 h 122"/>
                <a:gd name="T70" fmla="*/ 103 w 122"/>
                <a:gd name="T71" fmla="*/ 39 h 122"/>
                <a:gd name="T72" fmla="*/ 103 w 122"/>
                <a:gd name="T73" fmla="*/ 39 h 122"/>
                <a:gd name="T74" fmla="*/ 108 w 122"/>
                <a:gd name="T75" fmla="*/ 58 h 122"/>
                <a:gd name="T76" fmla="*/ 102 w 122"/>
                <a:gd name="T77" fmla="*/ 58 h 122"/>
                <a:gd name="T78" fmla="*/ 102 w 122"/>
                <a:gd name="T79" fmla="*/ 65 h 122"/>
                <a:gd name="T80" fmla="*/ 108 w 122"/>
                <a:gd name="T81" fmla="*/ 65 h 122"/>
                <a:gd name="T82" fmla="*/ 64 w 122"/>
                <a:gd name="T83" fmla="*/ 109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22" h="122">
                  <a:moveTo>
                    <a:pt x="61" y="0"/>
                  </a:moveTo>
                  <a:cubicBezTo>
                    <a:pt x="27" y="0"/>
                    <a:pt x="0" y="27"/>
                    <a:pt x="0" y="61"/>
                  </a:cubicBezTo>
                  <a:cubicBezTo>
                    <a:pt x="0" y="95"/>
                    <a:pt x="27" y="122"/>
                    <a:pt x="61" y="122"/>
                  </a:cubicBezTo>
                  <a:cubicBezTo>
                    <a:pt x="94" y="122"/>
                    <a:pt x="122" y="95"/>
                    <a:pt x="122" y="61"/>
                  </a:cubicBezTo>
                  <a:cubicBezTo>
                    <a:pt x="122" y="27"/>
                    <a:pt x="94" y="0"/>
                    <a:pt x="61" y="0"/>
                  </a:cubicBezTo>
                  <a:close/>
                  <a:moveTo>
                    <a:pt x="64" y="109"/>
                  </a:moveTo>
                  <a:cubicBezTo>
                    <a:pt x="64" y="102"/>
                    <a:pt x="64" y="102"/>
                    <a:pt x="64" y="102"/>
                  </a:cubicBezTo>
                  <a:cubicBezTo>
                    <a:pt x="57" y="102"/>
                    <a:pt x="57" y="102"/>
                    <a:pt x="57" y="102"/>
                  </a:cubicBezTo>
                  <a:cubicBezTo>
                    <a:pt x="57" y="109"/>
                    <a:pt x="57" y="109"/>
                    <a:pt x="57" y="109"/>
                  </a:cubicBezTo>
                  <a:cubicBezTo>
                    <a:pt x="46" y="108"/>
                    <a:pt x="37" y="104"/>
                    <a:pt x="29" y="97"/>
                  </a:cubicBezTo>
                  <a:cubicBezTo>
                    <a:pt x="29" y="97"/>
                    <a:pt x="29" y="97"/>
                    <a:pt x="28" y="97"/>
                  </a:cubicBezTo>
                  <a:cubicBezTo>
                    <a:pt x="28" y="96"/>
                    <a:pt x="27" y="96"/>
                    <a:pt x="27" y="95"/>
                  </a:cubicBezTo>
                  <a:cubicBezTo>
                    <a:pt x="26" y="95"/>
                    <a:pt x="25" y="94"/>
                    <a:pt x="25" y="93"/>
                  </a:cubicBezTo>
                  <a:cubicBezTo>
                    <a:pt x="25" y="93"/>
                    <a:pt x="25" y="93"/>
                    <a:pt x="24" y="93"/>
                  </a:cubicBezTo>
                  <a:cubicBezTo>
                    <a:pt x="18" y="85"/>
                    <a:pt x="13" y="75"/>
                    <a:pt x="13" y="65"/>
                  </a:cubicBezTo>
                  <a:cubicBezTo>
                    <a:pt x="20" y="65"/>
                    <a:pt x="20" y="65"/>
                    <a:pt x="20" y="65"/>
                  </a:cubicBezTo>
                  <a:cubicBezTo>
                    <a:pt x="20" y="58"/>
                    <a:pt x="20" y="58"/>
                    <a:pt x="20" y="58"/>
                  </a:cubicBezTo>
                  <a:cubicBezTo>
                    <a:pt x="13" y="58"/>
                    <a:pt x="13" y="58"/>
                    <a:pt x="13" y="58"/>
                  </a:cubicBezTo>
                  <a:cubicBezTo>
                    <a:pt x="15" y="34"/>
                    <a:pt x="33" y="15"/>
                    <a:pt x="57" y="13"/>
                  </a:cubicBezTo>
                  <a:cubicBezTo>
                    <a:pt x="57" y="20"/>
                    <a:pt x="57" y="20"/>
                    <a:pt x="57" y="20"/>
                  </a:cubicBezTo>
                  <a:cubicBezTo>
                    <a:pt x="64" y="20"/>
                    <a:pt x="64" y="20"/>
                    <a:pt x="64" y="20"/>
                  </a:cubicBezTo>
                  <a:cubicBezTo>
                    <a:pt x="64" y="13"/>
                    <a:pt x="64" y="13"/>
                    <a:pt x="64" y="13"/>
                  </a:cubicBezTo>
                  <a:cubicBezTo>
                    <a:pt x="71" y="14"/>
                    <a:pt x="77" y="16"/>
                    <a:pt x="83" y="18"/>
                  </a:cubicBezTo>
                  <a:cubicBezTo>
                    <a:pt x="83" y="19"/>
                    <a:pt x="83" y="19"/>
                    <a:pt x="83" y="19"/>
                  </a:cubicBezTo>
                  <a:cubicBezTo>
                    <a:pt x="84" y="19"/>
                    <a:pt x="85" y="20"/>
                    <a:pt x="86" y="21"/>
                  </a:cubicBezTo>
                  <a:cubicBezTo>
                    <a:pt x="87" y="21"/>
                    <a:pt x="87" y="21"/>
                    <a:pt x="87" y="21"/>
                  </a:cubicBezTo>
                  <a:cubicBezTo>
                    <a:pt x="88" y="22"/>
                    <a:pt x="89" y="22"/>
                    <a:pt x="90" y="23"/>
                  </a:cubicBezTo>
                  <a:cubicBezTo>
                    <a:pt x="90" y="23"/>
                    <a:pt x="91" y="24"/>
                    <a:pt x="91" y="24"/>
                  </a:cubicBezTo>
                  <a:cubicBezTo>
                    <a:pt x="92" y="25"/>
                    <a:pt x="92" y="25"/>
                    <a:pt x="93" y="26"/>
                  </a:cubicBezTo>
                  <a:cubicBezTo>
                    <a:pt x="94" y="26"/>
                    <a:pt x="94" y="27"/>
                    <a:pt x="94" y="27"/>
                  </a:cubicBezTo>
                  <a:cubicBezTo>
                    <a:pt x="95" y="28"/>
                    <a:pt x="96" y="28"/>
                    <a:pt x="96" y="29"/>
                  </a:cubicBezTo>
                  <a:cubicBezTo>
                    <a:pt x="97" y="29"/>
                    <a:pt x="97" y="30"/>
                    <a:pt x="98" y="31"/>
                  </a:cubicBezTo>
                  <a:cubicBezTo>
                    <a:pt x="98" y="31"/>
                    <a:pt x="98" y="32"/>
                    <a:pt x="99" y="32"/>
                  </a:cubicBezTo>
                  <a:cubicBezTo>
                    <a:pt x="99" y="33"/>
                    <a:pt x="100" y="34"/>
                    <a:pt x="101" y="35"/>
                  </a:cubicBezTo>
                  <a:cubicBezTo>
                    <a:pt x="101" y="35"/>
                    <a:pt x="101" y="35"/>
                    <a:pt x="101" y="36"/>
                  </a:cubicBezTo>
                  <a:cubicBezTo>
                    <a:pt x="102" y="37"/>
                    <a:pt x="103" y="38"/>
                    <a:pt x="103" y="39"/>
                  </a:cubicBezTo>
                  <a:cubicBezTo>
                    <a:pt x="103" y="39"/>
                    <a:pt x="103" y="39"/>
                    <a:pt x="103" y="39"/>
                  </a:cubicBezTo>
                  <a:cubicBezTo>
                    <a:pt x="106" y="45"/>
                    <a:pt x="108" y="51"/>
                    <a:pt x="108" y="58"/>
                  </a:cubicBezTo>
                  <a:cubicBezTo>
                    <a:pt x="102" y="58"/>
                    <a:pt x="102" y="58"/>
                    <a:pt x="102" y="58"/>
                  </a:cubicBezTo>
                  <a:cubicBezTo>
                    <a:pt x="102" y="65"/>
                    <a:pt x="102" y="65"/>
                    <a:pt x="102" y="65"/>
                  </a:cubicBezTo>
                  <a:cubicBezTo>
                    <a:pt x="108" y="65"/>
                    <a:pt x="108" y="65"/>
                    <a:pt x="108" y="65"/>
                  </a:cubicBezTo>
                  <a:cubicBezTo>
                    <a:pt x="107" y="88"/>
                    <a:pt x="88" y="107"/>
                    <a:pt x="64" y="10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51" name="Freeform 39"/>
            <p:cNvSpPr>
              <a:spLocks noEditPoints="1"/>
            </p:cNvSpPr>
            <p:nvPr/>
          </p:nvSpPr>
          <p:spPr bwMode="auto">
            <a:xfrm>
              <a:off x="2063750" y="3125788"/>
              <a:ext cx="69850" cy="98425"/>
            </a:xfrm>
            <a:custGeom>
              <a:avLst/>
              <a:gdLst>
                <a:gd name="T0" fmla="*/ 9 w 36"/>
                <a:gd name="T1" fmla="*/ 29 h 52"/>
                <a:gd name="T2" fmla="*/ 9 w 36"/>
                <a:gd name="T3" fmla="*/ 29 h 52"/>
                <a:gd name="T4" fmla="*/ 0 w 36"/>
                <a:gd name="T5" fmla="*/ 52 h 52"/>
                <a:gd name="T6" fmla="*/ 20 w 36"/>
                <a:gd name="T7" fmla="*/ 36 h 52"/>
                <a:gd name="T8" fmla="*/ 20 w 36"/>
                <a:gd name="T9" fmla="*/ 36 h 52"/>
                <a:gd name="T10" fmla="*/ 22 w 36"/>
                <a:gd name="T11" fmla="*/ 32 h 52"/>
                <a:gd name="T12" fmla="*/ 36 w 36"/>
                <a:gd name="T13" fmla="*/ 0 h 52"/>
                <a:gd name="T14" fmla="*/ 11 w 36"/>
                <a:gd name="T15" fmla="*/ 25 h 52"/>
                <a:gd name="T16" fmla="*/ 9 w 36"/>
                <a:gd name="T17" fmla="*/ 29 h 52"/>
                <a:gd name="T18" fmla="*/ 16 w 36"/>
                <a:gd name="T19" fmla="*/ 27 h 52"/>
                <a:gd name="T20" fmla="*/ 19 w 36"/>
                <a:gd name="T21" fmla="*/ 30 h 52"/>
                <a:gd name="T22" fmla="*/ 16 w 36"/>
                <a:gd name="T23" fmla="*/ 33 h 52"/>
                <a:gd name="T24" fmla="*/ 13 w 36"/>
                <a:gd name="T25" fmla="*/ 30 h 52"/>
                <a:gd name="T26" fmla="*/ 16 w 36"/>
                <a:gd name="T27" fmla="*/ 27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" h="52">
                  <a:moveTo>
                    <a:pt x="9" y="29"/>
                  </a:moveTo>
                  <a:cubicBezTo>
                    <a:pt x="9" y="29"/>
                    <a:pt x="9" y="29"/>
                    <a:pt x="9" y="29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20" y="36"/>
                    <a:pt x="20" y="36"/>
                    <a:pt x="20" y="36"/>
                  </a:cubicBezTo>
                  <a:cubicBezTo>
                    <a:pt x="20" y="36"/>
                    <a:pt x="20" y="36"/>
                    <a:pt x="20" y="36"/>
                  </a:cubicBezTo>
                  <a:cubicBezTo>
                    <a:pt x="22" y="35"/>
                    <a:pt x="22" y="33"/>
                    <a:pt x="22" y="32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0" y="26"/>
                    <a:pt x="9" y="27"/>
                    <a:pt x="9" y="29"/>
                  </a:cubicBezTo>
                  <a:close/>
                  <a:moveTo>
                    <a:pt x="16" y="27"/>
                  </a:moveTo>
                  <a:cubicBezTo>
                    <a:pt x="17" y="27"/>
                    <a:pt x="19" y="28"/>
                    <a:pt x="19" y="30"/>
                  </a:cubicBezTo>
                  <a:cubicBezTo>
                    <a:pt x="19" y="32"/>
                    <a:pt x="17" y="33"/>
                    <a:pt x="16" y="33"/>
                  </a:cubicBezTo>
                  <a:cubicBezTo>
                    <a:pt x="14" y="33"/>
                    <a:pt x="13" y="32"/>
                    <a:pt x="13" y="30"/>
                  </a:cubicBezTo>
                  <a:cubicBezTo>
                    <a:pt x="13" y="28"/>
                    <a:pt x="14" y="27"/>
                    <a:pt x="16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52" name="Oval 40"/>
            <p:cNvSpPr>
              <a:spLocks noChangeArrowheads="1"/>
            </p:cNvSpPr>
            <p:nvPr/>
          </p:nvSpPr>
          <p:spPr bwMode="auto">
            <a:xfrm>
              <a:off x="2090738" y="3179763"/>
              <a:ext cx="6350" cy="63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7881989" y="1685214"/>
            <a:ext cx="408191" cy="396931"/>
            <a:chOff x="390525" y="2455863"/>
            <a:chExt cx="230188" cy="223838"/>
          </a:xfrm>
          <a:solidFill>
            <a:schemeClr val="bg1">
              <a:lumMod val="65000"/>
            </a:schemeClr>
          </a:solidFill>
        </p:grpSpPr>
        <p:sp>
          <p:nvSpPr>
            <p:cNvPr id="54" name="Freeform 41"/>
            <p:cNvSpPr>
              <a:spLocks noEditPoints="1"/>
            </p:cNvSpPr>
            <p:nvPr/>
          </p:nvSpPr>
          <p:spPr bwMode="auto">
            <a:xfrm>
              <a:off x="498475" y="2559051"/>
              <a:ext cx="122238" cy="120650"/>
            </a:xfrm>
            <a:custGeom>
              <a:avLst/>
              <a:gdLst>
                <a:gd name="T0" fmla="*/ 57 w 64"/>
                <a:gd name="T1" fmla="*/ 34 h 63"/>
                <a:gd name="T2" fmla="*/ 30 w 64"/>
                <a:gd name="T3" fmla="*/ 7 h 63"/>
                <a:gd name="T4" fmla="*/ 14 w 64"/>
                <a:gd name="T5" fmla="*/ 3 h 63"/>
                <a:gd name="T6" fmla="*/ 11 w 64"/>
                <a:gd name="T7" fmla="*/ 0 h 63"/>
                <a:gd name="T8" fmla="*/ 8 w 64"/>
                <a:gd name="T9" fmla="*/ 4 h 63"/>
                <a:gd name="T10" fmla="*/ 3 w 64"/>
                <a:gd name="T11" fmla="*/ 5 h 63"/>
                <a:gd name="T12" fmla="*/ 2 w 64"/>
                <a:gd name="T13" fmla="*/ 9 h 63"/>
                <a:gd name="T14" fmla="*/ 0 w 64"/>
                <a:gd name="T15" fmla="*/ 11 h 63"/>
                <a:gd name="T16" fmla="*/ 3 w 64"/>
                <a:gd name="T17" fmla="*/ 15 h 63"/>
                <a:gd name="T18" fmla="*/ 7 w 64"/>
                <a:gd name="T19" fmla="*/ 30 h 63"/>
                <a:gd name="T20" fmla="*/ 34 w 64"/>
                <a:gd name="T21" fmla="*/ 57 h 63"/>
                <a:gd name="T22" fmla="*/ 57 w 64"/>
                <a:gd name="T23" fmla="*/ 57 h 63"/>
                <a:gd name="T24" fmla="*/ 57 w 64"/>
                <a:gd name="T25" fmla="*/ 34 h 63"/>
                <a:gd name="T26" fmla="*/ 52 w 64"/>
                <a:gd name="T27" fmla="*/ 52 h 63"/>
                <a:gd name="T28" fmla="*/ 37 w 64"/>
                <a:gd name="T29" fmla="*/ 52 h 63"/>
                <a:gd name="T30" fmla="*/ 13 w 64"/>
                <a:gd name="T31" fmla="*/ 28 h 63"/>
                <a:gd name="T32" fmla="*/ 9 w 64"/>
                <a:gd name="T33" fmla="*/ 21 h 63"/>
                <a:gd name="T34" fmla="*/ 14 w 64"/>
                <a:gd name="T35" fmla="*/ 25 h 63"/>
                <a:gd name="T36" fmla="*/ 25 w 64"/>
                <a:gd name="T37" fmla="*/ 25 h 63"/>
                <a:gd name="T38" fmla="*/ 25 w 64"/>
                <a:gd name="T39" fmla="*/ 14 h 63"/>
                <a:gd name="T40" fmla="*/ 20 w 64"/>
                <a:gd name="T41" fmla="*/ 9 h 63"/>
                <a:gd name="T42" fmla="*/ 28 w 64"/>
                <a:gd name="T43" fmla="*/ 12 h 63"/>
                <a:gd name="T44" fmla="*/ 52 w 64"/>
                <a:gd name="T45" fmla="*/ 36 h 63"/>
                <a:gd name="T46" fmla="*/ 52 w 64"/>
                <a:gd name="T47" fmla="*/ 52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4" h="63">
                  <a:moveTo>
                    <a:pt x="57" y="34"/>
                  </a:moveTo>
                  <a:cubicBezTo>
                    <a:pt x="30" y="7"/>
                    <a:pt x="30" y="7"/>
                    <a:pt x="30" y="7"/>
                  </a:cubicBezTo>
                  <a:cubicBezTo>
                    <a:pt x="26" y="3"/>
                    <a:pt x="20" y="1"/>
                    <a:pt x="14" y="3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2" y="20"/>
                    <a:pt x="3" y="26"/>
                    <a:pt x="7" y="30"/>
                  </a:cubicBezTo>
                  <a:cubicBezTo>
                    <a:pt x="34" y="57"/>
                    <a:pt x="34" y="57"/>
                    <a:pt x="34" y="57"/>
                  </a:cubicBezTo>
                  <a:cubicBezTo>
                    <a:pt x="41" y="63"/>
                    <a:pt x="51" y="63"/>
                    <a:pt x="57" y="57"/>
                  </a:cubicBezTo>
                  <a:cubicBezTo>
                    <a:pt x="64" y="51"/>
                    <a:pt x="64" y="40"/>
                    <a:pt x="57" y="34"/>
                  </a:cubicBezTo>
                  <a:close/>
                  <a:moveTo>
                    <a:pt x="52" y="52"/>
                  </a:moveTo>
                  <a:cubicBezTo>
                    <a:pt x="48" y="56"/>
                    <a:pt x="41" y="56"/>
                    <a:pt x="37" y="52"/>
                  </a:cubicBezTo>
                  <a:cubicBezTo>
                    <a:pt x="13" y="28"/>
                    <a:pt x="13" y="28"/>
                    <a:pt x="13" y="28"/>
                  </a:cubicBezTo>
                  <a:cubicBezTo>
                    <a:pt x="11" y="26"/>
                    <a:pt x="10" y="23"/>
                    <a:pt x="9" y="21"/>
                  </a:cubicBezTo>
                  <a:cubicBezTo>
                    <a:pt x="14" y="25"/>
                    <a:pt x="14" y="25"/>
                    <a:pt x="14" y="25"/>
                  </a:cubicBezTo>
                  <a:cubicBezTo>
                    <a:pt x="17" y="28"/>
                    <a:pt x="22" y="28"/>
                    <a:pt x="25" y="25"/>
                  </a:cubicBezTo>
                  <a:cubicBezTo>
                    <a:pt x="28" y="22"/>
                    <a:pt x="28" y="17"/>
                    <a:pt x="25" y="14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3" y="9"/>
                    <a:pt x="26" y="10"/>
                    <a:pt x="28" y="12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6" y="41"/>
                    <a:pt x="57" y="48"/>
                    <a:pt x="52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55" name="Freeform 42"/>
            <p:cNvSpPr>
              <a:spLocks noEditPoints="1"/>
            </p:cNvSpPr>
            <p:nvPr/>
          </p:nvSpPr>
          <p:spPr bwMode="auto">
            <a:xfrm>
              <a:off x="390525" y="2455863"/>
              <a:ext cx="123825" cy="117475"/>
            </a:xfrm>
            <a:custGeom>
              <a:avLst/>
              <a:gdLst>
                <a:gd name="T0" fmla="*/ 50 w 65"/>
                <a:gd name="T1" fmla="*/ 60 h 62"/>
                <a:gd name="T2" fmla="*/ 53 w 65"/>
                <a:gd name="T3" fmla="*/ 62 h 62"/>
                <a:gd name="T4" fmla="*/ 58 w 65"/>
                <a:gd name="T5" fmla="*/ 60 h 62"/>
                <a:gd name="T6" fmla="*/ 60 w 65"/>
                <a:gd name="T7" fmla="*/ 57 h 62"/>
                <a:gd name="T8" fmla="*/ 63 w 65"/>
                <a:gd name="T9" fmla="*/ 57 h 62"/>
                <a:gd name="T10" fmla="*/ 65 w 65"/>
                <a:gd name="T11" fmla="*/ 52 h 62"/>
                <a:gd name="T12" fmla="*/ 61 w 65"/>
                <a:gd name="T13" fmla="*/ 48 h 62"/>
                <a:gd name="T14" fmla="*/ 56 w 65"/>
                <a:gd name="T15" fmla="*/ 33 h 62"/>
                <a:gd name="T16" fmla="*/ 29 w 65"/>
                <a:gd name="T17" fmla="*/ 6 h 62"/>
                <a:gd name="T18" fmla="*/ 6 w 65"/>
                <a:gd name="T19" fmla="*/ 6 h 62"/>
                <a:gd name="T20" fmla="*/ 6 w 65"/>
                <a:gd name="T21" fmla="*/ 29 h 62"/>
                <a:gd name="T22" fmla="*/ 33 w 65"/>
                <a:gd name="T23" fmla="*/ 56 h 62"/>
                <a:gd name="T24" fmla="*/ 50 w 65"/>
                <a:gd name="T25" fmla="*/ 60 h 62"/>
                <a:gd name="T26" fmla="*/ 12 w 65"/>
                <a:gd name="T27" fmla="*/ 27 h 62"/>
                <a:gd name="T28" fmla="*/ 11 w 65"/>
                <a:gd name="T29" fmla="*/ 11 h 62"/>
                <a:gd name="T30" fmla="*/ 27 w 65"/>
                <a:gd name="T31" fmla="*/ 12 h 62"/>
                <a:gd name="T32" fmla="*/ 51 w 65"/>
                <a:gd name="T33" fmla="*/ 36 h 62"/>
                <a:gd name="T34" fmla="*/ 54 w 65"/>
                <a:gd name="T35" fmla="*/ 41 h 62"/>
                <a:gd name="T36" fmla="*/ 43 w 65"/>
                <a:gd name="T37" fmla="*/ 42 h 62"/>
                <a:gd name="T38" fmla="*/ 43 w 65"/>
                <a:gd name="T39" fmla="*/ 53 h 62"/>
                <a:gd name="T40" fmla="*/ 45 w 65"/>
                <a:gd name="T41" fmla="*/ 54 h 62"/>
                <a:gd name="T42" fmla="*/ 36 w 65"/>
                <a:gd name="T43" fmla="*/ 51 h 62"/>
                <a:gd name="T44" fmla="*/ 12 w 65"/>
                <a:gd name="T45" fmla="*/ 27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5" h="62">
                  <a:moveTo>
                    <a:pt x="50" y="60"/>
                  </a:moveTo>
                  <a:cubicBezTo>
                    <a:pt x="53" y="62"/>
                    <a:pt x="53" y="62"/>
                    <a:pt x="53" y="62"/>
                  </a:cubicBezTo>
                  <a:cubicBezTo>
                    <a:pt x="58" y="60"/>
                    <a:pt x="58" y="60"/>
                    <a:pt x="58" y="60"/>
                  </a:cubicBezTo>
                  <a:cubicBezTo>
                    <a:pt x="60" y="57"/>
                    <a:pt x="60" y="57"/>
                    <a:pt x="60" y="57"/>
                  </a:cubicBezTo>
                  <a:cubicBezTo>
                    <a:pt x="63" y="57"/>
                    <a:pt x="63" y="57"/>
                    <a:pt x="63" y="57"/>
                  </a:cubicBezTo>
                  <a:cubicBezTo>
                    <a:pt x="65" y="52"/>
                    <a:pt x="65" y="52"/>
                    <a:pt x="65" y="52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62" y="43"/>
                    <a:pt x="60" y="37"/>
                    <a:pt x="56" y="33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3" y="0"/>
                    <a:pt x="13" y="0"/>
                    <a:pt x="6" y="6"/>
                  </a:cubicBezTo>
                  <a:cubicBezTo>
                    <a:pt x="0" y="13"/>
                    <a:pt x="0" y="23"/>
                    <a:pt x="6" y="29"/>
                  </a:cubicBezTo>
                  <a:cubicBezTo>
                    <a:pt x="33" y="56"/>
                    <a:pt x="33" y="56"/>
                    <a:pt x="33" y="56"/>
                  </a:cubicBezTo>
                  <a:cubicBezTo>
                    <a:pt x="38" y="61"/>
                    <a:pt x="45" y="62"/>
                    <a:pt x="50" y="60"/>
                  </a:cubicBezTo>
                  <a:close/>
                  <a:moveTo>
                    <a:pt x="12" y="27"/>
                  </a:moveTo>
                  <a:cubicBezTo>
                    <a:pt x="7" y="22"/>
                    <a:pt x="7" y="15"/>
                    <a:pt x="11" y="11"/>
                  </a:cubicBezTo>
                  <a:cubicBezTo>
                    <a:pt x="15" y="7"/>
                    <a:pt x="22" y="7"/>
                    <a:pt x="27" y="12"/>
                  </a:cubicBezTo>
                  <a:cubicBezTo>
                    <a:pt x="51" y="36"/>
                    <a:pt x="51" y="36"/>
                    <a:pt x="51" y="36"/>
                  </a:cubicBezTo>
                  <a:cubicBezTo>
                    <a:pt x="53" y="37"/>
                    <a:pt x="54" y="39"/>
                    <a:pt x="54" y="41"/>
                  </a:cubicBezTo>
                  <a:cubicBezTo>
                    <a:pt x="51" y="39"/>
                    <a:pt x="46" y="39"/>
                    <a:pt x="43" y="42"/>
                  </a:cubicBezTo>
                  <a:cubicBezTo>
                    <a:pt x="40" y="45"/>
                    <a:pt x="40" y="50"/>
                    <a:pt x="43" y="53"/>
                  </a:cubicBezTo>
                  <a:cubicBezTo>
                    <a:pt x="45" y="54"/>
                    <a:pt x="45" y="54"/>
                    <a:pt x="45" y="54"/>
                  </a:cubicBezTo>
                  <a:cubicBezTo>
                    <a:pt x="42" y="54"/>
                    <a:pt x="38" y="53"/>
                    <a:pt x="36" y="51"/>
                  </a:cubicBezTo>
                  <a:lnTo>
                    <a:pt x="12" y="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56" name="Rectangle 43"/>
            <p:cNvSpPr>
              <a:spLocks noChangeArrowheads="1"/>
            </p:cNvSpPr>
            <p:nvPr/>
          </p:nvSpPr>
          <p:spPr bwMode="auto">
            <a:xfrm>
              <a:off x="517525" y="2525713"/>
              <a:ext cx="6350" cy="22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57" name="Rectangle 44"/>
            <p:cNvSpPr>
              <a:spLocks noChangeArrowheads="1"/>
            </p:cNvSpPr>
            <p:nvPr/>
          </p:nvSpPr>
          <p:spPr bwMode="auto">
            <a:xfrm>
              <a:off x="525463" y="2549526"/>
              <a:ext cx="23813" cy="47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58" name="Rectangle 45"/>
            <p:cNvSpPr>
              <a:spLocks noChangeArrowheads="1"/>
            </p:cNvSpPr>
            <p:nvPr/>
          </p:nvSpPr>
          <p:spPr bwMode="auto">
            <a:xfrm>
              <a:off x="488950" y="2584451"/>
              <a:ext cx="6350" cy="22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59" name="Rectangle 46"/>
            <p:cNvSpPr>
              <a:spLocks noChangeArrowheads="1"/>
            </p:cNvSpPr>
            <p:nvPr/>
          </p:nvSpPr>
          <p:spPr bwMode="auto">
            <a:xfrm>
              <a:off x="465138" y="2578101"/>
              <a:ext cx="22225" cy="63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6449212" y="1175237"/>
            <a:ext cx="430712" cy="453231"/>
            <a:chOff x="1641475" y="2428876"/>
            <a:chExt cx="242888" cy="255587"/>
          </a:xfrm>
          <a:solidFill>
            <a:schemeClr val="bg1">
              <a:lumMod val="65000"/>
            </a:schemeClr>
          </a:solidFill>
        </p:grpSpPr>
        <p:sp>
          <p:nvSpPr>
            <p:cNvPr id="61" name="Freeform 49"/>
            <p:cNvSpPr>
              <a:spLocks/>
            </p:cNvSpPr>
            <p:nvPr/>
          </p:nvSpPr>
          <p:spPr bwMode="auto">
            <a:xfrm>
              <a:off x="1641475" y="2525713"/>
              <a:ext cx="111125" cy="158750"/>
            </a:xfrm>
            <a:custGeom>
              <a:avLst/>
              <a:gdLst>
                <a:gd name="T0" fmla="*/ 42 w 59"/>
                <a:gd name="T1" fmla="*/ 49 h 84"/>
                <a:gd name="T2" fmla="*/ 43 w 59"/>
                <a:gd name="T3" fmla="*/ 40 h 84"/>
                <a:gd name="T4" fmla="*/ 31 w 59"/>
                <a:gd name="T5" fmla="*/ 4 h 84"/>
                <a:gd name="T6" fmla="*/ 26 w 59"/>
                <a:gd name="T7" fmla="*/ 1 h 84"/>
                <a:gd name="T8" fmla="*/ 11 w 59"/>
                <a:gd name="T9" fmla="*/ 6 h 84"/>
                <a:gd name="T10" fmla="*/ 4 w 59"/>
                <a:gd name="T11" fmla="*/ 22 h 84"/>
                <a:gd name="T12" fmla="*/ 9 w 59"/>
                <a:gd name="T13" fmla="*/ 37 h 84"/>
                <a:gd name="T14" fmla="*/ 24 w 59"/>
                <a:gd name="T15" fmla="*/ 46 h 84"/>
                <a:gd name="T16" fmla="*/ 31 w 59"/>
                <a:gd name="T17" fmla="*/ 52 h 84"/>
                <a:gd name="T18" fmla="*/ 40 w 59"/>
                <a:gd name="T19" fmla="*/ 80 h 84"/>
                <a:gd name="T20" fmla="*/ 45 w 59"/>
                <a:gd name="T21" fmla="*/ 83 h 84"/>
                <a:gd name="T22" fmla="*/ 48 w 59"/>
                <a:gd name="T23" fmla="*/ 69 h 84"/>
                <a:gd name="T24" fmla="*/ 42 w 59"/>
                <a:gd name="T25" fmla="*/ 49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9" h="84">
                  <a:moveTo>
                    <a:pt x="42" y="49"/>
                  </a:moveTo>
                  <a:cubicBezTo>
                    <a:pt x="42" y="49"/>
                    <a:pt x="44" y="42"/>
                    <a:pt x="43" y="40"/>
                  </a:cubicBezTo>
                  <a:cubicBezTo>
                    <a:pt x="31" y="4"/>
                    <a:pt x="31" y="4"/>
                    <a:pt x="31" y="4"/>
                  </a:cubicBezTo>
                  <a:cubicBezTo>
                    <a:pt x="31" y="4"/>
                    <a:pt x="30" y="0"/>
                    <a:pt x="26" y="1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6"/>
                    <a:pt x="0" y="11"/>
                    <a:pt x="4" y="22"/>
                  </a:cubicBezTo>
                  <a:cubicBezTo>
                    <a:pt x="9" y="37"/>
                    <a:pt x="9" y="37"/>
                    <a:pt x="9" y="37"/>
                  </a:cubicBezTo>
                  <a:cubicBezTo>
                    <a:pt x="9" y="37"/>
                    <a:pt x="13" y="50"/>
                    <a:pt x="24" y="46"/>
                  </a:cubicBezTo>
                  <a:cubicBezTo>
                    <a:pt x="24" y="46"/>
                    <a:pt x="29" y="45"/>
                    <a:pt x="31" y="52"/>
                  </a:cubicBezTo>
                  <a:cubicBezTo>
                    <a:pt x="40" y="80"/>
                    <a:pt x="40" y="80"/>
                    <a:pt x="40" y="80"/>
                  </a:cubicBezTo>
                  <a:cubicBezTo>
                    <a:pt x="40" y="80"/>
                    <a:pt x="41" y="84"/>
                    <a:pt x="45" y="83"/>
                  </a:cubicBezTo>
                  <a:cubicBezTo>
                    <a:pt x="45" y="83"/>
                    <a:pt x="59" y="80"/>
                    <a:pt x="48" y="69"/>
                  </a:cubicBezTo>
                  <a:cubicBezTo>
                    <a:pt x="51" y="63"/>
                    <a:pt x="42" y="58"/>
                    <a:pt x="42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62" name="Freeform 50"/>
            <p:cNvSpPr>
              <a:spLocks/>
            </p:cNvSpPr>
            <p:nvPr/>
          </p:nvSpPr>
          <p:spPr bwMode="auto">
            <a:xfrm>
              <a:off x="1703388" y="2428876"/>
              <a:ext cx="155575" cy="179388"/>
            </a:xfrm>
            <a:custGeom>
              <a:avLst/>
              <a:gdLst>
                <a:gd name="T0" fmla="*/ 69 w 82"/>
                <a:gd name="T1" fmla="*/ 59 h 95"/>
                <a:gd name="T2" fmla="*/ 72 w 82"/>
                <a:gd name="T3" fmla="*/ 46 h 95"/>
                <a:gd name="T4" fmla="*/ 62 w 82"/>
                <a:gd name="T5" fmla="*/ 37 h 95"/>
                <a:gd name="T6" fmla="*/ 51 w 82"/>
                <a:gd name="T7" fmla="*/ 5 h 95"/>
                <a:gd name="T8" fmla="*/ 48 w 82"/>
                <a:gd name="T9" fmla="*/ 6 h 95"/>
                <a:gd name="T10" fmla="*/ 4 w 82"/>
                <a:gd name="T11" fmla="*/ 48 h 95"/>
                <a:gd name="T12" fmla="*/ 2 w 82"/>
                <a:gd name="T13" fmla="*/ 53 h 95"/>
                <a:gd name="T14" fmla="*/ 12 w 82"/>
                <a:gd name="T15" fmla="*/ 83 h 95"/>
                <a:gd name="T16" fmla="*/ 17 w 82"/>
                <a:gd name="T17" fmla="*/ 86 h 95"/>
                <a:gd name="T18" fmla="*/ 78 w 82"/>
                <a:gd name="T19" fmla="*/ 92 h 95"/>
                <a:gd name="T20" fmla="*/ 80 w 82"/>
                <a:gd name="T21" fmla="*/ 91 h 95"/>
                <a:gd name="T22" fmla="*/ 69 w 82"/>
                <a:gd name="T23" fmla="*/ 59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2" h="95">
                  <a:moveTo>
                    <a:pt x="69" y="59"/>
                  </a:moveTo>
                  <a:cubicBezTo>
                    <a:pt x="73" y="56"/>
                    <a:pt x="74" y="51"/>
                    <a:pt x="72" y="46"/>
                  </a:cubicBezTo>
                  <a:cubicBezTo>
                    <a:pt x="71" y="41"/>
                    <a:pt x="67" y="38"/>
                    <a:pt x="62" y="37"/>
                  </a:cubicBezTo>
                  <a:cubicBezTo>
                    <a:pt x="51" y="5"/>
                    <a:pt x="51" y="5"/>
                    <a:pt x="51" y="5"/>
                  </a:cubicBezTo>
                  <a:cubicBezTo>
                    <a:pt x="50" y="0"/>
                    <a:pt x="48" y="6"/>
                    <a:pt x="48" y="6"/>
                  </a:cubicBezTo>
                  <a:cubicBezTo>
                    <a:pt x="40" y="38"/>
                    <a:pt x="4" y="48"/>
                    <a:pt x="4" y="48"/>
                  </a:cubicBezTo>
                  <a:cubicBezTo>
                    <a:pt x="0" y="49"/>
                    <a:pt x="2" y="53"/>
                    <a:pt x="2" y="53"/>
                  </a:cubicBezTo>
                  <a:cubicBezTo>
                    <a:pt x="12" y="83"/>
                    <a:pt x="12" y="83"/>
                    <a:pt x="12" y="83"/>
                  </a:cubicBezTo>
                  <a:cubicBezTo>
                    <a:pt x="13" y="87"/>
                    <a:pt x="17" y="86"/>
                    <a:pt x="17" y="86"/>
                  </a:cubicBezTo>
                  <a:cubicBezTo>
                    <a:pt x="56" y="72"/>
                    <a:pt x="78" y="92"/>
                    <a:pt x="78" y="92"/>
                  </a:cubicBezTo>
                  <a:cubicBezTo>
                    <a:pt x="78" y="92"/>
                    <a:pt x="82" y="95"/>
                    <a:pt x="80" y="91"/>
                  </a:cubicBezTo>
                  <a:lnTo>
                    <a:pt x="69" y="5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63" name="Freeform 51"/>
            <p:cNvSpPr>
              <a:spLocks/>
            </p:cNvSpPr>
            <p:nvPr/>
          </p:nvSpPr>
          <p:spPr bwMode="auto">
            <a:xfrm>
              <a:off x="1836738" y="2465388"/>
              <a:ext cx="23813" cy="30163"/>
            </a:xfrm>
            <a:custGeom>
              <a:avLst/>
              <a:gdLst>
                <a:gd name="T0" fmla="*/ 15 w 15"/>
                <a:gd name="T1" fmla="*/ 1 h 19"/>
                <a:gd name="T2" fmla="*/ 13 w 15"/>
                <a:gd name="T3" fmla="*/ 0 h 19"/>
                <a:gd name="T4" fmla="*/ 0 w 15"/>
                <a:gd name="T5" fmla="*/ 18 h 19"/>
                <a:gd name="T6" fmla="*/ 2 w 15"/>
                <a:gd name="T7" fmla="*/ 19 h 19"/>
                <a:gd name="T8" fmla="*/ 15 w 15"/>
                <a:gd name="T9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9">
                  <a:moveTo>
                    <a:pt x="15" y="1"/>
                  </a:moveTo>
                  <a:lnTo>
                    <a:pt x="13" y="0"/>
                  </a:lnTo>
                  <a:lnTo>
                    <a:pt x="0" y="18"/>
                  </a:lnTo>
                  <a:lnTo>
                    <a:pt x="2" y="19"/>
                  </a:lnTo>
                  <a:lnTo>
                    <a:pt x="15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64" name="Freeform 52"/>
            <p:cNvSpPr>
              <a:spLocks/>
            </p:cNvSpPr>
            <p:nvPr/>
          </p:nvSpPr>
          <p:spPr bwMode="auto">
            <a:xfrm>
              <a:off x="1849438" y="2535238"/>
              <a:ext cx="33338" cy="22225"/>
            </a:xfrm>
            <a:custGeom>
              <a:avLst/>
              <a:gdLst>
                <a:gd name="T0" fmla="*/ 0 w 21"/>
                <a:gd name="T1" fmla="*/ 3 h 14"/>
                <a:gd name="T2" fmla="*/ 19 w 21"/>
                <a:gd name="T3" fmla="*/ 14 h 14"/>
                <a:gd name="T4" fmla="*/ 21 w 21"/>
                <a:gd name="T5" fmla="*/ 12 h 14"/>
                <a:gd name="T6" fmla="*/ 1 w 21"/>
                <a:gd name="T7" fmla="*/ 0 h 14"/>
                <a:gd name="T8" fmla="*/ 0 w 21"/>
                <a:gd name="T9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4">
                  <a:moveTo>
                    <a:pt x="0" y="3"/>
                  </a:moveTo>
                  <a:lnTo>
                    <a:pt x="19" y="14"/>
                  </a:lnTo>
                  <a:lnTo>
                    <a:pt x="21" y="12"/>
                  </a:lnTo>
                  <a:lnTo>
                    <a:pt x="1" y="0"/>
                  </a:lnTo>
                  <a:lnTo>
                    <a:pt x="0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65" name="Freeform 53"/>
            <p:cNvSpPr>
              <a:spLocks/>
            </p:cNvSpPr>
            <p:nvPr/>
          </p:nvSpPr>
          <p:spPr bwMode="auto">
            <a:xfrm>
              <a:off x="1847850" y="2501901"/>
              <a:ext cx="36513" cy="14288"/>
            </a:xfrm>
            <a:custGeom>
              <a:avLst/>
              <a:gdLst>
                <a:gd name="T0" fmla="*/ 1 w 23"/>
                <a:gd name="T1" fmla="*/ 9 h 9"/>
                <a:gd name="T2" fmla="*/ 23 w 23"/>
                <a:gd name="T3" fmla="*/ 3 h 9"/>
                <a:gd name="T4" fmla="*/ 22 w 23"/>
                <a:gd name="T5" fmla="*/ 0 h 9"/>
                <a:gd name="T6" fmla="*/ 0 w 23"/>
                <a:gd name="T7" fmla="*/ 6 h 9"/>
                <a:gd name="T8" fmla="*/ 1 w 23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9">
                  <a:moveTo>
                    <a:pt x="1" y="9"/>
                  </a:moveTo>
                  <a:lnTo>
                    <a:pt x="23" y="3"/>
                  </a:lnTo>
                  <a:lnTo>
                    <a:pt x="22" y="0"/>
                  </a:lnTo>
                  <a:lnTo>
                    <a:pt x="0" y="6"/>
                  </a:lnTo>
                  <a:lnTo>
                    <a:pt x="1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4365446" y="2396050"/>
            <a:ext cx="472937" cy="323739"/>
            <a:chOff x="2324100" y="1814513"/>
            <a:chExt cx="266700" cy="182563"/>
          </a:xfrm>
          <a:solidFill>
            <a:schemeClr val="bg1">
              <a:lumMod val="65000"/>
            </a:schemeClr>
          </a:solidFill>
        </p:grpSpPr>
        <p:sp>
          <p:nvSpPr>
            <p:cNvPr id="68" name="Freeform 55"/>
            <p:cNvSpPr>
              <a:spLocks noEditPoints="1"/>
            </p:cNvSpPr>
            <p:nvPr/>
          </p:nvSpPr>
          <p:spPr bwMode="auto">
            <a:xfrm>
              <a:off x="2324100" y="1814513"/>
              <a:ext cx="188913" cy="182563"/>
            </a:xfrm>
            <a:custGeom>
              <a:avLst/>
              <a:gdLst>
                <a:gd name="T0" fmla="*/ 86 w 99"/>
                <a:gd name="T1" fmla="*/ 60 h 97"/>
                <a:gd name="T2" fmla="*/ 99 w 99"/>
                <a:gd name="T3" fmla="*/ 54 h 97"/>
                <a:gd name="T4" fmla="*/ 99 w 99"/>
                <a:gd name="T5" fmla="*/ 43 h 97"/>
                <a:gd name="T6" fmla="*/ 86 w 99"/>
                <a:gd name="T7" fmla="*/ 37 h 97"/>
                <a:gd name="T8" fmla="*/ 83 w 99"/>
                <a:gd name="T9" fmla="*/ 31 h 97"/>
                <a:gd name="T10" fmla="*/ 88 w 99"/>
                <a:gd name="T11" fmla="*/ 18 h 97"/>
                <a:gd name="T12" fmla="*/ 81 w 99"/>
                <a:gd name="T13" fmla="*/ 10 h 97"/>
                <a:gd name="T14" fmla="*/ 67 w 99"/>
                <a:gd name="T15" fmla="*/ 16 h 97"/>
                <a:gd name="T16" fmla="*/ 61 w 99"/>
                <a:gd name="T17" fmla="*/ 13 h 97"/>
                <a:gd name="T18" fmla="*/ 55 w 99"/>
                <a:gd name="T19" fmla="*/ 0 h 97"/>
                <a:gd name="T20" fmla="*/ 44 w 99"/>
                <a:gd name="T21" fmla="*/ 0 h 97"/>
                <a:gd name="T22" fmla="*/ 38 w 99"/>
                <a:gd name="T23" fmla="*/ 13 h 97"/>
                <a:gd name="T24" fmla="*/ 32 w 99"/>
                <a:gd name="T25" fmla="*/ 16 h 97"/>
                <a:gd name="T26" fmla="*/ 18 w 99"/>
                <a:gd name="T27" fmla="*/ 11 h 97"/>
                <a:gd name="T28" fmla="*/ 11 w 99"/>
                <a:gd name="T29" fmla="*/ 18 h 97"/>
                <a:gd name="T30" fmla="*/ 16 w 99"/>
                <a:gd name="T31" fmla="*/ 32 h 97"/>
                <a:gd name="T32" fmla="*/ 14 w 99"/>
                <a:gd name="T33" fmla="*/ 37 h 97"/>
                <a:gd name="T34" fmla="*/ 0 w 99"/>
                <a:gd name="T35" fmla="*/ 43 h 97"/>
                <a:gd name="T36" fmla="*/ 0 w 99"/>
                <a:gd name="T37" fmla="*/ 54 h 97"/>
                <a:gd name="T38" fmla="*/ 14 w 99"/>
                <a:gd name="T39" fmla="*/ 60 h 97"/>
                <a:gd name="T40" fmla="*/ 16 w 99"/>
                <a:gd name="T41" fmla="*/ 66 h 97"/>
                <a:gd name="T42" fmla="*/ 11 w 99"/>
                <a:gd name="T43" fmla="*/ 79 h 97"/>
                <a:gd name="T44" fmla="*/ 19 w 99"/>
                <a:gd name="T45" fmla="*/ 87 h 97"/>
                <a:gd name="T46" fmla="*/ 32 w 99"/>
                <a:gd name="T47" fmla="*/ 81 h 97"/>
                <a:gd name="T48" fmla="*/ 38 w 99"/>
                <a:gd name="T49" fmla="*/ 84 h 97"/>
                <a:gd name="T50" fmla="*/ 45 w 99"/>
                <a:gd name="T51" fmla="*/ 97 h 97"/>
                <a:gd name="T52" fmla="*/ 55 w 99"/>
                <a:gd name="T53" fmla="*/ 97 h 97"/>
                <a:gd name="T54" fmla="*/ 61 w 99"/>
                <a:gd name="T55" fmla="*/ 84 h 97"/>
                <a:gd name="T56" fmla="*/ 67 w 99"/>
                <a:gd name="T57" fmla="*/ 81 h 97"/>
                <a:gd name="T58" fmla="*/ 81 w 99"/>
                <a:gd name="T59" fmla="*/ 86 h 97"/>
                <a:gd name="T60" fmla="*/ 89 w 99"/>
                <a:gd name="T61" fmla="*/ 79 h 97"/>
                <a:gd name="T62" fmla="*/ 83 w 99"/>
                <a:gd name="T63" fmla="*/ 66 h 97"/>
                <a:gd name="T64" fmla="*/ 86 w 99"/>
                <a:gd name="T65" fmla="*/ 60 h 97"/>
                <a:gd name="T66" fmla="*/ 50 w 99"/>
                <a:gd name="T67" fmla="*/ 64 h 97"/>
                <a:gd name="T68" fmla="*/ 34 w 99"/>
                <a:gd name="T69" fmla="*/ 49 h 97"/>
                <a:gd name="T70" fmla="*/ 50 w 99"/>
                <a:gd name="T71" fmla="*/ 33 h 97"/>
                <a:gd name="T72" fmla="*/ 66 w 99"/>
                <a:gd name="T73" fmla="*/ 49 h 97"/>
                <a:gd name="T74" fmla="*/ 50 w 99"/>
                <a:gd name="T75" fmla="*/ 64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99" h="97">
                  <a:moveTo>
                    <a:pt x="86" y="60"/>
                  </a:moveTo>
                  <a:cubicBezTo>
                    <a:pt x="86" y="60"/>
                    <a:pt x="99" y="54"/>
                    <a:pt x="99" y="54"/>
                  </a:cubicBezTo>
                  <a:cubicBezTo>
                    <a:pt x="99" y="43"/>
                    <a:pt x="99" y="43"/>
                    <a:pt x="99" y="43"/>
                  </a:cubicBezTo>
                  <a:cubicBezTo>
                    <a:pt x="99" y="42"/>
                    <a:pt x="86" y="37"/>
                    <a:pt x="86" y="37"/>
                  </a:cubicBezTo>
                  <a:cubicBezTo>
                    <a:pt x="83" y="31"/>
                    <a:pt x="83" y="31"/>
                    <a:pt x="83" y="31"/>
                  </a:cubicBezTo>
                  <a:cubicBezTo>
                    <a:pt x="83" y="31"/>
                    <a:pt x="89" y="18"/>
                    <a:pt x="88" y="18"/>
                  </a:cubicBezTo>
                  <a:cubicBezTo>
                    <a:pt x="81" y="10"/>
                    <a:pt x="81" y="10"/>
                    <a:pt x="81" y="10"/>
                  </a:cubicBezTo>
                  <a:cubicBezTo>
                    <a:pt x="80" y="10"/>
                    <a:pt x="67" y="16"/>
                    <a:pt x="67" y="16"/>
                  </a:cubicBezTo>
                  <a:cubicBezTo>
                    <a:pt x="61" y="13"/>
                    <a:pt x="61" y="13"/>
                    <a:pt x="61" y="13"/>
                  </a:cubicBezTo>
                  <a:cubicBezTo>
                    <a:pt x="61" y="13"/>
                    <a:pt x="56" y="0"/>
                    <a:pt x="55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3" y="0"/>
                    <a:pt x="38" y="13"/>
                    <a:pt x="38" y="13"/>
                  </a:cubicBezTo>
                  <a:cubicBezTo>
                    <a:pt x="32" y="16"/>
                    <a:pt x="32" y="16"/>
                    <a:pt x="32" y="16"/>
                  </a:cubicBezTo>
                  <a:cubicBezTo>
                    <a:pt x="32" y="16"/>
                    <a:pt x="19" y="10"/>
                    <a:pt x="18" y="11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0" y="19"/>
                    <a:pt x="16" y="32"/>
                    <a:pt x="16" y="32"/>
                  </a:cubicBezTo>
                  <a:cubicBezTo>
                    <a:pt x="14" y="37"/>
                    <a:pt x="14" y="37"/>
                    <a:pt x="14" y="37"/>
                  </a:cubicBezTo>
                  <a:cubicBezTo>
                    <a:pt x="14" y="37"/>
                    <a:pt x="0" y="43"/>
                    <a:pt x="0" y="43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55"/>
                    <a:pt x="14" y="60"/>
                    <a:pt x="14" y="60"/>
                  </a:cubicBezTo>
                  <a:cubicBezTo>
                    <a:pt x="16" y="66"/>
                    <a:pt x="16" y="66"/>
                    <a:pt x="16" y="66"/>
                  </a:cubicBezTo>
                  <a:cubicBezTo>
                    <a:pt x="16" y="66"/>
                    <a:pt x="10" y="79"/>
                    <a:pt x="11" y="79"/>
                  </a:cubicBezTo>
                  <a:cubicBezTo>
                    <a:pt x="19" y="87"/>
                    <a:pt x="19" y="87"/>
                    <a:pt x="19" y="87"/>
                  </a:cubicBezTo>
                  <a:cubicBezTo>
                    <a:pt x="19" y="87"/>
                    <a:pt x="32" y="81"/>
                    <a:pt x="32" y="81"/>
                  </a:cubicBezTo>
                  <a:cubicBezTo>
                    <a:pt x="38" y="84"/>
                    <a:pt x="38" y="84"/>
                    <a:pt x="38" y="84"/>
                  </a:cubicBezTo>
                  <a:cubicBezTo>
                    <a:pt x="38" y="84"/>
                    <a:pt x="44" y="97"/>
                    <a:pt x="45" y="97"/>
                  </a:cubicBezTo>
                  <a:cubicBezTo>
                    <a:pt x="55" y="97"/>
                    <a:pt x="55" y="97"/>
                    <a:pt x="55" y="97"/>
                  </a:cubicBezTo>
                  <a:cubicBezTo>
                    <a:pt x="56" y="97"/>
                    <a:pt x="61" y="84"/>
                    <a:pt x="61" y="84"/>
                  </a:cubicBezTo>
                  <a:cubicBezTo>
                    <a:pt x="67" y="81"/>
                    <a:pt x="67" y="81"/>
                    <a:pt x="67" y="81"/>
                  </a:cubicBezTo>
                  <a:cubicBezTo>
                    <a:pt x="67" y="81"/>
                    <a:pt x="81" y="87"/>
                    <a:pt x="81" y="86"/>
                  </a:cubicBezTo>
                  <a:cubicBezTo>
                    <a:pt x="89" y="79"/>
                    <a:pt x="89" y="79"/>
                    <a:pt x="89" y="79"/>
                  </a:cubicBezTo>
                  <a:cubicBezTo>
                    <a:pt x="89" y="78"/>
                    <a:pt x="83" y="66"/>
                    <a:pt x="83" y="66"/>
                  </a:cubicBezTo>
                  <a:lnTo>
                    <a:pt x="86" y="60"/>
                  </a:lnTo>
                  <a:close/>
                  <a:moveTo>
                    <a:pt x="50" y="64"/>
                  </a:moveTo>
                  <a:cubicBezTo>
                    <a:pt x="41" y="64"/>
                    <a:pt x="34" y="57"/>
                    <a:pt x="34" y="49"/>
                  </a:cubicBezTo>
                  <a:cubicBezTo>
                    <a:pt x="34" y="40"/>
                    <a:pt x="41" y="33"/>
                    <a:pt x="50" y="33"/>
                  </a:cubicBezTo>
                  <a:cubicBezTo>
                    <a:pt x="58" y="33"/>
                    <a:pt x="66" y="40"/>
                    <a:pt x="66" y="49"/>
                  </a:cubicBezTo>
                  <a:cubicBezTo>
                    <a:pt x="66" y="57"/>
                    <a:pt x="58" y="64"/>
                    <a:pt x="50" y="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69" name="Freeform 56"/>
            <p:cNvSpPr>
              <a:spLocks noEditPoints="1"/>
            </p:cNvSpPr>
            <p:nvPr/>
          </p:nvSpPr>
          <p:spPr bwMode="auto">
            <a:xfrm>
              <a:off x="2501900" y="1905001"/>
              <a:ext cx="88900" cy="90488"/>
            </a:xfrm>
            <a:custGeom>
              <a:avLst/>
              <a:gdLst>
                <a:gd name="T0" fmla="*/ 41 w 47"/>
                <a:gd name="T1" fmla="*/ 23 h 48"/>
                <a:gd name="T2" fmla="*/ 41 w 47"/>
                <a:gd name="T3" fmla="*/ 20 h 48"/>
                <a:gd name="T4" fmla="*/ 45 w 47"/>
                <a:gd name="T5" fmla="*/ 14 h 48"/>
                <a:gd name="T6" fmla="*/ 42 w 47"/>
                <a:gd name="T7" fmla="*/ 9 h 48"/>
                <a:gd name="T8" fmla="*/ 35 w 47"/>
                <a:gd name="T9" fmla="*/ 11 h 48"/>
                <a:gd name="T10" fmla="*/ 33 w 47"/>
                <a:gd name="T11" fmla="*/ 9 h 48"/>
                <a:gd name="T12" fmla="*/ 31 w 47"/>
                <a:gd name="T13" fmla="*/ 2 h 48"/>
                <a:gd name="T14" fmla="*/ 26 w 47"/>
                <a:gd name="T15" fmla="*/ 1 h 48"/>
                <a:gd name="T16" fmla="*/ 22 w 47"/>
                <a:gd name="T17" fmla="*/ 6 h 48"/>
                <a:gd name="T18" fmla="*/ 19 w 47"/>
                <a:gd name="T19" fmla="*/ 7 h 48"/>
                <a:gd name="T20" fmla="*/ 14 w 47"/>
                <a:gd name="T21" fmla="*/ 3 h 48"/>
                <a:gd name="T22" fmla="*/ 9 w 47"/>
                <a:gd name="T23" fmla="*/ 5 h 48"/>
                <a:gd name="T24" fmla="*/ 10 w 47"/>
                <a:gd name="T25" fmla="*/ 12 h 48"/>
                <a:gd name="T26" fmla="*/ 8 w 47"/>
                <a:gd name="T27" fmla="*/ 15 h 48"/>
                <a:gd name="T28" fmla="*/ 1 w 47"/>
                <a:gd name="T29" fmla="*/ 16 h 48"/>
                <a:gd name="T30" fmla="*/ 0 w 47"/>
                <a:gd name="T31" fmla="*/ 21 h 48"/>
                <a:gd name="T32" fmla="*/ 6 w 47"/>
                <a:gd name="T33" fmla="*/ 25 h 48"/>
                <a:gd name="T34" fmla="*/ 6 w 47"/>
                <a:gd name="T35" fmla="*/ 28 h 48"/>
                <a:gd name="T36" fmla="*/ 2 w 47"/>
                <a:gd name="T37" fmla="*/ 34 h 48"/>
                <a:gd name="T38" fmla="*/ 5 w 47"/>
                <a:gd name="T39" fmla="*/ 39 h 48"/>
                <a:gd name="T40" fmla="*/ 12 w 47"/>
                <a:gd name="T41" fmla="*/ 38 h 48"/>
                <a:gd name="T42" fmla="*/ 14 w 47"/>
                <a:gd name="T43" fmla="*/ 39 h 48"/>
                <a:gd name="T44" fmla="*/ 15 w 47"/>
                <a:gd name="T45" fmla="*/ 46 h 48"/>
                <a:gd name="T46" fmla="*/ 20 w 47"/>
                <a:gd name="T47" fmla="*/ 48 h 48"/>
                <a:gd name="T48" fmla="*/ 24 w 47"/>
                <a:gd name="T49" fmla="*/ 42 h 48"/>
                <a:gd name="T50" fmla="*/ 27 w 47"/>
                <a:gd name="T51" fmla="*/ 42 h 48"/>
                <a:gd name="T52" fmla="*/ 33 w 47"/>
                <a:gd name="T53" fmla="*/ 46 h 48"/>
                <a:gd name="T54" fmla="*/ 38 w 47"/>
                <a:gd name="T55" fmla="*/ 43 h 48"/>
                <a:gd name="T56" fmla="*/ 37 w 47"/>
                <a:gd name="T57" fmla="*/ 36 h 48"/>
                <a:gd name="T58" fmla="*/ 38 w 47"/>
                <a:gd name="T59" fmla="*/ 33 h 48"/>
                <a:gd name="T60" fmla="*/ 45 w 47"/>
                <a:gd name="T61" fmla="*/ 32 h 48"/>
                <a:gd name="T62" fmla="*/ 46 w 47"/>
                <a:gd name="T63" fmla="*/ 27 h 48"/>
                <a:gd name="T64" fmla="*/ 41 w 47"/>
                <a:gd name="T65" fmla="*/ 23 h 48"/>
                <a:gd name="T66" fmla="*/ 31 w 47"/>
                <a:gd name="T67" fmla="*/ 26 h 48"/>
                <a:gd name="T68" fmla="*/ 22 w 47"/>
                <a:gd name="T69" fmla="*/ 31 h 48"/>
                <a:gd name="T70" fmla="*/ 16 w 47"/>
                <a:gd name="T71" fmla="*/ 22 h 48"/>
                <a:gd name="T72" fmla="*/ 25 w 47"/>
                <a:gd name="T73" fmla="*/ 17 h 48"/>
                <a:gd name="T74" fmla="*/ 31 w 47"/>
                <a:gd name="T75" fmla="*/ 26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7" h="48">
                  <a:moveTo>
                    <a:pt x="41" y="23"/>
                  </a:moveTo>
                  <a:cubicBezTo>
                    <a:pt x="41" y="20"/>
                    <a:pt x="41" y="20"/>
                    <a:pt x="41" y="20"/>
                  </a:cubicBezTo>
                  <a:cubicBezTo>
                    <a:pt x="41" y="20"/>
                    <a:pt x="45" y="14"/>
                    <a:pt x="45" y="14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42" y="9"/>
                    <a:pt x="35" y="11"/>
                    <a:pt x="35" y="11"/>
                  </a:cubicBezTo>
                  <a:cubicBezTo>
                    <a:pt x="33" y="9"/>
                    <a:pt x="33" y="9"/>
                    <a:pt x="33" y="9"/>
                  </a:cubicBezTo>
                  <a:cubicBezTo>
                    <a:pt x="33" y="9"/>
                    <a:pt x="32" y="2"/>
                    <a:pt x="31" y="2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26" y="0"/>
                    <a:pt x="22" y="6"/>
                    <a:pt x="22" y="6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4" y="2"/>
                    <a:pt x="14" y="3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6"/>
                    <a:pt x="10" y="12"/>
                    <a:pt x="10" y="12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2" y="16"/>
                    <a:pt x="1" y="16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2"/>
                    <a:pt x="6" y="25"/>
                    <a:pt x="6" y="25"/>
                  </a:cubicBezTo>
                  <a:cubicBezTo>
                    <a:pt x="6" y="28"/>
                    <a:pt x="6" y="28"/>
                    <a:pt x="6" y="28"/>
                  </a:cubicBezTo>
                  <a:cubicBezTo>
                    <a:pt x="6" y="28"/>
                    <a:pt x="2" y="34"/>
                    <a:pt x="2" y="34"/>
                  </a:cubicBezTo>
                  <a:cubicBezTo>
                    <a:pt x="5" y="39"/>
                    <a:pt x="5" y="39"/>
                    <a:pt x="5" y="39"/>
                  </a:cubicBezTo>
                  <a:cubicBezTo>
                    <a:pt x="5" y="39"/>
                    <a:pt x="12" y="38"/>
                    <a:pt x="12" y="38"/>
                  </a:cubicBezTo>
                  <a:cubicBezTo>
                    <a:pt x="14" y="39"/>
                    <a:pt x="14" y="39"/>
                    <a:pt x="14" y="39"/>
                  </a:cubicBezTo>
                  <a:cubicBezTo>
                    <a:pt x="14" y="39"/>
                    <a:pt x="15" y="46"/>
                    <a:pt x="15" y="46"/>
                  </a:cubicBezTo>
                  <a:cubicBezTo>
                    <a:pt x="20" y="48"/>
                    <a:pt x="20" y="48"/>
                    <a:pt x="20" y="48"/>
                  </a:cubicBezTo>
                  <a:cubicBezTo>
                    <a:pt x="21" y="48"/>
                    <a:pt x="24" y="42"/>
                    <a:pt x="24" y="42"/>
                  </a:cubicBezTo>
                  <a:cubicBezTo>
                    <a:pt x="27" y="42"/>
                    <a:pt x="27" y="42"/>
                    <a:pt x="27" y="42"/>
                  </a:cubicBezTo>
                  <a:cubicBezTo>
                    <a:pt x="27" y="42"/>
                    <a:pt x="33" y="46"/>
                    <a:pt x="33" y="46"/>
                  </a:cubicBezTo>
                  <a:cubicBezTo>
                    <a:pt x="38" y="43"/>
                    <a:pt x="38" y="43"/>
                    <a:pt x="38" y="43"/>
                  </a:cubicBezTo>
                  <a:cubicBezTo>
                    <a:pt x="38" y="43"/>
                    <a:pt x="37" y="36"/>
                    <a:pt x="37" y="36"/>
                  </a:cubicBezTo>
                  <a:cubicBezTo>
                    <a:pt x="38" y="33"/>
                    <a:pt x="38" y="33"/>
                    <a:pt x="38" y="33"/>
                  </a:cubicBezTo>
                  <a:cubicBezTo>
                    <a:pt x="38" y="33"/>
                    <a:pt x="45" y="32"/>
                    <a:pt x="45" y="32"/>
                  </a:cubicBezTo>
                  <a:cubicBezTo>
                    <a:pt x="46" y="27"/>
                    <a:pt x="46" y="27"/>
                    <a:pt x="46" y="27"/>
                  </a:cubicBezTo>
                  <a:cubicBezTo>
                    <a:pt x="47" y="27"/>
                    <a:pt x="41" y="23"/>
                    <a:pt x="41" y="23"/>
                  </a:cubicBezTo>
                  <a:close/>
                  <a:moveTo>
                    <a:pt x="31" y="26"/>
                  </a:moveTo>
                  <a:cubicBezTo>
                    <a:pt x="30" y="30"/>
                    <a:pt x="26" y="32"/>
                    <a:pt x="22" y="31"/>
                  </a:cubicBezTo>
                  <a:cubicBezTo>
                    <a:pt x="18" y="30"/>
                    <a:pt x="15" y="26"/>
                    <a:pt x="16" y="22"/>
                  </a:cubicBezTo>
                  <a:cubicBezTo>
                    <a:pt x="17" y="18"/>
                    <a:pt x="21" y="16"/>
                    <a:pt x="25" y="17"/>
                  </a:cubicBezTo>
                  <a:cubicBezTo>
                    <a:pt x="29" y="18"/>
                    <a:pt x="32" y="22"/>
                    <a:pt x="31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</p:grpSp>
      <p:sp>
        <p:nvSpPr>
          <p:cNvPr id="70" name="Freeform 57"/>
          <p:cNvSpPr>
            <a:spLocks noEditPoints="1"/>
          </p:cNvSpPr>
          <p:nvPr/>
        </p:nvSpPr>
        <p:spPr bwMode="auto">
          <a:xfrm>
            <a:off x="4271138" y="3195454"/>
            <a:ext cx="318108" cy="312477"/>
          </a:xfrm>
          <a:custGeom>
            <a:avLst/>
            <a:gdLst>
              <a:gd name="T0" fmla="*/ 82 w 95"/>
              <a:gd name="T1" fmla="*/ 57 h 93"/>
              <a:gd name="T2" fmla="*/ 95 w 95"/>
              <a:gd name="T3" fmla="*/ 51 h 93"/>
              <a:gd name="T4" fmla="*/ 95 w 95"/>
              <a:gd name="T5" fmla="*/ 41 h 93"/>
              <a:gd name="T6" fmla="*/ 82 w 95"/>
              <a:gd name="T7" fmla="*/ 35 h 93"/>
              <a:gd name="T8" fmla="*/ 80 w 95"/>
              <a:gd name="T9" fmla="*/ 30 h 93"/>
              <a:gd name="T10" fmla="*/ 85 w 95"/>
              <a:gd name="T11" fmla="*/ 17 h 93"/>
              <a:gd name="T12" fmla="*/ 77 w 95"/>
              <a:gd name="T13" fmla="*/ 9 h 93"/>
              <a:gd name="T14" fmla="*/ 64 w 95"/>
              <a:gd name="T15" fmla="*/ 15 h 93"/>
              <a:gd name="T16" fmla="*/ 58 w 95"/>
              <a:gd name="T17" fmla="*/ 12 h 93"/>
              <a:gd name="T18" fmla="*/ 53 w 95"/>
              <a:gd name="T19" fmla="*/ 0 h 93"/>
              <a:gd name="T20" fmla="*/ 42 w 95"/>
              <a:gd name="T21" fmla="*/ 0 h 93"/>
              <a:gd name="T22" fmla="*/ 37 w 95"/>
              <a:gd name="T23" fmla="*/ 12 h 93"/>
              <a:gd name="T24" fmla="*/ 31 w 95"/>
              <a:gd name="T25" fmla="*/ 15 h 93"/>
              <a:gd name="T26" fmla="*/ 18 w 95"/>
              <a:gd name="T27" fmla="*/ 10 h 93"/>
              <a:gd name="T28" fmla="*/ 10 w 95"/>
              <a:gd name="T29" fmla="*/ 17 h 93"/>
              <a:gd name="T30" fmla="*/ 15 w 95"/>
              <a:gd name="T31" fmla="*/ 30 h 93"/>
              <a:gd name="T32" fmla="*/ 13 w 95"/>
              <a:gd name="T33" fmla="*/ 36 h 93"/>
              <a:gd name="T34" fmla="*/ 0 w 95"/>
              <a:gd name="T35" fmla="*/ 41 h 93"/>
              <a:gd name="T36" fmla="*/ 0 w 95"/>
              <a:gd name="T37" fmla="*/ 51 h 93"/>
              <a:gd name="T38" fmla="*/ 13 w 95"/>
              <a:gd name="T39" fmla="*/ 57 h 93"/>
              <a:gd name="T40" fmla="*/ 16 w 95"/>
              <a:gd name="T41" fmla="*/ 62 h 93"/>
              <a:gd name="T42" fmla="*/ 10 w 95"/>
              <a:gd name="T43" fmla="*/ 76 h 93"/>
              <a:gd name="T44" fmla="*/ 18 w 95"/>
              <a:gd name="T45" fmla="*/ 83 h 93"/>
              <a:gd name="T46" fmla="*/ 31 w 95"/>
              <a:gd name="T47" fmla="*/ 77 h 93"/>
              <a:gd name="T48" fmla="*/ 37 w 95"/>
              <a:gd name="T49" fmla="*/ 80 h 93"/>
              <a:gd name="T50" fmla="*/ 43 w 95"/>
              <a:gd name="T51" fmla="*/ 93 h 93"/>
              <a:gd name="T52" fmla="*/ 53 w 95"/>
              <a:gd name="T53" fmla="*/ 93 h 93"/>
              <a:gd name="T54" fmla="*/ 58 w 95"/>
              <a:gd name="T55" fmla="*/ 80 h 93"/>
              <a:gd name="T56" fmla="*/ 64 w 95"/>
              <a:gd name="T57" fmla="*/ 77 h 93"/>
              <a:gd name="T58" fmla="*/ 78 w 95"/>
              <a:gd name="T59" fmla="*/ 82 h 93"/>
              <a:gd name="T60" fmla="*/ 85 w 95"/>
              <a:gd name="T61" fmla="*/ 75 h 93"/>
              <a:gd name="T62" fmla="*/ 80 w 95"/>
              <a:gd name="T63" fmla="*/ 62 h 93"/>
              <a:gd name="T64" fmla="*/ 82 w 95"/>
              <a:gd name="T65" fmla="*/ 57 h 93"/>
              <a:gd name="T66" fmla="*/ 48 w 95"/>
              <a:gd name="T67" fmla="*/ 61 h 93"/>
              <a:gd name="T68" fmla="*/ 32 w 95"/>
              <a:gd name="T69" fmla="*/ 46 h 93"/>
              <a:gd name="T70" fmla="*/ 48 w 95"/>
              <a:gd name="T71" fmla="*/ 31 h 93"/>
              <a:gd name="T72" fmla="*/ 63 w 95"/>
              <a:gd name="T73" fmla="*/ 46 h 93"/>
              <a:gd name="T74" fmla="*/ 48 w 95"/>
              <a:gd name="T75" fmla="*/ 61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95" h="93">
                <a:moveTo>
                  <a:pt x="82" y="57"/>
                </a:moveTo>
                <a:cubicBezTo>
                  <a:pt x="82" y="57"/>
                  <a:pt x="95" y="52"/>
                  <a:pt x="95" y="51"/>
                </a:cubicBezTo>
                <a:cubicBezTo>
                  <a:pt x="95" y="41"/>
                  <a:pt x="95" y="41"/>
                  <a:pt x="95" y="41"/>
                </a:cubicBezTo>
                <a:cubicBezTo>
                  <a:pt x="95" y="40"/>
                  <a:pt x="82" y="35"/>
                  <a:pt x="82" y="35"/>
                </a:cubicBezTo>
                <a:cubicBezTo>
                  <a:pt x="80" y="30"/>
                  <a:pt x="80" y="30"/>
                  <a:pt x="80" y="30"/>
                </a:cubicBezTo>
                <a:cubicBezTo>
                  <a:pt x="80" y="30"/>
                  <a:pt x="85" y="17"/>
                  <a:pt x="85" y="17"/>
                </a:cubicBezTo>
                <a:cubicBezTo>
                  <a:pt x="77" y="9"/>
                  <a:pt x="77" y="9"/>
                  <a:pt x="77" y="9"/>
                </a:cubicBezTo>
                <a:cubicBezTo>
                  <a:pt x="77" y="9"/>
                  <a:pt x="64" y="15"/>
                  <a:pt x="64" y="15"/>
                </a:cubicBezTo>
                <a:cubicBezTo>
                  <a:pt x="58" y="12"/>
                  <a:pt x="58" y="12"/>
                  <a:pt x="58" y="12"/>
                </a:cubicBezTo>
                <a:cubicBezTo>
                  <a:pt x="58" y="12"/>
                  <a:pt x="53" y="0"/>
                  <a:pt x="53" y="0"/>
                </a:cubicBezTo>
                <a:cubicBezTo>
                  <a:pt x="42" y="0"/>
                  <a:pt x="42" y="0"/>
                  <a:pt x="42" y="0"/>
                </a:cubicBezTo>
                <a:cubicBezTo>
                  <a:pt x="41" y="0"/>
                  <a:pt x="37" y="12"/>
                  <a:pt x="37" y="12"/>
                </a:cubicBezTo>
                <a:cubicBezTo>
                  <a:pt x="31" y="15"/>
                  <a:pt x="31" y="15"/>
                  <a:pt x="31" y="15"/>
                </a:cubicBezTo>
                <a:cubicBezTo>
                  <a:pt x="31" y="15"/>
                  <a:pt x="18" y="9"/>
                  <a:pt x="18" y="10"/>
                </a:cubicBezTo>
                <a:cubicBezTo>
                  <a:pt x="10" y="17"/>
                  <a:pt x="10" y="17"/>
                  <a:pt x="10" y="17"/>
                </a:cubicBezTo>
                <a:cubicBezTo>
                  <a:pt x="10" y="18"/>
                  <a:pt x="15" y="30"/>
                  <a:pt x="15" y="30"/>
                </a:cubicBezTo>
                <a:cubicBezTo>
                  <a:pt x="13" y="36"/>
                  <a:pt x="13" y="36"/>
                  <a:pt x="13" y="36"/>
                </a:cubicBezTo>
                <a:cubicBezTo>
                  <a:pt x="13" y="36"/>
                  <a:pt x="0" y="41"/>
                  <a:pt x="0" y="41"/>
                </a:cubicBezTo>
                <a:cubicBezTo>
                  <a:pt x="0" y="51"/>
                  <a:pt x="0" y="51"/>
                  <a:pt x="0" y="51"/>
                </a:cubicBezTo>
                <a:cubicBezTo>
                  <a:pt x="0" y="52"/>
                  <a:pt x="13" y="57"/>
                  <a:pt x="13" y="57"/>
                </a:cubicBezTo>
                <a:cubicBezTo>
                  <a:pt x="16" y="62"/>
                  <a:pt x="16" y="62"/>
                  <a:pt x="16" y="62"/>
                </a:cubicBezTo>
                <a:cubicBezTo>
                  <a:pt x="16" y="62"/>
                  <a:pt x="10" y="75"/>
                  <a:pt x="10" y="76"/>
                </a:cubicBezTo>
                <a:cubicBezTo>
                  <a:pt x="18" y="83"/>
                  <a:pt x="18" y="83"/>
                  <a:pt x="18" y="83"/>
                </a:cubicBezTo>
                <a:cubicBezTo>
                  <a:pt x="18" y="83"/>
                  <a:pt x="31" y="77"/>
                  <a:pt x="31" y="77"/>
                </a:cubicBezTo>
                <a:cubicBezTo>
                  <a:pt x="37" y="80"/>
                  <a:pt x="37" y="80"/>
                  <a:pt x="37" y="80"/>
                </a:cubicBezTo>
                <a:cubicBezTo>
                  <a:pt x="37" y="80"/>
                  <a:pt x="42" y="93"/>
                  <a:pt x="43" y="93"/>
                </a:cubicBezTo>
                <a:cubicBezTo>
                  <a:pt x="53" y="93"/>
                  <a:pt x="53" y="93"/>
                  <a:pt x="53" y="93"/>
                </a:cubicBezTo>
                <a:cubicBezTo>
                  <a:pt x="54" y="93"/>
                  <a:pt x="58" y="80"/>
                  <a:pt x="58" y="80"/>
                </a:cubicBezTo>
                <a:cubicBezTo>
                  <a:pt x="64" y="77"/>
                  <a:pt x="64" y="77"/>
                  <a:pt x="64" y="77"/>
                </a:cubicBezTo>
                <a:cubicBezTo>
                  <a:pt x="64" y="77"/>
                  <a:pt x="77" y="83"/>
                  <a:pt x="78" y="82"/>
                </a:cubicBezTo>
                <a:cubicBezTo>
                  <a:pt x="85" y="75"/>
                  <a:pt x="85" y="75"/>
                  <a:pt x="85" y="75"/>
                </a:cubicBezTo>
                <a:cubicBezTo>
                  <a:pt x="85" y="75"/>
                  <a:pt x="80" y="62"/>
                  <a:pt x="80" y="62"/>
                </a:cubicBezTo>
                <a:lnTo>
                  <a:pt x="82" y="57"/>
                </a:lnTo>
                <a:close/>
                <a:moveTo>
                  <a:pt x="48" y="61"/>
                </a:moveTo>
                <a:cubicBezTo>
                  <a:pt x="39" y="61"/>
                  <a:pt x="32" y="54"/>
                  <a:pt x="32" y="46"/>
                </a:cubicBezTo>
                <a:cubicBezTo>
                  <a:pt x="32" y="38"/>
                  <a:pt x="39" y="31"/>
                  <a:pt x="48" y="31"/>
                </a:cubicBezTo>
                <a:cubicBezTo>
                  <a:pt x="56" y="31"/>
                  <a:pt x="63" y="38"/>
                  <a:pt x="63" y="46"/>
                </a:cubicBezTo>
                <a:cubicBezTo>
                  <a:pt x="63" y="54"/>
                  <a:pt x="56" y="61"/>
                  <a:pt x="48" y="61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PE" sz="2400" dirty="0">
              <a:solidFill>
                <a:schemeClr val="bg1"/>
              </a:solidFill>
            </a:endParaRPr>
          </a:p>
        </p:txBody>
      </p:sp>
      <p:sp>
        <p:nvSpPr>
          <p:cNvPr id="71" name="Freeform 58"/>
          <p:cNvSpPr>
            <a:spLocks/>
          </p:cNvSpPr>
          <p:nvPr/>
        </p:nvSpPr>
        <p:spPr bwMode="auto">
          <a:xfrm>
            <a:off x="3533543" y="4153700"/>
            <a:ext cx="461677" cy="478568"/>
          </a:xfrm>
          <a:custGeom>
            <a:avLst/>
            <a:gdLst>
              <a:gd name="T0" fmla="*/ 99 w 137"/>
              <a:gd name="T1" fmla="*/ 57 h 142"/>
              <a:gd name="T2" fmla="*/ 137 w 137"/>
              <a:gd name="T3" fmla="*/ 57 h 142"/>
              <a:gd name="T4" fmla="*/ 76 w 137"/>
              <a:gd name="T5" fmla="*/ 4 h 142"/>
              <a:gd name="T6" fmla="*/ 69 w 137"/>
              <a:gd name="T7" fmla="*/ 0 h 142"/>
              <a:gd name="T8" fmla="*/ 62 w 137"/>
              <a:gd name="T9" fmla="*/ 4 h 142"/>
              <a:gd name="T10" fmla="*/ 0 w 137"/>
              <a:gd name="T11" fmla="*/ 57 h 142"/>
              <a:gd name="T12" fmla="*/ 39 w 137"/>
              <a:gd name="T13" fmla="*/ 57 h 142"/>
              <a:gd name="T14" fmla="*/ 62 w 137"/>
              <a:gd name="T15" fmla="*/ 5 h 142"/>
              <a:gd name="T16" fmla="*/ 62 w 137"/>
              <a:gd name="T17" fmla="*/ 6 h 142"/>
              <a:gd name="T18" fmla="*/ 44 w 137"/>
              <a:gd name="T19" fmla="*/ 57 h 142"/>
              <a:gd name="T20" fmla="*/ 64 w 137"/>
              <a:gd name="T21" fmla="*/ 57 h 142"/>
              <a:gd name="T22" fmla="*/ 64 w 137"/>
              <a:gd name="T23" fmla="*/ 123 h 142"/>
              <a:gd name="T24" fmla="*/ 64 w 137"/>
              <a:gd name="T25" fmla="*/ 125 h 142"/>
              <a:gd name="T26" fmla="*/ 64 w 137"/>
              <a:gd name="T27" fmla="*/ 130 h 142"/>
              <a:gd name="T28" fmla="*/ 76 w 137"/>
              <a:gd name="T29" fmla="*/ 142 h 142"/>
              <a:gd name="T30" fmla="*/ 88 w 137"/>
              <a:gd name="T31" fmla="*/ 130 h 142"/>
              <a:gd name="T32" fmla="*/ 88 w 137"/>
              <a:gd name="T33" fmla="*/ 125 h 142"/>
              <a:gd name="T34" fmla="*/ 79 w 137"/>
              <a:gd name="T35" fmla="*/ 125 h 142"/>
              <a:gd name="T36" fmla="*/ 79 w 137"/>
              <a:gd name="T37" fmla="*/ 127 h 142"/>
              <a:gd name="T38" fmla="*/ 79 w 137"/>
              <a:gd name="T39" fmla="*/ 130 h 142"/>
              <a:gd name="T40" fmla="*/ 76 w 137"/>
              <a:gd name="T41" fmla="*/ 134 h 142"/>
              <a:gd name="T42" fmla="*/ 72 w 137"/>
              <a:gd name="T43" fmla="*/ 130 h 142"/>
              <a:gd name="T44" fmla="*/ 72 w 137"/>
              <a:gd name="T45" fmla="*/ 127 h 142"/>
              <a:gd name="T46" fmla="*/ 72 w 137"/>
              <a:gd name="T47" fmla="*/ 125 h 142"/>
              <a:gd name="T48" fmla="*/ 72 w 137"/>
              <a:gd name="T49" fmla="*/ 112 h 142"/>
              <a:gd name="T50" fmla="*/ 72 w 137"/>
              <a:gd name="T51" fmla="*/ 57 h 142"/>
              <a:gd name="T52" fmla="*/ 94 w 137"/>
              <a:gd name="T53" fmla="*/ 57 h 142"/>
              <a:gd name="T54" fmla="*/ 76 w 137"/>
              <a:gd name="T55" fmla="*/ 6 h 142"/>
              <a:gd name="T56" fmla="*/ 76 w 137"/>
              <a:gd name="T57" fmla="*/ 5 h 142"/>
              <a:gd name="T58" fmla="*/ 99 w 137"/>
              <a:gd name="T59" fmla="*/ 57 h 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37" h="142">
                <a:moveTo>
                  <a:pt x="99" y="57"/>
                </a:moveTo>
                <a:cubicBezTo>
                  <a:pt x="137" y="57"/>
                  <a:pt x="137" y="57"/>
                  <a:pt x="137" y="57"/>
                </a:cubicBezTo>
                <a:cubicBezTo>
                  <a:pt x="130" y="29"/>
                  <a:pt x="105" y="7"/>
                  <a:pt x="76" y="4"/>
                </a:cubicBezTo>
                <a:cubicBezTo>
                  <a:pt x="74" y="2"/>
                  <a:pt x="72" y="0"/>
                  <a:pt x="69" y="0"/>
                </a:cubicBezTo>
                <a:cubicBezTo>
                  <a:pt x="66" y="0"/>
                  <a:pt x="64" y="2"/>
                  <a:pt x="62" y="4"/>
                </a:cubicBezTo>
                <a:cubicBezTo>
                  <a:pt x="32" y="7"/>
                  <a:pt x="7" y="28"/>
                  <a:pt x="0" y="57"/>
                </a:cubicBezTo>
                <a:cubicBezTo>
                  <a:pt x="39" y="57"/>
                  <a:pt x="39" y="57"/>
                  <a:pt x="39" y="57"/>
                </a:cubicBezTo>
                <a:cubicBezTo>
                  <a:pt x="39" y="24"/>
                  <a:pt x="58" y="8"/>
                  <a:pt x="62" y="5"/>
                </a:cubicBezTo>
                <a:cubicBezTo>
                  <a:pt x="62" y="5"/>
                  <a:pt x="62" y="5"/>
                  <a:pt x="62" y="6"/>
                </a:cubicBezTo>
                <a:cubicBezTo>
                  <a:pt x="41" y="32"/>
                  <a:pt x="44" y="57"/>
                  <a:pt x="44" y="57"/>
                </a:cubicBezTo>
                <a:cubicBezTo>
                  <a:pt x="64" y="57"/>
                  <a:pt x="64" y="57"/>
                  <a:pt x="64" y="57"/>
                </a:cubicBezTo>
                <a:cubicBezTo>
                  <a:pt x="64" y="123"/>
                  <a:pt x="64" y="123"/>
                  <a:pt x="64" y="123"/>
                </a:cubicBezTo>
                <a:cubicBezTo>
                  <a:pt x="64" y="125"/>
                  <a:pt x="64" y="125"/>
                  <a:pt x="64" y="125"/>
                </a:cubicBezTo>
                <a:cubicBezTo>
                  <a:pt x="64" y="130"/>
                  <a:pt x="64" y="130"/>
                  <a:pt x="64" y="130"/>
                </a:cubicBezTo>
                <a:cubicBezTo>
                  <a:pt x="64" y="137"/>
                  <a:pt x="69" y="142"/>
                  <a:pt x="76" y="142"/>
                </a:cubicBezTo>
                <a:cubicBezTo>
                  <a:pt x="82" y="142"/>
                  <a:pt x="88" y="137"/>
                  <a:pt x="88" y="130"/>
                </a:cubicBezTo>
                <a:cubicBezTo>
                  <a:pt x="88" y="125"/>
                  <a:pt x="88" y="125"/>
                  <a:pt x="88" y="125"/>
                </a:cubicBezTo>
                <a:cubicBezTo>
                  <a:pt x="79" y="125"/>
                  <a:pt x="79" y="125"/>
                  <a:pt x="79" y="125"/>
                </a:cubicBezTo>
                <a:cubicBezTo>
                  <a:pt x="79" y="127"/>
                  <a:pt x="79" y="127"/>
                  <a:pt x="79" y="127"/>
                </a:cubicBezTo>
                <a:cubicBezTo>
                  <a:pt x="79" y="130"/>
                  <a:pt x="79" y="130"/>
                  <a:pt x="79" y="130"/>
                </a:cubicBezTo>
                <a:cubicBezTo>
                  <a:pt x="79" y="132"/>
                  <a:pt x="78" y="134"/>
                  <a:pt x="76" y="134"/>
                </a:cubicBezTo>
                <a:cubicBezTo>
                  <a:pt x="74" y="134"/>
                  <a:pt x="72" y="132"/>
                  <a:pt x="72" y="130"/>
                </a:cubicBezTo>
                <a:cubicBezTo>
                  <a:pt x="72" y="127"/>
                  <a:pt x="72" y="127"/>
                  <a:pt x="72" y="127"/>
                </a:cubicBezTo>
                <a:cubicBezTo>
                  <a:pt x="72" y="125"/>
                  <a:pt x="72" y="125"/>
                  <a:pt x="72" y="125"/>
                </a:cubicBezTo>
                <a:cubicBezTo>
                  <a:pt x="72" y="112"/>
                  <a:pt x="72" y="112"/>
                  <a:pt x="72" y="112"/>
                </a:cubicBezTo>
                <a:cubicBezTo>
                  <a:pt x="72" y="57"/>
                  <a:pt x="72" y="57"/>
                  <a:pt x="72" y="57"/>
                </a:cubicBezTo>
                <a:cubicBezTo>
                  <a:pt x="94" y="57"/>
                  <a:pt x="94" y="57"/>
                  <a:pt x="94" y="57"/>
                </a:cubicBezTo>
                <a:cubicBezTo>
                  <a:pt x="94" y="57"/>
                  <a:pt x="97" y="32"/>
                  <a:pt x="76" y="6"/>
                </a:cubicBezTo>
                <a:cubicBezTo>
                  <a:pt x="76" y="5"/>
                  <a:pt x="76" y="5"/>
                  <a:pt x="76" y="5"/>
                </a:cubicBezTo>
                <a:cubicBezTo>
                  <a:pt x="80" y="8"/>
                  <a:pt x="99" y="24"/>
                  <a:pt x="99" y="57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PE" sz="2400" dirty="0">
              <a:solidFill>
                <a:schemeClr val="bg1"/>
              </a:solidFill>
            </a:endParaRPr>
          </a:p>
        </p:txBody>
      </p:sp>
      <p:sp>
        <p:nvSpPr>
          <p:cNvPr id="72" name="Freeform 59"/>
          <p:cNvSpPr>
            <a:spLocks noEditPoints="1"/>
          </p:cNvSpPr>
          <p:nvPr/>
        </p:nvSpPr>
        <p:spPr bwMode="auto">
          <a:xfrm>
            <a:off x="2093090" y="3925509"/>
            <a:ext cx="363149" cy="487015"/>
          </a:xfrm>
          <a:custGeom>
            <a:avLst/>
            <a:gdLst>
              <a:gd name="T0" fmla="*/ 108 w 108"/>
              <a:gd name="T1" fmla="*/ 145 h 145"/>
              <a:gd name="T2" fmla="*/ 0 w 108"/>
              <a:gd name="T3" fmla="*/ 145 h 145"/>
              <a:gd name="T4" fmla="*/ 0 w 108"/>
              <a:gd name="T5" fmla="*/ 135 h 145"/>
              <a:gd name="T6" fmla="*/ 13 w 108"/>
              <a:gd name="T7" fmla="*/ 124 h 145"/>
              <a:gd name="T8" fmla="*/ 96 w 108"/>
              <a:gd name="T9" fmla="*/ 124 h 145"/>
              <a:gd name="T10" fmla="*/ 108 w 108"/>
              <a:gd name="T11" fmla="*/ 135 h 145"/>
              <a:gd name="T12" fmla="*/ 108 w 108"/>
              <a:gd name="T13" fmla="*/ 145 h 145"/>
              <a:gd name="T14" fmla="*/ 16 w 108"/>
              <a:gd name="T15" fmla="*/ 116 h 145"/>
              <a:gd name="T16" fmla="*/ 24 w 108"/>
              <a:gd name="T17" fmla="*/ 91 h 145"/>
              <a:gd name="T18" fmla="*/ 85 w 108"/>
              <a:gd name="T19" fmla="*/ 91 h 145"/>
              <a:gd name="T20" fmla="*/ 93 w 108"/>
              <a:gd name="T21" fmla="*/ 116 h 145"/>
              <a:gd name="T22" fmla="*/ 16 w 108"/>
              <a:gd name="T23" fmla="*/ 116 h 145"/>
              <a:gd name="T24" fmla="*/ 28 w 108"/>
              <a:gd name="T25" fmla="*/ 76 h 145"/>
              <a:gd name="T26" fmla="*/ 36 w 108"/>
              <a:gd name="T27" fmla="*/ 51 h 145"/>
              <a:gd name="T28" fmla="*/ 72 w 108"/>
              <a:gd name="T29" fmla="*/ 51 h 145"/>
              <a:gd name="T30" fmla="*/ 80 w 108"/>
              <a:gd name="T31" fmla="*/ 76 h 145"/>
              <a:gd name="T32" fmla="*/ 28 w 108"/>
              <a:gd name="T33" fmla="*/ 76 h 145"/>
              <a:gd name="T34" fmla="*/ 49 w 108"/>
              <a:gd name="T35" fmla="*/ 12 h 145"/>
              <a:gd name="T36" fmla="*/ 60 w 108"/>
              <a:gd name="T37" fmla="*/ 12 h 145"/>
              <a:gd name="T38" fmla="*/ 68 w 108"/>
              <a:gd name="T39" fmla="*/ 36 h 145"/>
              <a:gd name="T40" fmla="*/ 41 w 108"/>
              <a:gd name="T41" fmla="*/ 36 h 145"/>
              <a:gd name="T42" fmla="*/ 49 w 108"/>
              <a:gd name="T43" fmla="*/ 12 h 1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08" h="145">
                <a:moveTo>
                  <a:pt x="108" y="145"/>
                </a:moveTo>
                <a:cubicBezTo>
                  <a:pt x="0" y="145"/>
                  <a:pt x="0" y="145"/>
                  <a:pt x="0" y="145"/>
                </a:cubicBezTo>
                <a:cubicBezTo>
                  <a:pt x="0" y="135"/>
                  <a:pt x="0" y="135"/>
                  <a:pt x="0" y="135"/>
                </a:cubicBezTo>
                <a:cubicBezTo>
                  <a:pt x="13" y="124"/>
                  <a:pt x="13" y="124"/>
                  <a:pt x="13" y="124"/>
                </a:cubicBezTo>
                <a:cubicBezTo>
                  <a:pt x="96" y="124"/>
                  <a:pt x="96" y="124"/>
                  <a:pt x="96" y="124"/>
                </a:cubicBezTo>
                <a:cubicBezTo>
                  <a:pt x="108" y="135"/>
                  <a:pt x="108" y="135"/>
                  <a:pt x="108" y="135"/>
                </a:cubicBezTo>
                <a:lnTo>
                  <a:pt x="108" y="145"/>
                </a:lnTo>
                <a:close/>
                <a:moveTo>
                  <a:pt x="16" y="116"/>
                </a:moveTo>
                <a:cubicBezTo>
                  <a:pt x="24" y="91"/>
                  <a:pt x="24" y="91"/>
                  <a:pt x="24" y="91"/>
                </a:cubicBezTo>
                <a:cubicBezTo>
                  <a:pt x="85" y="91"/>
                  <a:pt x="85" y="91"/>
                  <a:pt x="85" y="91"/>
                </a:cubicBezTo>
                <a:cubicBezTo>
                  <a:pt x="93" y="116"/>
                  <a:pt x="93" y="116"/>
                  <a:pt x="93" y="116"/>
                </a:cubicBezTo>
                <a:lnTo>
                  <a:pt x="16" y="116"/>
                </a:lnTo>
                <a:close/>
                <a:moveTo>
                  <a:pt x="28" y="76"/>
                </a:moveTo>
                <a:cubicBezTo>
                  <a:pt x="36" y="51"/>
                  <a:pt x="36" y="51"/>
                  <a:pt x="36" y="51"/>
                </a:cubicBezTo>
                <a:cubicBezTo>
                  <a:pt x="72" y="51"/>
                  <a:pt x="72" y="51"/>
                  <a:pt x="72" y="51"/>
                </a:cubicBezTo>
                <a:cubicBezTo>
                  <a:pt x="80" y="76"/>
                  <a:pt x="80" y="76"/>
                  <a:pt x="80" y="76"/>
                </a:cubicBezTo>
                <a:lnTo>
                  <a:pt x="28" y="76"/>
                </a:lnTo>
                <a:close/>
                <a:moveTo>
                  <a:pt x="49" y="12"/>
                </a:moveTo>
                <a:cubicBezTo>
                  <a:pt x="49" y="12"/>
                  <a:pt x="54" y="0"/>
                  <a:pt x="60" y="12"/>
                </a:cubicBezTo>
                <a:cubicBezTo>
                  <a:pt x="68" y="36"/>
                  <a:pt x="68" y="36"/>
                  <a:pt x="68" y="36"/>
                </a:cubicBezTo>
                <a:cubicBezTo>
                  <a:pt x="41" y="36"/>
                  <a:pt x="41" y="36"/>
                  <a:pt x="41" y="36"/>
                </a:cubicBezTo>
                <a:lnTo>
                  <a:pt x="49" y="12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PE" sz="2400" dirty="0">
              <a:solidFill>
                <a:schemeClr val="bg1"/>
              </a:solidFill>
            </a:endParaRPr>
          </a:p>
        </p:txBody>
      </p:sp>
      <p:sp>
        <p:nvSpPr>
          <p:cNvPr id="73" name="Freeform 60"/>
          <p:cNvSpPr>
            <a:spLocks noEditPoints="1"/>
          </p:cNvSpPr>
          <p:nvPr/>
        </p:nvSpPr>
        <p:spPr bwMode="auto">
          <a:xfrm>
            <a:off x="3637703" y="1523346"/>
            <a:ext cx="244915" cy="430712"/>
          </a:xfrm>
          <a:custGeom>
            <a:avLst/>
            <a:gdLst>
              <a:gd name="T0" fmla="*/ 64 w 73"/>
              <a:gd name="T1" fmla="*/ 0 h 128"/>
              <a:gd name="T2" fmla="*/ 10 w 73"/>
              <a:gd name="T3" fmla="*/ 0 h 128"/>
              <a:gd name="T4" fmla="*/ 0 w 73"/>
              <a:gd name="T5" fmla="*/ 9 h 128"/>
              <a:gd name="T6" fmla="*/ 0 w 73"/>
              <a:gd name="T7" fmla="*/ 119 h 128"/>
              <a:gd name="T8" fmla="*/ 10 w 73"/>
              <a:gd name="T9" fmla="*/ 128 h 128"/>
              <a:gd name="T10" fmla="*/ 64 w 73"/>
              <a:gd name="T11" fmla="*/ 128 h 128"/>
              <a:gd name="T12" fmla="*/ 73 w 73"/>
              <a:gd name="T13" fmla="*/ 119 h 128"/>
              <a:gd name="T14" fmla="*/ 73 w 73"/>
              <a:gd name="T15" fmla="*/ 9 h 128"/>
              <a:gd name="T16" fmla="*/ 64 w 73"/>
              <a:gd name="T17" fmla="*/ 0 h 128"/>
              <a:gd name="T18" fmla="*/ 37 w 73"/>
              <a:gd name="T19" fmla="*/ 119 h 128"/>
              <a:gd name="T20" fmla="*/ 31 w 73"/>
              <a:gd name="T21" fmla="*/ 113 h 128"/>
              <a:gd name="T22" fmla="*/ 37 w 73"/>
              <a:gd name="T23" fmla="*/ 107 h 128"/>
              <a:gd name="T24" fmla="*/ 43 w 73"/>
              <a:gd name="T25" fmla="*/ 113 h 128"/>
              <a:gd name="T26" fmla="*/ 37 w 73"/>
              <a:gd name="T27" fmla="*/ 119 h 128"/>
              <a:gd name="T28" fmla="*/ 66 w 73"/>
              <a:gd name="T29" fmla="*/ 99 h 128"/>
              <a:gd name="T30" fmla="*/ 7 w 73"/>
              <a:gd name="T31" fmla="*/ 99 h 128"/>
              <a:gd name="T32" fmla="*/ 7 w 73"/>
              <a:gd name="T33" fmla="*/ 16 h 128"/>
              <a:gd name="T34" fmla="*/ 66 w 73"/>
              <a:gd name="T35" fmla="*/ 16 h 128"/>
              <a:gd name="T36" fmla="*/ 66 w 73"/>
              <a:gd name="T37" fmla="*/ 99 h 128"/>
              <a:gd name="T38" fmla="*/ 49 w 73"/>
              <a:gd name="T39" fmla="*/ 9 h 128"/>
              <a:gd name="T40" fmla="*/ 24 w 73"/>
              <a:gd name="T41" fmla="*/ 9 h 128"/>
              <a:gd name="T42" fmla="*/ 24 w 73"/>
              <a:gd name="T43" fmla="*/ 6 h 128"/>
              <a:gd name="T44" fmla="*/ 49 w 73"/>
              <a:gd name="T45" fmla="*/ 6 h 128"/>
              <a:gd name="T46" fmla="*/ 49 w 73"/>
              <a:gd name="T47" fmla="*/ 9 h 128"/>
              <a:gd name="T48" fmla="*/ 60 w 73"/>
              <a:gd name="T49" fmla="*/ 8 h 128"/>
              <a:gd name="T50" fmla="*/ 58 w 73"/>
              <a:gd name="T51" fmla="*/ 10 h 128"/>
              <a:gd name="T52" fmla="*/ 55 w 73"/>
              <a:gd name="T53" fmla="*/ 8 h 128"/>
              <a:gd name="T54" fmla="*/ 58 w 73"/>
              <a:gd name="T55" fmla="*/ 6 h 128"/>
              <a:gd name="T56" fmla="*/ 60 w 73"/>
              <a:gd name="T57" fmla="*/ 8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73" h="128">
                <a:moveTo>
                  <a:pt x="64" y="0"/>
                </a:moveTo>
                <a:cubicBezTo>
                  <a:pt x="10" y="0"/>
                  <a:pt x="10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119"/>
                  <a:pt x="0" y="119"/>
                  <a:pt x="0" y="119"/>
                </a:cubicBezTo>
                <a:cubicBezTo>
                  <a:pt x="0" y="124"/>
                  <a:pt x="5" y="128"/>
                  <a:pt x="10" y="128"/>
                </a:cubicBezTo>
                <a:cubicBezTo>
                  <a:pt x="64" y="128"/>
                  <a:pt x="64" y="128"/>
                  <a:pt x="64" y="128"/>
                </a:cubicBezTo>
                <a:cubicBezTo>
                  <a:pt x="69" y="128"/>
                  <a:pt x="73" y="124"/>
                  <a:pt x="73" y="119"/>
                </a:cubicBezTo>
                <a:cubicBezTo>
                  <a:pt x="73" y="9"/>
                  <a:pt x="73" y="9"/>
                  <a:pt x="73" y="9"/>
                </a:cubicBezTo>
                <a:cubicBezTo>
                  <a:pt x="73" y="4"/>
                  <a:pt x="69" y="0"/>
                  <a:pt x="64" y="0"/>
                </a:cubicBezTo>
                <a:close/>
                <a:moveTo>
                  <a:pt x="37" y="119"/>
                </a:moveTo>
                <a:cubicBezTo>
                  <a:pt x="34" y="119"/>
                  <a:pt x="31" y="116"/>
                  <a:pt x="31" y="113"/>
                </a:cubicBezTo>
                <a:cubicBezTo>
                  <a:pt x="31" y="110"/>
                  <a:pt x="34" y="107"/>
                  <a:pt x="37" y="107"/>
                </a:cubicBezTo>
                <a:cubicBezTo>
                  <a:pt x="40" y="107"/>
                  <a:pt x="43" y="110"/>
                  <a:pt x="43" y="113"/>
                </a:cubicBezTo>
                <a:cubicBezTo>
                  <a:pt x="43" y="116"/>
                  <a:pt x="40" y="119"/>
                  <a:pt x="37" y="119"/>
                </a:cubicBezTo>
                <a:close/>
                <a:moveTo>
                  <a:pt x="66" y="99"/>
                </a:moveTo>
                <a:cubicBezTo>
                  <a:pt x="7" y="99"/>
                  <a:pt x="7" y="99"/>
                  <a:pt x="7" y="99"/>
                </a:cubicBezTo>
                <a:cubicBezTo>
                  <a:pt x="7" y="16"/>
                  <a:pt x="7" y="16"/>
                  <a:pt x="7" y="16"/>
                </a:cubicBezTo>
                <a:cubicBezTo>
                  <a:pt x="66" y="16"/>
                  <a:pt x="66" y="16"/>
                  <a:pt x="66" y="16"/>
                </a:cubicBezTo>
                <a:lnTo>
                  <a:pt x="66" y="99"/>
                </a:lnTo>
                <a:close/>
                <a:moveTo>
                  <a:pt x="49" y="9"/>
                </a:moveTo>
                <a:cubicBezTo>
                  <a:pt x="24" y="9"/>
                  <a:pt x="24" y="9"/>
                  <a:pt x="24" y="9"/>
                </a:cubicBezTo>
                <a:cubicBezTo>
                  <a:pt x="24" y="6"/>
                  <a:pt x="24" y="6"/>
                  <a:pt x="24" y="6"/>
                </a:cubicBezTo>
                <a:cubicBezTo>
                  <a:pt x="49" y="6"/>
                  <a:pt x="49" y="6"/>
                  <a:pt x="49" y="6"/>
                </a:cubicBezTo>
                <a:lnTo>
                  <a:pt x="49" y="9"/>
                </a:lnTo>
                <a:close/>
                <a:moveTo>
                  <a:pt x="60" y="8"/>
                </a:moveTo>
                <a:cubicBezTo>
                  <a:pt x="60" y="9"/>
                  <a:pt x="59" y="10"/>
                  <a:pt x="58" y="10"/>
                </a:cubicBezTo>
                <a:cubicBezTo>
                  <a:pt x="56" y="10"/>
                  <a:pt x="55" y="9"/>
                  <a:pt x="55" y="8"/>
                </a:cubicBezTo>
                <a:cubicBezTo>
                  <a:pt x="55" y="7"/>
                  <a:pt x="56" y="6"/>
                  <a:pt x="58" y="6"/>
                </a:cubicBezTo>
                <a:cubicBezTo>
                  <a:pt x="59" y="6"/>
                  <a:pt x="60" y="7"/>
                  <a:pt x="60" y="8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PE" sz="2400" dirty="0">
              <a:solidFill>
                <a:schemeClr val="bg1"/>
              </a:solidFill>
            </a:endParaRPr>
          </a:p>
        </p:txBody>
      </p:sp>
      <p:sp>
        <p:nvSpPr>
          <p:cNvPr id="74" name="Freeform 61"/>
          <p:cNvSpPr>
            <a:spLocks noEditPoints="1"/>
          </p:cNvSpPr>
          <p:nvPr/>
        </p:nvSpPr>
        <p:spPr bwMode="auto">
          <a:xfrm>
            <a:off x="2809142" y="1574710"/>
            <a:ext cx="368780" cy="430712"/>
          </a:xfrm>
          <a:custGeom>
            <a:avLst/>
            <a:gdLst>
              <a:gd name="T0" fmla="*/ 101 w 110"/>
              <a:gd name="T1" fmla="*/ 0 h 128"/>
              <a:gd name="T2" fmla="*/ 9 w 110"/>
              <a:gd name="T3" fmla="*/ 0 h 128"/>
              <a:gd name="T4" fmla="*/ 0 w 110"/>
              <a:gd name="T5" fmla="*/ 9 h 128"/>
              <a:gd name="T6" fmla="*/ 0 w 110"/>
              <a:gd name="T7" fmla="*/ 119 h 128"/>
              <a:gd name="T8" fmla="*/ 9 w 110"/>
              <a:gd name="T9" fmla="*/ 128 h 128"/>
              <a:gd name="T10" fmla="*/ 101 w 110"/>
              <a:gd name="T11" fmla="*/ 128 h 128"/>
              <a:gd name="T12" fmla="*/ 110 w 110"/>
              <a:gd name="T13" fmla="*/ 119 h 128"/>
              <a:gd name="T14" fmla="*/ 110 w 110"/>
              <a:gd name="T15" fmla="*/ 9 h 128"/>
              <a:gd name="T16" fmla="*/ 101 w 110"/>
              <a:gd name="T17" fmla="*/ 0 h 128"/>
              <a:gd name="T18" fmla="*/ 101 w 110"/>
              <a:gd name="T19" fmla="*/ 109 h 128"/>
              <a:gd name="T20" fmla="*/ 9 w 110"/>
              <a:gd name="T21" fmla="*/ 109 h 128"/>
              <a:gd name="T22" fmla="*/ 9 w 110"/>
              <a:gd name="T23" fmla="*/ 11 h 128"/>
              <a:gd name="T24" fmla="*/ 101 w 110"/>
              <a:gd name="T25" fmla="*/ 11 h 128"/>
              <a:gd name="T26" fmla="*/ 101 w 110"/>
              <a:gd name="T27" fmla="*/ 109 h 128"/>
              <a:gd name="T28" fmla="*/ 67 w 110"/>
              <a:gd name="T29" fmla="*/ 121 h 128"/>
              <a:gd name="T30" fmla="*/ 42 w 110"/>
              <a:gd name="T31" fmla="*/ 121 h 128"/>
              <a:gd name="T32" fmla="*/ 42 w 110"/>
              <a:gd name="T33" fmla="*/ 118 h 128"/>
              <a:gd name="T34" fmla="*/ 67 w 110"/>
              <a:gd name="T35" fmla="*/ 118 h 128"/>
              <a:gd name="T36" fmla="*/ 67 w 110"/>
              <a:gd name="T37" fmla="*/ 121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10" h="128">
                <a:moveTo>
                  <a:pt x="101" y="0"/>
                </a:moveTo>
                <a:cubicBezTo>
                  <a:pt x="9" y="0"/>
                  <a:pt x="9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119"/>
                  <a:pt x="0" y="119"/>
                  <a:pt x="0" y="119"/>
                </a:cubicBezTo>
                <a:cubicBezTo>
                  <a:pt x="0" y="124"/>
                  <a:pt x="4" y="128"/>
                  <a:pt x="9" y="128"/>
                </a:cubicBezTo>
                <a:cubicBezTo>
                  <a:pt x="101" y="128"/>
                  <a:pt x="101" y="128"/>
                  <a:pt x="101" y="128"/>
                </a:cubicBezTo>
                <a:cubicBezTo>
                  <a:pt x="106" y="128"/>
                  <a:pt x="110" y="124"/>
                  <a:pt x="110" y="119"/>
                </a:cubicBezTo>
                <a:cubicBezTo>
                  <a:pt x="110" y="9"/>
                  <a:pt x="110" y="9"/>
                  <a:pt x="110" y="9"/>
                </a:cubicBezTo>
                <a:cubicBezTo>
                  <a:pt x="110" y="4"/>
                  <a:pt x="106" y="0"/>
                  <a:pt x="101" y="0"/>
                </a:cubicBezTo>
                <a:close/>
                <a:moveTo>
                  <a:pt x="101" y="109"/>
                </a:moveTo>
                <a:cubicBezTo>
                  <a:pt x="9" y="109"/>
                  <a:pt x="9" y="109"/>
                  <a:pt x="9" y="109"/>
                </a:cubicBezTo>
                <a:cubicBezTo>
                  <a:pt x="9" y="11"/>
                  <a:pt x="9" y="11"/>
                  <a:pt x="9" y="11"/>
                </a:cubicBezTo>
                <a:cubicBezTo>
                  <a:pt x="101" y="11"/>
                  <a:pt x="101" y="11"/>
                  <a:pt x="101" y="11"/>
                </a:cubicBezTo>
                <a:lnTo>
                  <a:pt x="101" y="109"/>
                </a:lnTo>
                <a:close/>
                <a:moveTo>
                  <a:pt x="67" y="121"/>
                </a:moveTo>
                <a:cubicBezTo>
                  <a:pt x="42" y="121"/>
                  <a:pt x="42" y="121"/>
                  <a:pt x="42" y="121"/>
                </a:cubicBezTo>
                <a:cubicBezTo>
                  <a:pt x="42" y="118"/>
                  <a:pt x="42" y="118"/>
                  <a:pt x="42" y="118"/>
                </a:cubicBezTo>
                <a:cubicBezTo>
                  <a:pt x="67" y="118"/>
                  <a:pt x="67" y="118"/>
                  <a:pt x="67" y="118"/>
                </a:cubicBezTo>
                <a:lnTo>
                  <a:pt x="67" y="121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PE" sz="2400" dirty="0">
              <a:solidFill>
                <a:schemeClr val="bg1"/>
              </a:solidFill>
            </a:endParaRPr>
          </a:p>
        </p:txBody>
      </p:sp>
      <p:grpSp>
        <p:nvGrpSpPr>
          <p:cNvPr id="75" name="Group 74"/>
          <p:cNvGrpSpPr/>
          <p:nvPr/>
        </p:nvGrpSpPr>
        <p:grpSpPr>
          <a:xfrm>
            <a:off x="1981329" y="1828784"/>
            <a:ext cx="287143" cy="433527"/>
            <a:chOff x="549275" y="4406901"/>
            <a:chExt cx="161926" cy="244475"/>
          </a:xfrm>
          <a:solidFill>
            <a:schemeClr val="bg1">
              <a:lumMod val="65000"/>
            </a:schemeClr>
          </a:solidFill>
        </p:grpSpPr>
        <p:sp>
          <p:nvSpPr>
            <p:cNvPr id="76" name="Freeform 62"/>
            <p:cNvSpPr>
              <a:spLocks noEditPoints="1"/>
            </p:cNvSpPr>
            <p:nvPr/>
          </p:nvSpPr>
          <p:spPr bwMode="auto">
            <a:xfrm>
              <a:off x="549275" y="4406901"/>
              <a:ext cx="138113" cy="244475"/>
            </a:xfrm>
            <a:custGeom>
              <a:avLst/>
              <a:gdLst>
                <a:gd name="T0" fmla="*/ 66 w 73"/>
                <a:gd name="T1" fmla="*/ 105 h 129"/>
                <a:gd name="T2" fmla="*/ 7 w 73"/>
                <a:gd name="T3" fmla="*/ 105 h 129"/>
                <a:gd name="T4" fmla="*/ 7 w 73"/>
                <a:gd name="T5" fmla="*/ 16 h 129"/>
                <a:gd name="T6" fmla="*/ 66 w 73"/>
                <a:gd name="T7" fmla="*/ 16 h 129"/>
                <a:gd name="T8" fmla="*/ 66 w 73"/>
                <a:gd name="T9" fmla="*/ 35 h 129"/>
                <a:gd name="T10" fmla="*/ 73 w 73"/>
                <a:gd name="T11" fmla="*/ 35 h 129"/>
                <a:gd name="T12" fmla="*/ 73 w 73"/>
                <a:gd name="T13" fmla="*/ 10 h 129"/>
                <a:gd name="T14" fmla="*/ 63 w 73"/>
                <a:gd name="T15" fmla="*/ 0 h 129"/>
                <a:gd name="T16" fmla="*/ 9 w 73"/>
                <a:gd name="T17" fmla="*/ 0 h 129"/>
                <a:gd name="T18" fmla="*/ 0 w 73"/>
                <a:gd name="T19" fmla="*/ 10 h 129"/>
                <a:gd name="T20" fmla="*/ 0 w 73"/>
                <a:gd name="T21" fmla="*/ 120 h 129"/>
                <a:gd name="T22" fmla="*/ 9 w 73"/>
                <a:gd name="T23" fmla="*/ 129 h 129"/>
                <a:gd name="T24" fmla="*/ 63 w 73"/>
                <a:gd name="T25" fmla="*/ 129 h 129"/>
                <a:gd name="T26" fmla="*/ 73 w 73"/>
                <a:gd name="T27" fmla="*/ 120 h 129"/>
                <a:gd name="T28" fmla="*/ 73 w 73"/>
                <a:gd name="T29" fmla="*/ 79 h 129"/>
                <a:gd name="T30" fmla="*/ 66 w 73"/>
                <a:gd name="T31" fmla="*/ 79 h 129"/>
                <a:gd name="T32" fmla="*/ 66 w 73"/>
                <a:gd name="T33" fmla="*/ 105 h 129"/>
                <a:gd name="T34" fmla="*/ 57 w 73"/>
                <a:gd name="T35" fmla="*/ 6 h 129"/>
                <a:gd name="T36" fmla="*/ 60 w 73"/>
                <a:gd name="T37" fmla="*/ 9 h 129"/>
                <a:gd name="T38" fmla="*/ 57 w 73"/>
                <a:gd name="T39" fmla="*/ 11 h 129"/>
                <a:gd name="T40" fmla="*/ 55 w 73"/>
                <a:gd name="T41" fmla="*/ 9 h 129"/>
                <a:gd name="T42" fmla="*/ 57 w 73"/>
                <a:gd name="T43" fmla="*/ 6 h 129"/>
                <a:gd name="T44" fmla="*/ 24 w 73"/>
                <a:gd name="T45" fmla="*/ 7 h 129"/>
                <a:gd name="T46" fmla="*/ 49 w 73"/>
                <a:gd name="T47" fmla="*/ 7 h 129"/>
                <a:gd name="T48" fmla="*/ 49 w 73"/>
                <a:gd name="T49" fmla="*/ 10 h 129"/>
                <a:gd name="T50" fmla="*/ 24 w 73"/>
                <a:gd name="T51" fmla="*/ 10 h 129"/>
                <a:gd name="T52" fmla="*/ 24 w 73"/>
                <a:gd name="T53" fmla="*/ 7 h 129"/>
                <a:gd name="T54" fmla="*/ 48 w 73"/>
                <a:gd name="T55" fmla="*/ 119 h 129"/>
                <a:gd name="T56" fmla="*/ 25 w 73"/>
                <a:gd name="T57" fmla="*/ 119 h 129"/>
                <a:gd name="T58" fmla="*/ 25 w 73"/>
                <a:gd name="T59" fmla="*/ 112 h 129"/>
                <a:gd name="T60" fmla="*/ 48 w 73"/>
                <a:gd name="T61" fmla="*/ 112 h 129"/>
                <a:gd name="T62" fmla="*/ 48 w 73"/>
                <a:gd name="T63" fmla="*/ 11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73" h="129">
                  <a:moveTo>
                    <a:pt x="66" y="105"/>
                  </a:moveTo>
                  <a:cubicBezTo>
                    <a:pt x="7" y="105"/>
                    <a:pt x="7" y="105"/>
                    <a:pt x="7" y="105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66" y="16"/>
                    <a:pt x="66" y="16"/>
                    <a:pt x="66" y="16"/>
                  </a:cubicBezTo>
                  <a:cubicBezTo>
                    <a:pt x="66" y="35"/>
                    <a:pt x="66" y="35"/>
                    <a:pt x="66" y="35"/>
                  </a:cubicBezTo>
                  <a:cubicBezTo>
                    <a:pt x="73" y="35"/>
                    <a:pt x="73" y="35"/>
                    <a:pt x="73" y="35"/>
                  </a:cubicBezTo>
                  <a:cubicBezTo>
                    <a:pt x="73" y="10"/>
                    <a:pt x="73" y="10"/>
                    <a:pt x="73" y="10"/>
                  </a:cubicBezTo>
                  <a:cubicBezTo>
                    <a:pt x="73" y="5"/>
                    <a:pt x="68" y="0"/>
                    <a:pt x="63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5"/>
                    <a:pt x="0" y="1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125"/>
                    <a:pt x="4" y="129"/>
                    <a:pt x="9" y="129"/>
                  </a:cubicBezTo>
                  <a:cubicBezTo>
                    <a:pt x="63" y="129"/>
                    <a:pt x="63" y="129"/>
                    <a:pt x="63" y="129"/>
                  </a:cubicBezTo>
                  <a:cubicBezTo>
                    <a:pt x="68" y="129"/>
                    <a:pt x="73" y="125"/>
                    <a:pt x="73" y="120"/>
                  </a:cubicBezTo>
                  <a:cubicBezTo>
                    <a:pt x="73" y="79"/>
                    <a:pt x="73" y="79"/>
                    <a:pt x="73" y="79"/>
                  </a:cubicBezTo>
                  <a:cubicBezTo>
                    <a:pt x="66" y="79"/>
                    <a:pt x="66" y="79"/>
                    <a:pt x="66" y="79"/>
                  </a:cubicBezTo>
                  <a:lnTo>
                    <a:pt x="66" y="105"/>
                  </a:lnTo>
                  <a:close/>
                  <a:moveTo>
                    <a:pt x="57" y="6"/>
                  </a:moveTo>
                  <a:cubicBezTo>
                    <a:pt x="58" y="6"/>
                    <a:pt x="60" y="7"/>
                    <a:pt x="60" y="9"/>
                  </a:cubicBezTo>
                  <a:cubicBezTo>
                    <a:pt x="60" y="10"/>
                    <a:pt x="58" y="11"/>
                    <a:pt x="57" y="11"/>
                  </a:cubicBezTo>
                  <a:cubicBezTo>
                    <a:pt x="56" y="11"/>
                    <a:pt x="55" y="10"/>
                    <a:pt x="55" y="9"/>
                  </a:cubicBezTo>
                  <a:cubicBezTo>
                    <a:pt x="55" y="7"/>
                    <a:pt x="56" y="6"/>
                    <a:pt x="57" y="6"/>
                  </a:cubicBezTo>
                  <a:close/>
                  <a:moveTo>
                    <a:pt x="24" y="7"/>
                  </a:moveTo>
                  <a:cubicBezTo>
                    <a:pt x="49" y="7"/>
                    <a:pt x="49" y="7"/>
                    <a:pt x="49" y="7"/>
                  </a:cubicBezTo>
                  <a:cubicBezTo>
                    <a:pt x="49" y="10"/>
                    <a:pt x="49" y="10"/>
                    <a:pt x="49" y="10"/>
                  </a:cubicBezTo>
                  <a:cubicBezTo>
                    <a:pt x="24" y="10"/>
                    <a:pt x="24" y="10"/>
                    <a:pt x="24" y="10"/>
                  </a:cubicBezTo>
                  <a:lnTo>
                    <a:pt x="24" y="7"/>
                  </a:lnTo>
                  <a:close/>
                  <a:moveTo>
                    <a:pt x="48" y="119"/>
                  </a:moveTo>
                  <a:cubicBezTo>
                    <a:pt x="25" y="119"/>
                    <a:pt x="25" y="119"/>
                    <a:pt x="25" y="119"/>
                  </a:cubicBezTo>
                  <a:cubicBezTo>
                    <a:pt x="25" y="112"/>
                    <a:pt x="25" y="112"/>
                    <a:pt x="25" y="112"/>
                  </a:cubicBezTo>
                  <a:cubicBezTo>
                    <a:pt x="48" y="112"/>
                    <a:pt x="48" y="112"/>
                    <a:pt x="48" y="112"/>
                  </a:cubicBezTo>
                  <a:lnTo>
                    <a:pt x="48" y="1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77" name="Freeform 63"/>
            <p:cNvSpPr>
              <a:spLocks/>
            </p:cNvSpPr>
            <p:nvPr/>
          </p:nvSpPr>
          <p:spPr bwMode="auto">
            <a:xfrm>
              <a:off x="608013" y="4478338"/>
              <a:ext cx="103188" cy="98425"/>
            </a:xfrm>
            <a:custGeom>
              <a:avLst/>
              <a:gdLst>
                <a:gd name="T0" fmla="*/ 0 w 65"/>
                <a:gd name="T1" fmla="*/ 44 h 62"/>
                <a:gd name="T2" fmla="*/ 8 w 65"/>
                <a:gd name="T3" fmla="*/ 44 h 62"/>
                <a:gd name="T4" fmla="*/ 0 w 65"/>
                <a:gd name="T5" fmla="*/ 62 h 62"/>
                <a:gd name="T6" fmla="*/ 22 w 65"/>
                <a:gd name="T7" fmla="*/ 44 h 62"/>
                <a:gd name="T8" fmla="*/ 65 w 65"/>
                <a:gd name="T9" fmla="*/ 44 h 62"/>
                <a:gd name="T10" fmla="*/ 65 w 65"/>
                <a:gd name="T11" fmla="*/ 0 h 62"/>
                <a:gd name="T12" fmla="*/ 0 w 65"/>
                <a:gd name="T13" fmla="*/ 0 h 62"/>
                <a:gd name="T14" fmla="*/ 0 w 65"/>
                <a:gd name="T15" fmla="*/ 44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5" h="62">
                  <a:moveTo>
                    <a:pt x="0" y="44"/>
                  </a:moveTo>
                  <a:lnTo>
                    <a:pt x="8" y="44"/>
                  </a:lnTo>
                  <a:lnTo>
                    <a:pt x="0" y="62"/>
                  </a:lnTo>
                  <a:lnTo>
                    <a:pt x="22" y="44"/>
                  </a:lnTo>
                  <a:lnTo>
                    <a:pt x="65" y="44"/>
                  </a:lnTo>
                  <a:lnTo>
                    <a:pt x="65" y="0"/>
                  </a:lnTo>
                  <a:lnTo>
                    <a:pt x="0" y="0"/>
                  </a:lnTo>
                  <a:lnTo>
                    <a:pt x="0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8" name="Group 77"/>
          <p:cNvGrpSpPr/>
          <p:nvPr/>
        </p:nvGrpSpPr>
        <p:grpSpPr>
          <a:xfrm>
            <a:off x="1449945" y="2396050"/>
            <a:ext cx="447603" cy="427896"/>
            <a:chOff x="1652588" y="3660776"/>
            <a:chExt cx="252413" cy="241300"/>
          </a:xfrm>
          <a:solidFill>
            <a:schemeClr val="bg1">
              <a:lumMod val="65000"/>
            </a:schemeClr>
          </a:solidFill>
        </p:grpSpPr>
        <p:sp>
          <p:nvSpPr>
            <p:cNvPr id="79" name="Freeform 64"/>
            <p:cNvSpPr>
              <a:spLocks noEditPoints="1"/>
            </p:cNvSpPr>
            <p:nvPr/>
          </p:nvSpPr>
          <p:spPr bwMode="auto">
            <a:xfrm>
              <a:off x="1652588" y="3660776"/>
              <a:ext cx="252413" cy="241300"/>
            </a:xfrm>
            <a:custGeom>
              <a:avLst/>
              <a:gdLst>
                <a:gd name="T0" fmla="*/ 124 w 133"/>
                <a:gd name="T1" fmla="*/ 0 h 127"/>
                <a:gd name="T2" fmla="*/ 9 w 133"/>
                <a:gd name="T3" fmla="*/ 0 h 127"/>
                <a:gd name="T4" fmla="*/ 0 w 133"/>
                <a:gd name="T5" fmla="*/ 9 h 127"/>
                <a:gd name="T6" fmla="*/ 0 w 133"/>
                <a:gd name="T7" fmla="*/ 91 h 127"/>
                <a:gd name="T8" fmla="*/ 9 w 133"/>
                <a:gd name="T9" fmla="*/ 100 h 127"/>
                <a:gd name="T10" fmla="*/ 53 w 133"/>
                <a:gd name="T11" fmla="*/ 100 h 127"/>
                <a:gd name="T12" fmla="*/ 39 w 133"/>
                <a:gd name="T13" fmla="*/ 118 h 127"/>
                <a:gd name="T14" fmla="*/ 39 w 133"/>
                <a:gd name="T15" fmla="*/ 127 h 127"/>
                <a:gd name="T16" fmla="*/ 53 w 133"/>
                <a:gd name="T17" fmla="*/ 127 h 127"/>
                <a:gd name="T18" fmla="*/ 80 w 133"/>
                <a:gd name="T19" fmla="*/ 127 h 127"/>
                <a:gd name="T20" fmla="*/ 93 w 133"/>
                <a:gd name="T21" fmla="*/ 127 h 127"/>
                <a:gd name="T22" fmla="*/ 93 w 133"/>
                <a:gd name="T23" fmla="*/ 118 h 127"/>
                <a:gd name="T24" fmla="*/ 80 w 133"/>
                <a:gd name="T25" fmla="*/ 100 h 127"/>
                <a:gd name="T26" fmla="*/ 124 w 133"/>
                <a:gd name="T27" fmla="*/ 100 h 127"/>
                <a:gd name="T28" fmla="*/ 133 w 133"/>
                <a:gd name="T29" fmla="*/ 91 h 127"/>
                <a:gd name="T30" fmla="*/ 133 w 133"/>
                <a:gd name="T31" fmla="*/ 9 h 127"/>
                <a:gd name="T32" fmla="*/ 124 w 133"/>
                <a:gd name="T33" fmla="*/ 0 h 127"/>
                <a:gd name="T34" fmla="*/ 59 w 133"/>
                <a:gd name="T35" fmla="*/ 89 h 127"/>
                <a:gd name="T36" fmla="*/ 67 w 133"/>
                <a:gd name="T37" fmla="*/ 82 h 127"/>
                <a:gd name="T38" fmla="*/ 75 w 133"/>
                <a:gd name="T39" fmla="*/ 89 h 127"/>
                <a:gd name="T40" fmla="*/ 67 w 133"/>
                <a:gd name="T41" fmla="*/ 97 h 127"/>
                <a:gd name="T42" fmla="*/ 59 w 133"/>
                <a:gd name="T43" fmla="*/ 89 h 127"/>
                <a:gd name="T44" fmla="*/ 123 w 133"/>
                <a:gd name="T45" fmla="*/ 79 h 127"/>
                <a:gd name="T46" fmla="*/ 9 w 133"/>
                <a:gd name="T47" fmla="*/ 79 h 127"/>
                <a:gd name="T48" fmla="*/ 9 w 133"/>
                <a:gd name="T49" fmla="*/ 10 h 127"/>
                <a:gd name="T50" fmla="*/ 123 w 133"/>
                <a:gd name="T51" fmla="*/ 10 h 127"/>
                <a:gd name="T52" fmla="*/ 123 w 133"/>
                <a:gd name="T53" fmla="*/ 79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33" h="127">
                  <a:moveTo>
                    <a:pt x="124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6"/>
                    <a:pt x="4" y="100"/>
                    <a:pt x="9" y="100"/>
                  </a:cubicBezTo>
                  <a:cubicBezTo>
                    <a:pt x="53" y="100"/>
                    <a:pt x="53" y="100"/>
                    <a:pt x="53" y="100"/>
                  </a:cubicBezTo>
                  <a:cubicBezTo>
                    <a:pt x="53" y="100"/>
                    <a:pt x="55" y="118"/>
                    <a:pt x="39" y="118"/>
                  </a:cubicBezTo>
                  <a:cubicBezTo>
                    <a:pt x="39" y="127"/>
                    <a:pt x="39" y="127"/>
                    <a:pt x="39" y="127"/>
                  </a:cubicBezTo>
                  <a:cubicBezTo>
                    <a:pt x="53" y="127"/>
                    <a:pt x="53" y="127"/>
                    <a:pt x="53" y="127"/>
                  </a:cubicBezTo>
                  <a:cubicBezTo>
                    <a:pt x="80" y="127"/>
                    <a:pt x="80" y="127"/>
                    <a:pt x="80" y="127"/>
                  </a:cubicBezTo>
                  <a:cubicBezTo>
                    <a:pt x="93" y="127"/>
                    <a:pt x="93" y="127"/>
                    <a:pt x="93" y="127"/>
                  </a:cubicBezTo>
                  <a:cubicBezTo>
                    <a:pt x="93" y="118"/>
                    <a:pt x="93" y="118"/>
                    <a:pt x="93" y="118"/>
                  </a:cubicBezTo>
                  <a:cubicBezTo>
                    <a:pt x="77" y="118"/>
                    <a:pt x="80" y="100"/>
                    <a:pt x="80" y="100"/>
                  </a:cubicBezTo>
                  <a:cubicBezTo>
                    <a:pt x="124" y="100"/>
                    <a:pt x="124" y="100"/>
                    <a:pt x="124" y="100"/>
                  </a:cubicBezTo>
                  <a:cubicBezTo>
                    <a:pt x="129" y="100"/>
                    <a:pt x="133" y="96"/>
                    <a:pt x="133" y="91"/>
                  </a:cubicBezTo>
                  <a:cubicBezTo>
                    <a:pt x="133" y="9"/>
                    <a:pt x="133" y="9"/>
                    <a:pt x="133" y="9"/>
                  </a:cubicBezTo>
                  <a:cubicBezTo>
                    <a:pt x="133" y="4"/>
                    <a:pt x="129" y="0"/>
                    <a:pt x="124" y="0"/>
                  </a:cubicBezTo>
                  <a:close/>
                  <a:moveTo>
                    <a:pt x="59" y="89"/>
                  </a:moveTo>
                  <a:cubicBezTo>
                    <a:pt x="59" y="85"/>
                    <a:pt x="63" y="82"/>
                    <a:pt x="67" y="82"/>
                  </a:cubicBezTo>
                  <a:cubicBezTo>
                    <a:pt x="71" y="82"/>
                    <a:pt x="75" y="85"/>
                    <a:pt x="75" y="89"/>
                  </a:cubicBezTo>
                  <a:cubicBezTo>
                    <a:pt x="75" y="93"/>
                    <a:pt x="71" y="97"/>
                    <a:pt x="67" y="97"/>
                  </a:cubicBezTo>
                  <a:cubicBezTo>
                    <a:pt x="63" y="97"/>
                    <a:pt x="59" y="93"/>
                    <a:pt x="59" y="89"/>
                  </a:cubicBezTo>
                  <a:close/>
                  <a:moveTo>
                    <a:pt x="123" y="79"/>
                  </a:moveTo>
                  <a:cubicBezTo>
                    <a:pt x="9" y="79"/>
                    <a:pt x="9" y="79"/>
                    <a:pt x="9" y="79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23" y="10"/>
                    <a:pt x="123" y="10"/>
                    <a:pt x="123" y="10"/>
                  </a:cubicBezTo>
                  <a:lnTo>
                    <a:pt x="123" y="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80" name="Oval 65"/>
            <p:cNvSpPr>
              <a:spLocks noChangeArrowheads="1"/>
            </p:cNvSpPr>
            <p:nvPr/>
          </p:nvSpPr>
          <p:spPr bwMode="auto">
            <a:xfrm>
              <a:off x="1770063" y="3819526"/>
              <a:ext cx="19050" cy="190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81" name="Group 80"/>
          <p:cNvGrpSpPr/>
          <p:nvPr/>
        </p:nvGrpSpPr>
        <p:grpSpPr>
          <a:xfrm>
            <a:off x="2320928" y="1502516"/>
            <a:ext cx="418997" cy="309377"/>
            <a:chOff x="2057400" y="3700463"/>
            <a:chExt cx="273050" cy="201613"/>
          </a:xfrm>
          <a:solidFill>
            <a:schemeClr val="bg1">
              <a:lumMod val="65000"/>
            </a:schemeClr>
          </a:solidFill>
        </p:grpSpPr>
        <p:sp>
          <p:nvSpPr>
            <p:cNvPr id="82" name="Freeform 66"/>
            <p:cNvSpPr>
              <a:spLocks noEditPoints="1"/>
            </p:cNvSpPr>
            <p:nvPr/>
          </p:nvSpPr>
          <p:spPr bwMode="auto">
            <a:xfrm>
              <a:off x="2063750" y="3700463"/>
              <a:ext cx="260350" cy="158750"/>
            </a:xfrm>
            <a:custGeom>
              <a:avLst/>
              <a:gdLst>
                <a:gd name="T0" fmla="*/ 164 w 164"/>
                <a:gd name="T1" fmla="*/ 0 h 100"/>
                <a:gd name="T2" fmla="*/ 0 w 164"/>
                <a:gd name="T3" fmla="*/ 0 h 100"/>
                <a:gd name="T4" fmla="*/ 0 w 164"/>
                <a:gd name="T5" fmla="*/ 100 h 100"/>
                <a:gd name="T6" fmla="*/ 164 w 164"/>
                <a:gd name="T7" fmla="*/ 100 h 100"/>
                <a:gd name="T8" fmla="*/ 164 w 164"/>
                <a:gd name="T9" fmla="*/ 0 h 100"/>
                <a:gd name="T10" fmla="*/ 157 w 164"/>
                <a:gd name="T11" fmla="*/ 92 h 100"/>
                <a:gd name="T12" fmla="*/ 8 w 164"/>
                <a:gd name="T13" fmla="*/ 92 h 100"/>
                <a:gd name="T14" fmla="*/ 8 w 164"/>
                <a:gd name="T15" fmla="*/ 7 h 100"/>
                <a:gd name="T16" fmla="*/ 157 w 164"/>
                <a:gd name="T17" fmla="*/ 7 h 100"/>
                <a:gd name="T18" fmla="*/ 157 w 164"/>
                <a:gd name="T19" fmla="*/ 92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00">
                  <a:moveTo>
                    <a:pt x="164" y="0"/>
                  </a:moveTo>
                  <a:lnTo>
                    <a:pt x="0" y="0"/>
                  </a:lnTo>
                  <a:lnTo>
                    <a:pt x="0" y="100"/>
                  </a:lnTo>
                  <a:lnTo>
                    <a:pt x="164" y="100"/>
                  </a:lnTo>
                  <a:lnTo>
                    <a:pt x="164" y="0"/>
                  </a:lnTo>
                  <a:close/>
                  <a:moveTo>
                    <a:pt x="157" y="92"/>
                  </a:moveTo>
                  <a:lnTo>
                    <a:pt x="8" y="92"/>
                  </a:lnTo>
                  <a:lnTo>
                    <a:pt x="8" y="7"/>
                  </a:lnTo>
                  <a:lnTo>
                    <a:pt x="157" y="7"/>
                  </a:lnTo>
                  <a:lnTo>
                    <a:pt x="157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83" name="Freeform 67"/>
            <p:cNvSpPr>
              <a:spLocks/>
            </p:cNvSpPr>
            <p:nvPr/>
          </p:nvSpPr>
          <p:spPr bwMode="auto">
            <a:xfrm>
              <a:off x="2057400" y="3867151"/>
              <a:ext cx="273050" cy="34925"/>
            </a:xfrm>
            <a:custGeom>
              <a:avLst/>
              <a:gdLst>
                <a:gd name="T0" fmla="*/ 172 w 172"/>
                <a:gd name="T1" fmla="*/ 13 h 22"/>
                <a:gd name="T2" fmla="*/ 168 w 172"/>
                <a:gd name="T3" fmla="*/ 0 h 22"/>
                <a:gd name="T4" fmla="*/ 3 w 172"/>
                <a:gd name="T5" fmla="*/ 0 h 22"/>
                <a:gd name="T6" fmla="*/ 0 w 172"/>
                <a:gd name="T7" fmla="*/ 13 h 22"/>
                <a:gd name="T8" fmla="*/ 0 w 172"/>
                <a:gd name="T9" fmla="*/ 13 h 22"/>
                <a:gd name="T10" fmla="*/ 0 w 172"/>
                <a:gd name="T11" fmla="*/ 22 h 22"/>
                <a:gd name="T12" fmla="*/ 172 w 172"/>
                <a:gd name="T13" fmla="*/ 22 h 22"/>
                <a:gd name="T14" fmla="*/ 172 w 172"/>
                <a:gd name="T15" fmla="*/ 13 h 22"/>
                <a:gd name="T16" fmla="*/ 172 w 172"/>
                <a:gd name="T17" fmla="*/ 13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2" h="22">
                  <a:moveTo>
                    <a:pt x="172" y="13"/>
                  </a:moveTo>
                  <a:lnTo>
                    <a:pt x="168" y="0"/>
                  </a:lnTo>
                  <a:lnTo>
                    <a:pt x="3" y="0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0" y="22"/>
                  </a:lnTo>
                  <a:lnTo>
                    <a:pt x="172" y="22"/>
                  </a:lnTo>
                  <a:lnTo>
                    <a:pt x="172" y="13"/>
                  </a:lnTo>
                  <a:lnTo>
                    <a:pt x="172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84" name="Group 83"/>
          <p:cNvGrpSpPr/>
          <p:nvPr/>
        </p:nvGrpSpPr>
        <p:grpSpPr>
          <a:xfrm>
            <a:off x="1370892" y="4078076"/>
            <a:ext cx="411005" cy="408191"/>
            <a:chOff x="1979613" y="3067051"/>
            <a:chExt cx="231775" cy="230188"/>
          </a:xfrm>
          <a:solidFill>
            <a:schemeClr val="bg1">
              <a:lumMod val="65000"/>
            </a:schemeClr>
          </a:solidFill>
        </p:grpSpPr>
        <p:sp>
          <p:nvSpPr>
            <p:cNvPr id="85" name="Freeform 38"/>
            <p:cNvSpPr>
              <a:spLocks noEditPoints="1"/>
            </p:cNvSpPr>
            <p:nvPr/>
          </p:nvSpPr>
          <p:spPr bwMode="auto">
            <a:xfrm>
              <a:off x="1979613" y="3067051"/>
              <a:ext cx="231775" cy="230188"/>
            </a:xfrm>
            <a:custGeom>
              <a:avLst/>
              <a:gdLst>
                <a:gd name="T0" fmla="*/ 61 w 122"/>
                <a:gd name="T1" fmla="*/ 0 h 122"/>
                <a:gd name="T2" fmla="*/ 0 w 122"/>
                <a:gd name="T3" fmla="*/ 61 h 122"/>
                <a:gd name="T4" fmla="*/ 61 w 122"/>
                <a:gd name="T5" fmla="*/ 122 h 122"/>
                <a:gd name="T6" fmla="*/ 122 w 122"/>
                <a:gd name="T7" fmla="*/ 61 h 122"/>
                <a:gd name="T8" fmla="*/ 61 w 122"/>
                <a:gd name="T9" fmla="*/ 0 h 122"/>
                <a:gd name="T10" fmla="*/ 64 w 122"/>
                <a:gd name="T11" fmla="*/ 109 h 122"/>
                <a:gd name="T12" fmla="*/ 64 w 122"/>
                <a:gd name="T13" fmla="*/ 102 h 122"/>
                <a:gd name="T14" fmla="*/ 57 w 122"/>
                <a:gd name="T15" fmla="*/ 102 h 122"/>
                <a:gd name="T16" fmla="*/ 57 w 122"/>
                <a:gd name="T17" fmla="*/ 109 h 122"/>
                <a:gd name="T18" fmla="*/ 29 w 122"/>
                <a:gd name="T19" fmla="*/ 97 h 122"/>
                <a:gd name="T20" fmla="*/ 28 w 122"/>
                <a:gd name="T21" fmla="*/ 97 h 122"/>
                <a:gd name="T22" fmla="*/ 27 w 122"/>
                <a:gd name="T23" fmla="*/ 95 h 122"/>
                <a:gd name="T24" fmla="*/ 25 w 122"/>
                <a:gd name="T25" fmla="*/ 93 h 122"/>
                <a:gd name="T26" fmla="*/ 24 w 122"/>
                <a:gd name="T27" fmla="*/ 93 h 122"/>
                <a:gd name="T28" fmla="*/ 13 w 122"/>
                <a:gd name="T29" fmla="*/ 65 h 122"/>
                <a:gd name="T30" fmla="*/ 20 w 122"/>
                <a:gd name="T31" fmla="*/ 65 h 122"/>
                <a:gd name="T32" fmla="*/ 20 w 122"/>
                <a:gd name="T33" fmla="*/ 58 h 122"/>
                <a:gd name="T34" fmla="*/ 13 w 122"/>
                <a:gd name="T35" fmla="*/ 58 h 122"/>
                <a:gd name="T36" fmla="*/ 57 w 122"/>
                <a:gd name="T37" fmla="*/ 13 h 122"/>
                <a:gd name="T38" fmla="*/ 57 w 122"/>
                <a:gd name="T39" fmla="*/ 20 h 122"/>
                <a:gd name="T40" fmla="*/ 64 w 122"/>
                <a:gd name="T41" fmla="*/ 20 h 122"/>
                <a:gd name="T42" fmla="*/ 64 w 122"/>
                <a:gd name="T43" fmla="*/ 13 h 122"/>
                <a:gd name="T44" fmla="*/ 83 w 122"/>
                <a:gd name="T45" fmla="*/ 18 h 122"/>
                <a:gd name="T46" fmla="*/ 83 w 122"/>
                <a:gd name="T47" fmla="*/ 19 h 122"/>
                <a:gd name="T48" fmla="*/ 86 w 122"/>
                <a:gd name="T49" fmla="*/ 21 h 122"/>
                <a:gd name="T50" fmla="*/ 87 w 122"/>
                <a:gd name="T51" fmla="*/ 21 h 122"/>
                <a:gd name="T52" fmla="*/ 90 w 122"/>
                <a:gd name="T53" fmla="*/ 23 h 122"/>
                <a:gd name="T54" fmla="*/ 91 w 122"/>
                <a:gd name="T55" fmla="*/ 24 h 122"/>
                <a:gd name="T56" fmla="*/ 93 w 122"/>
                <a:gd name="T57" fmla="*/ 26 h 122"/>
                <a:gd name="T58" fmla="*/ 94 w 122"/>
                <a:gd name="T59" fmla="*/ 27 h 122"/>
                <a:gd name="T60" fmla="*/ 96 w 122"/>
                <a:gd name="T61" fmla="*/ 29 h 122"/>
                <a:gd name="T62" fmla="*/ 98 w 122"/>
                <a:gd name="T63" fmla="*/ 31 h 122"/>
                <a:gd name="T64" fmla="*/ 99 w 122"/>
                <a:gd name="T65" fmla="*/ 32 h 122"/>
                <a:gd name="T66" fmla="*/ 101 w 122"/>
                <a:gd name="T67" fmla="*/ 35 h 122"/>
                <a:gd name="T68" fmla="*/ 101 w 122"/>
                <a:gd name="T69" fmla="*/ 36 h 122"/>
                <a:gd name="T70" fmla="*/ 103 w 122"/>
                <a:gd name="T71" fmla="*/ 39 h 122"/>
                <a:gd name="T72" fmla="*/ 103 w 122"/>
                <a:gd name="T73" fmla="*/ 39 h 122"/>
                <a:gd name="T74" fmla="*/ 108 w 122"/>
                <a:gd name="T75" fmla="*/ 58 h 122"/>
                <a:gd name="T76" fmla="*/ 102 w 122"/>
                <a:gd name="T77" fmla="*/ 58 h 122"/>
                <a:gd name="T78" fmla="*/ 102 w 122"/>
                <a:gd name="T79" fmla="*/ 65 h 122"/>
                <a:gd name="T80" fmla="*/ 108 w 122"/>
                <a:gd name="T81" fmla="*/ 65 h 122"/>
                <a:gd name="T82" fmla="*/ 64 w 122"/>
                <a:gd name="T83" fmla="*/ 109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22" h="122">
                  <a:moveTo>
                    <a:pt x="61" y="0"/>
                  </a:moveTo>
                  <a:cubicBezTo>
                    <a:pt x="27" y="0"/>
                    <a:pt x="0" y="27"/>
                    <a:pt x="0" y="61"/>
                  </a:cubicBezTo>
                  <a:cubicBezTo>
                    <a:pt x="0" y="95"/>
                    <a:pt x="27" y="122"/>
                    <a:pt x="61" y="122"/>
                  </a:cubicBezTo>
                  <a:cubicBezTo>
                    <a:pt x="94" y="122"/>
                    <a:pt x="122" y="95"/>
                    <a:pt x="122" y="61"/>
                  </a:cubicBezTo>
                  <a:cubicBezTo>
                    <a:pt x="122" y="27"/>
                    <a:pt x="94" y="0"/>
                    <a:pt x="61" y="0"/>
                  </a:cubicBezTo>
                  <a:close/>
                  <a:moveTo>
                    <a:pt x="64" y="109"/>
                  </a:moveTo>
                  <a:cubicBezTo>
                    <a:pt x="64" y="102"/>
                    <a:pt x="64" y="102"/>
                    <a:pt x="64" y="102"/>
                  </a:cubicBezTo>
                  <a:cubicBezTo>
                    <a:pt x="57" y="102"/>
                    <a:pt x="57" y="102"/>
                    <a:pt x="57" y="102"/>
                  </a:cubicBezTo>
                  <a:cubicBezTo>
                    <a:pt x="57" y="109"/>
                    <a:pt x="57" y="109"/>
                    <a:pt x="57" y="109"/>
                  </a:cubicBezTo>
                  <a:cubicBezTo>
                    <a:pt x="46" y="108"/>
                    <a:pt x="37" y="104"/>
                    <a:pt x="29" y="97"/>
                  </a:cubicBezTo>
                  <a:cubicBezTo>
                    <a:pt x="29" y="97"/>
                    <a:pt x="29" y="97"/>
                    <a:pt x="28" y="97"/>
                  </a:cubicBezTo>
                  <a:cubicBezTo>
                    <a:pt x="28" y="96"/>
                    <a:pt x="27" y="96"/>
                    <a:pt x="27" y="95"/>
                  </a:cubicBezTo>
                  <a:cubicBezTo>
                    <a:pt x="26" y="95"/>
                    <a:pt x="25" y="94"/>
                    <a:pt x="25" y="93"/>
                  </a:cubicBezTo>
                  <a:cubicBezTo>
                    <a:pt x="25" y="93"/>
                    <a:pt x="25" y="93"/>
                    <a:pt x="24" y="93"/>
                  </a:cubicBezTo>
                  <a:cubicBezTo>
                    <a:pt x="18" y="85"/>
                    <a:pt x="13" y="75"/>
                    <a:pt x="13" y="65"/>
                  </a:cubicBezTo>
                  <a:cubicBezTo>
                    <a:pt x="20" y="65"/>
                    <a:pt x="20" y="65"/>
                    <a:pt x="20" y="65"/>
                  </a:cubicBezTo>
                  <a:cubicBezTo>
                    <a:pt x="20" y="58"/>
                    <a:pt x="20" y="58"/>
                    <a:pt x="20" y="58"/>
                  </a:cubicBezTo>
                  <a:cubicBezTo>
                    <a:pt x="13" y="58"/>
                    <a:pt x="13" y="58"/>
                    <a:pt x="13" y="58"/>
                  </a:cubicBezTo>
                  <a:cubicBezTo>
                    <a:pt x="15" y="34"/>
                    <a:pt x="33" y="15"/>
                    <a:pt x="57" y="13"/>
                  </a:cubicBezTo>
                  <a:cubicBezTo>
                    <a:pt x="57" y="20"/>
                    <a:pt x="57" y="20"/>
                    <a:pt x="57" y="20"/>
                  </a:cubicBezTo>
                  <a:cubicBezTo>
                    <a:pt x="64" y="20"/>
                    <a:pt x="64" y="20"/>
                    <a:pt x="64" y="20"/>
                  </a:cubicBezTo>
                  <a:cubicBezTo>
                    <a:pt x="64" y="13"/>
                    <a:pt x="64" y="13"/>
                    <a:pt x="64" y="13"/>
                  </a:cubicBezTo>
                  <a:cubicBezTo>
                    <a:pt x="71" y="14"/>
                    <a:pt x="77" y="16"/>
                    <a:pt x="83" y="18"/>
                  </a:cubicBezTo>
                  <a:cubicBezTo>
                    <a:pt x="83" y="19"/>
                    <a:pt x="83" y="19"/>
                    <a:pt x="83" y="19"/>
                  </a:cubicBezTo>
                  <a:cubicBezTo>
                    <a:pt x="84" y="19"/>
                    <a:pt x="85" y="20"/>
                    <a:pt x="86" y="21"/>
                  </a:cubicBezTo>
                  <a:cubicBezTo>
                    <a:pt x="87" y="21"/>
                    <a:pt x="87" y="21"/>
                    <a:pt x="87" y="21"/>
                  </a:cubicBezTo>
                  <a:cubicBezTo>
                    <a:pt x="88" y="22"/>
                    <a:pt x="89" y="22"/>
                    <a:pt x="90" y="23"/>
                  </a:cubicBezTo>
                  <a:cubicBezTo>
                    <a:pt x="90" y="23"/>
                    <a:pt x="91" y="24"/>
                    <a:pt x="91" y="24"/>
                  </a:cubicBezTo>
                  <a:cubicBezTo>
                    <a:pt x="92" y="25"/>
                    <a:pt x="92" y="25"/>
                    <a:pt x="93" y="26"/>
                  </a:cubicBezTo>
                  <a:cubicBezTo>
                    <a:pt x="94" y="26"/>
                    <a:pt x="94" y="27"/>
                    <a:pt x="94" y="27"/>
                  </a:cubicBezTo>
                  <a:cubicBezTo>
                    <a:pt x="95" y="28"/>
                    <a:pt x="96" y="28"/>
                    <a:pt x="96" y="29"/>
                  </a:cubicBezTo>
                  <a:cubicBezTo>
                    <a:pt x="97" y="29"/>
                    <a:pt x="97" y="30"/>
                    <a:pt x="98" y="31"/>
                  </a:cubicBezTo>
                  <a:cubicBezTo>
                    <a:pt x="98" y="31"/>
                    <a:pt x="98" y="32"/>
                    <a:pt x="99" y="32"/>
                  </a:cubicBezTo>
                  <a:cubicBezTo>
                    <a:pt x="99" y="33"/>
                    <a:pt x="100" y="34"/>
                    <a:pt x="101" y="35"/>
                  </a:cubicBezTo>
                  <a:cubicBezTo>
                    <a:pt x="101" y="35"/>
                    <a:pt x="101" y="35"/>
                    <a:pt x="101" y="36"/>
                  </a:cubicBezTo>
                  <a:cubicBezTo>
                    <a:pt x="102" y="37"/>
                    <a:pt x="103" y="38"/>
                    <a:pt x="103" y="39"/>
                  </a:cubicBezTo>
                  <a:cubicBezTo>
                    <a:pt x="103" y="39"/>
                    <a:pt x="103" y="39"/>
                    <a:pt x="103" y="39"/>
                  </a:cubicBezTo>
                  <a:cubicBezTo>
                    <a:pt x="106" y="45"/>
                    <a:pt x="108" y="51"/>
                    <a:pt x="108" y="58"/>
                  </a:cubicBezTo>
                  <a:cubicBezTo>
                    <a:pt x="102" y="58"/>
                    <a:pt x="102" y="58"/>
                    <a:pt x="102" y="58"/>
                  </a:cubicBezTo>
                  <a:cubicBezTo>
                    <a:pt x="102" y="65"/>
                    <a:pt x="102" y="65"/>
                    <a:pt x="102" y="65"/>
                  </a:cubicBezTo>
                  <a:cubicBezTo>
                    <a:pt x="108" y="65"/>
                    <a:pt x="108" y="65"/>
                    <a:pt x="108" y="65"/>
                  </a:cubicBezTo>
                  <a:cubicBezTo>
                    <a:pt x="107" y="88"/>
                    <a:pt x="88" y="107"/>
                    <a:pt x="64" y="10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86" name="Freeform 39"/>
            <p:cNvSpPr>
              <a:spLocks noEditPoints="1"/>
            </p:cNvSpPr>
            <p:nvPr/>
          </p:nvSpPr>
          <p:spPr bwMode="auto">
            <a:xfrm>
              <a:off x="2063750" y="3125788"/>
              <a:ext cx="69850" cy="98425"/>
            </a:xfrm>
            <a:custGeom>
              <a:avLst/>
              <a:gdLst>
                <a:gd name="T0" fmla="*/ 9 w 36"/>
                <a:gd name="T1" fmla="*/ 29 h 52"/>
                <a:gd name="T2" fmla="*/ 9 w 36"/>
                <a:gd name="T3" fmla="*/ 29 h 52"/>
                <a:gd name="T4" fmla="*/ 0 w 36"/>
                <a:gd name="T5" fmla="*/ 52 h 52"/>
                <a:gd name="T6" fmla="*/ 20 w 36"/>
                <a:gd name="T7" fmla="*/ 36 h 52"/>
                <a:gd name="T8" fmla="*/ 20 w 36"/>
                <a:gd name="T9" fmla="*/ 36 h 52"/>
                <a:gd name="T10" fmla="*/ 22 w 36"/>
                <a:gd name="T11" fmla="*/ 32 h 52"/>
                <a:gd name="T12" fmla="*/ 36 w 36"/>
                <a:gd name="T13" fmla="*/ 0 h 52"/>
                <a:gd name="T14" fmla="*/ 11 w 36"/>
                <a:gd name="T15" fmla="*/ 25 h 52"/>
                <a:gd name="T16" fmla="*/ 9 w 36"/>
                <a:gd name="T17" fmla="*/ 29 h 52"/>
                <a:gd name="T18" fmla="*/ 16 w 36"/>
                <a:gd name="T19" fmla="*/ 27 h 52"/>
                <a:gd name="T20" fmla="*/ 19 w 36"/>
                <a:gd name="T21" fmla="*/ 30 h 52"/>
                <a:gd name="T22" fmla="*/ 16 w 36"/>
                <a:gd name="T23" fmla="*/ 33 h 52"/>
                <a:gd name="T24" fmla="*/ 13 w 36"/>
                <a:gd name="T25" fmla="*/ 30 h 52"/>
                <a:gd name="T26" fmla="*/ 16 w 36"/>
                <a:gd name="T27" fmla="*/ 27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" h="52">
                  <a:moveTo>
                    <a:pt x="9" y="29"/>
                  </a:moveTo>
                  <a:cubicBezTo>
                    <a:pt x="9" y="29"/>
                    <a:pt x="9" y="29"/>
                    <a:pt x="9" y="29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20" y="36"/>
                    <a:pt x="20" y="36"/>
                    <a:pt x="20" y="36"/>
                  </a:cubicBezTo>
                  <a:cubicBezTo>
                    <a:pt x="20" y="36"/>
                    <a:pt x="20" y="36"/>
                    <a:pt x="20" y="36"/>
                  </a:cubicBezTo>
                  <a:cubicBezTo>
                    <a:pt x="22" y="35"/>
                    <a:pt x="22" y="33"/>
                    <a:pt x="22" y="32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0" y="26"/>
                    <a:pt x="9" y="27"/>
                    <a:pt x="9" y="29"/>
                  </a:cubicBezTo>
                  <a:close/>
                  <a:moveTo>
                    <a:pt x="16" y="27"/>
                  </a:moveTo>
                  <a:cubicBezTo>
                    <a:pt x="17" y="27"/>
                    <a:pt x="19" y="28"/>
                    <a:pt x="19" y="30"/>
                  </a:cubicBezTo>
                  <a:cubicBezTo>
                    <a:pt x="19" y="32"/>
                    <a:pt x="17" y="33"/>
                    <a:pt x="16" y="33"/>
                  </a:cubicBezTo>
                  <a:cubicBezTo>
                    <a:pt x="14" y="33"/>
                    <a:pt x="13" y="32"/>
                    <a:pt x="13" y="30"/>
                  </a:cubicBezTo>
                  <a:cubicBezTo>
                    <a:pt x="13" y="28"/>
                    <a:pt x="14" y="27"/>
                    <a:pt x="16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87" name="Oval 40"/>
            <p:cNvSpPr>
              <a:spLocks noChangeArrowheads="1"/>
            </p:cNvSpPr>
            <p:nvPr/>
          </p:nvSpPr>
          <p:spPr bwMode="auto">
            <a:xfrm>
              <a:off x="2090738" y="3179763"/>
              <a:ext cx="6350" cy="63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88" name="Group 87"/>
          <p:cNvGrpSpPr/>
          <p:nvPr/>
        </p:nvGrpSpPr>
        <p:grpSpPr>
          <a:xfrm>
            <a:off x="8816934" y="1841908"/>
            <a:ext cx="385671" cy="391299"/>
            <a:chOff x="2360613" y="2686051"/>
            <a:chExt cx="217488" cy="220662"/>
          </a:xfrm>
          <a:solidFill>
            <a:schemeClr val="bg1">
              <a:lumMod val="65000"/>
            </a:schemeClr>
          </a:solidFill>
        </p:grpSpPr>
        <p:sp>
          <p:nvSpPr>
            <p:cNvPr id="89" name="Freeform 34"/>
            <p:cNvSpPr>
              <a:spLocks noEditPoints="1"/>
            </p:cNvSpPr>
            <p:nvPr/>
          </p:nvSpPr>
          <p:spPr bwMode="auto">
            <a:xfrm>
              <a:off x="2427288" y="2686051"/>
              <a:ext cx="150813" cy="150813"/>
            </a:xfrm>
            <a:custGeom>
              <a:avLst/>
              <a:gdLst>
                <a:gd name="T0" fmla="*/ 65 w 79"/>
                <a:gd name="T1" fmla="*/ 14 h 79"/>
                <a:gd name="T2" fmla="*/ 14 w 79"/>
                <a:gd name="T3" fmla="*/ 14 h 79"/>
                <a:gd name="T4" fmla="*/ 12 w 79"/>
                <a:gd name="T5" fmla="*/ 63 h 79"/>
                <a:gd name="T6" fmla="*/ 12 w 79"/>
                <a:gd name="T7" fmla="*/ 63 h 79"/>
                <a:gd name="T8" fmla="*/ 17 w 79"/>
                <a:gd name="T9" fmla="*/ 68 h 79"/>
                <a:gd name="T10" fmla="*/ 65 w 79"/>
                <a:gd name="T11" fmla="*/ 65 h 79"/>
                <a:gd name="T12" fmla="*/ 65 w 79"/>
                <a:gd name="T13" fmla="*/ 14 h 79"/>
                <a:gd name="T14" fmla="*/ 58 w 79"/>
                <a:gd name="T15" fmla="*/ 59 h 79"/>
                <a:gd name="T16" fmla="*/ 20 w 79"/>
                <a:gd name="T17" fmla="*/ 59 h 79"/>
                <a:gd name="T18" fmla="*/ 20 w 79"/>
                <a:gd name="T19" fmla="*/ 21 h 79"/>
                <a:gd name="T20" fmla="*/ 59 w 79"/>
                <a:gd name="T21" fmla="*/ 21 h 79"/>
                <a:gd name="T22" fmla="*/ 58 w 79"/>
                <a:gd name="T23" fmla="*/ 59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9" h="79">
                  <a:moveTo>
                    <a:pt x="65" y="14"/>
                  </a:moveTo>
                  <a:cubicBezTo>
                    <a:pt x="51" y="0"/>
                    <a:pt x="28" y="0"/>
                    <a:pt x="14" y="14"/>
                  </a:cubicBezTo>
                  <a:cubicBezTo>
                    <a:pt x="1" y="27"/>
                    <a:pt x="0" y="48"/>
                    <a:pt x="12" y="63"/>
                  </a:cubicBezTo>
                  <a:cubicBezTo>
                    <a:pt x="12" y="63"/>
                    <a:pt x="12" y="63"/>
                    <a:pt x="12" y="63"/>
                  </a:cubicBezTo>
                  <a:cubicBezTo>
                    <a:pt x="14" y="65"/>
                    <a:pt x="15" y="66"/>
                    <a:pt x="17" y="68"/>
                  </a:cubicBezTo>
                  <a:cubicBezTo>
                    <a:pt x="31" y="79"/>
                    <a:pt x="52" y="78"/>
                    <a:pt x="65" y="65"/>
                  </a:cubicBezTo>
                  <a:cubicBezTo>
                    <a:pt x="79" y="51"/>
                    <a:pt x="79" y="28"/>
                    <a:pt x="65" y="14"/>
                  </a:cubicBezTo>
                  <a:close/>
                  <a:moveTo>
                    <a:pt x="58" y="59"/>
                  </a:moveTo>
                  <a:cubicBezTo>
                    <a:pt x="48" y="69"/>
                    <a:pt x="31" y="69"/>
                    <a:pt x="20" y="59"/>
                  </a:cubicBezTo>
                  <a:cubicBezTo>
                    <a:pt x="10" y="48"/>
                    <a:pt x="10" y="31"/>
                    <a:pt x="20" y="21"/>
                  </a:cubicBezTo>
                  <a:cubicBezTo>
                    <a:pt x="31" y="10"/>
                    <a:pt x="48" y="10"/>
                    <a:pt x="59" y="21"/>
                  </a:cubicBezTo>
                  <a:cubicBezTo>
                    <a:pt x="69" y="31"/>
                    <a:pt x="69" y="48"/>
                    <a:pt x="58" y="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90" name="Freeform 35"/>
            <p:cNvSpPr>
              <a:spLocks/>
            </p:cNvSpPr>
            <p:nvPr/>
          </p:nvSpPr>
          <p:spPr bwMode="auto">
            <a:xfrm>
              <a:off x="2360613" y="2814638"/>
              <a:ext cx="92075" cy="92075"/>
            </a:xfrm>
            <a:custGeom>
              <a:avLst/>
              <a:gdLst>
                <a:gd name="T0" fmla="*/ 0 w 58"/>
                <a:gd name="T1" fmla="*/ 46 h 58"/>
                <a:gd name="T2" fmla="*/ 11 w 58"/>
                <a:gd name="T3" fmla="*/ 58 h 58"/>
                <a:gd name="T4" fmla="*/ 58 w 58"/>
                <a:gd name="T5" fmla="*/ 7 h 58"/>
                <a:gd name="T6" fmla="*/ 50 w 58"/>
                <a:gd name="T7" fmla="*/ 0 h 58"/>
                <a:gd name="T8" fmla="*/ 0 w 58"/>
                <a:gd name="T9" fmla="*/ 46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58">
                  <a:moveTo>
                    <a:pt x="0" y="46"/>
                  </a:moveTo>
                  <a:lnTo>
                    <a:pt x="11" y="58"/>
                  </a:lnTo>
                  <a:lnTo>
                    <a:pt x="58" y="7"/>
                  </a:lnTo>
                  <a:lnTo>
                    <a:pt x="50" y="0"/>
                  </a:lnTo>
                  <a:lnTo>
                    <a:pt x="0" y="4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91" name="Freeform 36"/>
            <p:cNvSpPr>
              <a:spLocks/>
            </p:cNvSpPr>
            <p:nvPr/>
          </p:nvSpPr>
          <p:spPr bwMode="auto">
            <a:xfrm>
              <a:off x="2505075" y="2736851"/>
              <a:ext cx="57150" cy="68263"/>
            </a:xfrm>
            <a:custGeom>
              <a:avLst/>
              <a:gdLst>
                <a:gd name="T0" fmla="*/ 16 w 30"/>
                <a:gd name="T1" fmla="*/ 0 h 36"/>
                <a:gd name="T2" fmla="*/ 0 w 30"/>
                <a:gd name="T3" fmla="*/ 34 h 36"/>
                <a:gd name="T4" fmla="*/ 6 w 30"/>
                <a:gd name="T5" fmla="*/ 36 h 36"/>
                <a:gd name="T6" fmla="*/ 16 w 30"/>
                <a:gd name="T7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36">
                  <a:moveTo>
                    <a:pt x="16" y="0"/>
                  </a:moveTo>
                  <a:cubicBezTo>
                    <a:pt x="21" y="26"/>
                    <a:pt x="0" y="34"/>
                    <a:pt x="0" y="34"/>
                  </a:cubicBezTo>
                  <a:cubicBezTo>
                    <a:pt x="6" y="36"/>
                    <a:pt x="6" y="36"/>
                    <a:pt x="6" y="36"/>
                  </a:cubicBezTo>
                  <a:cubicBezTo>
                    <a:pt x="30" y="21"/>
                    <a:pt x="16" y="0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2" name="Group 91"/>
          <p:cNvGrpSpPr/>
          <p:nvPr/>
        </p:nvGrpSpPr>
        <p:grpSpPr>
          <a:xfrm>
            <a:off x="1027680" y="3329303"/>
            <a:ext cx="501089" cy="425080"/>
            <a:chOff x="1112838" y="3203576"/>
            <a:chExt cx="282575" cy="239712"/>
          </a:xfrm>
          <a:solidFill>
            <a:schemeClr val="bg1">
              <a:lumMod val="65000"/>
            </a:schemeClr>
          </a:solidFill>
        </p:grpSpPr>
        <p:sp>
          <p:nvSpPr>
            <p:cNvPr id="93" name="Freeform 12"/>
            <p:cNvSpPr>
              <a:spLocks/>
            </p:cNvSpPr>
            <p:nvPr/>
          </p:nvSpPr>
          <p:spPr bwMode="auto">
            <a:xfrm>
              <a:off x="1201738" y="3343276"/>
              <a:ext cx="50800" cy="50800"/>
            </a:xfrm>
            <a:custGeom>
              <a:avLst/>
              <a:gdLst>
                <a:gd name="T0" fmla="*/ 32 w 32"/>
                <a:gd name="T1" fmla="*/ 18 h 32"/>
                <a:gd name="T2" fmla="*/ 15 w 32"/>
                <a:gd name="T3" fmla="*/ 0 h 32"/>
                <a:gd name="T4" fmla="*/ 15 w 32"/>
                <a:gd name="T5" fmla="*/ 0 h 32"/>
                <a:gd name="T6" fmla="*/ 0 w 32"/>
                <a:gd name="T7" fmla="*/ 32 h 32"/>
                <a:gd name="T8" fmla="*/ 32 w 32"/>
                <a:gd name="T9" fmla="*/ 18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2">
                  <a:moveTo>
                    <a:pt x="32" y="18"/>
                  </a:moveTo>
                  <a:lnTo>
                    <a:pt x="15" y="0"/>
                  </a:lnTo>
                  <a:lnTo>
                    <a:pt x="15" y="0"/>
                  </a:lnTo>
                  <a:lnTo>
                    <a:pt x="0" y="32"/>
                  </a:lnTo>
                  <a:lnTo>
                    <a:pt x="32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94" name="Rectangle 13"/>
            <p:cNvSpPr>
              <a:spLocks noChangeArrowheads="1"/>
            </p:cNvSpPr>
            <p:nvPr/>
          </p:nvSpPr>
          <p:spPr bwMode="auto">
            <a:xfrm>
              <a:off x="1252538" y="3371851"/>
              <a:ext cx="1588" cy="15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95" name="Freeform 14"/>
            <p:cNvSpPr>
              <a:spLocks/>
            </p:cNvSpPr>
            <p:nvPr/>
          </p:nvSpPr>
          <p:spPr bwMode="auto">
            <a:xfrm>
              <a:off x="1231900" y="3219451"/>
              <a:ext cx="127000" cy="127000"/>
            </a:xfrm>
            <a:custGeom>
              <a:avLst/>
              <a:gdLst>
                <a:gd name="T0" fmla="*/ 73 w 80"/>
                <a:gd name="T1" fmla="*/ 0 h 80"/>
                <a:gd name="T2" fmla="*/ 0 w 80"/>
                <a:gd name="T3" fmla="*/ 73 h 80"/>
                <a:gd name="T4" fmla="*/ 7 w 80"/>
                <a:gd name="T5" fmla="*/ 80 h 80"/>
                <a:gd name="T6" fmla="*/ 80 w 80"/>
                <a:gd name="T7" fmla="*/ 8 h 80"/>
                <a:gd name="T8" fmla="*/ 73 w 80"/>
                <a:gd name="T9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80">
                  <a:moveTo>
                    <a:pt x="73" y="0"/>
                  </a:moveTo>
                  <a:lnTo>
                    <a:pt x="0" y="73"/>
                  </a:lnTo>
                  <a:lnTo>
                    <a:pt x="7" y="80"/>
                  </a:lnTo>
                  <a:lnTo>
                    <a:pt x="80" y="8"/>
                  </a:lnTo>
                  <a:lnTo>
                    <a:pt x="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96" name="Freeform 15"/>
            <p:cNvSpPr>
              <a:spLocks/>
            </p:cNvSpPr>
            <p:nvPr/>
          </p:nvSpPr>
          <p:spPr bwMode="auto">
            <a:xfrm>
              <a:off x="1249363" y="3236913"/>
              <a:ext cx="128588" cy="128588"/>
            </a:xfrm>
            <a:custGeom>
              <a:avLst/>
              <a:gdLst>
                <a:gd name="T0" fmla="*/ 0 w 81"/>
                <a:gd name="T1" fmla="*/ 74 h 81"/>
                <a:gd name="T2" fmla="*/ 7 w 81"/>
                <a:gd name="T3" fmla="*/ 81 h 81"/>
                <a:gd name="T4" fmla="*/ 81 w 81"/>
                <a:gd name="T5" fmla="*/ 9 h 81"/>
                <a:gd name="T6" fmla="*/ 74 w 81"/>
                <a:gd name="T7" fmla="*/ 0 h 81"/>
                <a:gd name="T8" fmla="*/ 0 w 81"/>
                <a:gd name="T9" fmla="*/ 74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81">
                  <a:moveTo>
                    <a:pt x="0" y="74"/>
                  </a:moveTo>
                  <a:lnTo>
                    <a:pt x="7" y="81"/>
                  </a:lnTo>
                  <a:lnTo>
                    <a:pt x="81" y="9"/>
                  </a:lnTo>
                  <a:lnTo>
                    <a:pt x="74" y="0"/>
                  </a:lnTo>
                  <a:lnTo>
                    <a:pt x="0" y="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97" name="Freeform 16"/>
            <p:cNvSpPr>
              <a:spLocks/>
            </p:cNvSpPr>
            <p:nvPr/>
          </p:nvSpPr>
          <p:spPr bwMode="auto">
            <a:xfrm>
              <a:off x="1355725" y="3203576"/>
              <a:ext cx="39688" cy="38100"/>
            </a:xfrm>
            <a:custGeom>
              <a:avLst/>
              <a:gdLst>
                <a:gd name="T0" fmla="*/ 14 w 21"/>
                <a:gd name="T1" fmla="*/ 6 h 20"/>
                <a:gd name="T2" fmla="*/ 0 w 21"/>
                <a:gd name="T3" fmla="*/ 6 h 20"/>
                <a:gd name="T4" fmla="*/ 15 w 21"/>
                <a:gd name="T5" fmla="*/ 20 h 20"/>
                <a:gd name="T6" fmla="*/ 14 w 21"/>
                <a:gd name="T7" fmla="*/ 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0">
                  <a:moveTo>
                    <a:pt x="14" y="6"/>
                  </a:moveTo>
                  <a:cubicBezTo>
                    <a:pt x="8" y="0"/>
                    <a:pt x="0" y="6"/>
                    <a:pt x="0" y="6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21" y="14"/>
                    <a:pt x="14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98" name="Freeform 17"/>
            <p:cNvSpPr>
              <a:spLocks/>
            </p:cNvSpPr>
            <p:nvPr/>
          </p:nvSpPr>
          <p:spPr bwMode="auto">
            <a:xfrm>
              <a:off x="1112838" y="3208338"/>
              <a:ext cx="238125" cy="234950"/>
            </a:xfrm>
            <a:custGeom>
              <a:avLst/>
              <a:gdLst>
                <a:gd name="T0" fmla="*/ 132 w 150"/>
                <a:gd name="T1" fmla="*/ 131 h 148"/>
                <a:gd name="T2" fmla="*/ 18 w 150"/>
                <a:gd name="T3" fmla="*/ 131 h 148"/>
                <a:gd name="T4" fmla="*/ 18 w 150"/>
                <a:gd name="T5" fmla="*/ 18 h 148"/>
                <a:gd name="T6" fmla="*/ 124 w 150"/>
                <a:gd name="T7" fmla="*/ 18 h 148"/>
                <a:gd name="T8" fmla="*/ 144 w 150"/>
                <a:gd name="T9" fmla="*/ 0 h 148"/>
                <a:gd name="T10" fmla="*/ 0 w 150"/>
                <a:gd name="T11" fmla="*/ 0 h 148"/>
                <a:gd name="T12" fmla="*/ 0 w 150"/>
                <a:gd name="T13" fmla="*/ 148 h 148"/>
                <a:gd name="T14" fmla="*/ 150 w 150"/>
                <a:gd name="T15" fmla="*/ 148 h 148"/>
                <a:gd name="T16" fmla="*/ 150 w 150"/>
                <a:gd name="T17" fmla="*/ 55 h 148"/>
                <a:gd name="T18" fmla="*/ 132 w 150"/>
                <a:gd name="T19" fmla="*/ 73 h 148"/>
                <a:gd name="T20" fmla="*/ 132 w 150"/>
                <a:gd name="T21" fmla="*/ 13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0" h="148">
                  <a:moveTo>
                    <a:pt x="132" y="131"/>
                  </a:moveTo>
                  <a:lnTo>
                    <a:pt x="18" y="131"/>
                  </a:lnTo>
                  <a:lnTo>
                    <a:pt x="18" y="18"/>
                  </a:lnTo>
                  <a:lnTo>
                    <a:pt x="124" y="18"/>
                  </a:lnTo>
                  <a:lnTo>
                    <a:pt x="144" y="0"/>
                  </a:lnTo>
                  <a:lnTo>
                    <a:pt x="0" y="0"/>
                  </a:lnTo>
                  <a:lnTo>
                    <a:pt x="0" y="148"/>
                  </a:lnTo>
                  <a:lnTo>
                    <a:pt x="150" y="148"/>
                  </a:lnTo>
                  <a:lnTo>
                    <a:pt x="150" y="55"/>
                  </a:lnTo>
                  <a:lnTo>
                    <a:pt x="132" y="73"/>
                  </a:lnTo>
                  <a:lnTo>
                    <a:pt x="132" y="1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9" name="Group 98"/>
          <p:cNvGrpSpPr/>
          <p:nvPr/>
        </p:nvGrpSpPr>
        <p:grpSpPr>
          <a:xfrm>
            <a:off x="7553930" y="3070620"/>
            <a:ext cx="472937" cy="323739"/>
            <a:chOff x="2324100" y="1814513"/>
            <a:chExt cx="266700" cy="182563"/>
          </a:xfrm>
          <a:solidFill>
            <a:schemeClr val="bg1">
              <a:lumMod val="65000"/>
            </a:schemeClr>
          </a:solidFill>
        </p:grpSpPr>
        <p:sp>
          <p:nvSpPr>
            <p:cNvPr id="100" name="Freeform 55"/>
            <p:cNvSpPr>
              <a:spLocks noEditPoints="1"/>
            </p:cNvSpPr>
            <p:nvPr/>
          </p:nvSpPr>
          <p:spPr bwMode="auto">
            <a:xfrm>
              <a:off x="2324100" y="1814513"/>
              <a:ext cx="188913" cy="182563"/>
            </a:xfrm>
            <a:custGeom>
              <a:avLst/>
              <a:gdLst>
                <a:gd name="T0" fmla="*/ 86 w 99"/>
                <a:gd name="T1" fmla="*/ 60 h 97"/>
                <a:gd name="T2" fmla="*/ 99 w 99"/>
                <a:gd name="T3" fmla="*/ 54 h 97"/>
                <a:gd name="T4" fmla="*/ 99 w 99"/>
                <a:gd name="T5" fmla="*/ 43 h 97"/>
                <a:gd name="T6" fmla="*/ 86 w 99"/>
                <a:gd name="T7" fmla="*/ 37 h 97"/>
                <a:gd name="T8" fmla="*/ 83 w 99"/>
                <a:gd name="T9" fmla="*/ 31 h 97"/>
                <a:gd name="T10" fmla="*/ 88 w 99"/>
                <a:gd name="T11" fmla="*/ 18 h 97"/>
                <a:gd name="T12" fmla="*/ 81 w 99"/>
                <a:gd name="T13" fmla="*/ 10 h 97"/>
                <a:gd name="T14" fmla="*/ 67 w 99"/>
                <a:gd name="T15" fmla="*/ 16 h 97"/>
                <a:gd name="T16" fmla="*/ 61 w 99"/>
                <a:gd name="T17" fmla="*/ 13 h 97"/>
                <a:gd name="T18" fmla="*/ 55 w 99"/>
                <a:gd name="T19" fmla="*/ 0 h 97"/>
                <a:gd name="T20" fmla="*/ 44 w 99"/>
                <a:gd name="T21" fmla="*/ 0 h 97"/>
                <a:gd name="T22" fmla="*/ 38 w 99"/>
                <a:gd name="T23" fmla="*/ 13 h 97"/>
                <a:gd name="T24" fmla="*/ 32 w 99"/>
                <a:gd name="T25" fmla="*/ 16 h 97"/>
                <a:gd name="T26" fmla="*/ 18 w 99"/>
                <a:gd name="T27" fmla="*/ 11 h 97"/>
                <a:gd name="T28" fmla="*/ 11 w 99"/>
                <a:gd name="T29" fmla="*/ 18 h 97"/>
                <a:gd name="T30" fmla="*/ 16 w 99"/>
                <a:gd name="T31" fmla="*/ 32 h 97"/>
                <a:gd name="T32" fmla="*/ 14 w 99"/>
                <a:gd name="T33" fmla="*/ 37 h 97"/>
                <a:gd name="T34" fmla="*/ 0 w 99"/>
                <a:gd name="T35" fmla="*/ 43 h 97"/>
                <a:gd name="T36" fmla="*/ 0 w 99"/>
                <a:gd name="T37" fmla="*/ 54 h 97"/>
                <a:gd name="T38" fmla="*/ 14 w 99"/>
                <a:gd name="T39" fmla="*/ 60 h 97"/>
                <a:gd name="T40" fmla="*/ 16 w 99"/>
                <a:gd name="T41" fmla="*/ 66 h 97"/>
                <a:gd name="T42" fmla="*/ 11 w 99"/>
                <a:gd name="T43" fmla="*/ 79 h 97"/>
                <a:gd name="T44" fmla="*/ 19 w 99"/>
                <a:gd name="T45" fmla="*/ 87 h 97"/>
                <a:gd name="T46" fmla="*/ 32 w 99"/>
                <a:gd name="T47" fmla="*/ 81 h 97"/>
                <a:gd name="T48" fmla="*/ 38 w 99"/>
                <a:gd name="T49" fmla="*/ 84 h 97"/>
                <a:gd name="T50" fmla="*/ 45 w 99"/>
                <a:gd name="T51" fmla="*/ 97 h 97"/>
                <a:gd name="T52" fmla="*/ 55 w 99"/>
                <a:gd name="T53" fmla="*/ 97 h 97"/>
                <a:gd name="T54" fmla="*/ 61 w 99"/>
                <a:gd name="T55" fmla="*/ 84 h 97"/>
                <a:gd name="T56" fmla="*/ 67 w 99"/>
                <a:gd name="T57" fmla="*/ 81 h 97"/>
                <a:gd name="T58" fmla="*/ 81 w 99"/>
                <a:gd name="T59" fmla="*/ 86 h 97"/>
                <a:gd name="T60" fmla="*/ 89 w 99"/>
                <a:gd name="T61" fmla="*/ 79 h 97"/>
                <a:gd name="T62" fmla="*/ 83 w 99"/>
                <a:gd name="T63" fmla="*/ 66 h 97"/>
                <a:gd name="T64" fmla="*/ 86 w 99"/>
                <a:gd name="T65" fmla="*/ 60 h 97"/>
                <a:gd name="T66" fmla="*/ 50 w 99"/>
                <a:gd name="T67" fmla="*/ 64 h 97"/>
                <a:gd name="T68" fmla="*/ 34 w 99"/>
                <a:gd name="T69" fmla="*/ 49 h 97"/>
                <a:gd name="T70" fmla="*/ 50 w 99"/>
                <a:gd name="T71" fmla="*/ 33 h 97"/>
                <a:gd name="T72" fmla="*/ 66 w 99"/>
                <a:gd name="T73" fmla="*/ 49 h 97"/>
                <a:gd name="T74" fmla="*/ 50 w 99"/>
                <a:gd name="T75" fmla="*/ 64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99" h="97">
                  <a:moveTo>
                    <a:pt x="86" y="60"/>
                  </a:moveTo>
                  <a:cubicBezTo>
                    <a:pt x="86" y="60"/>
                    <a:pt x="99" y="54"/>
                    <a:pt x="99" y="54"/>
                  </a:cubicBezTo>
                  <a:cubicBezTo>
                    <a:pt x="99" y="43"/>
                    <a:pt x="99" y="43"/>
                    <a:pt x="99" y="43"/>
                  </a:cubicBezTo>
                  <a:cubicBezTo>
                    <a:pt x="99" y="42"/>
                    <a:pt x="86" y="37"/>
                    <a:pt x="86" y="37"/>
                  </a:cubicBezTo>
                  <a:cubicBezTo>
                    <a:pt x="83" y="31"/>
                    <a:pt x="83" y="31"/>
                    <a:pt x="83" y="31"/>
                  </a:cubicBezTo>
                  <a:cubicBezTo>
                    <a:pt x="83" y="31"/>
                    <a:pt x="89" y="18"/>
                    <a:pt x="88" y="18"/>
                  </a:cubicBezTo>
                  <a:cubicBezTo>
                    <a:pt x="81" y="10"/>
                    <a:pt x="81" y="10"/>
                    <a:pt x="81" y="10"/>
                  </a:cubicBezTo>
                  <a:cubicBezTo>
                    <a:pt x="80" y="10"/>
                    <a:pt x="67" y="16"/>
                    <a:pt x="67" y="16"/>
                  </a:cubicBezTo>
                  <a:cubicBezTo>
                    <a:pt x="61" y="13"/>
                    <a:pt x="61" y="13"/>
                    <a:pt x="61" y="13"/>
                  </a:cubicBezTo>
                  <a:cubicBezTo>
                    <a:pt x="61" y="13"/>
                    <a:pt x="56" y="0"/>
                    <a:pt x="55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3" y="0"/>
                    <a:pt x="38" y="13"/>
                    <a:pt x="38" y="13"/>
                  </a:cubicBezTo>
                  <a:cubicBezTo>
                    <a:pt x="32" y="16"/>
                    <a:pt x="32" y="16"/>
                    <a:pt x="32" y="16"/>
                  </a:cubicBezTo>
                  <a:cubicBezTo>
                    <a:pt x="32" y="16"/>
                    <a:pt x="19" y="10"/>
                    <a:pt x="18" y="11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0" y="19"/>
                    <a:pt x="16" y="32"/>
                    <a:pt x="16" y="32"/>
                  </a:cubicBezTo>
                  <a:cubicBezTo>
                    <a:pt x="14" y="37"/>
                    <a:pt x="14" y="37"/>
                    <a:pt x="14" y="37"/>
                  </a:cubicBezTo>
                  <a:cubicBezTo>
                    <a:pt x="14" y="37"/>
                    <a:pt x="0" y="43"/>
                    <a:pt x="0" y="43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55"/>
                    <a:pt x="14" y="60"/>
                    <a:pt x="14" y="60"/>
                  </a:cubicBezTo>
                  <a:cubicBezTo>
                    <a:pt x="16" y="66"/>
                    <a:pt x="16" y="66"/>
                    <a:pt x="16" y="66"/>
                  </a:cubicBezTo>
                  <a:cubicBezTo>
                    <a:pt x="16" y="66"/>
                    <a:pt x="10" y="79"/>
                    <a:pt x="11" y="79"/>
                  </a:cubicBezTo>
                  <a:cubicBezTo>
                    <a:pt x="19" y="87"/>
                    <a:pt x="19" y="87"/>
                    <a:pt x="19" y="87"/>
                  </a:cubicBezTo>
                  <a:cubicBezTo>
                    <a:pt x="19" y="87"/>
                    <a:pt x="32" y="81"/>
                    <a:pt x="32" y="81"/>
                  </a:cubicBezTo>
                  <a:cubicBezTo>
                    <a:pt x="38" y="84"/>
                    <a:pt x="38" y="84"/>
                    <a:pt x="38" y="84"/>
                  </a:cubicBezTo>
                  <a:cubicBezTo>
                    <a:pt x="38" y="84"/>
                    <a:pt x="44" y="97"/>
                    <a:pt x="45" y="97"/>
                  </a:cubicBezTo>
                  <a:cubicBezTo>
                    <a:pt x="55" y="97"/>
                    <a:pt x="55" y="97"/>
                    <a:pt x="55" y="97"/>
                  </a:cubicBezTo>
                  <a:cubicBezTo>
                    <a:pt x="56" y="97"/>
                    <a:pt x="61" y="84"/>
                    <a:pt x="61" y="84"/>
                  </a:cubicBezTo>
                  <a:cubicBezTo>
                    <a:pt x="67" y="81"/>
                    <a:pt x="67" y="81"/>
                    <a:pt x="67" y="81"/>
                  </a:cubicBezTo>
                  <a:cubicBezTo>
                    <a:pt x="67" y="81"/>
                    <a:pt x="81" y="87"/>
                    <a:pt x="81" y="86"/>
                  </a:cubicBezTo>
                  <a:cubicBezTo>
                    <a:pt x="89" y="79"/>
                    <a:pt x="89" y="79"/>
                    <a:pt x="89" y="79"/>
                  </a:cubicBezTo>
                  <a:cubicBezTo>
                    <a:pt x="89" y="78"/>
                    <a:pt x="83" y="66"/>
                    <a:pt x="83" y="66"/>
                  </a:cubicBezTo>
                  <a:lnTo>
                    <a:pt x="86" y="60"/>
                  </a:lnTo>
                  <a:close/>
                  <a:moveTo>
                    <a:pt x="50" y="64"/>
                  </a:moveTo>
                  <a:cubicBezTo>
                    <a:pt x="41" y="64"/>
                    <a:pt x="34" y="57"/>
                    <a:pt x="34" y="49"/>
                  </a:cubicBezTo>
                  <a:cubicBezTo>
                    <a:pt x="34" y="40"/>
                    <a:pt x="41" y="33"/>
                    <a:pt x="50" y="33"/>
                  </a:cubicBezTo>
                  <a:cubicBezTo>
                    <a:pt x="58" y="33"/>
                    <a:pt x="66" y="40"/>
                    <a:pt x="66" y="49"/>
                  </a:cubicBezTo>
                  <a:cubicBezTo>
                    <a:pt x="66" y="57"/>
                    <a:pt x="58" y="64"/>
                    <a:pt x="50" y="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101" name="Freeform 56"/>
            <p:cNvSpPr>
              <a:spLocks noEditPoints="1"/>
            </p:cNvSpPr>
            <p:nvPr/>
          </p:nvSpPr>
          <p:spPr bwMode="auto">
            <a:xfrm>
              <a:off x="2501900" y="1905001"/>
              <a:ext cx="88900" cy="90488"/>
            </a:xfrm>
            <a:custGeom>
              <a:avLst/>
              <a:gdLst>
                <a:gd name="T0" fmla="*/ 41 w 47"/>
                <a:gd name="T1" fmla="*/ 23 h 48"/>
                <a:gd name="T2" fmla="*/ 41 w 47"/>
                <a:gd name="T3" fmla="*/ 20 h 48"/>
                <a:gd name="T4" fmla="*/ 45 w 47"/>
                <a:gd name="T5" fmla="*/ 14 h 48"/>
                <a:gd name="T6" fmla="*/ 42 w 47"/>
                <a:gd name="T7" fmla="*/ 9 h 48"/>
                <a:gd name="T8" fmla="*/ 35 w 47"/>
                <a:gd name="T9" fmla="*/ 11 h 48"/>
                <a:gd name="T10" fmla="*/ 33 w 47"/>
                <a:gd name="T11" fmla="*/ 9 h 48"/>
                <a:gd name="T12" fmla="*/ 31 w 47"/>
                <a:gd name="T13" fmla="*/ 2 h 48"/>
                <a:gd name="T14" fmla="*/ 26 w 47"/>
                <a:gd name="T15" fmla="*/ 1 h 48"/>
                <a:gd name="T16" fmla="*/ 22 w 47"/>
                <a:gd name="T17" fmla="*/ 6 h 48"/>
                <a:gd name="T18" fmla="*/ 19 w 47"/>
                <a:gd name="T19" fmla="*/ 7 h 48"/>
                <a:gd name="T20" fmla="*/ 14 w 47"/>
                <a:gd name="T21" fmla="*/ 3 h 48"/>
                <a:gd name="T22" fmla="*/ 9 w 47"/>
                <a:gd name="T23" fmla="*/ 5 h 48"/>
                <a:gd name="T24" fmla="*/ 10 w 47"/>
                <a:gd name="T25" fmla="*/ 12 h 48"/>
                <a:gd name="T26" fmla="*/ 8 w 47"/>
                <a:gd name="T27" fmla="*/ 15 h 48"/>
                <a:gd name="T28" fmla="*/ 1 w 47"/>
                <a:gd name="T29" fmla="*/ 16 h 48"/>
                <a:gd name="T30" fmla="*/ 0 w 47"/>
                <a:gd name="T31" fmla="*/ 21 h 48"/>
                <a:gd name="T32" fmla="*/ 6 w 47"/>
                <a:gd name="T33" fmla="*/ 25 h 48"/>
                <a:gd name="T34" fmla="*/ 6 w 47"/>
                <a:gd name="T35" fmla="*/ 28 h 48"/>
                <a:gd name="T36" fmla="*/ 2 w 47"/>
                <a:gd name="T37" fmla="*/ 34 h 48"/>
                <a:gd name="T38" fmla="*/ 5 w 47"/>
                <a:gd name="T39" fmla="*/ 39 h 48"/>
                <a:gd name="T40" fmla="*/ 12 w 47"/>
                <a:gd name="T41" fmla="*/ 38 h 48"/>
                <a:gd name="T42" fmla="*/ 14 w 47"/>
                <a:gd name="T43" fmla="*/ 39 h 48"/>
                <a:gd name="T44" fmla="*/ 15 w 47"/>
                <a:gd name="T45" fmla="*/ 46 h 48"/>
                <a:gd name="T46" fmla="*/ 20 w 47"/>
                <a:gd name="T47" fmla="*/ 48 h 48"/>
                <a:gd name="T48" fmla="*/ 24 w 47"/>
                <a:gd name="T49" fmla="*/ 42 h 48"/>
                <a:gd name="T50" fmla="*/ 27 w 47"/>
                <a:gd name="T51" fmla="*/ 42 h 48"/>
                <a:gd name="T52" fmla="*/ 33 w 47"/>
                <a:gd name="T53" fmla="*/ 46 h 48"/>
                <a:gd name="T54" fmla="*/ 38 w 47"/>
                <a:gd name="T55" fmla="*/ 43 h 48"/>
                <a:gd name="T56" fmla="*/ 37 w 47"/>
                <a:gd name="T57" fmla="*/ 36 h 48"/>
                <a:gd name="T58" fmla="*/ 38 w 47"/>
                <a:gd name="T59" fmla="*/ 33 h 48"/>
                <a:gd name="T60" fmla="*/ 45 w 47"/>
                <a:gd name="T61" fmla="*/ 32 h 48"/>
                <a:gd name="T62" fmla="*/ 46 w 47"/>
                <a:gd name="T63" fmla="*/ 27 h 48"/>
                <a:gd name="T64" fmla="*/ 41 w 47"/>
                <a:gd name="T65" fmla="*/ 23 h 48"/>
                <a:gd name="T66" fmla="*/ 31 w 47"/>
                <a:gd name="T67" fmla="*/ 26 h 48"/>
                <a:gd name="T68" fmla="*/ 22 w 47"/>
                <a:gd name="T69" fmla="*/ 31 h 48"/>
                <a:gd name="T70" fmla="*/ 16 w 47"/>
                <a:gd name="T71" fmla="*/ 22 h 48"/>
                <a:gd name="T72" fmla="*/ 25 w 47"/>
                <a:gd name="T73" fmla="*/ 17 h 48"/>
                <a:gd name="T74" fmla="*/ 31 w 47"/>
                <a:gd name="T75" fmla="*/ 26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7" h="48">
                  <a:moveTo>
                    <a:pt x="41" y="23"/>
                  </a:moveTo>
                  <a:cubicBezTo>
                    <a:pt x="41" y="20"/>
                    <a:pt x="41" y="20"/>
                    <a:pt x="41" y="20"/>
                  </a:cubicBezTo>
                  <a:cubicBezTo>
                    <a:pt x="41" y="20"/>
                    <a:pt x="45" y="14"/>
                    <a:pt x="45" y="14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42" y="9"/>
                    <a:pt x="35" y="11"/>
                    <a:pt x="35" y="11"/>
                  </a:cubicBezTo>
                  <a:cubicBezTo>
                    <a:pt x="33" y="9"/>
                    <a:pt x="33" y="9"/>
                    <a:pt x="33" y="9"/>
                  </a:cubicBezTo>
                  <a:cubicBezTo>
                    <a:pt x="33" y="9"/>
                    <a:pt x="32" y="2"/>
                    <a:pt x="31" y="2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26" y="0"/>
                    <a:pt x="22" y="6"/>
                    <a:pt x="22" y="6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4" y="2"/>
                    <a:pt x="14" y="3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6"/>
                    <a:pt x="10" y="12"/>
                    <a:pt x="10" y="12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2" y="16"/>
                    <a:pt x="1" y="16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2"/>
                    <a:pt x="6" y="25"/>
                    <a:pt x="6" y="25"/>
                  </a:cubicBezTo>
                  <a:cubicBezTo>
                    <a:pt x="6" y="28"/>
                    <a:pt x="6" y="28"/>
                    <a:pt x="6" y="28"/>
                  </a:cubicBezTo>
                  <a:cubicBezTo>
                    <a:pt x="6" y="28"/>
                    <a:pt x="2" y="34"/>
                    <a:pt x="2" y="34"/>
                  </a:cubicBezTo>
                  <a:cubicBezTo>
                    <a:pt x="5" y="39"/>
                    <a:pt x="5" y="39"/>
                    <a:pt x="5" y="39"/>
                  </a:cubicBezTo>
                  <a:cubicBezTo>
                    <a:pt x="5" y="39"/>
                    <a:pt x="12" y="38"/>
                    <a:pt x="12" y="38"/>
                  </a:cubicBezTo>
                  <a:cubicBezTo>
                    <a:pt x="14" y="39"/>
                    <a:pt x="14" y="39"/>
                    <a:pt x="14" y="39"/>
                  </a:cubicBezTo>
                  <a:cubicBezTo>
                    <a:pt x="14" y="39"/>
                    <a:pt x="15" y="46"/>
                    <a:pt x="15" y="46"/>
                  </a:cubicBezTo>
                  <a:cubicBezTo>
                    <a:pt x="20" y="48"/>
                    <a:pt x="20" y="48"/>
                    <a:pt x="20" y="48"/>
                  </a:cubicBezTo>
                  <a:cubicBezTo>
                    <a:pt x="21" y="48"/>
                    <a:pt x="24" y="42"/>
                    <a:pt x="24" y="42"/>
                  </a:cubicBezTo>
                  <a:cubicBezTo>
                    <a:pt x="27" y="42"/>
                    <a:pt x="27" y="42"/>
                    <a:pt x="27" y="42"/>
                  </a:cubicBezTo>
                  <a:cubicBezTo>
                    <a:pt x="27" y="42"/>
                    <a:pt x="33" y="46"/>
                    <a:pt x="33" y="46"/>
                  </a:cubicBezTo>
                  <a:cubicBezTo>
                    <a:pt x="38" y="43"/>
                    <a:pt x="38" y="43"/>
                    <a:pt x="38" y="43"/>
                  </a:cubicBezTo>
                  <a:cubicBezTo>
                    <a:pt x="38" y="43"/>
                    <a:pt x="37" y="36"/>
                    <a:pt x="37" y="36"/>
                  </a:cubicBezTo>
                  <a:cubicBezTo>
                    <a:pt x="38" y="33"/>
                    <a:pt x="38" y="33"/>
                    <a:pt x="38" y="33"/>
                  </a:cubicBezTo>
                  <a:cubicBezTo>
                    <a:pt x="38" y="33"/>
                    <a:pt x="45" y="32"/>
                    <a:pt x="45" y="32"/>
                  </a:cubicBezTo>
                  <a:cubicBezTo>
                    <a:pt x="46" y="27"/>
                    <a:pt x="46" y="27"/>
                    <a:pt x="46" y="27"/>
                  </a:cubicBezTo>
                  <a:cubicBezTo>
                    <a:pt x="47" y="27"/>
                    <a:pt x="41" y="23"/>
                    <a:pt x="41" y="23"/>
                  </a:cubicBezTo>
                  <a:close/>
                  <a:moveTo>
                    <a:pt x="31" y="26"/>
                  </a:moveTo>
                  <a:cubicBezTo>
                    <a:pt x="30" y="30"/>
                    <a:pt x="26" y="32"/>
                    <a:pt x="22" y="31"/>
                  </a:cubicBezTo>
                  <a:cubicBezTo>
                    <a:pt x="18" y="30"/>
                    <a:pt x="15" y="26"/>
                    <a:pt x="16" y="22"/>
                  </a:cubicBezTo>
                  <a:cubicBezTo>
                    <a:pt x="17" y="18"/>
                    <a:pt x="21" y="16"/>
                    <a:pt x="25" y="17"/>
                  </a:cubicBezTo>
                  <a:cubicBezTo>
                    <a:pt x="29" y="18"/>
                    <a:pt x="32" y="22"/>
                    <a:pt x="31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02" name="Group 101"/>
          <p:cNvGrpSpPr/>
          <p:nvPr/>
        </p:nvGrpSpPr>
        <p:grpSpPr>
          <a:xfrm>
            <a:off x="6883341" y="1241390"/>
            <a:ext cx="590793" cy="404412"/>
            <a:chOff x="2324100" y="1814513"/>
            <a:chExt cx="266700" cy="182563"/>
          </a:xfrm>
          <a:solidFill>
            <a:schemeClr val="bg1">
              <a:lumMod val="65000"/>
            </a:schemeClr>
          </a:solidFill>
        </p:grpSpPr>
        <p:sp>
          <p:nvSpPr>
            <p:cNvPr id="103" name="Freeform 55"/>
            <p:cNvSpPr>
              <a:spLocks noEditPoints="1"/>
            </p:cNvSpPr>
            <p:nvPr/>
          </p:nvSpPr>
          <p:spPr bwMode="auto">
            <a:xfrm>
              <a:off x="2324100" y="1814513"/>
              <a:ext cx="188913" cy="182563"/>
            </a:xfrm>
            <a:custGeom>
              <a:avLst/>
              <a:gdLst>
                <a:gd name="T0" fmla="*/ 86 w 99"/>
                <a:gd name="T1" fmla="*/ 60 h 97"/>
                <a:gd name="T2" fmla="*/ 99 w 99"/>
                <a:gd name="T3" fmla="*/ 54 h 97"/>
                <a:gd name="T4" fmla="*/ 99 w 99"/>
                <a:gd name="T5" fmla="*/ 43 h 97"/>
                <a:gd name="T6" fmla="*/ 86 w 99"/>
                <a:gd name="T7" fmla="*/ 37 h 97"/>
                <a:gd name="T8" fmla="*/ 83 w 99"/>
                <a:gd name="T9" fmla="*/ 31 h 97"/>
                <a:gd name="T10" fmla="*/ 88 w 99"/>
                <a:gd name="T11" fmla="*/ 18 h 97"/>
                <a:gd name="T12" fmla="*/ 81 w 99"/>
                <a:gd name="T13" fmla="*/ 10 h 97"/>
                <a:gd name="T14" fmla="*/ 67 w 99"/>
                <a:gd name="T15" fmla="*/ 16 h 97"/>
                <a:gd name="T16" fmla="*/ 61 w 99"/>
                <a:gd name="T17" fmla="*/ 13 h 97"/>
                <a:gd name="T18" fmla="*/ 55 w 99"/>
                <a:gd name="T19" fmla="*/ 0 h 97"/>
                <a:gd name="T20" fmla="*/ 44 w 99"/>
                <a:gd name="T21" fmla="*/ 0 h 97"/>
                <a:gd name="T22" fmla="*/ 38 w 99"/>
                <a:gd name="T23" fmla="*/ 13 h 97"/>
                <a:gd name="T24" fmla="*/ 32 w 99"/>
                <a:gd name="T25" fmla="*/ 16 h 97"/>
                <a:gd name="T26" fmla="*/ 18 w 99"/>
                <a:gd name="T27" fmla="*/ 11 h 97"/>
                <a:gd name="T28" fmla="*/ 11 w 99"/>
                <a:gd name="T29" fmla="*/ 18 h 97"/>
                <a:gd name="T30" fmla="*/ 16 w 99"/>
                <a:gd name="T31" fmla="*/ 32 h 97"/>
                <a:gd name="T32" fmla="*/ 14 w 99"/>
                <a:gd name="T33" fmla="*/ 37 h 97"/>
                <a:gd name="T34" fmla="*/ 0 w 99"/>
                <a:gd name="T35" fmla="*/ 43 h 97"/>
                <a:gd name="T36" fmla="*/ 0 w 99"/>
                <a:gd name="T37" fmla="*/ 54 h 97"/>
                <a:gd name="T38" fmla="*/ 14 w 99"/>
                <a:gd name="T39" fmla="*/ 60 h 97"/>
                <a:gd name="T40" fmla="*/ 16 w 99"/>
                <a:gd name="T41" fmla="*/ 66 h 97"/>
                <a:gd name="T42" fmla="*/ 11 w 99"/>
                <a:gd name="T43" fmla="*/ 79 h 97"/>
                <a:gd name="T44" fmla="*/ 19 w 99"/>
                <a:gd name="T45" fmla="*/ 87 h 97"/>
                <a:gd name="T46" fmla="*/ 32 w 99"/>
                <a:gd name="T47" fmla="*/ 81 h 97"/>
                <a:gd name="T48" fmla="*/ 38 w 99"/>
                <a:gd name="T49" fmla="*/ 84 h 97"/>
                <a:gd name="T50" fmla="*/ 45 w 99"/>
                <a:gd name="T51" fmla="*/ 97 h 97"/>
                <a:gd name="T52" fmla="*/ 55 w 99"/>
                <a:gd name="T53" fmla="*/ 97 h 97"/>
                <a:gd name="T54" fmla="*/ 61 w 99"/>
                <a:gd name="T55" fmla="*/ 84 h 97"/>
                <a:gd name="T56" fmla="*/ 67 w 99"/>
                <a:gd name="T57" fmla="*/ 81 h 97"/>
                <a:gd name="T58" fmla="*/ 81 w 99"/>
                <a:gd name="T59" fmla="*/ 86 h 97"/>
                <a:gd name="T60" fmla="*/ 89 w 99"/>
                <a:gd name="T61" fmla="*/ 79 h 97"/>
                <a:gd name="T62" fmla="*/ 83 w 99"/>
                <a:gd name="T63" fmla="*/ 66 h 97"/>
                <a:gd name="T64" fmla="*/ 86 w 99"/>
                <a:gd name="T65" fmla="*/ 60 h 97"/>
                <a:gd name="T66" fmla="*/ 50 w 99"/>
                <a:gd name="T67" fmla="*/ 64 h 97"/>
                <a:gd name="T68" fmla="*/ 34 w 99"/>
                <a:gd name="T69" fmla="*/ 49 h 97"/>
                <a:gd name="T70" fmla="*/ 50 w 99"/>
                <a:gd name="T71" fmla="*/ 33 h 97"/>
                <a:gd name="T72" fmla="*/ 66 w 99"/>
                <a:gd name="T73" fmla="*/ 49 h 97"/>
                <a:gd name="T74" fmla="*/ 50 w 99"/>
                <a:gd name="T75" fmla="*/ 64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99" h="97">
                  <a:moveTo>
                    <a:pt x="86" y="60"/>
                  </a:moveTo>
                  <a:cubicBezTo>
                    <a:pt x="86" y="60"/>
                    <a:pt x="99" y="54"/>
                    <a:pt x="99" y="54"/>
                  </a:cubicBezTo>
                  <a:cubicBezTo>
                    <a:pt x="99" y="43"/>
                    <a:pt x="99" y="43"/>
                    <a:pt x="99" y="43"/>
                  </a:cubicBezTo>
                  <a:cubicBezTo>
                    <a:pt x="99" y="42"/>
                    <a:pt x="86" y="37"/>
                    <a:pt x="86" y="37"/>
                  </a:cubicBezTo>
                  <a:cubicBezTo>
                    <a:pt x="83" y="31"/>
                    <a:pt x="83" y="31"/>
                    <a:pt x="83" y="31"/>
                  </a:cubicBezTo>
                  <a:cubicBezTo>
                    <a:pt x="83" y="31"/>
                    <a:pt x="89" y="18"/>
                    <a:pt x="88" y="18"/>
                  </a:cubicBezTo>
                  <a:cubicBezTo>
                    <a:pt x="81" y="10"/>
                    <a:pt x="81" y="10"/>
                    <a:pt x="81" y="10"/>
                  </a:cubicBezTo>
                  <a:cubicBezTo>
                    <a:pt x="80" y="10"/>
                    <a:pt x="67" y="16"/>
                    <a:pt x="67" y="16"/>
                  </a:cubicBezTo>
                  <a:cubicBezTo>
                    <a:pt x="61" y="13"/>
                    <a:pt x="61" y="13"/>
                    <a:pt x="61" y="13"/>
                  </a:cubicBezTo>
                  <a:cubicBezTo>
                    <a:pt x="61" y="13"/>
                    <a:pt x="56" y="0"/>
                    <a:pt x="55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3" y="0"/>
                    <a:pt x="38" y="13"/>
                    <a:pt x="38" y="13"/>
                  </a:cubicBezTo>
                  <a:cubicBezTo>
                    <a:pt x="32" y="16"/>
                    <a:pt x="32" y="16"/>
                    <a:pt x="32" y="16"/>
                  </a:cubicBezTo>
                  <a:cubicBezTo>
                    <a:pt x="32" y="16"/>
                    <a:pt x="19" y="10"/>
                    <a:pt x="18" y="11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0" y="19"/>
                    <a:pt x="16" y="32"/>
                    <a:pt x="16" y="32"/>
                  </a:cubicBezTo>
                  <a:cubicBezTo>
                    <a:pt x="14" y="37"/>
                    <a:pt x="14" y="37"/>
                    <a:pt x="14" y="37"/>
                  </a:cubicBezTo>
                  <a:cubicBezTo>
                    <a:pt x="14" y="37"/>
                    <a:pt x="0" y="43"/>
                    <a:pt x="0" y="43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55"/>
                    <a:pt x="14" y="60"/>
                    <a:pt x="14" y="60"/>
                  </a:cubicBezTo>
                  <a:cubicBezTo>
                    <a:pt x="16" y="66"/>
                    <a:pt x="16" y="66"/>
                    <a:pt x="16" y="66"/>
                  </a:cubicBezTo>
                  <a:cubicBezTo>
                    <a:pt x="16" y="66"/>
                    <a:pt x="10" y="79"/>
                    <a:pt x="11" y="79"/>
                  </a:cubicBezTo>
                  <a:cubicBezTo>
                    <a:pt x="19" y="87"/>
                    <a:pt x="19" y="87"/>
                    <a:pt x="19" y="87"/>
                  </a:cubicBezTo>
                  <a:cubicBezTo>
                    <a:pt x="19" y="87"/>
                    <a:pt x="32" y="81"/>
                    <a:pt x="32" y="81"/>
                  </a:cubicBezTo>
                  <a:cubicBezTo>
                    <a:pt x="38" y="84"/>
                    <a:pt x="38" y="84"/>
                    <a:pt x="38" y="84"/>
                  </a:cubicBezTo>
                  <a:cubicBezTo>
                    <a:pt x="38" y="84"/>
                    <a:pt x="44" y="97"/>
                    <a:pt x="45" y="97"/>
                  </a:cubicBezTo>
                  <a:cubicBezTo>
                    <a:pt x="55" y="97"/>
                    <a:pt x="55" y="97"/>
                    <a:pt x="55" y="97"/>
                  </a:cubicBezTo>
                  <a:cubicBezTo>
                    <a:pt x="56" y="97"/>
                    <a:pt x="61" y="84"/>
                    <a:pt x="61" y="84"/>
                  </a:cubicBezTo>
                  <a:cubicBezTo>
                    <a:pt x="67" y="81"/>
                    <a:pt x="67" y="81"/>
                    <a:pt x="67" y="81"/>
                  </a:cubicBezTo>
                  <a:cubicBezTo>
                    <a:pt x="67" y="81"/>
                    <a:pt x="81" y="87"/>
                    <a:pt x="81" y="86"/>
                  </a:cubicBezTo>
                  <a:cubicBezTo>
                    <a:pt x="89" y="79"/>
                    <a:pt x="89" y="79"/>
                    <a:pt x="89" y="79"/>
                  </a:cubicBezTo>
                  <a:cubicBezTo>
                    <a:pt x="89" y="78"/>
                    <a:pt x="83" y="66"/>
                    <a:pt x="83" y="66"/>
                  </a:cubicBezTo>
                  <a:lnTo>
                    <a:pt x="86" y="60"/>
                  </a:lnTo>
                  <a:close/>
                  <a:moveTo>
                    <a:pt x="50" y="64"/>
                  </a:moveTo>
                  <a:cubicBezTo>
                    <a:pt x="41" y="64"/>
                    <a:pt x="34" y="57"/>
                    <a:pt x="34" y="49"/>
                  </a:cubicBezTo>
                  <a:cubicBezTo>
                    <a:pt x="34" y="40"/>
                    <a:pt x="41" y="33"/>
                    <a:pt x="50" y="33"/>
                  </a:cubicBezTo>
                  <a:cubicBezTo>
                    <a:pt x="58" y="33"/>
                    <a:pt x="66" y="40"/>
                    <a:pt x="66" y="49"/>
                  </a:cubicBezTo>
                  <a:cubicBezTo>
                    <a:pt x="66" y="57"/>
                    <a:pt x="58" y="64"/>
                    <a:pt x="50" y="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104" name="Freeform 56"/>
            <p:cNvSpPr>
              <a:spLocks noEditPoints="1"/>
            </p:cNvSpPr>
            <p:nvPr/>
          </p:nvSpPr>
          <p:spPr bwMode="auto">
            <a:xfrm>
              <a:off x="2501900" y="1905001"/>
              <a:ext cx="88900" cy="90488"/>
            </a:xfrm>
            <a:custGeom>
              <a:avLst/>
              <a:gdLst>
                <a:gd name="T0" fmla="*/ 41 w 47"/>
                <a:gd name="T1" fmla="*/ 23 h 48"/>
                <a:gd name="T2" fmla="*/ 41 w 47"/>
                <a:gd name="T3" fmla="*/ 20 h 48"/>
                <a:gd name="T4" fmla="*/ 45 w 47"/>
                <a:gd name="T5" fmla="*/ 14 h 48"/>
                <a:gd name="T6" fmla="*/ 42 w 47"/>
                <a:gd name="T7" fmla="*/ 9 h 48"/>
                <a:gd name="T8" fmla="*/ 35 w 47"/>
                <a:gd name="T9" fmla="*/ 11 h 48"/>
                <a:gd name="T10" fmla="*/ 33 w 47"/>
                <a:gd name="T11" fmla="*/ 9 h 48"/>
                <a:gd name="T12" fmla="*/ 31 w 47"/>
                <a:gd name="T13" fmla="*/ 2 h 48"/>
                <a:gd name="T14" fmla="*/ 26 w 47"/>
                <a:gd name="T15" fmla="*/ 1 h 48"/>
                <a:gd name="T16" fmla="*/ 22 w 47"/>
                <a:gd name="T17" fmla="*/ 6 h 48"/>
                <a:gd name="T18" fmla="*/ 19 w 47"/>
                <a:gd name="T19" fmla="*/ 7 h 48"/>
                <a:gd name="T20" fmla="*/ 14 w 47"/>
                <a:gd name="T21" fmla="*/ 3 h 48"/>
                <a:gd name="T22" fmla="*/ 9 w 47"/>
                <a:gd name="T23" fmla="*/ 5 h 48"/>
                <a:gd name="T24" fmla="*/ 10 w 47"/>
                <a:gd name="T25" fmla="*/ 12 h 48"/>
                <a:gd name="T26" fmla="*/ 8 w 47"/>
                <a:gd name="T27" fmla="*/ 15 h 48"/>
                <a:gd name="T28" fmla="*/ 1 w 47"/>
                <a:gd name="T29" fmla="*/ 16 h 48"/>
                <a:gd name="T30" fmla="*/ 0 w 47"/>
                <a:gd name="T31" fmla="*/ 21 h 48"/>
                <a:gd name="T32" fmla="*/ 6 w 47"/>
                <a:gd name="T33" fmla="*/ 25 h 48"/>
                <a:gd name="T34" fmla="*/ 6 w 47"/>
                <a:gd name="T35" fmla="*/ 28 h 48"/>
                <a:gd name="T36" fmla="*/ 2 w 47"/>
                <a:gd name="T37" fmla="*/ 34 h 48"/>
                <a:gd name="T38" fmla="*/ 5 w 47"/>
                <a:gd name="T39" fmla="*/ 39 h 48"/>
                <a:gd name="T40" fmla="*/ 12 w 47"/>
                <a:gd name="T41" fmla="*/ 38 h 48"/>
                <a:gd name="T42" fmla="*/ 14 w 47"/>
                <a:gd name="T43" fmla="*/ 39 h 48"/>
                <a:gd name="T44" fmla="*/ 15 w 47"/>
                <a:gd name="T45" fmla="*/ 46 h 48"/>
                <a:gd name="T46" fmla="*/ 20 w 47"/>
                <a:gd name="T47" fmla="*/ 48 h 48"/>
                <a:gd name="T48" fmla="*/ 24 w 47"/>
                <a:gd name="T49" fmla="*/ 42 h 48"/>
                <a:gd name="T50" fmla="*/ 27 w 47"/>
                <a:gd name="T51" fmla="*/ 42 h 48"/>
                <a:gd name="T52" fmla="*/ 33 w 47"/>
                <a:gd name="T53" fmla="*/ 46 h 48"/>
                <a:gd name="T54" fmla="*/ 38 w 47"/>
                <a:gd name="T55" fmla="*/ 43 h 48"/>
                <a:gd name="T56" fmla="*/ 37 w 47"/>
                <a:gd name="T57" fmla="*/ 36 h 48"/>
                <a:gd name="T58" fmla="*/ 38 w 47"/>
                <a:gd name="T59" fmla="*/ 33 h 48"/>
                <a:gd name="T60" fmla="*/ 45 w 47"/>
                <a:gd name="T61" fmla="*/ 32 h 48"/>
                <a:gd name="T62" fmla="*/ 46 w 47"/>
                <a:gd name="T63" fmla="*/ 27 h 48"/>
                <a:gd name="T64" fmla="*/ 41 w 47"/>
                <a:gd name="T65" fmla="*/ 23 h 48"/>
                <a:gd name="T66" fmla="*/ 31 w 47"/>
                <a:gd name="T67" fmla="*/ 26 h 48"/>
                <a:gd name="T68" fmla="*/ 22 w 47"/>
                <a:gd name="T69" fmla="*/ 31 h 48"/>
                <a:gd name="T70" fmla="*/ 16 w 47"/>
                <a:gd name="T71" fmla="*/ 22 h 48"/>
                <a:gd name="T72" fmla="*/ 25 w 47"/>
                <a:gd name="T73" fmla="*/ 17 h 48"/>
                <a:gd name="T74" fmla="*/ 31 w 47"/>
                <a:gd name="T75" fmla="*/ 26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7" h="48">
                  <a:moveTo>
                    <a:pt x="41" y="23"/>
                  </a:moveTo>
                  <a:cubicBezTo>
                    <a:pt x="41" y="20"/>
                    <a:pt x="41" y="20"/>
                    <a:pt x="41" y="20"/>
                  </a:cubicBezTo>
                  <a:cubicBezTo>
                    <a:pt x="41" y="20"/>
                    <a:pt x="45" y="14"/>
                    <a:pt x="45" y="14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42" y="9"/>
                    <a:pt x="35" y="11"/>
                    <a:pt x="35" y="11"/>
                  </a:cubicBezTo>
                  <a:cubicBezTo>
                    <a:pt x="33" y="9"/>
                    <a:pt x="33" y="9"/>
                    <a:pt x="33" y="9"/>
                  </a:cubicBezTo>
                  <a:cubicBezTo>
                    <a:pt x="33" y="9"/>
                    <a:pt x="32" y="2"/>
                    <a:pt x="31" y="2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26" y="0"/>
                    <a:pt x="22" y="6"/>
                    <a:pt x="22" y="6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4" y="2"/>
                    <a:pt x="14" y="3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6"/>
                    <a:pt x="10" y="12"/>
                    <a:pt x="10" y="12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2" y="16"/>
                    <a:pt x="1" y="16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2"/>
                    <a:pt x="6" y="25"/>
                    <a:pt x="6" y="25"/>
                  </a:cubicBezTo>
                  <a:cubicBezTo>
                    <a:pt x="6" y="28"/>
                    <a:pt x="6" y="28"/>
                    <a:pt x="6" y="28"/>
                  </a:cubicBezTo>
                  <a:cubicBezTo>
                    <a:pt x="6" y="28"/>
                    <a:pt x="2" y="34"/>
                    <a:pt x="2" y="34"/>
                  </a:cubicBezTo>
                  <a:cubicBezTo>
                    <a:pt x="5" y="39"/>
                    <a:pt x="5" y="39"/>
                    <a:pt x="5" y="39"/>
                  </a:cubicBezTo>
                  <a:cubicBezTo>
                    <a:pt x="5" y="39"/>
                    <a:pt x="12" y="38"/>
                    <a:pt x="12" y="38"/>
                  </a:cubicBezTo>
                  <a:cubicBezTo>
                    <a:pt x="14" y="39"/>
                    <a:pt x="14" y="39"/>
                    <a:pt x="14" y="39"/>
                  </a:cubicBezTo>
                  <a:cubicBezTo>
                    <a:pt x="14" y="39"/>
                    <a:pt x="15" y="46"/>
                    <a:pt x="15" y="46"/>
                  </a:cubicBezTo>
                  <a:cubicBezTo>
                    <a:pt x="20" y="48"/>
                    <a:pt x="20" y="48"/>
                    <a:pt x="20" y="48"/>
                  </a:cubicBezTo>
                  <a:cubicBezTo>
                    <a:pt x="21" y="48"/>
                    <a:pt x="24" y="42"/>
                    <a:pt x="24" y="42"/>
                  </a:cubicBezTo>
                  <a:cubicBezTo>
                    <a:pt x="27" y="42"/>
                    <a:pt x="27" y="42"/>
                    <a:pt x="27" y="42"/>
                  </a:cubicBezTo>
                  <a:cubicBezTo>
                    <a:pt x="27" y="42"/>
                    <a:pt x="33" y="46"/>
                    <a:pt x="33" y="46"/>
                  </a:cubicBezTo>
                  <a:cubicBezTo>
                    <a:pt x="38" y="43"/>
                    <a:pt x="38" y="43"/>
                    <a:pt x="38" y="43"/>
                  </a:cubicBezTo>
                  <a:cubicBezTo>
                    <a:pt x="38" y="43"/>
                    <a:pt x="37" y="36"/>
                    <a:pt x="37" y="36"/>
                  </a:cubicBezTo>
                  <a:cubicBezTo>
                    <a:pt x="38" y="33"/>
                    <a:pt x="38" y="33"/>
                    <a:pt x="38" y="33"/>
                  </a:cubicBezTo>
                  <a:cubicBezTo>
                    <a:pt x="38" y="33"/>
                    <a:pt x="45" y="32"/>
                    <a:pt x="45" y="32"/>
                  </a:cubicBezTo>
                  <a:cubicBezTo>
                    <a:pt x="46" y="27"/>
                    <a:pt x="46" y="27"/>
                    <a:pt x="46" y="27"/>
                  </a:cubicBezTo>
                  <a:cubicBezTo>
                    <a:pt x="47" y="27"/>
                    <a:pt x="41" y="23"/>
                    <a:pt x="41" y="23"/>
                  </a:cubicBezTo>
                  <a:close/>
                  <a:moveTo>
                    <a:pt x="31" y="26"/>
                  </a:moveTo>
                  <a:cubicBezTo>
                    <a:pt x="30" y="30"/>
                    <a:pt x="26" y="32"/>
                    <a:pt x="22" y="31"/>
                  </a:cubicBezTo>
                  <a:cubicBezTo>
                    <a:pt x="18" y="30"/>
                    <a:pt x="15" y="26"/>
                    <a:pt x="16" y="22"/>
                  </a:cubicBezTo>
                  <a:cubicBezTo>
                    <a:pt x="17" y="18"/>
                    <a:pt x="21" y="16"/>
                    <a:pt x="25" y="17"/>
                  </a:cubicBezTo>
                  <a:cubicBezTo>
                    <a:pt x="29" y="18"/>
                    <a:pt x="32" y="22"/>
                    <a:pt x="31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</p:grpSp>
      <p:sp>
        <p:nvSpPr>
          <p:cNvPr id="105" name="Freeform 32"/>
          <p:cNvSpPr>
            <a:spLocks/>
          </p:cNvSpPr>
          <p:nvPr/>
        </p:nvSpPr>
        <p:spPr bwMode="auto">
          <a:xfrm>
            <a:off x="4882723" y="2316578"/>
            <a:ext cx="458863" cy="405375"/>
          </a:xfrm>
          <a:custGeom>
            <a:avLst/>
            <a:gdLst>
              <a:gd name="T0" fmla="*/ 136 w 136"/>
              <a:gd name="T1" fmla="*/ 48 h 120"/>
              <a:gd name="T2" fmla="*/ 68 w 136"/>
              <a:gd name="T3" fmla="*/ 0 h 120"/>
              <a:gd name="T4" fmla="*/ 0 w 136"/>
              <a:gd name="T5" fmla="*/ 48 h 120"/>
              <a:gd name="T6" fmla="*/ 37 w 136"/>
              <a:gd name="T7" fmla="*/ 91 h 120"/>
              <a:gd name="T8" fmla="*/ 21 w 136"/>
              <a:gd name="T9" fmla="*/ 120 h 120"/>
              <a:gd name="T10" fmla="*/ 72 w 136"/>
              <a:gd name="T11" fmla="*/ 96 h 120"/>
              <a:gd name="T12" fmla="*/ 136 w 136"/>
              <a:gd name="T13" fmla="*/ 48 h 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6" h="120">
                <a:moveTo>
                  <a:pt x="136" y="48"/>
                </a:moveTo>
                <a:cubicBezTo>
                  <a:pt x="136" y="22"/>
                  <a:pt x="105" y="0"/>
                  <a:pt x="68" y="0"/>
                </a:cubicBezTo>
                <a:cubicBezTo>
                  <a:pt x="30" y="0"/>
                  <a:pt x="0" y="22"/>
                  <a:pt x="0" y="48"/>
                </a:cubicBezTo>
                <a:cubicBezTo>
                  <a:pt x="0" y="67"/>
                  <a:pt x="15" y="83"/>
                  <a:pt x="37" y="91"/>
                </a:cubicBezTo>
                <a:cubicBezTo>
                  <a:pt x="38" y="96"/>
                  <a:pt x="36" y="106"/>
                  <a:pt x="21" y="120"/>
                </a:cubicBezTo>
                <a:cubicBezTo>
                  <a:pt x="21" y="120"/>
                  <a:pt x="54" y="111"/>
                  <a:pt x="72" y="96"/>
                </a:cubicBezTo>
                <a:cubicBezTo>
                  <a:pt x="108" y="94"/>
                  <a:pt x="136" y="73"/>
                  <a:pt x="136" y="48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PE" sz="2400" dirty="0">
              <a:solidFill>
                <a:schemeClr val="bg1"/>
              </a:solidFill>
            </a:endParaRPr>
          </a:p>
        </p:txBody>
      </p:sp>
      <p:sp>
        <p:nvSpPr>
          <p:cNvPr id="106" name="Freeform 32"/>
          <p:cNvSpPr>
            <a:spLocks/>
          </p:cNvSpPr>
          <p:nvPr/>
        </p:nvSpPr>
        <p:spPr bwMode="auto">
          <a:xfrm>
            <a:off x="3691210" y="3675130"/>
            <a:ext cx="458863" cy="405375"/>
          </a:xfrm>
          <a:custGeom>
            <a:avLst/>
            <a:gdLst>
              <a:gd name="T0" fmla="*/ 136 w 136"/>
              <a:gd name="T1" fmla="*/ 48 h 120"/>
              <a:gd name="T2" fmla="*/ 68 w 136"/>
              <a:gd name="T3" fmla="*/ 0 h 120"/>
              <a:gd name="T4" fmla="*/ 0 w 136"/>
              <a:gd name="T5" fmla="*/ 48 h 120"/>
              <a:gd name="T6" fmla="*/ 37 w 136"/>
              <a:gd name="T7" fmla="*/ 91 h 120"/>
              <a:gd name="T8" fmla="*/ 21 w 136"/>
              <a:gd name="T9" fmla="*/ 120 h 120"/>
              <a:gd name="T10" fmla="*/ 72 w 136"/>
              <a:gd name="T11" fmla="*/ 96 h 120"/>
              <a:gd name="T12" fmla="*/ 136 w 136"/>
              <a:gd name="T13" fmla="*/ 48 h 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6" h="120">
                <a:moveTo>
                  <a:pt x="136" y="48"/>
                </a:moveTo>
                <a:cubicBezTo>
                  <a:pt x="136" y="22"/>
                  <a:pt x="105" y="0"/>
                  <a:pt x="68" y="0"/>
                </a:cubicBezTo>
                <a:cubicBezTo>
                  <a:pt x="30" y="0"/>
                  <a:pt x="0" y="22"/>
                  <a:pt x="0" y="48"/>
                </a:cubicBezTo>
                <a:cubicBezTo>
                  <a:pt x="0" y="67"/>
                  <a:pt x="15" y="83"/>
                  <a:pt x="37" y="91"/>
                </a:cubicBezTo>
                <a:cubicBezTo>
                  <a:pt x="38" y="96"/>
                  <a:pt x="36" y="106"/>
                  <a:pt x="21" y="120"/>
                </a:cubicBezTo>
                <a:cubicBezTo>
                  <a:pt x="21" y="120"/>
                  <a:pt x="54" y="111"/>
                  <a:pt x="72" y="96"/>
                </a:cubicBezTo>
                <a:cubicBezTo>
                  <a:pt x="108" y="94"/>
                  <a:pt x="136" y="73"/>
                  <a:pt x="136" y="48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PE" sz="2400" dirty="0">
              <a:solidFill>
                <a:schemeClr val="bg1"/>
              </a:solidFill>
            </a:endParaRPr>
          </a:p>
        </p:txBody>
      </p:sp>
      <p:sp>
        <p:nvSpPr>
          <p:cNvPr id="107" name="Freeform 32"/>
          <p:cNvSpPr>
            <a:spLocks/>
          </p:cNvSpPr>
          <p:nvPr/>
        </p:nvSpPr>
        <p:spPr bwMode="auto">
          <a:xfrm>
            <a:off x="6021901" y="3242591"/>
            <a:ext cx="322088" cy="284544"/>
          </a:xfrm>
          <a:custGeom>
            <a:avLst/>
            <a:gdLst>
              <a:gd name="T0" fmla="*/ 136 w 136"/>
              <a:gd name="T1" fmla="*/ 48 h 120"/>
              <a:gd name="T2" fmla="*/ 68 w 136"/>
              <a:gd name="T3" fmla="*/ 0 h 120"/>
              <a:gd name="T4" fmla="*/ 0 w 136"/>
              <a:gd name="T5" fmla="*/ 48 h 120"/>
              <a:gd name="T6" fmla="*/ 37 w 136"/>
              <a:gd name="T7" fmla="*/ 91 h 120"/>
              <a:gd name="T8" fmla="*/ 21 w 136"/>
              <a:gd name="T9" fmla="*/ 120 h 120"/>
              <a:gd name="T10" fmla="*/ 72 w 136"/>
              <a:gd name="T11" fmla="*/ 96 h 120"/>
              <a:gd name="T12" fmla="*/ 136 w 136"/>
              <a:gd name="T13" fmla="*/ 48 h 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6" h="120">
                <a:moveTo>
                  <a:pt x="136" y="48"/>
                </a:moveTo>
                <a:cubicBezTo>
                  <a:pt x="136" y="22"/>
                  <a:pt x="105" y="0"/>
                  <a:pt x="68" y="0"/>
                </a:cubicBezTo>
                <a:cubicBezTo>
                  <a:pt x="30" y="0"/>
                  <a:pt x="0" y="22"/>
                  <a:pt x="0" y="48"/>
                </a:cubicBezTo>
                <a:cubicBezTo>
                  <a:pt x="0" y="67"/>
                  <a:pt x="15" y="83"/>
                  <a:pt x="37" y="91"/>
                </a:cubicBezTo>
                <a:cubicBezTo>
                  <a:pt x="38" y="96"/>
                  <a:pt x="36" y="106"/>
                  <a:pt x="21" y="120"/>
                </a:cubicBezTo>
                <a:cubicBezTo>
                  <a:pt x="21" y="120"/>
                  <a:pt x="54" y="111"/>
                  <a:pt x="72" y="96"/>
                </a:cubicBezTo>
                <a:cubicBezTo>
                  <a:pt x="108" y="94"/>
                  <a:pt x="136" y="73"/>
                  <a:pt x="136" y="48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PE" sz="2400" dirty="0">
              <a:solidFill>
                <a:schemeClr val="bg1"/>
              </a:solidFill>
            </a:endParaRPr>
          </a:p>
        </p:txBody>
      </p:sp>
      <p:grpSp>
        <p:nvGrpSpPr>
          <p:cNvPr id="108" name="Group 107"/>
          <p:cNvGrpSpPr/>
          <p:nvPr/>
        </p:nvGrpSpPr>
        <p:grpSpPr>
          <a:xfrm>
            <a:off x="1096961" y="3841781"/>
            <a:ext cx="287143" cy="433527"/>
            <a:chOff x="549275" y="4406901"/>
            <a:chExt cx="161926" cy="244475"/>
          </a:xfrm>
          <a:solidFill>
            <a:schemeClr val="bg1">
              <a:lumMod val="65000"/>
            </a:schemeClr>
          </a:solidFill>
        </p:grpSpPr>
        <p:sp>
          <p:nvSpPr>
            <p:cNvPr id="109" name="Freeform 62"/>
            <p:cNvSpPr>
              <a:spLocks noEditPoints="1"/>
            </p:cNvSpPr>
            <p:nvPr/>
          </p:nvSpPr>
          <p:spPr bwMode="auto">
            <a:xfrm>
              <a:off x="549275" y="4406901"/>
              <a:ext cx="138113" cy="244475"/>
            </a:xfrm>
            <a:custGeom>
              <a:avLst/>
              <a:gdLst>
                <a:gd name="T0" fmla="*/ 66 w 73"/>
                <a:gd name="T1" fmla="*/ 105 h 129"/>
                <a:gd name="T2" fmla="*/ 7 w 73"/>
                <a:gd name="T3" fmla="*/ 105 h 129"/>
                <a:gd name="T4" fmla="*/ 7 w 73"/>
                <a:gd name="T5" fmla="*/ 16 h 129"/>
                <a:gd name="T6" fmla="*/ 66 w 73"/>
                <a:gd name="T7" fmla="*/ 16 h 129"/>
                <a:gd name="T8" fmla="*/ 66 w 73"/>
                <a:gd name="T9" fmla="*/ 35 h 129"/>
                <a:gd name="T10" fmla="*/ 73 w 73"/>
                <a:gd name="T11" fmla="*/ 35 h 129"/>
                <a:gd name="T12" fmla="*/ 73 w 73"/>
                <a:gd name="T13" fmla="*/ 10 h 129"/>
                <a:gd name="T14" fmla="*/ 63 w 73"/>
                <a:gd name="T15" fmla="*/ 0 h 129"/>
                <a:gd name="T16" fmla="*/ 9 w 73"/>
                <a:gd name="T17" fmla="*/ 0 h 129"/>
                <a:gd name="T18" fmla="*/ 0 w 73"/>
                <a:gd name="T19" fmla="*/ 10 h 129"/>
                <a:gd name="T20" fmla="*/ 0 w 73"/>
                <a:gd name="T21" fmla="*/ 120 h 129"/>
                <a:gd name="T22" fmla="*/ 9 w 73"/>
                <a:gd name="T23" fmla="*/ 129 h 129"/>
                <a:gd name="T24" fmla="*/ 63 w 73"/>
                <a:gd name="T25" fmla="*/ 129 h 129"/>
                <a:gd name="T26" fmla="*/ 73 w 73"/>
                <a:gd name="T27" fmla="*/ 120 h 129"/>
                <a:gd name="T28" fmla="*/ 73 w 73"/>
                <a:gd name="T29" fmla="*/ 79 h 129"/>
                <a:gd name="T30" fmla="*/ 66 w 73"/>
                <a:gd name="T31" fmla="*/ 79 h 129"/>
                <a:gd name="T32" fmla="*/ 66 w 73"/>
                <a:gd name="T33" fmla="*/ 105 h 129"/>
                <a:gd name="T34" fmla="*/ 57 w 73"/>
                <a:gd name="T35" fmla="*/ 6 h 129"/>
                <a:gd name="T36" fmla="*/ 60 w 73"/>
                <a:gd name="T37" fmla="*/ 9 h 129"/>
                <a:gd name="T38" fmla="*/ 57 w 73"/>
                <a:gd name="T39" fmla="*/ 11 h 129"/>
                <a:gd name="T40" fmla="*/ 55 w 73"/>
                <a:gd name="T41" fmla="*/ 9 h 129"/>
                <a:gd name="T42" fmla="*/ 57 w 73"/>
                <a:gd name="T43" fmla="*/ 6 h 129"/>
                <a:gd name="T44" fmla="*/ 24 w 73"/>
                <a:gd name="T45" fmla="*/ 7 h 129"/>
                <a:gd name="T46" fmla="*/ 49 w 73"/>
                <a:gd name="T47" fmla="*/ 7 h 129"/>
                <a:gd name="T48" fmla="*/ 49 w 73"/>
                <a:gd name="T49" fmla="*/ 10 h 129"/>
                <a:gd name="T50" fmla="*/ 24 w 73"/>
                <a:gd name="T51" fmla="*/ 10 h 129"/>
                <a:gd name="T52" fmla="*/ 24 w 73"/>
                <a:gd name="T53" fmla="*/ 7 h 129"/>
                <a:gd name="T54" fmla="*/ 48 w 73"/>
                <a:gd name="T55" fmla="*/ 119 h 129"/>
                <a:gd name="T56" fmla="*/ 25 w 73"/>
                <a:gd name="T57" fmla="*/ 119 h 129"/>
                <a:gd name="T58" fmla="*/ 25 w 73"/>
                <a:gd name="T59" fmla="*/ 112 h 129"/>
                <a:gd name="T60" fmla="*/ 48 w 73"/>
                <a:gd name="T61" fmla="*/ 112 h 129"/>
                <a:gd name="T62" fmla="*/ 48 w 73"/>
                <a:gd name="T63" fmla="*/ 11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73" h="129">
                  <a:moveTo>
                    <a:pt x="66" y="105"/>
                  </a:moveTo>
                  <a:cubicBezTo>
                    <a:pt x="7" y="105"/>
                    <a:pt x="7" y="105"/>
                    <a:pt x="7" y="105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66" y="16"/>
                    <a:pt x="66" y="16"/>
                    <a:pt x="66" y="16"/>
                  </a:cubicBezTo>
                  <a:cubicBezTo>
                    <a:pt x="66" y="35"/>
                    <a:pt x="66" y="35"/>
                    <a:pt x="66" y="35"/>
                  </a:cubicBezTo>
                  <a:cubicBezTo>
                    <a:pt x="73" y="35"/>
                    <a:pt x="73" y="35"/>
                    <a:pt x="73" y="35"/>
                  </a:cubicBezTo>
                  <a:cubicBezTo>
                    <a:pt x="73" y="10"/>
                    <a:pt x="73" y="10"/>
                    <a:pt x="73" y="10"/>
                  </a:cubicBezTo>
                  <a:cubicBezTo>
                    <a:pt x="73" y="5"/>
                    <a:pt x="68" y="0"/>
                    <a:pt x="63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5"/>
                    <a:pt x="0" y="1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125"/>
                    <a:pt x="4" y="129"/>
                    <a:pt x="9" y="129"/>
                  </a:cubicBezTo>
                  <a:cubicBezTo>
                    <a:pt x="63" y="129"/>
                    <a:pt x="63" y="129"/>
                    <a:pt x="63" y="129"/>
                  </a:cubicBezTo>
                  <a:cubicBezTo>
                    <a:pt x="68" y="129"/>
                    <a:pt x="73" y="125"/>
                    <a:pt x="73" y="120"/>
                  </a:cubicBezTo>
                  <a:cubicBezTo>
                    <a:pt x="73" y="79"/>
                    <a:pt x="73" y="79"/>
                    <a:pt x="73" y="79"/>
                  </a:cubicBezTo>
                  <a:cubicBezTo>
                    <a:pt x="66" y="79"/>
                    <a:pt x="66" y="79"/>
                    <a:pt x="66" y="79"/>
                  </a:cubicBezTo>
                  <a:lnTo>
                    <a:pt x="66" y="105"/>
                  </a:lnTo>
                  <a:close/>
                  <a:moveTo>
                    <a:pt x="57" y="6"/>
                  </a:moveTo>
                  <a:cubicBezTo>
                    <a:pt x="58" y="6"/>
                    <a:pt x="60" y="7"/>
                    <a:pt x="60" y="9"/>
                  </a:cubicBezTo>
                  <a:cubicBezTo>
                    <a:pt x="60" y="10"/>
                    <a:pt x="58" y="11"/>
                    <a:pt x="57" y="11"/>
                  </a:cubicBezTo>
                  <a:cubicBezTo>
                    <a:pt x="56" y="11"/>
                    <a:pt x="55" y="10"/>
                    <a:pt x="55" y="9"/>
                  </a:cubicBezTo>
                  <a:cubicBezTo>
                    <a:pt x="55" y="7"/>
                    <a:pt x="56" y="6"/>
                    <a:pt x="57" y="6"/>
                  </a:cubicBezTo>
                  <a:close/>
                  <a:moveTo>
                    <a:pt x="24" y="7"/>
                  </a:moveTo>
                  <a:cubicBezTo>
                    <a:pt x="49" y="7"/>
                    <a:pt x="49" y="7"/>
                    <a:pt x="49" y="7"/>
                  </a:cubicBezTo>
                  <a:cubicBezTo>
                    <a:pt x="49" y="10"/>
                    <a:pt x="49" y="10"/>
                    <a:pt x="49" y="10"/>
                  </a:cubicBezTo>
                  <a:cubicBezTo>
                    <a:pt x="24" y="10"/>
                    <a:pt x="24" y="10"/>
                    <a:pt x="24" y="10"/>
                  </a:cubicBezTo>
                  <a:lnTo>
                    <a:pt x="24" y="7"/>
                  </a:lnTo>
                  <a:close/>
                  <a:moveTo>
                    <a:pt x="48" y="119"/>
                  </a:moveTo>
                  <a:cubicBezTo>
                    <a:pt x="25" y="119"/>
                    <a:pt x="25" y="119"/>
                    <a:pt x="25" y="119"/>
                  </a:cubicBezTo>
                  <a:cubicBezTo>
                    <a:pt x="25" y="112"/>
                    <a:pt x="25" y="112"/>
                    <a:pt x="25" y="112"/>
                  </a:cubicBezTo>
                  <a:cubicBezTo>
                    <a:pt x="48" y="112"/>
                    <a:pt x="48" y="112"/>
                    <a:pt x="48" y="112"/>
                  </a:cubicBezTo>
                  <a:lnTo>
                    <a:pt x="48" y="1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110" name="Freeform 63"/>
            <p:cNvSpPr>
              <a:spLocks/>
            </p:cNvSpPr>
            <p:nvPr/>
          </p:nvSpPr>
          <p:spPr bwMode="auto">
            <a:xfrm>
              <a:off x="608013" y="4478338"/>
              <a:ext cx="103188" cy="98425"/>
            </a:xfrm>
            <a:custGeom>
              <a:avLst/>
              <a:gdLst>
                <a:gd name="T0" fmla="*/ 0 w 65"/>
                <a:gd name="T1" fmla="*/ 44 h 62"/>
                <a:gd name="T2" fmla="*/ 8 w 65"/>
                <a:gd name="T3" fmla="*/ 44 h 62"/>
                <a:gd name="T4" fmla="*/ 0 w 65"/>
                <a:gd name="T5" fmla="*/ 62 h 62"/>
                <a:gd name="T6" fmla="*/ 22 w 65"/>
                <a:gd name="T7" fmla="*/ 44 h 62"/>
                <a:gd name="T8" fmla="*/ 65 w 65"/>
                <a:gd name="T9" fmla="*/ 44 h 62"/>
                <a:gd name="T10" fmla="*/ 65 w 65"/>
                <a:gd name="T11" fmla="*/ 0 h 62"/>
                <a:gd name="T12" fmla="*/ 0 w 65"/>
                <a:gd name="T13" fmla="*/ 0 h 62"/>
                <a:gd name="T14" fmla="*/ 0 w 65"/>
                <a:gd name="T15" fmla="*/ 44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5" h="62">
                  <a:moveTo>
                    <a:pt x="0" y="44"/>
                  </a:moveTo>
                  <a:lnTo>
                    <a:pt x="8" y="44"/>
                  </a:lnTo>
                  <a:lnTo>
                    <a:pt x="0" y="62"/>
                  </a:lnTo>
                  <a:lnTo>
                    <a:pt x="22" y="44"/>
                  </a:lnTo>
                  <a:lnTo>
                    <a:pt x="65" y="44"/>
                  </a:lnTo>
                  <a:lnTo>
                    <a:pt x="65" y="0"/>
                  </a:lnTo>
                  <a:lnTo>
                    <a:pt x="0" y="0"/>
                  </a:lnTo>
                  <a:lnTo>
                    <a:pt x="0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11" name="Group 110"/>
          <p:cNvGrpSpPr/>
          <p:nvPr/>
        </p:nvGrpSpPr>
        <p:grpSpPr>
          <a:xfrm>
            <a:off x="4682641" y="2750665"/>
            <a:ext cx="287143" cy="433527"/>
            <a:chOff x="549275" y="4406901"/>
            <a:chExt cx="161926" cy="244475"/>
          </a:xfrm>
          <a:solidFill>
            <a:schemeClr val="bg1">
              <a:lumMod val="65000"/>
            </a:schemeClr>
          </a:solidFill>
        </p:grpSpPr>
        <p:sp>
          <p:nvSpPr>
            <p:cNvPr id="112" name="Freeform 62"/>
            <p:cNvSpPr>
              <a:spLocks noEditPoints="1"/>
            </p:cNvSpPr>
            <p:nvPr/>
          </p:nvSpPr>
          <p:spPr bwMode="auto">
            <a:xfrm>
              <a:off x="549275" y="4406901"/>
              <a:ext cx="138113" cy="244475"/>
            </a:xfrm>
            <a:custGeom>
              <a:avLst/>
              <a:gdLst>
                <a:gd name="T0" fmla="*/ 66 w 73"/>
                <a:gd name="T1" fmla="*/ 105 h 129"/>
                <a:gd name="T2" fmla="*/ 7 w 73"/>
                <a:gd name="T3" fmla="*/ 105 h 129"/>
                <a:gd name="T4" fmla="*/ 7 w 73"/>
                <a:gd name="T5" fmla="*/ 16 h 129"/>
                <a:gd name="T6" fmla="*/ 66 w 73"/>
                <a:gd name="T7" fmla="*/ 16 h 129"/>
                <a:gd name="T8" fmla="*/ 66 w 73"/>
                <a:gd name="T9" fmla="*/ 35 h 129"/>
                <a:gd name="T10" fmla="*/ 73 w 73"/>
                <a:gd name="T11" fmla="*/ 35 h 129"/>
                <a:gd name="T12" fmla="*/ 73 w 73"/>
                <a:gd name="T13" fmla="*/ 10 h 129"/>
                <a:gd name="T14" fmla="*/ 63 w 73"/>
                <a:gd name="T15" fmla="*/ 0 h 129"/>
                <a:gd name="T16" fmla="*/ 9 w 73"/>
                <a:gd name="T17" fmla="*/ 0 h 129"/>
                <a:gd name="T18" fmla="*/ 0 w 73"/>
                <a:gd name="T19" fmla="*/ 10 h 129"/>
                <a:gd name="T20" fmla="*/ 0 w 73"/>
                <a:gd name="T21" fmla="*/ 120 h 129"/>
                <a:gd name="T22" fmla="*/ 9 w 73"/>
                <a:gd name="T23" fmla="*/ 129 h 129"/>
                <a:gd name="T24" fmla="*/ 63 w 73"/>
                <a:gd name="T25" fmla="*/ 129 h 129"/>
                <a:gd name="T26" fmla="*/ 73 w 73"/>
                <a:gd name="T27" fmla="*/ 120 h 129"/>
                <a:gd name="T28" fmla="*/ 73 w 73"/>
                <a:gd name="T29" fmla="*/ 79 h 129"/>
                <a:gd name="T30" fmla="*/ 66 w 73"/>
                <a:gd name="T31" fmla="*/ 79 h 129"/>
                <a:gd name="T32" fmla="*/ 66 w 73"/>
                <a:gd name="T33" fmla="*/ 105 h 129"/>
                <a:gd name="T34" fmla="*/ 57 w 73"/>
                <a:gd name="T35" fmla="*/ 6 h 129"/>
                <a:gd name="T36" fmla="*/ 60 w 73"/>
                <a:gd name="T37" fmla="*/ 9 h 129"/>
                <a:gd name="T38" fmla="*/ 57 w 73"/>
                <a:gd name="T39" fmla="*/ 11 h 129"/>
                <a:gd name="T40" fmla="*/ 55 w 73"/>
                <a:gd name="T41" fmla="*/ 9 h 129"/>
                <a:gd name="T42" fmla="*/ 57 w 73"/>
                <a:gd name="T43" fmla="*/ 6 h 129"/>
                <a:gd name="T44" fmla="*/ 24 w 73"/>
                <a:gd name="T45" fmla="*/ 7 h 129"/>
                <a:gd name="T46" fmla="*/ 49 w 73"/>
                <a:gd name="T47" fmla="*/ 7 h 129"/>
                <a:gd name="T48" fmla="*/ 49 w 73"/>
                <a:gd name="T49" fmla="*/ 10 h 129"/>
                <a:gd name="T50" fmla="*/ 24 w 73"/>
                <a:gd name="T51" fmla="*/ 10 h 129"/>
                <a:gd name="T52" fmla="*/ 24 w 73"/>
                <a:gd name="T53" fmla="*/ 7 h 129"/>
                <a:gd name="T54" fmla="*/ 48 w 73"/>
                <a:gd name="T55" fmla="*/ 119 h 129"/>
                <a:gd name="T56" fmla="*/ 25 w 73"/>
                <a:gd name="T57" fmla="*/ 119 h 129"/>
                <a:gd name="T58" fmla="*/ 25 w 73"/>
                <a:gd name="T59" fmla="*/ 112 h 129"/>
                <a:gd name="T60" fmla="*/ 48 w 73"/>
                <a:gd name="T61" fmla="*/ 112 h 129"/>
                <a:gd name="T62" fmla="*/ 48 w 73"/>
                <a:gd name="T63" fmla="*/ 11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73" h="129">
                  <a:moveTo>
                    <a:pt x="66" y="105"/>
                  </a:moveTo>
                  <a:cubicBezTo>
                    <a:pt x="7" y="105"/>
                    <a:pt x="7" y="105"/>
                    <a:pt x="7" y="105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66" y="16"/>
                    <a:pt x="66" y="16"/>
                    <a:pt x="66" y="16"/>
                  </a:cubicBezTo>
                  <a:cubicBezTo>
                    <a:pt x="66" y="35"/>
                    <a:pt x="66" y="35"/>
                    <a:pt x="66" y="35"/>
                  </a:cubicBezTo>
                  <a:cubicBezTo>
                    <a:pt x="73" y="35"/>
                    <a:pt x="73" y="35"/>
                    <a:pt x="73" y="35"/>
                  </a:cubicBezTo>
                  <a:cubicBezTo>
                    <a:pt x="73" y="10"/>
                    <a:pt x="73" y="10"/>
                    <a:pt x="73" y="10"/>
                  </a:cubicBezTo>
                  <a:cubicBezTo>
                    <a:pt x="73" y="5"/>
                    <a:pt x="68" y="0"/>
                    <a:pt x="63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5"/>
                    <a:pt x="0" y="1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125"/>
                    <a:pt x="4" y="129"/>
                    <a:pt x="9" y="129"/>
                  </a:cubicBezTo>
                  <a:cubicBezTo>
                    <a:pt x="63" y="129"/>
                    <a:pt x="63" y="129"/>
                    <a:pt x="63" y="129"/>
                  </a:cubicBezTo>
                  <a:cubicBezTo>
                    <a:pt x="68" y="129"/>
                    <a:pt x="73" y="125"/>
                    <a:pt x="73" y="120"/>
                  </a:cubicBezTo>
                  <a:cubicBezTo>
                    <a:pt x="73" y="79"/>
                    <a:pt x="73" y="79"/>
                    <a:pt x="73" y="79"/>
                  </a:cubicBezTo>
                  <a:cubicBezTo>
                    <a:pt x="66" y="79"/>
                    <a:pt x="66" y="79"/>
                    <a:pt x="66" y="79"/>
                  </a:cubicBezTo>
                  <a:lnTo>
                    <a:pt x="66" y="105"/>
                  </a:lnTo>
                  <a:close/>
                  <a:moveTo>
                    <a:pt x="57" y="6"/>
                  </a:moveTo>
                  <a:cubicBezTo>
                    <a:pt x="58" y="6"/>
                    <a:pt x="60" y="7"/>
                    <a:pt x="60" y="9"/>
                  </a:cubicBezTo>
                  <a:cubicBezTo>
                    <a:pt x="60" y="10"/>
                    <a:pt x="58" y="11"/>
                    <a:pt x="57" y="11"/>
                  </a:cubicBezTo>
                  <a:cubicBezTo>
                    <a:pt x="56" y="11"/>
                    <a:pt x="55" y="10"/>
                    <a:pt x="55" y="9"/>
                  </a:cubicBezTo>
                  <a:cubicBezTo>
                    <a:pt x="55" y="7"/>
                    <a:pt x="56" y="6"/>
                    <a:pt x="57" y="6"/>
                  </a:cubicBezTo>
                  <a:close/>
                  <a:moveTo>
                    <a:pt x="24" y="7"/>
                  </a:moveTo>
                  <a:cubicBezTo>
                    <a:pt x="49" y="7"/>
                    <a:pt x="49" y="7"/>
                    <a:pt x="49" y="7"/>
                  </a:cubicBezTo>
                  <a:cubicBezTo>
                    <a:pt x="49" y="10"/>
                    <a:pt x="49" y="10"/>
                    <a:pt x="49" y="10"/>
                  </a:cubicBezTo>
                  <a:cubicBezTo>
                    <a:pt x="24" y="10"/>
                    <a:pt x="24" y="10"/>
                    <a:pt x="24" y="10"/>
                  </a:cubicBezTo>
                  <a:lnTo>
                    <a:pt x="24" y="7"/>
                  </a:lnTo>
                  <a:close/>
                  <a:moveTo>
                    <a:pt x="48" y="119"/>
                  </a:moveTo>
                  <a:cubicBezTo>
                    <a:pt x="25" y="119"/>
                    <a:pt x="25" y="119"/>
                    <a:pt x="25" y="119"/>
                  </a:cubicBezTo>
                  <a:cubicBezTo>
                    <a:pt x="25" y="112"/>
                    <a:pt x="25" y="112"/>
                    <a:pt x="25" y="112"/>
                  </a:cubicBezTo>
                  <a:cubicBezTo>
                    <a:pt x="48" y="112"/>
                    <a:pt x="48" y="112"/>
                    <a:pt x="48" y="112"/>
                  </a:cubicBezTo>
                  <a:lnTo>
                    <a:pt x="48" y="1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113" name="Freeform 63"/>
            <p:cNvSpPr>
              <a:spLocks/>
            </p:cNvSpPr>
            <p:nvPr/>
          </p:nvSpPr>
          <p:spPr bwMode="auto">
            <a:xfrm>
              <a:off x="608013" y="4478338"/>
              <a:ext cx="103188" cy="98425"/>
            </a:xfrm>
            <a:custGeom>
              <a:avLst/>
              <a:gdLst>
                <a:gd name="T0" fmla="*/ 0 w 65"/>
                <a:gd name="T1" fmla="*/ 44 h 62"/>
                <a:gd name="T2" fmla="*/ 8 w 65"/>
                <a:gd name="T3" fmla="*/ 44 h 62"/>
                <a:gd name="T4" fmla="*/ 0 w 65"/>
                <a:gd name="T5" fmla="*/ 62 h 62"/>
                <a:gd name="T6" fmla="*/ 22 w 65"/>
                <a:gd name="T7" fmla="*/ 44 h 62"/>
                <a:gd name="T8" fmla="*/ 65 w 65"/>
                <a:gd name="T9" fmla="*/ 44 h 62"/>
                <a:gd name="T10" fmla="*/ 65 w 65"/>
                <a:gd name="T11" fmla="*/ 0 h 62"/>
                <a:gd name="T12" fmla="*/ 0 w 65"/>
                <a:gd name="T13" fmla="*/ 0 h 62"/>
                <a:gd name="T14" fmla="*/ 0 w 65"/>
                <a:gd name="T15" fmla="*/ 44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5" h="62">
                  <a:moveTo>
                    <a:pt x="0" y="44"/>
                  </a:moveTo>
                  <a:lnTo>
                    <a:pt x="8" y="44"/>
                  </a:lnTo>
                  <a:lnTo>
                    <a:pt x="0" y="62"/>
                  </a:lnTo>
                  <a:lnTo>
                    <a:pt x="22" y="44"/>
                  </a:lnTo>
                  <a:lnTo>
                    <a:pt x="65" y="44"/>
                  </a:lnTo>
                  <a:lnTo>
                    <a:pt x="65" y="0"/>
                  </a:lnTo>
                  <a:lnTo>
                    <a:pt x="0" y="0"/>
                  </a:lnTo>
                  <a:lnTo>
                    <a:pt x="0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14" name="Group 113"/>
          <p:cNvGrpSpPr/>
          <p:nvPr/>
        </p:nvGrpSpPr>
        <p:grpSpPr>
          <a:xfrm>
            <a:off x="5433946" y="1715230"/>
            <a:ext cx="287143" cy="433527"/>
            <a:chOff x="549275" y="4406901"/>
            <a:chExt cx="161926" cy="244475"/>
          </a:xfrm>
          <a:solidFill>
            <a:schemeClr val="bg1">
              <a:lumMod val="65000"/>
            </a:schemeClr>
          </a:solidFill>
        </p:grpSpPr>
        <p:sp>
          <p:nvSpPr>
            <p:cNvPr id="115" name="Freeform 62"/>
            <p:cNvSpPr>
              <a:spLocks noEditPoints="1"/>
            </p:cNvSpPr>
            <p:nvPr/>
          </p:nvSpPr>
          <p:spPr bwMode="auto">
            <a:xfrm>
              <a:off x="549275" y="4406901"/>
              <a:ext cx="138113" cy="244475"/>
            </a:xfrm>
            <a:custGeom>
              <a:avLst/>
              <a:gdLst>
                <a:gd name="T0" fmla="*/ 66 w 73"/>
                <a:gd name="T1" fmla="*/ 105 h 129"/>
                <a:gd name="T2" fmla="*/ 7 w 73"/>
                <a:gd name="T3" fmla="*/ 105 h 129"/>
                <a:gd name="T4" fmla="*/ 7 w 73"/>
                <a:gd name="T5" fmla="*/ 16 h 129"/>
                <a:gd name="T6" fmla="*/ 66 w 73"/>
                <a:gd name="T7" fmla="*/ 16 h 129"/>
                <a:gd name="T8" fmla="*/ 66 w 73"/>
                <a:gd name="T9" fmla="*/ 35 h 129"/>
                <a:gd name="T10" fmla="*/ 73 w 73"/>
                <a:gd name="T11" fmla="*/ 35 h 129"/>
                <a:gd name="T12" fmla="*/ 73 w 73"/>
                <a:gd name="T13" fmla="*/ 10 h 129"/>
                <a:gd name="T14" fmla="*/ 63 w 73"/>
                <a:gd name="T15" fmla="*/ 0 h 129"/>
                <a:gd name="T16" fmla="*/ 9 w 73"/>
                <a:gd name="T17" fmla="*/ 0 h 129"/>
                <a:gd name="T18" fmla="*/ 0 w 73"/>
                <a:gd name="T19" fmla="*/ 10 h 129"/>
                <a:gd name="T20" fmla="*/ 0 w 73"/>
                <a:gd name="T21" fmla="*/ 120 h 129"/>
                <a:gd name="T22" fmla="*/ 9 w 73"/>
                <a:gd name="T23" fmla="*/ 129 h 129"/>
                <a:gd name="T24" fmla="*/ 63 w 73"/>
                <a:gd name="T25" fmla="*/ 129 h 129"/>
                <a:gd name="T26" fmla="*/ 73 w 73"/>
                <a:gd name="T27" fmla="*/ 120 h 129"/>
                <a:gd name="T28" fmla="*/ 73 w 73"/>
                <a:gd name="T29" fmla="*/ 79 h 129"/>
                <a:gd name="T30" fmla="*/ 66 w 73"/>
                <a:gd name="T31" fmla="*/ 79 h 129"/>
                <a:gd name="T32" fmla="*/ 66 w 73"/>
                <a:gd name="T33" fmla="*/ 105 h 129"/>
                <a:gd name="T34" fmla="*/ 57 w 73"/>
                <a:gd name="T35" fmla="*/ 6 h 129"/>
                <a:gd name="T36" fmla="*/ 60 w 73"/>
                <a:gd name="T37" fmla="*/ 9 h 129"/>
                <a:gd name="T38" fmla="*/ 57 w 73"/>
                <a:gd name="T39" fmla="*/ 11 h 129"/>
                <a:gd name="T40" fmla="*/ 55 w 73"/>
                <a:gd name="T41" fmla="*/ 9 h 129"/>
                <a:gd name="T42" fmla="*/ 57 w 73"/>
                <a:gd name="T43" fmla="*/ 6 h 129"/>
                <a:gd name="T44" fmla="*/ 24 w 73"/>
                <a:gd name="T45" fmla="*/ 7 h 129"/>
                <a:gd name="T46" fmla="*/ 49 w 73"/>
                <a:gd name="T47" fmla="*/ 7 h 129"/>
                <a:gd name="T48" fmla="*/ 49 w 73"/>
                <a:gd name="T49" fmla="*/ 10 h 129"/>
                <a:gd name="T50" fmla="*/ 24 w 73"/>
                <a:gd name="T51" fmla="*/ 10 h 129"/>
                <a:gd name="T52" fmla="*/ 24 w 73"/>
                <a:gd name="T53" fmla="*/ 7 h 129"/>
                <a:gd name="T54" fmla="*/ 48 w 73"/>
                <a:gd name="T55" fmla="*/ 119 h 129"/>
                <a:gd name="T56" fmla="*/ 25 w 73"/>
                <a:gd name="T57" fmla="*/ 119 h 129"/>
                <a:gd name="T58" fmla="*/ 25 w 73"/>
                <a:gd name="T59" fmla="*/ 112 h 129"/>
                <a:gd name="T60" fmla="*/ 48 w 73"/>
                <a:gd name="T61" fmla="*/ 112 h 129"/>
                <a:gd name="T62" fmla="*/ 48 w 73"/>
                <a:gd name="T63" fmla="*/ 11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73" h="129">
                  <a:moveTo>
                    <a:pt x="66" y="105"/>
                  </a:moveTo>
                  <a:cubicBezTo>
                    <a:pt x="7" y="105"/>
                    <a:pt x="7" y="105"/>
                    <a:pt x="7" y="105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66" y="16"/>
                    <a:pt x="66" y="16"/>
                    <a:pt x="66" y="16"/>
                  </a:cubicBezTo>
                  <a:cubicBezTo>
                    <a:pt x="66" y="35"/>
                    <a:pt x="66" y="35"/>
                    <a:pt x="66" y="35"/>
                  </a:cubicBezTo>
                  <a:cubicBezTo>
                    <a:pt x="73" y="35"/>
                    <a:pt x="73" y="35"/>
                    <a:pt x="73" y="35"/>
                  </a:cubicBezTo>
                  <a:cubicBezTo>
                    <a:pt x="73" y="10"/>
                    <a:pt x="73" y="10"/>
                    <a:pt x="73" y="10"/>
                  </a:cubicBezTo>
                  <a:cubicBezTo>
                    <a:pt x="73" y="5"/>
                    <a:pt x="68" y="0"/>
                    <a:pt x="63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5"/>
                    <a:pt x="0" y="1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125"/>
                    <a:pt x="4" y="129"/>
                    <a:pt x="9" y="129"/>
                  </a:cubicBezTo>
                  <a:cubicBezTo>
                    <a:pt x="63" y="129"/>
                    <a:pt x="63" y="129"/>
                    <a:pt x="63" y="129"/>
                  </a:cubicBezTo>
                  <a:cubicBezTo>
                    <a:pt x="68" y="129"/>
                    <a:pt x="73" y="125"/>
                    <a:pt x="73" y="120"/>
                  </a:cubicBezTo>
                  <a:cubicBezTo>
                    <a:pt x="73" y="79"/>
                    <a:pt x="73" y="79"/>
                    <a:pt x="73" y="79"/>
                  </a:cubicBezTo>
                  <a:cubicBezTo>
                    <a:pt x="66" y="79"/>
                    <a:pt x="66" y="79"/>
                    <a:pt x="66" y="79"/>
                  </a:cubicBezTo>
                  <a:lnTo>
                    <a:pt x="66" y="105"/>
                  </a:lnTo>
                  <a:close/>
                  <a:moveTo>
                    <a:pt x="57" y="6"/>
                  </a:moveTo>
                  <a:cubicBezTo>
                    <a:pt x="58" y="6"/>
                    <a:pt x="60" y="7"/>
                    <a:pt x="60" y="9"/>
                  </a:cubicBezTo>
                  <a:cubicBezTo>
                    <a:pt x="60" y="10"/>
                    <a:pt x="58" y="11"/>
                    <a:pt x="57" y="11"/>
                  </a:cubicBezTo>
                  <a:cubicBezTo>
                    <a:pt x="56" y="11"/>
                    <a:pt x="55" y="10"/>
                    <a:pt x="55" y="9"/>
                  </a:cubicBezTo>
                  <a:cubicBezTo>
                    <a:pt x="55" y="7"/>
                    <a:pt x="56" y="6"/>
                    <a:pt x="57" y="6"/>
                  </a:cubicBezTo>
                  <a:close/>
                  <a:moveTo>
                    <a:pt x="24" y="7"/>
                  </a:moveTo>
                  <a:cubicBezTo>
                    <a:pt x="49" y="7"/>
                    <a:pt x="49" y="7"/>
                    <a:pt x="49" y="7"/>
                  </a:cubicBezTo>
                  <a:cubicBezTo>
                    <a:pt x="49" y="10"/>
                    <a:pt x="49" y="10"/>
                    <a:pt x="49" y="10"/>
                  </a:cubicBezTo>
                  <a:cubicBezTo>
                    <a:pt x="24" y="10"/>
                    <a:pt x="24" y="10"/>
                    <a:pt x="24" y="10"/>
                  </a:cubicBezTo>
                  <a:lnTo>
                    <a:pt x="24" y="7"/>
                  </a:lnTo>
                  <a:close/>
                  <a:moveTo>
                    <a:pt x="48" y="119"/>
                  </a:moveTo>
                  <a:cubicBezTo>
                    <a:pt x="25" y="119"/>
                    <a:pt x="25" y="119"/>
                    <a:pt x="25" y="119"/>
                  </a:cubicBezTo>
                  <a:cubicBezTo>
                    <a:pt x="25" y="112"/>
                    <a:pt x="25" y="112"/>
                    <a:pt x="25" y="112"/>
                  </a:cubicBezTo>
                  <a:cubicBezTo>
                    <a:pt x="48" y="112"/>
                    <a:pt x="48" y="112"/>
                    <a:pt x="48" y="112"/>
                  </a:cubicBezTo>
                  <a:lnTo>
                    <a:pt x="48" y="1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116" name="Freeform 63"/>
            <p:cNvSpPr>
              <a:spLocks/>
            </p:cNvSpPr>
            <p:nvPr/>
          </p:nvSpPr>
          <p:spPr bwMode="auto">
            <a:xfrm>
              <a:off x="608013" y="4478338"/>
              <a:ext cx="103188" cy="98425"/>
            </a:xfrm>
            <a:custGeom>
              <a:avLst/>
              <a:gdLst>
                <a:gd name="T0" fmla="*/ 0 w 65"/>
                <a:gd name="T1" fmla="*/ 44 h 62"/>
                <a:gd name="T2" fmla="*/ 8 w 65"/>
                <a:gd name="T3" fmla="*/ 44 h 62"/>
                <a:gd name="T4" fmla="*/ 0 w 65"/>
                <a:gd name="T5" fmla="*/ 62 h 62"/>
                <a:gd name="T6" fmla="*/ 22 w 65"/>
                <a:gd name="T7" fmla="*/ 44 h 62"/>
                <a:gd name="T8" fmla="*/ 65 w 65"/>
                <a:gd name="T9" fmla="*/ 44 h 62"/>
                <a:gd name="T10" fmla="*/ 65 w 65"/>
                <a:gd name="T11" fmla="*/ 0 h 62"/>
                <a:gd name="T12" fmla="*/ 0 w 65"/>
                <a:gd name="T13" fmla="*/ 0 h 62"/>
                <a:gd name="T14" fmla="*/ 0 w 65"/>
                <a:gd name="T15" fmla="*/ 44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5" h="62">
                  <a:moveTo>
                    <a:pt x="0" y="44"/>
                  </a:moveTo>
                  <a:lnTo>
                    <a:pt x="8" y="44"/>
                  </a:lnTo>
                  <a:lnTo>
                    <a:pt x="0" y="62"/>
                  </a:lnTo>
                  <a:lnTo>
                    <a:pt x="22" y="44"/>
                  </a:lnTo>
                  <a:lnTo>
                    <a:pt x="65" y="44"/>
                  </a:lnTo>
                  <a:lnTo>
                    <a:pt x="65" y="0"/>
                  </a:lnTo>
                  <a:lnTo>
                    <a:pt x="0" y="0"/>
                  </a:lnTo>
                  <a:lnTo>
                    <a:pt x="0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17" name="Group 116"/>
          <p:cNvGrpSpPr/>
          <p:nvPr/>
        </p:nvGrpSpPr>
        <p:grpSpPr>
          <a:xfrm>
            <a:off x="8450458" y="3070929"/>
            <a:ext cx="287143" cy="433527"/>
            <a:chOff x="549275" y="4406901"/>
            <a:chExt cx="161926" cy="244475"/>
          </a:xfrm>
          <a:solidFill>
            <a:schemeClr val="bg1">
              <a:lumMod val="65000"/>
            </a:schemeClr>
          </a:solidFill>
        </p:grpSpPr>
        <p:sp>
          <p:nvSpPr>
            <p:cNvPr id="118" name="Freeform 62"/>
            <p:cNvSpPr>
              <a:spLocks noEditPoints="1"/>
            </p:cNvSpPr>
            <p:nvPr/>
          </p:nvSpPr>
          <p:spPr bwMode="auto">
            <a:xfrm>
              <a:off x="549275" y="4406901"/>
              <a:ext cx="138113" cy="244475"/>
            </a:xfrm>
            <a:custGeom>
              <a:avLst/>
              <a:gdLst>
                <a:gd name="T0" fmla="*/ 66 w 73"/>
                <a:gd name="T1" fmla="*/ 105 h 129"/>
                <a:gd name="T2" fmla="*/ 7 w 73"/>
                <a:gd name="T3" fmla="*/ 105 h 129"/>
                <a:gd name="T4" fmla="*/ 7 w 73"/>
                <a:gd name="T5" fmla="*/ 16 h 129"/>
                <a:gd name="T6" fmla="*/ 66 w 73"/>
                <a:gd name="T7" fmla="*/ 16 h 129"/>
                <a:gd name="T8" fmla="*/ 66 w 73"/>
                <a:gd name="T9" fmla="*/ 35 h 129"/>
                <a:gd name="T10" fmla="*/ 73 w 73"/>
                <a:gd name="T11" fmla="*/ 35 h 129"/>
                <a:gd name="T12" fmla="*/ 73 w 73"/>
                <a:gd name="T13" fmla="*/ 10 h 129"/>
                <a:gd name="T14" fmla="*/ 63 w 73"/>
                <a:gd name="T15" fmla="*/ 0 h 129"/>
                <a:gd name="T16" fmla="*/ 9 w 73"/>
                <a:gd name="T17" fmla="*/ 0 h 129"/>
                <a:gd name="T18" fmla="*/ 0 w 73"/>
                <a:gd name="T19" fmla="*/ 10 h 129"/>
                <a:gd name="T20" fmla="*/ 0 w 73"/>
                <a:gd name="T21" fmla="*/ 120 h 129"/>
                <a:gd name="T22" fmla="*/ 9 w 73"/>
                <a:gd name="T23" fmla="*/ 129 h 129"/>
                <a:gd name="T24" fmla="*/ 63 w 73"/>
                <a:gd name="T25" fmla="*/ 129 h 129"/>
                <a:gd name="T26" fmla="*/ 73 w 73"/>
                <a:gd name="T27" fmla="*/ 120 h 129"/>
                <a:gd name="T28" fmla="*/ 73 w 73"/>
                <a:gd name="T29" fmla="*/ 79 h 129"/>
                <a:gd name="T30" fmla="*/ 66 w 73"/>
                <a:gd name="T31" fmla="*/ 79 h 129"/>
                <a:gd name="T32" fmla="*/ 66 w 73"/>
                <a:gd name="T33" fmla="*/ 105 h 129"/>
                <a:gd name="T34" fmla="*/ 57 w 73"/>
                <a:gd name="T35" fmla="*/ 6 h 129"/>
                <a:gd name="T36" fmla="*/ 60 w 73"/>
                <a:gd name="T37" fmla="*/ 9 h 129"/>
                <a:gd name="T38" fmla="*/ 57 w 73"/>
                <a:gd name="T39" fmla="*/ 11 h 129"/>
                <a:gd name="T40" fmla="*/ 55 w 73"/>
                <a:gd name="T41" fmla="*/ 9 h 129"/>
                <a:gd name="T42" fmla="*/ 57 w 73"/>
                <a:gd name="T43" fmla="*/ 6 h 129"/>
                <a:gd name="T44" fmla="*/ 24 w 73"/>
                <a:gd name="T45" fmla="*/ 7 h 129"/>
                <a:gd name="T46" fmla="*/ 49 w 73"/>
                <a:gd name="T47" fmla="*/ 7 h 129"/>
                <a:gd name="T48" fmla="*/ 49 w 73"/>
                <a:gd name="T49" fmla="*/ 10 h 129"/>
                <a:gd name="T50" fmla="*/ 24 w 73"/>
                <a:gd name="T51" fmla="*/ 10 h 129"/>
                <a:gd name="T52" fmla="*/ 24 w 73"/>
                <a:gd name="T53" fmla="*/ 7 h 129"/>
                <a:gd name="T54" fmla="*/ 48 w 73"/>
                <a:gd name="T55" fmla="*/ 119 h 129"/>
                <a:gd name="T56" fmla="*/ 25 w 73"/>
                <a:gd name="T57" fmla="*/ 119 h 129"/>
                <a:gd name="T58" fmla="*/ 25 w 73"/>
                <a:gd name="T59" fmla="*/ 112 h 129"/>
                <a:gd name="T60" fmla="*/ 48 w 73"/>
                <a:gd name="T61" fmla="*/ 112 h 129"/>
                <a:gd name="T62" fmla="*/ 48 w 73"/>
                <a:gd name="T63" fmla="*/ 11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73" h="129">
                  <a:moveTo>
                    <a:pt x="66" y="105"/>
                  </a:moveTo>
                  <a:cubicBezTo>
                    <a:pt x="7" y="105"/>
                    <a:pt x="7" y="105"/>
                    <a:pt x="7" y="105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66" y="16"/>
                    <a:pt x="66" y="16"/>
                    <a:pt x="66" y="16"/>
                  </a:cubicBezTo>
                  <a:cubicBezTo>
                    <a:pt x="66" y="35"/>
                    <a:pt x="66" y="35"/>
                    <a:pt x="66" y="35"/>
                  </a:cubicBezTo>
                  <a:cubicBezTo>
                    <a:pt x="73" y="35"/>
                    <a:pt x="73" y="35"/>
                    <a:pt x="73" y="35"/>
                  </a:cubicBezTo>
                  <a:cubicBezTo>
                    <a:pt x="73" y="10"/>
                    <a:pt x="73" y="10"/>
                    <a:pt x="73" y="10"/>
                  </a:cubicBezTo>
                  <a:cubicBezTo>
                    <a:pt x="73" y="5"/>
                    <a:pt x="68" y="0"/>
                    <a:pt x="63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5"/>
                    <a:pt x="0" y="1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125"/>
                    <a:pt x="4" y="129"/>
                    <a:pt x="9" y="129"/>
                  </a:cubicBezTo>
                  <a:cubicBezTo>
                    <a:pt x="63" y="129"/>
                    <a:pt x="63" y="129"/>
                    <a:pt x="63" y="129"/>
                  </a:cubicBezTo>
                  <a:cubicBezTo>
                    <a:pt x="68" y="129"/>
                    <a:pt x="73" y="125"/>
                    <a:pt x="73" y="120"/>
                  </a:cubicBezTo>
                  <a:cubicBezTo>
                    <a:pt x="73" y="79"/>
                    <a:pt x="73" y="79"/>
                    <a:pt x="73" y="79"/>
                  </a:cubicBezTo>
                  <a:cubicBezTo>
                    <a:pt x="66" y="79"/>
                    <a:pt x="66" y="79"/>
                    <a:pt x="66" y="79"/>
                  </a:cubicBezTo>
                  <a:lnTo>
                    <a:pt x="66" y="105"/>
                  </a:lnTo>
                  <a:close/>
                  <a:moveTo>
                    <a:pt x="57" y="6"/>
                  </a:moveTo>
                  <a:cubicBezTo>
                    <a:pt x="58" y="6"/>
                    <a:pt x="60" y="7"/>
                    <a:pt x="60" y="9"/>
                  </a:cubicBezTo>
                  <a:cubicBezTo>
                    <a:pt x="60" y="10"/>
                    <a:pt x="58" y="11"/>
                    <a:pt x="57" y="11"/>
                  </a:cubicBezTo>
                  <a:cubicBezTo>
                    <a:pt x="56" y="11"/>
                    <a:pt x="55" y="10"/>
                    <a:pt x="55" y="9"/>
                  </a:cubicBezTo>
                  <a:cubicBezTo>
                    <a:pt x="55" y="7"/>
                    <a:pt x="56" y="6"/>
                    <a:pt x="57" y="6"/>
                  </a:cubicBezTo>
                  <a:close/>
                  <a:moveTo>
                    <a:pt x="24" y="7"/>
                  </a:moveTo>
                  <a:cubicBezTo>
                    <a:pt x="49" y="7"/>
                    <a:pt x="49" y="7"/>
                    <a:pt x="49" y="7"/>
                  </a:cubicBezTo>
                  <a:cubicBezTo>
                    <a:pt x="49" y="10"/>
                    <a:pt x="49" y="10"/>
                    <a:pt x="49" y="10"/>
                  </a:cubicBezTo>
                  <a:cubicBezTo>
                    <a:pt x="24" y="10"/>
                    <a:pt x="24" y="10"/>
                    <a:pt x="24" y="10"/>
                  </a:cubicBezTo>
                  <a:lnTo>
                    <a:pt x="24" y="7"/>
                  </a:lnTo>
                  <a:close/>
                  <a:moveTo>
                    <a:pt x="48" y="119"/>
                  </a:moveTo>
                  <a:cubicBezTo>
                    <a:pt x="25" y="119"/>
                    <a:pt x="25" y="119"/>
                    <a:pt x="25" y="119"/>
                  </a:cubicBezTo>
                  <a:cubicBezTo>
                    <a:pt x="25" y="112"/>
                    <a:pt x="25" y="112"/>
                    <a:pt x="25" y="112"/>
                  </a:cubicBezTo>
                  <a:cubicBezTo>
                    <a:pt x="48" y="112"/>
                    <a:pt x="48" y="112"/>
                    <a:pt x="48" y="112"/>
                  </a:cubicBezTo>
                  <a:lnTo>
                    <a:pt x="48" y="1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119" name="Freeform 63"/>
            <p:cNvSpPr>
              <a:spLocks/>
            </p:cNvSpPr>
            <p:nvPr/>
          </p:nvSpPr>
          <p:spPr bwMode="auto">
            <a:xfrm>
              <a:off x="608013" y="4478338"/>
              <a:ext cx="103188" cy="98425"/>
            </a:xfrm>
            <a:custGeom>
              <a:avLst/>
              <a:gdLst>
                <a:gd name="T0" fmla="*/ 0 w 65"/>
                <a:gd name="T1" fmla="*/ 44 h 62"/>
                <a:gd name="T2" fmla="*/ 8 w 65"/>
                <a:gd name="T3" fmla="*/ 44 h 62"/>
                <a:gd name="T4" fmla="*/ 0 w 65"/>
                <a:gd name="T5" fmla="*/ 62 h 62"/>
                <a:gd name="T6" fmla="*/ 22 w 65"/>
                <a:gd name="T7" fmla="*/ 44 h 62"/>
                <a:gd name="T8" fmla="*/ 65 w 65"/>
                <a:gd name="T9" fmla="*/ 44 h 62"/>
                <a:gd name="T10" fmla="*/ 65 w 65"/>
                <a:gd name="T11" fmla="*/ 0 h 62"/>
                <a:gd name="T12" fmla="*/ 0 w 65"/>
                <a:gd name="T13" fmla="*/ 0 h 62"/>
                <a:gd name="T14" fmla="*/ 0 w 65"/>
                <a:gd name="T15" fmla="*/ 44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5" h="62">
                  <a:moveTo>
                    <a:pt x="0" y="44"/>
                  </a:moveTo>
                  <a:lnTo>
                    <a:pt x="8" y="44"/>
                  </a:lnTo>
                  <a:lnTo>
                    <a:pt x="0" y="62"/>
                  </a:lnTo>
                  <a:lnTo>
                    <a:pt x="22" y="44"/>
                  </a:lnTo>
                  <a:lnTo>
                    <a:pt x="65" y="44"/>
                  </a:lnTo>
                  <a:lnTo>
                    <a:pt x="65" y="0"/>
                  </a:lnTo>
                  <a:lnTo>
                    <a:pt x="0" y="0"/>
                  </a:lnTo>
                  <a:lnTo>
                    <a:pt x="0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0" name="Group 119"/>
          <p:cNvGrpSpPr/>
          <p:nvPr/>
        </p:nvGrpSpPr>
        <p:grpSpPr>
          <a:xfrm>
            <a:off x="9104360" y="2583210"/>
            <a:ext cx="321149" cy="419964"/>
            <a:chOff x="812800" y="2401888"/>
            <a:chExt cx="206375" cy="269875"/>
          </a:xfrm>
          <a:solidFill>
            <a:schemeClr val="bg1">
              <a:lumMod val="65000"/>
            </a:schemeClr>
          </a:solidFill>
        </p:grpSpPr>
        <p:sp>
          <p:nvSpPr>
            <p:cNvPr id="121" name="Freeform 47"/>
            <p:cNvSpPr>
              <a:spLocks noEditPoints="1"/>
            </p:cNvSpPr>
            <p:nvPr/>
          </p:nvSpPr>
          <p:spPr bwMode="auto">
            <a:xfrm>
              <a:off x="812800" y="2401888"/>
              <a:ext cx="206375" cy="269875"/>
            </a:xfrm>
            <a:custGeom>
              <a:avLst/>
              <a:gdLst>
                <a:gd name="T0" fmla="*/ 104 w 109"/>
                <a:gd name="T1" fmla="*/ 68 h 142"/>
                <a:gd name="T2" fmla="*/ 96 w 109"/>
                <a:gd name="T3" fmla="*/ 68 h 142"/>
                <a:gd name="T4" fmla="*/ 96 w 109"/>
                <a:gd name="T5" fmla="*/ 44 h 142"/>
                <a:gd name="T6" fmla="*/ 84 w 109"/>
                <a:gd name="T7" fmla="*/ 13 h 142"/>
                <a:gd name="T8" fmla="*/ 55 w 109"/>
                <a:gd name="T9" fmla="*/ 0 h 142"/>
                <a:gd name="T10" fmla="*/ 25 w 109"/>
                <a:gd name="T11" fmla="*/ 13 h 142"/>
                <a:gd name="T12" fmla="*/ 13 w 109"/>
                <a:gd name="T13" fmla="*/ 44 h 142"/>
                <a:gd name="T14" fmla="*/ 13 w 109"/>
                <a:gd name="T15" fmla="*/ 68 h 142"/>
                <a:gd name="T16" fmla="*/ 6 w 109"/>
                <a:gd name="T17" fmla="*/ 68 h 142"/>
                <a:gd name="T18" fmla="*/ 0 w 109"/>
                <a:gd name="T19" fmla="*/ 73 h 142"/>
                <a:gd name="T20" fmla="*/ 0 w 109"/>
                <a:gd name="T21" fmla="*/ 137 h 142"/>
                <a:gd name="T22" fmla="*/ 6 w 109"/>
                <a:gd name="T23" fmla="*/ 142 h 142"/>
                <a:gd name="T24" fmla="*/ 104 w 109"/>
                <a:gd name="T25" fmla="*/ 142 h 142"/>
                <a:gd name="T26" fmla="*/ 109 w 109"/>
                <a:gd name="T27" fmla="*/ 137 h 142"/>
                <a:gd name="T28" fmla="*/ 109 w 109"/>
                <a:gd name="T29" fmla="*/ 73 h 142"/>
                <a:gd name="T30" fmla="*/ 104 w 109"/>
                <a:gd name="T31" fmla="*/ 68 h 142"/>
                <a:gd name="T32" fmla="*/ 66 w 109"/>
                <a:gd name="T33" fmla="*/ 124 h 142"/>
                <a:gd name="T34" fmla="*/ 55 w 109"/>
                <a:gd name="T35" fmla="*/ 136 h 142"/>
                <a:gd name="T36" fmla="*/ 43 w 109"/>
                <a:gd name="T37" fmla="*/ 124 h 142"/>
                <a:gd name="T38" fmla="*/ 43 w 109"/>
                <a:gd name="T39" fmla="*/ 103 h 142"/>
                <a:gd name="T40" fmla="*/ 55 w 109"/>
                <a:gd name="T41" fmla="*/ 91 h 142"/>
                <a:gd name="T42" fmla="*/ 66 w 109"/>
                <a:gd name="T43" fmla="*/ 103 h 142"/>
                <a:gd name="T44" fmla="*/ 66 w 109"/>
                <a:gd name="T45" fmla="*/ 124 h 142"/>
                <a:gd name="T46" fmla="*/ 77 w 109"/>
                <a:gd name="T47" fmla="*/ 68 h 142"/>
                <a:gd name="T48" fmla="*/ 33 w 109"/>
                <a:gd name="T49" fmla="*/ 68 h 142"/>
                <a:gd name="T50" fmla="*/ 33 w 109"/>
                <a:gd name="T51" fmla="*/ 44 h 142"/>
                <a:gd name="T52" fmla="*/ 39 w 109"/>
                <a:gd name="T53" fmla="*/ 27 h 142"/>
                <a:gd name="T54" fmla="*/ 55 w 109"/>
                <a:gd name="T55" fmla="*/ 20 h 142"/>
                <a:gd name="T56" fmla="*/ 70 w 109"/>
                <a:gd name="T57" fmla="*/ 27 h 142"/>
                <a:gd name="T58" fmla="*/ 77 w 109"/>
                <a:gd name="T59" fmla="*/ 44 h 142"/>
                <a:gd name="T60" fmla="*/ 77 w 109"/>
                <a:gd name="T61" fmla="*/ 68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09" h="142">
                  <a:moveTo>
                    <a:pt x="104" y="68"/>
                  </a:moveTo>
                  <a:cubicBezTo>
                    <a:pt x="96" y="68"/>
                    <a:pt x="96" y="68"/>
                    <a:pt x="96" y="68"/>
                  </a:cubicBezTo>
                  <a:cubicBezTo>
                    <a:pt x="96" y="44"/>
                    <a:pt x="96" y="44"/>
                    <a:pt x="96" y="44"/>
                  </a:cubicBezTo>
                  <a:cubicBezTo>
                    <a:pt x="96" y="32"/>
                    <a:pt x="92" y="21"/>
                    <a:pt x="84" y="13"/>
                  </a:cubicBezTo>
                  <a:cubicBezTo>
                    <a:pt x="77" y="5"/>
                    <a:pt x="66" y="0"/>
                    <a:pt x="55" y="0"/>
                  </a:cubicBezTo>
                  <a:cubicBezTo>
                    <a:pt x="43" y="0"/>
                    <a:pt x="32" y="5"/>
                    <a:pt x="25" y="13"/>
                  </a:cubicBezTo>
                  <a:cubicBezTo>
                    <a:pt x="17" y="21"/>
                    <a:pt x="13" y="32"/>
                    <a:pt x="13" y="44"/>
                  </a:cubicBezTo>
                  <a:cubicBezTo>
                    <a:pt x="13" y="68"/>
                    <a:pt x="13" y="68"/>
                    <a:pt x="13" y="68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3" y="68"/>
                    <a:pt x="0" y="71"/>
                    <a:pt x="0" y="73"/>
                  </a:cubicBezTo>
                  <a:cubicBezTo>
                    <a:pt x="0" y="137"/>
                    <a:pt x="0" y="137"/>
                    <a:pt x="0" y="137"/>
                  </a:cubicBezTo>
                  <a:cubicBezTo>
                    <a:pt x="0" y="140"/>
                    <a:pt x="3" y="142"/>
                    <a:pt x="6" y="142"/>
                  </a:cubicBezTo>
                  <a:cubicBezTo>
                    <a:pt x="104" y="142"/>
                    <a:pt x="104" y="142"/>
                    <a:pt x="104" y="142"/>
                  </a:cubicBezTo>
                  <a:cubicBezTo>
                    <a:pt x="107" y="142"/>
                    <a:pt x="109" y="140"/>
                    <a:pt x="109" y="137"/>
                  </a:cubicBezTo>
                  <a:cubicBezTo>
                    <a:pt x="109" y="73"/>
                    <a:pt x="109" y="73"/>
                    <a:pt x="109" y="73"/>
                  </a:cubicBezTo>
                  <a:cubicBezTo>
                    <a:pt x="109" y="71"/>
                    <a:pt x="107" y="68"/>
                    <a:pt x="104" y="68"/>
                  </a:cubicBezTo>
                  <a:close/>
                  <a:moveTo>
                    <a:pt x="66" y="124"/>
                  </a:moveTo>
                  <a:cubicBezTo>
                    <a:pt x="66" y="131"/>
                    <a:pt x="61" y="136"/>
                    <a:pt x="55" y="136"/>
                  </a:cubicBezTo>
                  <a:cubicBezTo>
                    <a:pt x="48" y="136"/>
                    <a:pt x="43" y="131"/>
                    <a:pt x="43" y="124"/>
                  </a:cubicBezTo>
                  <a:cubicBezTo>
                    <a:pt x="43" y="103"/>
                    <a:pt x="43" y="103"/>
                    <a:pt x="43" y="103"/>
                  </a:cubicBezTo>
                  <a:cubicBezTo>
                    <a:pt x="43" y="96"/>
                    <a:pt x="48" y="91"/>
                    <a:pt x="55" y="91"/>
                  </a:cubicBezTo>
                  <a:cubicBezTo>
                    <a:pt x="61" y="91"/>
                    <a:pt x="66" y="96"/>
                    <a:pt x="66" y="103"/>
                  </a:cubicBezTo>
                  <a:lnTo>
                    <a:pt x="66" y="124"/>
                  </a:lnTo>
                  <a:close/>
                  <a:moveTo>
                    <a:pt x="77" y="68"/>
                  </a:moveTo>
                  <a:cubicBezTo>
                    <a:pt x="33" y="68"/>
                    <a:pt x="33" y="68"/>
                    <a:pt x="33" y="68"/>
                  </a:cubicBezTo>
                  <a:cubicBezTo>
                    <a:pt x="33" y="44"/>
                    <a:pt x="33" y="44"/>
                    <a:pt x="33" y="44"/>
                  </a:cubicBezTo>
                  <a:cubicBezTo>
                    <a:pt x="33" y="37"/>
                    <a:pt x="35" y="31"/>
                    <a:pt x="39" y="27"/>
                  </a:cubicBezTo>
                  <a:cubicBezTo>
                    <a:pt x="43" y="23"/>
                    <a:pt x="49" y="20"/>
                    <a:pt x="55" y="20"/>
                  </a:cubicBezTo>
                  <a:cubicBezTo>
                    <a:pt x="60" y="20"/>
                    <a:pt x="66" y="23"/>
                    <a:pt x="70" y="27"/>
                  </a:cubicBezTo>
                  <a:cubicBezTo>
                    <a:pt x="74" y="31"/>
                    <a:pt x="77" y="37"/>
                    <a:pt x="77" y="44"/>
                  </a:cubicBezTo>
                  <a:lnTo>
                    <a:pt x="77" y="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122" name="Freeform 48"/>
            <p:cNvSpPr>
              <a:spLocks/>
            </p:cNvSpPr>
            <p:nvPr/>
          </p:nvSpPr>
          <p:spPr bwMode="auto">
            <a:xfrm>
              <a:off x="903288" y="2586038"/>
              <a:ext cx="25400" cy="60325"/>
            </a:xfrm>
            <a:custGeom>
              <a:avLst/>
              <a:gdLst>
                <a:gd name="T0" fmla="*/ 7 w 13"/>
                <a:gd name="T1" fmla="*/ 0 h 32"/>
                <a:gd name="T2" fmla="*/ 0 w 13"/>
                <a:gd name="T3" fmla="*/ 7 h 32"/>
                <a:gd name="T4" fmla="*/ 0 w 13"/>
                <a:gd name="T5" fmla="*/ 25 h 32"/>
                <a:gd name="T6" fmla="*/ 7 w 13"/>
                <a:gd name="T7" fmla="*/ 32 h 32"/>
                <a:gd name="T8" fmla="*/ 13 w 13"/>
                <a:gd name="T9" fmla="*/ 25 h 32"/>
                <a:gd name="T10" fmla="*/ 13 w 13"/>
                <a:gd name="T11" fmla="*/ 7 h 32"/>
                <a:gd name="T12" fmla="*/ 7 w 13"/>
                <a:gd name="T13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32">
                  <a:moveTo>
                    <a:pt x="7" y="0"/>
                  </a:moveTo>
                  <a:cubicBezTo>
                    <a:pt x="3" y="0"/>
                    <a:pt x="0" y="3"/>
                    <a:pt x="0" y="7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0" y="32"/>
                    <a:pt x="13" y="29"/>
                    <a:pt x="13" y="2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3"/>
                    <a:pt x="10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3" name="Group 122"/>
          <p:cNvGrpSpPr/>
          <p:nvPr/>
        </p:nvGrpSpPr>
        <p:grpSpPr>
          <a:xfrm>
            <a:off x="8326302" y="2561804"/>
            <a:ext cx="321149" cy="419964"/>
            <a:chOff x="812800" y="2401888"/>
            <a:chExt cx="206375" cy="269875"/>
          </a:xfrm>
          <a:solidFill>
            <a:schemeClr val="bg1">
              <a:lumMod val="65000"/>
            </a:schemeClr>
          </a:solidFill>
        </p:grpSpPr>
        <p:sp>
          <p:nvSpPr>
            <p:cNvPr id="124" name="Freeform 47"/>
            <p:cNvSpPr>
              <a:spLocks noEditPoints="1"/>
            </p:cNvSpPr>
            <p:nvPr/>
          </p:nvSpPr>
          <p:spPr bwMode="auto">
            <a:xfrm>
              <a:off x="812800" y="2401888"/>
              <a:ext cx="206375" cy="269875"/>
            </a:xfrm>
            <a:custGeom>
              <a:avLst/>
              <a:gdLst>
                <a:gd name="T0" fmla="*/ 104 w 109"/>
                <a:gd name="T1" fmla="*/ 68 h 142"/>
                <a:gd name="T2" fmla="*/ 96 w 109"/>
                <a:gd name="T3" fmla="*/ 68 h 142"/>
                <a:gd name="T4" fmla="*/ 96 w 109"/>
                <a:gd name="T5" fmla="*/ 44 h 142"/>
                <a:gd name="T6" fmla="*/ 84 w 109"/>
                <a:gd name="T7" fmla="*/ 13 h 142"/>
                <a:gd name="T8" fmla="*/ 55 w 109"/>
                <a:gd name="T9" fmla="*/ 0 h 142"/>
                <a:gd name="T10" fmla="*/ 25 w 109"/>
                <a:gd name="T11" fmla="*/ 13 h 142"/>
                <a:gd name="T12" fmla="*/ 13 w 109"/>
                <a:gd name="T13" fmla="*/ 44 h 142"/>
                <a:gd name="T14" fmla="*/ 13 w 109"/>
                <a:gd name="T15" fmla="*/ 68 h 142"/>
                <a:gd name="T16" fmla="*/ 6 w 109"/>
                <a:gd name="T17" fmla="*/ 68 h 142"/>
                <a:gd name="T18" fmla="*/ 0 w 109"/>
                <a:gd name="T19" fmla="*/ 73 h 142"/>
                <a:gd name="T20" fmla="*/ 0 w 109"/>
                <a:gd name="T21" fmla="*/ 137 h 142"/>
                <a:gd name="T22" fmla="*/ 6 w 109"/>
                <a:gd name="T23" fmla="*/ 142 h 142"/>
                <a:gd name="T24" fmla="*/ 104 w 109"/>
                <a:gd name="T25" fmla="*/ 142 h 142"/>
                <a:gd name="T26" fmla="*/ 109 w 109"/>
                <a:gd name="T27" fmla="*/ 137 h 142"/>
                <a:gd name="T28" fmla="*/ 109 w 109"/>
                <a:gd name="T29" fmla="*/ 73 h 142"/>
                <a:gd name="T30" fmla="*/ 104 w 109"/>
                <a:gd name="T31" fmla="*/ 68 h 142"/>
                <a:gd name="T32" fmla="*/ 66 w 109"/>
                <a:gd name="T33" fmla="*/ 124 h 142"/>
                <a:gd name="T34" fmla="*/ 55 w 109"/>
                <a:gd name="T35" fmla="*/ 136 h 142"/>
                <a:gd name="T36" fmla="*/ 43 w 109"/>
                <a:gd name="T37" fmla="*/ 124 h 142"/>
                <a:gd name="T38" fmla="*/ 43 w 109"/>
                <a:gd name="T39" fmla="*/ 103 h 142"/>
                <a:gd name="T40" fmla="*/ 55 w 109"/>
                <a:gd name="T41" fmla="*/ 91 h 142"/>
                <a:gd name="T42" fmla="*/ 66 w 109"/>
                <a:gd name="T43" fmla="*/ 103 h 142"/>
                <a:gd name="T44" fmla="*/ 66 w 109"/>
                <a:gd name="T45" fmla="*/ 124 h 142"/>
                <a:gd name="T46" fmla="*/ 77 w 109"/>
                <a:gd name="T47" fmla="*/ 68 h 142"/>
                <a:gd name="T48" fmla="*/ 33 w 109"/>
                <a:gd name="T49" fmla="*/ 68 h 142"/>
                <a:gd name="T50" fmla="*/ 33 w 109"/>
                <a:gd name="T51" fmla="*/ 44 h 142"/>
                <a:gd name="T52" fmla="*/ 39 w 109"/>
                <a:gd name="T53" fmla="*/ 27 h 142"/>
                <a:gd name="T54" fmla="*/ 55 w 109"/>
                <a:gd name="T55" fmla="*/ 20 h 142"/>
                <a:gd name="T56" fmla="*/ 70 w 109"/>
                <a:gd name="T57" fmla="*/ 27 h 142"/>
                <a:gd name="T58" fmla="*/ 77 w 109"/>
                <a:gd name="T59" fmla="*/ 44 h 142"/>
                <a:gd name="T60" fmla="*/ 77 w 109"/>
                <a:gd name="T61" fmla="*/ 68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09" h="142">
                  <a:moveTo>
                    <a:pt x="104" y="68"/>
                  </a:moveTo>
                  <a:cubicBezTo>
                    <a:pt x="96" y="68"/>
                    <a:pt x="96" y="68"/>
                    <a:pt x="96" y="68"/>
                  </a:cubicBezTo>
                  <a:cubicBezTo>
                    <a:pt x="96" y="44"/>
                    <a:pt x="96" y="44"/>
                    <a:pt x="96" y="44"/>
                  </a:cubicBezTo>
                  <a:cubicBezTo>
                    <a:pt x="96" y="32"/>
                    <a:pt x="92" y="21"/>
                    <a:pt x="84" y="13"/>
                  </a:cubicBezTo>
                  <a:cubicBezTo>
                    <a:pt x="77" y="5"/>
                    <a:pt x="66" y="0"/>
                    <a:pt x="55" y="0"/>
                  </a:cubicBezTo>
                  <a:cubicBezTo>
                    <a:pt x="43" y="0"/>
                    <a:pt x="32" y="5"/>
                    <a:pt x="25" y="13"/>
                  </a:cubicBezTo>
                  <a:cubicBezTo>
                    <a:pt x="17" y="21"/>
                    <a:pt x="13" y="32"/>
                    <a:pt x="13" y="44"/>
                  </a:cubicBezTo>
                  <a:cubicBezTo>
                    <a:pt x="13" y="68"/>
                    <a:pt x="13" y="68"/>
                    <a:pt x="13" y="68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3" y="68"/>
                    <a:pt x="0" y="71"/>
                    <a:pt x="0" y="73"/>
                  </a:cubicBezTo>
                  <a:cubicBezTo>
                    <a:pt x="0" y="137"/>
                    <a:pt x="0" y="137"/>
                    <a:pt x="0" y="137"/>
                  </a:cubicBezTo>
                  <a:cubicBezTo>
                    <a:pt x="0" y="140"/>
                    <a:pt x="3" y="142"/>
                    <a:pt x="6" y="142"/>
                  </a:cubicBezTo>
                  <a:cubicBezTo>
                    <a:pt x="104" y="142"/>
                    <a:pt x="104" y="142"/>
                    <a:pt x="104" y="142"/>
                  </a:cubicBezTo>
                  <a:cubicBezTo>
                    <a:pt x="107" y="142"/>
                    <a:pt x="109" y="140"/>
                    <a:pt x="109" y="137"/>
                  </a:cubicBezTo>
                  <a:cubicBezTo>
                    <a:pt x="109" y="73"/>
                    <a:pt x="109" y="73"/>
                    <a:pt x="109" y="73"/>
                  </a:cubicBezTo>
                  <a:cubicBezTo>
                    <a:pt x="109" y="71"/>
                    <a:pt x="107" y="68"/>
                    <a:pt x="104" y="68"/>
                  </a:cubicBezTo>
                  <a:close/>
                  <a:moveTo>
                    <a:pt x="66" y="124"/>
                  </a:moveTo>
                  <a:cubicBezTo>
                    <a:pt x="66" y="131"/>
                    <a:pt x="61" y="136"/>
                    <a:pt x="55" y="136"/>
                  </a:cubicBezTo>
                  <a:cubicBezTo>
                    <a:pt x="48" y="136"/>
                    <a:pt x="43" y="131"/>
                    <a:pt x="43" y="124"/>
                  </a:cubicBezTo>
                  <a:cubicBezTo>
                    <a:pt x="43" y="103"/>
                    <a:pt x="43" y="103"/>
                    <a:pt x="43" y="103"/>
                  </a:cubicBezTo>
                  <a:cubicBezTo>
                    <a:pt x="43" y="96"/>
                    <a:pt x="48" y="91"/>
                    <a:pt x="55" y="91"/>
                  </a:cubicBezTo>
                  <a:cubicBezTo>
                    <a:pt x="61" y="91"/>
                    <a:pt x="66" y="96"/>
                    <a:pt x="66" y="103"/>
                  </a:cubicBezTo>
                  <a:lnTo>
                    <a:pt x="66" y="124"/>
                  </a:lnTo>
                  <a:close/>
                  <a:moveTo>
                    <a:pt x="77" y="68"/>
                  </a:moveTo>
                  <a:cubicBezTo>
                    <a:pt x="33" y="68"/>
                    <a:pt x="33" y="68"/>
                    <a:pt x="33" y="68"/>
                  </a:cubicBezTo>
                  <a:cubicBezTo>
                    <a:pt x="33" y="44"/>
                    <a:pt x="33" y="44"/>
                    <a:pt x="33" y="44"/>
                  </a:cubicBezTo>
                  <a:cubicBezTo>
                    <a:pt x="33" y="37"/>
                    <a:pt x="35" y="31"/>
                    <a:pt x="39" y="27"/>
                  </a:cubicBezTo>
                  <a:cubicBezTo>
                    <a:pt x="43" y="23"/>
                    <a:pt x="49" y="20"/>
                    <a:pt x="55" y="20"/>
                  </a:cubicBezTo>
                  <a:cubicBezTo>
                    <a:pt x="60" y="20"/>
                    <a:pt x="66" y="23"/>
                    <a:pt x="70" y="27"/>
                  </a:cubicBezTo>
                  <a:cubicBezTo>
                    <a:pt x="74" y="31"/>
                    <a:pt x="77" y="37"/>
                    <a:pt x="77" y="44"/>
                  </a:cubicBezTo>
                  <a:lnTo>
                    <a:pt x="77" y="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125" name="Freeform 48"/>
            <p:cNvSpPr>
              <a:spLocks/>
            </p:cNvSpPr>
            <p:nvPr/>
          </p:nvSpPr>
          <p:spPr bwMode="auto">
            <a:xfrm>
              <a:off x="903288" y="2586038"/>
              <a:ext cx="25400" cy="60325"/>
            </a:xfrm>
            <a:custGeom>
              <a:avLst/>
              <a:gdLst>
                <a:gd name="T0" fmla="*/ 7 w 13"/>
                <a:gd name="T1" fmla="*/ 0 h 32"/>
                <a:gd name="T2" fmla="*/ 0 w 13"/>
                <a:gd name="T3" fmla="*/ 7 h 32"/>
                <a:gd name="T4" fmla="*/ 0 w 13"/>
                <a:gd name="T5" fmla="*/ 25 h 32"/>
                <a:gd name="T6" fmla="*/ 7 w 13"/>
                <a:gd name="T7" fmla="*/ 32 h 32"/>
                <a:gd name="T8" fmla="*/ 13 w 13"/>
                <a:gd name="T9" fmla="*/ 25 h 32"/>
                <a:gd name="T10" fmla="*/ 13 w 13"/>
                <a:gd name="T11" fmla="*/ 7 h 32"/>
                <a:gd name="T12" fmla="*/ 7 w 13"/>
                <a:gd name="T13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32">
                  <a:moveTo>
                    <a:pt x="7" y="0"/>
                  </a:moveTo>
                  <a:cubicBezTo>
                    <a:pt x="3" y="0"/>
                    <a:pt x="0" y="3"/>
                    <a:pt x="0" y="7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0" y="32"/>
                    <a:pt x="13" y="29"/>
                    <a:pt x="13" y="2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3"/>
                    <a:pt x="10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6" name="Group 125"/>
          <p:cNvGrpSpPr/>
          <p:nvPr/>
        </p:nvGrpSpPr>
        <p:grpSpPr>
          <a:xfrm>
            <a:off x="1820754" y="3781408"/>
            <a:ext cx="321149" cy="419964"/>
            <a:chOff x="812800" y="2401888"/>
            <a:chExt cx="206375" cy="269875"/>
          </a:xfrm>
          <a:solidFill>
            <a:schemeClr val="bg1">
              <a:lumMod val="65000"/>
            </a:schemeClr>
          </a:solidFill>
        </p:grpSpPr>
        <p:sp>
          <p:nvSpPr>
            <p:cNvPr id="127" name="Freeform 47"/>
            <p:cNvSpPr>
              <a:spLocks noEditPoints="1"/>
            </p:cNvSpPr>
            <p:nvPr/>
          </p:nvSpPr>
          <p:spPr bwMode="auto">
            <a:xfrm>
              <a:off x="812800" y="2401888"/>
              <a:ext cx="206375" cy="269875"/>
            </a:xfrm>
            <a:custGeom>
              <a:avLst/>
              <a:gdLst>
                <a:gd name="T0" fmla="*/ 104 w 109"/>
                <a:gd name="T1" fmla="*/ 68 h 142"/>
                <a:gd name="T2" fmla="*/ 96 w 109"/>
                <a:gd name="T3" fmla="*/ 68 h 142"/>
                <a:gd name="T4" fmla="*/ 96 w 109"/>
                <a:gd name="T5" fmla="*/ 44 h 142"/>
                <a:gd name="T6" fmla="*/ 84 w 109"/>
                <a:gd name="T7" fmla="*/ 13 h 142"/>
                <a:gd name="T8" fmla="*/ 55 w 109"/>
                <a:gd name="T9" fmla="*/ 0 h 142"/>
                <a:gd name="T10" fmla="*/ 25 w 109"/>
                <a:gd name="T11" fmla="*/ 13 h 142"/>
                <a:gd name="T12" fmla="*/ 13 w 109"/>
                <a:gd name="T13" fmla="*/ 44 h 142"/>
                <a:gd name="T14" fmla="*/ 13 w 109"/>
                <a:gd name="T15" fmla="*/ 68 h 142"/>
                <a:gd name="T16" fmla="*/ 6 w 109"/>
                <a:gd name="T17" fmla="*/ 68 h 142"/>
                <a:gd name="T18" fmla="*/ 0 w 109"/>
                <a:gd name="T19" fmla="*/ 73 h 142"/>
                <a:gd name="T20" fmla="*/ 0 w 109"/>
                <a:gd name="T21" fmla="*/ 137 h 142"/>
                <a:gd name="T22" fmla="*/ 6 w 109"/>
                <a:gd name="T23" fmla="*/ 142 h 142"/>
                <a:gd name="T24" fmla="*/ 104 w 109"/>
                <a:gd name="T25" fmla="*/ 142 h 142"/>
                <a:gd name="T26" fmla="*/ 109 w 109"/>
                <a:gd name="T27" fmla="*/ 137 h 142"/>
                <a:gd name="T28" fmla="*/ 109 w 109"/>
                <a:gd name="T29" fmla="*/ 73 h 142"/>
                <a:gd name="T30" fmla="*/ 104 w 109"/>
                <a:gd name="T31" fmla="*/ 68 h 142"/>
                <a:gd name="T32" fmla="*/ 66 w 109"/>
                <a:gd name="T33" fmla="*/ 124 h 142"/>
                <a:gd name="T34" fmla="*/ 55 w 109"/>
                <a:gd name="T35" fmla="*/ 136 h 142"/>
                <a:gd name="T36" fmla="*/ 43 w 109"/>
                <a:gd name="T37" fmla="*/ 124 h 142"/>
                <a:gd name="T38" fmla="*/ 43 w 109"/>
                <a:gd name="T39" fmla="*/ 103 h 142"/>
                <a:gd name="T40" fmla="*/ 55 w 109"/>
                <a:gd name="T41" fmla="*/ 91 h 142"/>
                <a:gd name="T42" fmla="*/ 66 w 109"/>
                <a:gd name="T43" fmla="*/ 103 h 142"/>
                <a:gd name="T44" fmla="*/ 66 w 109"/>
                <a:gd name="T45" fmla="*/ 124 h 142"/>
                <a:gd name="T46" fmla="*/ 77 w 109"/>
                <a:gd name="T47" fmla="*/ 68 h 142"/>
                <a:gd name="T48" fmla="*/ 33 w 109"/>
                <a:gd name="T49" fmla="*/ 68 h 142"/>
                <a:gd name="T50" fmla="*/ 33 w 109"/>
                <a:gd name="T51" fmla="*/ 44 h 142"/>
                <a:gd name="T52" fmla="*/ 39 w 109"/>
                <a:gd name="T53" fmla="*/ 27 h 142"/>
                <a:gd name="T54" fmla="*/ 55 w 109"/>
                <a:gd name="T55" fmla="*/ 20 h 142"/>
                <a:gd name="T56" fmla="*/ 70 w 109"/>
                <a:gd name="T57" fmla="*/ 27 h 142"/>
                <a:gd name="T58" fmla="*/ 77 w 109"/>
                <a:gd name="T59" fmla="*/ 44 h 142"/>
                <a:gd name="T60" fmla="*/ 77 w 109"/>
                <a:gd name="T61" fmla="*/ 68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09" h="142">
                  <a:moveTo>
                    <a:pt x="104" y="68"/>
                  </a:moveTo>
                  <a:cubicBezTo>
                    <a:pt x="96" y="68"/>
                    <a:pt x="96" y="68"/>
                    <a:pt x="96" y="68"/>
                  </a:cubicBezTo>
                  <a:cubicBezTo>
                    <a:pt x="96" y="44"/>
                    <a:pt x="96" y="44"/>
                    <a:pt x="96" y="44"/>
                  </a:cubicBezTo>
                  <a:cubicBezTo>
                    <a:pt x="96" y="32"/>
                    <a:pt x="92" y="21"/>
                    <a:pt x="84" y="13"/>
                  </a:cubicBezTo>
                  <a:cubicBezTo>
                    <a:pt x="77" y="5"/>
                    <a:pt x="66" y="0"/>
                    <a:pt x="55" y="0"/>
                  </a:cubicBezTo>
                  <a:cubicBezTo>
                    <a:pt x="43" y="0"/>
                    <a:pt x="32" y="5"/>
                    <a:pt x="25" y="13"/>
                  </a:cubicBezTo>
                  <a:cubicBezTo>
                    <a:pt x="17" y="21"/>
                    <a:pt x="13" y="32"/>
                    <a:pt x="13" y="44"/>
                  </a:cubicBezTo>
                  <a:cubicBezTo>
                    <a:pt x="13" y="68"/>
                    <a:pt x="13" y="68"/>
                    <a:pt x="13" y="68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3" y="68"/>
                    <a:pt x="0" y="71"/>
                    <a:pt x="0" y="73"/>
                  </a:cubicBezTo>
                  <a:cubicBezTo>
                    <a:pt x="0" y="137"/>
                    <a:pt x="0" y="137"/>
                    <a:pt x="0" y="137"/>
                  </a:cubicBezTo>
                  <a:cubicBezTo>
                    <a:pt x="0" y="140"/>
                    <a:pt x="3" y="142"/>
                    <a:pt x="6" y="142"/>
                  </a:cubicBezTo>
                  <a:cubicBezTo>
                    <a:pt x="104" y="142"/>
                    <a:pt x="104" y="142"/>
                    <a:pt x="104" y="142"/>
                  </a:cubicBezTo>
                  <a:cubicBezTo>
                    <a:pt x="107" y="142"/>
                    <a:pt x="109" y="140"/>
                    <a:pt x="109" y="137"/>
                  </a:cubicBezTo>
                  <a:cubicBezTo>
                    <a:pt x="109" y="73"/>
                    <a:pt x="109" y="73"/>
                    <a:pt x="109" y="73"/>
                  </a:cubicBezTo>
                  <a:cubicBezTo>
                    <a:pt x="109" y="71"/>
                    <a:pt x="107" y="68"/>
                    <a:pt x="104" y="68"/>
                  </a:cubicBezTo>
                  <a:close/>
                  <a:moveTo>
                    <a:pt x="66" y="124"/>
                  </a:moveTo>
                  <a:cubicBezTo>
                    <a:pt x="66" y="131"/>
                    <a:pt x="61" y="136"/>
                    <a:pt x="55" y="136"/>
                  </a:cubicBezTo>
                  <a:cubicBezTo>
                    <a:pt x="48" y="136"/>
                    <a:pt x="43" y="131"/>
                    <a:pt x="43" y="124"/>
                  </a:cubicBezTo>
                  <a:cubicBezTo>
                    <a:pt x="43" y="103"/>
                    <a:pt x="43" y="103"/>
                    <a:pt x="43" y="103"/>
                  </a:cubicBezTo>
                  <a:cubicBezTo>
                    <a:pt x="43" y="96"/>
                    <a:pt x="48" y="91"/>
                    <a:pt x="55" y="91"/>
                  </a:cubicBezTo>
                  <a:cubicBezTo>
                    <a:pt x="61" y="91"/>
                    <a:pt x="66" y="96"/>
                    <a:pt x="66" y="103"/>
                  </a:cubicBezTo>
                  <a:lnTo>
                    <a:pt x="66" y="124"/>
                  </a:lnTo>
                  <a:close/>
                  <a:moveTo>
                    <a:pt x="77" y="68"/>
                  </a:moveTo>
                  <a:cubicBezTo>
                    <a:pt x="33" y="68"/>
                    <a:pt x="33" y="68"/>
                    <a:pt x="33" y="68"/>
                  </a:cubicBezTo>
                  <a:cubicBezTo>
                    <a:pt x="33" y="44"/>
                    <a:pt x="33" y="44"/>
                    <a:pt x="33" y="44"/>
                  </a:cubicBezTo>
                  <a:cubicBezTo>
                    <a:pt x="33" y="37"/>
                    <a:pt x="35" y="31"/>
                    <a:pt x="39" y="27"/>
                  </a:cubicBezTo>
                  <a:cubicBezTo>
                    <a:pt x="43" y="23"/>
                    <a:pt x="49" y="20"/>
                    <a:pt x="55" y="20"/>
                  </a:cubicBezTo>
                  <a:cubicBezTo>
                    <a:pt x="60" y="20"/>
                    <a:pt x="66" y="23"/>
                    <a:pt x="70" y="27"/>
                  </a:cubicBezTo>
                  <a:cubicBezTo>
                    <a:pt x="74" y="31"/>
                    <a:pt x="77" y="37"/>
                    <a:pt x="77" y="44"/>
                  </a:cubicBezTo>
                  <a:lnTo>
                    <a:pt x="77" y="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128" name="Freeform 48"/>
            <p:cNvSpPr>
              <a:spLocks/>
            </p:cNvSpPr>
            <p:nvPr/>
          </p:nvSpPr>
          <p:spPr bwMode="auto">
            <a:xfrm>
              <a:off x="903288" y="2586038"/>
              <a:ext cx="25400" cy="60325"/>
            </a:xfrm>
            <a:custGeom>
              <a:avLst/>
              <a:gdLst>
                <a:gd name="T0" fmla="*/ 7 w 13"/>
                <a:gd name="T1" fmla="*/ 0 h 32"/>
                <a:gd name="T2" fmla="*/ 0 w 13"/>
                <a:gd name="T3" fmla="*/ 7 h 32"/>
                <a:gd name="T4" fmla="*/ 0 w 13"/>
                <a:gd name="T5" fmla="*/ 25 h 32"/>
                <a:gd name="T6" fmla="*/ 7 w 13"/>
                <a:gd name="T7" fmla="*/ 32 h 32"/>
                <a:gd name="T8" fmla="*/ 13 w 13"/>
                <a:gd name="T9" fmla="*/ 25 h 32"/>
                <a:gd name="T10" fmla="*/ 13 w 13"/>
                <a:gd name="T11" fmla="*/ 7 h 32"/>
                <a:gd name="T12" fmla="*/ 7 w 13"/>
                <a:gd name="T13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32">
                  <a:moveTo>
                    <a:pt x="7" y="0"/>
                  </a:moveTo>
                  <a:cubicBezTo>
                    <a:pt x="3" y="0"/>
                    <a:pt x="0" y="3"/>
                    <a:pt x="0" y="7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0" y="32"/>
                    <a:pt x="13" y="29"/>
                    <a:pt x="13" y="2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3"/>
                    <a:pt x="10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</p:grpSp>
      <p:sp>
        <p:nvSpPr>
          <p:cNvPr id="129" name="Freeform 32"/>
          <p:cNvSpPr>
            <a:spLocks/>
          </p:cNvSpPr>
          <p:nvPr/>
        </p:nvSpPr>
        <p:spPr bwMode="auto">
          <a:xfrm>
            <a:off x="9487318" y="2728328"/>
            <a:ext cx="458863" cy="405375"/>
          </a:xfrm>
          <a:custGeom>
            <a:avLst/>
            <a:gdLst>
              <a:gd name="T0" fmla="*/ 136 w 136"/>
              <a:gd name="T1" fmla="*/ 48 h 120"/>
              <a:gd name="T2" fmla="*/ 68 w 136"/>
              <a:gd name="T3" fmla="*/ 0 h 120"/>
              <a:gd name="T4" fmla="*/ 0 w 136"/>
              <a:gd name="T5" fmla="*/ 48 h 120"/>
              <a:gd name="T6" fmla="*/ 37 w 136"/>
              <a:gd name="T7" fmla="*/ 91 h 120"/>
              <a:gd name="T8" fmla="*/ 21 w 136"/>
              <a:gd name="T9" fmla="*/ 120 h 120"/>
              <a:gd name="T10" fmla="*/ 72 w 136"/>
              <a:gd name="T11" fmla="*/ 96 h 120"/>
              <a:gd name="T12" fmla="*/ 136 w 136"/>
              <a:gd name="T13" fmla="*/ 48 h 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6" h="120">
                <a:moveTo>
                  <a:pt x="136" y="48"/>
                </a:moveTo>
                <a:cubicBezTo>
                  <a:pt x="136" y="22"/>
                  <a:pt x="105" y="0"/>
                  <a:pt x="68" y="0"/>
                </a:cubicBezTo>
                <a:cubicBezTo>
                  <a:pt x="30" y="0"/>
                  <a:pt x="0" y="22"/>
                  <a:pt x="0" y="48"/>
                </a:cubicBezTo>
                <a:cubicBezTo>
                  <a:pt x="0" y="67"/>
                  <a:pt x="15" y="83"/>
                  <a:pt x="37" y="91"/>
                </a:cubicBezTo>
                <a:cubicBezTo>
                  <a:pt x="38" y="96"/>
                  <a:pt x="36" y="106"/>
                  <a:pt x="21" y="120"/>
                </a:cubicBezTo>
                <a:cubicBezTo>
                  <a:pt x="21" y="120"/>
                  <a:pt x="54" y="111"/>
                  <a:pt x="72" y="96"/>
                </a:cubicBezTo>
                <a:cubicBezTo>
                  <a:pt x="108" y="94"/>
                  <a:pt x="136" y="73"/>
                  <a:pt x="136" y="48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PE" sz="2400" dirty="0">
              <a:solidFill>
                <a:schemeClr val="bg1"/>
              </a:solidFill>
            </a:endParaRPr>
          </a:p>
        </p:txBody>
      </p:sp>
      <p:sp>
        <p:nvSpPr>
          <p:cNvPr id="130" name="Freeform 54"/>
          <p:cNvSpPr>
            <a:spLocks noEditPoints="1"/>
          </p:cNvSpPr>
          <p:nvPr/>
        </p:nvSpPr>
        <p:spPr bwMode="auto">
          <a:xfrm>
            <a:off x="9719013" y="3123144"/>
            <a:ext cx="405579" cy="418663"/>
          </a:xfrm>
          <a:custGeom>
            <a:avLst/>
            <a:gdLst>
              <a:gd name="T0" fmla="*/ 83 w 130"/>
              <a:gd name="T1" fmla="*/ 92 h 134"/>
              <a:gd name="T2" fmla="*/ 128 w 130"/>
              <a:gd name="T3" fmla="*/ 26 h 134"/>
              <a:gd name="T4" fmla="*/ 128 w 130"/>
              <a:gd name="T5" fmla="*/ 21 h 134"/>
              <a:gd name="T6" fmla="*/ 118 w 130"/>
              <a:gd name="T7" fmla="*/ 10 h 134"/>
              <a:gd name="T8" fmla="*/ 112 w 130"/>
              <a:gd name="T9" fmla="*/ 10 h 134"/>
              <a:gd name="T10" fmla="*/ 107 w 130"/>
              <a:gd name="T11" fmla="*/ 15 h 134"/>
              <a:gd name="T12" fmla="*/ 101 w 130"/>
              <a:gd name="T13" fmla="*/ 16 h 134"/>
              <a:gd name="T14" fmla="*/ 102 w 130"/>
              <a:gd name="T15" fmla="*/ 0 h 134"/>
              <a:gd name="T16" fmla="*/ 28 w 130"/>
              <a:gd name="T17" fmla="*/ 0 h 134"/>
              <a:gd name="T18" fmla="*/ 28 w 130"/>
              <a:gd name="T19" fmla="*/ 16 h 134"/>
              <a:gd name="T20" fmla="*/ 23 w 130"/>
              <a:gd name="T21" fmla="*/ 15 h 134"/>
              <a:gd name="T22" fmla="*/ 18 w 130"/>
              <a:gd name="T23" fmla="*/ 10 h 134"/>
              <a:gd name="T24" fmla="*/ 12 w 130"/>
              <a:gd name="T25" fmla="*/ 10 h 134"/>
              <a:gd name="T26" fmla="*/ 1 w 130"/>
              <a:gd name="T27" fmla="*/ 21 h 134"/>
              <a:gd name="T28" fmla="*/ 1 w 130"/>
              <a:gd name="T29" fmla="*/ 26 h 134"/>
              <a:gd name="T30" fmla="*/ 47 w 130"/>
              <a:gd name="T31" fmla="*/ 92 h 134"/>
              <a:gd name="T32" fmla="*/ 59 w 130"/>
              <a:gd name="T33" fmla="*/ 97 h 134"/>
              <a:gd name="T34" fmla="*/ 59 w 130"/>
              <a:gd name="T35" fmla="*/ 103 h 134"/>
              <a:gd name="T36" fmla="*/ 54 w 130"/>
              <a:gd name="T37" fmla="*/ 105 h 134"/>
              <a:gd name="T38" fmla="*/ 59 w 130"/>
              <a:gd name="T39" fmla="*/ 108 h 134"/>
              <a:gd name="T40" fmla="*/ 59 w 130"/>
              <a:gd name="T41" fmla="*/ 114 h 134"/>
              <a:gd name="T42" fmla="*/ 55 w 130"/>
              <a:gd name="T43" fmla="*/ 119 h 134"/>
              <a:gd name="T44" fmla="*/ 49 w 130"/>
              <a:gd name="T45" fmla="*/ 124 h 134"/>
              <a:gd name="T46" fmla="*/ 44 w 130"/>
              <a:gd name="T47" fmla="*/ 129 h 134"/>
              <a:gd name="T48" fmla="*/ 49 w 130"/>
              <a:gd name="T49" fmla="*/ 134 h 134"/>
              <a:gd name="T50" fmla="*/ 80 w 130"/>
              <a:gd name="T51" fmla="*/ 134 h 134"/>
              <a:gd name="T52" fmla="*/ 86 w 130"/>
              <a:gd name="T53" fmla="*/ 129 h 134"/>
              <a:gd name="T54" fmla="*/ 80 w 130"/>
              <a:gd name="T55" fmla="*/ 124 h 134"/>
              <a:gd name="T56" fmla="*/ 75 w 130"/>
              <a:gd name="T57" fmla="*/ 118 h 134"/>
              <a:gd name="T58" fmla="*/ 70 w 130"/>
              <a:gd name="T59" fmla="*/ 114 h 134"/>
              <a:gd name="T60" fmla="*/ 70 w 130"/>
              <a:gd name="T61" fmla="*/ 108 h 134"/>
              <a:gd name="T62" fmla="*/ 75 w 130"/>
              <a:gd name="T63" fmla="*/ 105 h 134"/>
              <a:gd name="T64" fmla="*/ 70 w 130"/>
              <a:gd name="T65" fmla="*/ 103 h 134"/>
              <a:gd name="T66" fmla="*/ 70 w 130"/>
              <a:gd name="T67" fmla="*/ 97 h 134"/>
              <a:gd name="T68" fmla="*/ 83 w 130"/>
              <a:gd name="T69" fmla="*/ 92 h 134"/>
              <a:gd name="T70" fmla="*/ 102 w 130"/>
              <a:gd name="T71" fmla="*/ 21 h 134"/>
              <a:gd name="T72" fmla="*/ 107 w 130"/>
              <a:gd name="T73" fmla="*/ 21 h 134"/>
              <a:gd name="T74" fmla="*/ 113 w 130"/>
              <a:gd name="T75" fmla="*/ 16 h 134"/>
              <a:gd name="T76" fmla="*/ 118 w 130"/>
              <a:gd name="T77" fmla="*/ 21 h 134"/>
              <a:gd name="T78" fmla="*/ 118 w 130"/>
              <a:gd name="T79" fmla="*/ 26 h 134"/>
              <a:gd name="T80" fmla="*/ 91 w 130"/>
              <a:gd name="T81" fmla="*/ 71 h 134"/>
              <a:gd name="T82" fmla="*/ 102 w 130"/>
              <a:gd name="T83" fmla="*/ 21 h 134"/>
              <a:gd name="T84" fmla="*/ 37 w 130"/>
              <a:gd name="T85" fmla="*/ 72 h 134"/>
              <a:gd name="T86" fmla="*/ 10 w 130"/>
              <a:gd name="T87" fmla="*/ 27 h 134"/>
              <a:gd name="T88" fmla="*/ 10 w 130"/>
              <a:gd name="T89" fmla="*/ 22 h 134"/>
              <a:gd name="T90" fmla="*/ 15 w 130"/>
              <a:gd name="T91" fmla="*/ 16 h 134"/>
              <a:gd name="T92" fmla="*/ 21 w 130"/>
              <a:gd name="T93" fmla="*/ 22 h 134"/>
              <a:gd name="T94" fmla="*/ 26 w 130"/>
              <a:gd name="T95" fmla="*/ 22 h 134"/>
              <a:gd name="T96" fmla="*/ 37 w 130"/>
              <a:gd name="T97" fmla="*/ 72 h 1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30" h="134">
                <a:moveTo>
                  <a:pt x="83" y="92"/>
                </a:moveTo>
                <a:cubicBezTo>
                  <a:pt x="130" y="63"/>
                  <a:pt x="128" y="26"/>
                  <a:pt x="128" y="26"/>
                </a:cubicBezTo>
                <a:cubicBezTo>
                  <a:pt x="128" y="21"/>
                  <a:pt x="128" y="21"/>
                  <a:pt x="128" y="21"/>
                </a:cubicBezTo>
                <a:cubicBezTo>
                  <a:pt x="128" y="21"/>
                  <a:pt x="128" y="10"/>
                  <a:pt x="118" y="10"/>
                </a:cubicBezTo>
                <a:cubicBezTo>
                  <a:pt x="115" y="10"/>
                  <a:pt x="112" y="10"/>
                  <a:pt x="112" y="10"/>
                </a:cubicBezTo>
                <a:cubicBezTo>
                  <a:pt x="107" y="10"/>
                  <a:pt x="107" y="15"/>
                  <a:pt x="107" y="15"/>
                </a:cubicBezTo>
                <a:cubicBezTo>
                  <a:pt x="107" y="15"/>
                  <a:pt x="105" y="16"/>
                  <a:pt x="101" y="16"/>
                </a:cubicBezTo>
                <a:cubicBezTo>
                  <a:pt x="101" y="12"/>
                  <a:pt x="102" y="0"/>
                  <a:pt x="102" y="0"/>
                </a:cubicBezTo>
                <a:cubicBezTo>
                  <a:pt x="56" y="6"/>
                  <a:pt x="28" y="0"/>
                  <a:pt x="28" y="0"/>
                </a:cubicBezTo>
                <a:cubicBezTo>
                  <a:pt x="28" y="16"/>
                  <a:pt x="28" y="16"/>
                  <a:pt x="28" y="16"/>
                </a:cubicBezTo>
                <a:cubicBezTo>
                  <a:pt x="24" y="16"/>
                  <a:pt x="23" y="15"/>
                  <a:pt x="23" y="15"/>
                </a:cubicBezTo>
                <a:cubicBezTo>
                  <a:pt x="23" y="15"/>
                  <a:pt x="22" y="10"/>
                  <a:pt x="18" y="10"/>
                </a:cubicBezTo>
                <a:cubicBezTo>
                  <a:pt x="18" y="10"/>
                  <a:pt x="15" y="10"/>
                  <a:pt x="12" y="10"/>
                </a:cubicBezTo>
                <a:cubicBezTo>
                  <a:pt x="2" y="10"/>
                  <a:pt x="1" y="21"/>
                  <a:pt x="1" y="21"/>
                </a:cubicBezTo>
                <a:cubicBezTo>
                  <a:pt x="1" y="26"/>
                  <a:pt x="1" y="26"/>
                  <a:pt x="1" y="26"/>
                </a:cubicBezTo>
                <a:cubicBezTo>
                  <a:pt x="1" y="26"/>
                  <a:pt x="0" y="63"/>
                  <a:pt x="47" y="92"/>
                </a:cubicBezTo>
                <a:cubicBezTo>
                  <a:pt x="47" y="92"/>
                  <a:pt x="52" y="97"/>
                  <a:pt x="59" y="97"/>
                </a:cubicBezTo>
                <a:cubicBezTo>
                  <a:pt x="59" y="103"/>
                  <a:pt x="59" y="103"/>
                  <a:pt x="59" y="103"/>
                </a:cubicBezTo>
                <a:cubicBezTo>
                  <a:pt x="59" y="103"/>
                  <a:pt x="54" y="102"/>
                  <a:pt x="54" y="105"/>
                </a:cubicBezTo>
                <a:cubicBezTo>
                  <a:pt x="54" y="109"/>
                  <a:pt x="59" y="108"/>
                  <a:pt x="59" y="108"/>
                </a:cubicBezTo>
                <a:cubicBezTo>
                  <a:pt x="59" y="114"/>
                  <a:pt x="59" y="114"/>
                  <a:pt x="59" y="114"/>
                </a:cubicBezTo>
                <a:cubicBezTo>
                  <a:pt x="59" y="114"/>
                  <a:pt x="58" y="119"/>
                  <a:pt x="55" y="119"/>
                </a:cubicBezTo>
                <a:cubicBezTo>
                  <a:pt x="55" y="124"/>
                  <a:pt x="49" y="124"/>
                  <a:pt x="49" y="124"/>
                </a:cubicBezTo>
                <a:cubicBezTo>
                  <a:pt x="49" y="124"/>
                  <a:pt x="44" y="125"/>
                  <a:pt x="44" y="129"/>
                </a:cubicBezTo>
                <a:cubicBezTo>
                  <a:pt x="44" y="129"/>
                  <a:pt x="43" y="134"/>
                  <a:pt x="49" y="134"/>
                </a:cubicBezTo>
                <a:cubicBezTo>
                  <a:pt x="57" y="134"/>
                  <a:pt x="80" y="134"/>
                  <a:pt x="80" y="134"/>
                </a:cubicBezTo>
                <a:cubicBezTo>
                  <a:pt x="85" y="134"/>
                  <a:pt x="86" y="129"/>
                  <a:pt x="86" y="129"/>
                </a:cubicBezTo>
                <a:cubicBezTo>
                  <a:pt x="86" y="129"/>
                  <a:pt x="86" y="124"/>
                  <a:pt x="80" y="124"/>
                </a:cubicBezTo>
                <a:cubicBezTo>
                  <a:pt x="75" y="124"/>
                  <a:pt x="75" y="118"/>
                  <a:pt x="75" y="118"/>
                </a:cubicBezTo>
                <a:cubicBezTo>
                  <a:pt x="75" y="118"/>
                  <a:pt x="70" y="119"/>
                  <a:pt x="70" y="114"/>
                </a:cubicBezTo>
                <a:cubicBezTo>
                  <a:pt x="70" y="108"/>
                  <a:pt x="70" y="108"/>
                  <a:pt x="70" y="108"/>
                </a:cubicBezTo>
                <a:cubicBezTo>
                  <a:pt x="70" y="108"/>
                  <a:pt x="75" y="109"/>
                  <a:pt x="75" y="105"/>
                </a:cubicBezTo>
                <a:cubicBezTo>
                  <a:pt x="75" y="102"/>
                  <a:pt x="70" y="103"/>
                  <a:pt x="70" y="103"/>
                </a:cubicBezTo>
                <a:cubicBezTo>
                  <a:pt x="70" y="97"/>
                  <a:pt x="70" y="97"/>
                  <a:pt x="70" y="97"/>
                </a:cubicBezTo>
                <a:cubicBezTo>
                  <a:pt x="75" y="97"/>
                  <a:pt x="79" y="95"/>
                  <a:pt x="83" y="92"/>
                </a:cubicBezTo>
                <a:close/>
                <a:moveTo>
                  <a:pt x="102" y="21"/>
                </a:moveTo>
                <a:cubicBezTo>
                  <a:pt x="103" y="21"/>
                  <a:pt x="107" y="21"/>
                  <a:pt x="107" y="21"/>
                </a:cubicBezTo>
                <a:cubicBezTo>
                  <a:pt x="112" y="21"/>
                  <a:pt x="113" y="16"/>
                  <a:pt x="113" y="16"/>
                </a:cubicBezTo>
                <a:cubicBezTo>
                  <a:pt x="118" y="16"/>
                  <a:pt x="118" y="21"/>
                  <a:pt x="118" y="21"/>
                </a:cubicBezTo>
                <a:cubicBezTo>
                  <a:pt x="118" y="26"/>
                  <a:pt x="118" y="26"/>
                  <a:pt x="118" y="26"/>
                </a:cubicBezTo>
                <a:cubicBezTo>
                  <a:pt x="118" y="26"/>
                  <a:pt x="116" y="47"/>
                  <a:pt x="91" y="71"/>
                </a:cubicBezTo>
                <a:cubicBezTo>
                  <a:pt x="97" y="61"/>
                  <a:pt x="102" y="38"/>
                  <a:pt x="102" y="21"/>
                </a:cubicBezTo>
                <a:close/>
                <a:moveTo>
                  <a:pt x="37" y="72"/>
                </a:moveTo>
                <a:cubicBezTo>
                  <a:pt x="11" y="48"/>
                  <a:pt x="10" y="27"/>
                  <a:pt x="10" y="27"/>
                </a:cubicBezTo>
                <a:cubicBezTo>
                  <a:pt x="10" y="22"/>
                  <a:pt x="10" y="22"/>
                  <a:pt x="10" y="22"/>
                </a:cubicBezTo>
                <a:cubicBezTo>
                  <a:pt x="10" y="22"/>
                  <a:pt x="10" y="16"/>
                  <a:pt x="15" y="16"/>
                </a:cubicBezTo>
                <a:cubicBezTo>
                  <a:pt x="15" y="16"/>
                  <a:pt x="15" y="22"/>
                  <a:pt x="21" y="22"/>
                </a:cubicBezTo>
                <a:cubicBezTo>
                  <a:pt x="21" y="22"/>
                  <a:pt x="25" y="22"/>
                  <a:pt x="26" y="22"/>
                </a:cubicBezTo>
                <a:cubicBezTo>
                  <a:pt x="26" y="39"/>
                  <a:pt x="31" y="62"/>
                  <a:pt x="37" y="72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PE" sz="2400" dirty="0">
              <a:solidFill>
                <a:schemeClr val="bg1"/>
              </a:solidFill>
            </a:endParaRPr>
          </a:p>
        </p:txBody>
      </p:sp>
      <p:grpSp>
        <p:nvGrpSpPr>
          <p:cNvPr id="131" name="Group 130"/>
          <p:cNvGrpSpPr/>
          <p:nvPr/>
        </p:nvGrpSpPr>
        <p:grpSpPr>
          <a:xfrm>
            <a:off x="2268471" y="3627227"/>
            <a:ext cx="403075" cy="325985"/>
            <a:chOff x="312738" y="3205163"/>
            <a:chExt cx="290513" cy="234950"/>
          </a:xfrm>
          <a:solidFill>
            <a:schemeClr val="bg1">
              <a:lumMod val="65000"/>
            </a:schemeClr>
          </a:solidFill>
        </p:grpSpPr>
        <p:sp>
          <p:nvSpPr>
            <p:cNvPr id="132" name="Freeform 5"/>
            <p:cNvSpPr>
              <a:spLocks noEditPoints="1"/>
            </p:cNvSpPr>
            <p:nvPr/>
          </p:nvSpPr>
          <p:spPr bwMode="auto">
            <a:xfrm>
              <a:off x="312738" y="3205163"/>
              <a:ext cx="290513" cy="234950"/>
            </a:xfrm>
            <a:custGeom>
              <a:avLst/>
              <a:gdLst>
                <a:gd name="T0" fmla="*/ 78 w 153"/>
                <a:gd name="T1" fmla="*/ 0 h 124"/>
                <a:gd name="T2" fmla="*/ 0 w 153"/>
                <a:gd name="T3" fmla="*/ 68 h 124"/>
                <a:gd name="T4" fmla="*/ 15 w 153"/>
                <a:gd name="T5" fmla="*/ 68 h 124"/>
                <a:gd name="T6" fmla="*/ 21 w 153"/>
                <a:gd name="T7" fmla="*/ 63 h 124"/>
                <a:gd name="T8" fmla="*/ 21 w 153"/>
                <a:gd name="T9" fmla="*/ 120 h 124"/>
                <a:gd name="T10" fmla="*/ 24 w 153"/>
                <a:gd name="T11" fmla="*/ 124 h 124"/>
                <a:gd name="T12" fmla="*/ 62 w 153"/>
                <a:gd name="T13" fmla="*/ 124 h 124"/>
                <a:gd name="T14" fmla="*/ 62 w 153"/>
                <a:gd name="T15" fmla="*/ 92 h 124"/>
                <a:gd name="T16" fmla="*/ 67 w 153"/>
                <a:gd name="T17" fmla="*/ 87 h 124"/>
                <a:gd name="T18" fmla="*/ 83 w 153"/>
                <a:gd name="T19" fmla="*/ 87 h 124"/>
                <a:gd name="T20" fmla="*/ 89 w 153"/>
                <a:gd name="T21" fmla="*/ 92 h 124"/>
                <a:gd name="T22" fmla="*/ 88 w 153"/>
                <a:gd name="T23" fmla="*/ 124 h 124"/>
                <a:gd name="T24" fmla="*/ 126 w 153"/>
                <a:gd name="T25" fmla="*/ 124 h 124"/>
                <a:gd name="T26" fmla="*/ 130 w 153"/>
                <a:gd name="T27" fmla="*/ 119 h 124"/>
                <a:gd name="T28" fmla="*/ 130 w 153"/>
                <a:gd name="T29" fmla="*/ 62 h 124"/>
                <a:gd name="T30" fmla="*/ 136 w 153"/>
                <a:gd name="T31" fmla="*/ 68 h 124"/>
                <a:gd name="T32" fmla="*/ 153 w 153"/>
                <a:gd name="T33" fmla="*/ 68 h 124"/>
                <a:gd name="T34" fmla="*/ 78 w 153"/>
                <a:gd name="T35" fmla="*/ 0 h 124"/>
                <a:gd name="T36" fmla="*/ 76 w 153"/>
                <a:gd name="T37" fmla="*/ 75 h 124"/>
                <a:gd name="T38" fmla="*/ 59 w 153"/>
                <a:gd name="T39" fmla="*/ 59 h 124"/>
                <a:gd name="T40" fmla="*/ 76 w 153"/>
                <a:gd name="T41" fmla="*/ 42 h 124"/>
                <a:gd name="T42" fmla="*/ 92 w 153"/>
                <a:gd name="T43" fmla="*/ 59 h 124"/>
                <a:gd name="T44" fmla="*/ 76 w 153"/>
                <a:gd name="T45" fmla="*/ 75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53" h="124">
                  <a:moveTo>
                    <a:pt x="78" y="0"/>
                  </a:moveTo>
                  <a:cubicBezTo>
                    <a:pt x="0" y="68"/>
                    <a:pt x="0" y="68"/>
                    <a:pt x="0" y="68"/>
                  </a:cubicBezTo>
                  <a:cubicBezTo>
                    <a:pt x="0" y="68"/>
                    <a:pt x="5" y="77"/>
                    <a:pt x="15" y="68"/>
                  </a:cubicBezTo>
                  <a:cubicBezTo>
                    <a:pt x="21" y="63"/>
                    <a:pt x="21" y="63"/>
                    <a:pt x="21" y="63"/>
                  </a:cubicBezTo>
                  <a:cubicBezTo>
                    <a:pt x="21" y="120"/>
                    <a:pt x="21" y="120"/>
                    <a:pt x="21" y="120"/>
                  </a:cubicBezTo>
                  <a:cubicBezTo>
                    <a:pt x="21" y="120"/>
                    <a:pt x="20" y="124"/>
                    <a:pt x="24" y="124"/>
                  </a:cubicBezTo>
                  <a:cubicBezTo>
                    <a:pt x="28" y="124"/>
                    <a:pt x="62" y="124"/>
                    <a:pt x="62" y="124"/>
                  </a:cubicBezTo>
                  <a:cubicBezTo>
                    <a:pt x="62" y="92"/>
                    <a:pt x="62" y="92"/>
                    <a:pt x="62" y="92"/>
                  </a:cubicBezTo>
                  <a:cubicBezTo>
                    <a:pt x="62" y="92"/>
                    <a:pt x="62" y="87"/>
                    <a:pt x="67" y="87"/>
                  </a:cubicBezTo>
                  <a:cubicBezTo>
                    <a:pt x="83" y="87"/>
                    <a:pt x="83" y="87"/>
                    <a:pt x="83" y="87"/>
                  </a:cubicBezTo>
                  <a:cubicBezTo>
                    <a:pt x="89" y="87"/>
                    <a:pt x="89" y="92"/>
                    <a:pt x="89" y="92"/>
                  </a:cubicBezTo>
                  <a:cubicBezTo>
                    <a:pt x="88" y="124"/>
                    <a:pt x="88" y="124"/>
                    <a:pt x="88" y="124"/>
                  </a:cubicBezTo>
                  <a:cubicBezTo>
                    <a:pt x="88" y="124"/>
                    <a:pt x="121" y="124"/>
                    <a:pt x="126" y="124"/>
                  </a:cubicBezTo>
                  <a:cubicBezTo>
                    <a:pt x="130" y="124"/>
                    <a:pt x="130" y="119"/>
                    <a:pt x="130" y="119"/>
                  </a:cubicBezTo>
                  <a:cubicBezTo>
                    <a:pt x="130" y="62"/>
                    <a:pt x="130" y="62"/>
                    <a:pt x="130" y="62"/>
                  </a:cubicBezTo>
                  <a:cubicBezTo>
                    <a:pt x="136" y="68"/>
                    <a:pt x="136" y="68"/>
                    <a:pt x="136" y="68"/>
                  </a:cubicBezTo>
                  <a:cubicBezTo>
                    <a:pt x="148" y="76"/>
                    <a:pt x="153" y="68"/>
                    <a:pt x="153" y="68"/>
                  </a:cubicBezTo>
                  <a:lnTo>
                    <a:pt x="78" y="0"/>
                  </a:lnTo>
                  <a:close/>
                  <a:moveTo>
                    <a:pt x="76" y="75"/>
                  </a:moveTo>
                  <a:cubicBezTo>
                    <a:pt x="67" y="75"/>
                    <a:pt x="59" y="68"/>
                    <a:pt x="59" y="59"/>
                  </a:cubicBezTo>
                  <a:cubicBezTo>
                    <a:pt x="59" y="50"/>
                    <a:pt x="67" y="42"/>
                    <a:pt x="76" y="42"/>
                  </a:cubicBezTo>
                  <a:cubicBezTo>
                    <a:pt x="85" y="42"/>
                    <a:pt x="92" y="50"/>
                    <a:pt x="92" y="59"/>
                  </a:cubicBezTo>
                  <a:cubicBezTo>
                    <a:pt x="92" y="68"/>
                    <a:pt x="85" y="75"/>
                    <a:pt x="76" y="7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133" name="Freeform 6"/>
            <p:cNvSpPr>
              <a:spLocks/>
            </p:cNvSpPr>
            <p:nvPr/>
          </p:nvSpPr>
          <p:spPr bwMode="auto">
            <a:xfrm>
              <a:off x="541338" y="3233738"/>
              <a:ext cx="28575" cy="58738"/>
            </a:xfrm>
            <a:custGeom>
              <a:avLst/>
              <a:gdLst>
                <a:gd name="T0" fmla="*/ 18 w 18"/>
                <a:gd name="T1" fmla="*/ 37 h 37"/>
                <a:gd name="T2" fmla="*/ 18 w 18"/>
                <a:gd name="T3" fmla="*/ 0 h 37"/>
                <a:gd name="T4" fmla="*/ 0 w 18"/>
                <a:gd name="T5" fmla="*/ 0 h 37"/>
                <a:gd name="T6" fmla="*/ 0 w 18"/>
                <a:gd name="T7" fmla="*/ 21 h 37"/>
                <a:gd name="T8" fmla="*/ 18 w 18"/>
                <a:gd name="T9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37">
                  <a:moveTo>
                    <a:pt x="18" y="37"/>
                  </a:moveTo>
                  <a:lnTo>
                    <a:pt x="18" y="0"/>
                  </a:lnTo>
                  <a:lnTo>
                    <a:pt x="0" y="0"/>
                  </a:lnTo>
                  <a:lnTo>
                    <a:pt x="0" y="21"/>
                  </a:lnTo>
                  <a:lnTo>
                    <a:pt x="18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134" name="Oval 7"/>
            <p:cNvSpPr>
              <a:spLocks noChangeArrowheads="1"/>
            </p:cNvSpPr>
            <p:nvPr/>
          </p:nvSpPr>
          <p:spPr bwMode="auto">
            <a:xfrm>
              <a:off x="439738" y="3300413"/>
              <a:ext cx="33338" cy="317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35" name="Group 134"/>
          <p:cNvGrpSpPr/>
          <p:nvPr/>
        </p:nvGrpSpPr>
        <p:grpSpPr>
          <a:xfrm>
            <a:off x="1383791" y="3693521"/>
            <a:ext cx="403075" cy="325985"/>
            <a:chOff x="312738" y="3205163"/>
            <a:chExt cx="290513" cy="234950"/>
          </a:xfrm>
          <a:solidFill>
            <a:schemeClr val="bg1">
              <a:lumMod val="65000"/>
            </a:schemeClr>
          </a:solidFill>
        </p:grpSpPr>
        <p:sp>
          <p:nvSpPr>
            <p:cNvPr id="136" name="Freeform 5"/>
            <p:cNvSpPr>
              <a:spLocks noEditPoints="1"/>
            </p:cNvSpPr>
            <p:nvPr/>
          </p:nvSpPr>
          <p:spPr bwMode="auto">
            <a:xfrm>
              <a:off x="312738" y="3205163"/>
              <a:ext cx="290513" cy="234950"/>
            </a:xfrm>
            <a:custGeom>
              <a:avLst/>
              <a:gdLst>
                <a:gd name="T0" fmla="*/ 78 w 153"/>
                <a:gd name="T1" fmla="*/ 0 h 124"/>
                <a:gd name="T2" fmla="*/ 0 w 153"/>
                <a:gd name="T3" fmla="*/ 68 h 124"/>
                <a:gd name="T4" fmla="*/ 15 w 153"/>
                <a:gd name="T5" fmla="*/ 68 h 124"/>
                <a:gd name="T6" fmla="*/ 21 w 153"/>
                <a:gd name="T7" fmla="*/ 63 h 124"/>
                <a:gd name="T8" fmla="*/ 21 w 153"/>
                <a:gd name="T9" fmla="*/ 120 h 124"/>
                <a:gd name="T10" fmla="*/ 24 w 153"/>
                <a:gd name="T11" fmla="*/ 124 h 124"/>
                <a:gd name="T12" fmla="*/ 62 w 153"/>
                <a:gd name="T13" fmla="*/ 124 h 124"/>
                <a:gd name="T14" fmla="*/ 62 w 153"/>
                <a:gd name="T15" fmla="*/ 92 h 124"/>
                <a:gd name="T16" fmla="*/ 67 w 153"/>
                <a:gd name="T17" fmla="*/ 87 h 124"/>
                <a:gd name="T18" fmla="*/ 83 w 153"/>
                <a:gd name="T19" fmla="*/ 87 h 124"/>
                <a:gd name="T20" fmla="*/ 89 w 153"/>
                <a:gd name="T21" fmla="*/ 92 h 124"/>
                <a:gd name="T22" fmla="*/ 88 w 153"/>
                <a:gd name="T23" fmla="*/ 124 h 124"/>
                <a:gd name="T24" fmla="*/ 126 w 153"/>
                <a:gd name="T25" fmla="*/ 124 h 124"/>
                <a:gd name="T26" fmla="*/ 130 w 153"/>
                <a:gd name="T27" fmla="*/ 119 h 124"/>
                <a:gd name="T28" fmla="*/ 130 w 153"/>
                <a:gd name="T29" fmla="*/ 62 h 124"/>
                <a:gd name="T30" fmla="*/ 136 w 153"/>
                <a:gd name="T31" fmla="*/ 68 h 124"/>
                <a:gd name="T32" fmla="*/ 153 w 153"/>
                <a:gd name="T33" fmla="*/ 68 h 124"/>
                <a:gd name="T34" fmla="*/ 78 w 153"/>
                <a:gd name="T35" fmla="*/ 0 h 124"/>
                <a:gd name="T36" fmla="*/ 76 w 153"/>
                <a:gd name="T37" fmla="*/ 75 h 124"/>
                <a:gd name="T38" fmla="*/ 59 w 153"/>
                <a:gd name="T39" fmla="*/ 59 h 124"/>
                <a:gd name="T40" fmla="*/ 76 w 153"/>
                <a:gd name="T41" fmla="*/ 42 h 124"/>
                <a:gd name="T42" fmla="*/ 92 w 153"/>
                <a:gd name="T43" fmla="*/ 59 h 124"/>
                <a:gd name="T44" fmla="*/ 76 w 153"/>
                <a:gd name="T45" fmla="*/ 75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53" h="124">
                  <a:moveTo>
                    <a:pt x="78" y="0"/>
                  </a:moveTo>
                  <a:cubicBezTo>
                    <a:pt x="0" y="68"/>
                    <a:pt x="0" y="68"/>
                    <a:pt x="0" y="68"/>
                  </a:cubicBezTo>
                  <a:cubicBezTo>
                    <a:pt x="0" y="68"/>
                    <a:pt x="5" y="77"/>
                    <a:pt x="15" y="68"/>
                  </a:cubicBezTo>
                  <a:cubicBezTo>
                    <a:pt x="21" y="63"/>
                    <a:pt x="21" y="63"/>
                    <a:pt x="21" y="63"/>
                  </a:cubicBezTo>
                  <a:cubicBezTo>
                    <a:pt x="21" y="120"/>
                    <a:pt x="21" y="120"/>
                    <a:pt x="21" y="120"/>
                  </a:cubicBezTo>
                  <a:cubicBezTo>
                    <a:pt x="21" y="120"/>
                    <a:pt x="20" y="124"/>
                    <a:pt x="24" y="124"/>
                  </a:cubicBezTo>
                  <a:cubicBezTo>
                    <a:pt x="28" y="124"/>
                    <a:pt x="62" y="124"/>
                    <a:pt x="62" y="124"/>
                  </a:cubicBezTo>
                  <a:cubicBezTo>
                    <a:pt x="62" y="92"/>
                    <a:pt x="62" y="92"/>
                    <a:pt x="62" y="92"/>
                  </a:cubicBezTo>
                  <a:cubicBezTo>
                    <a:pt x="62" y="92"/>
                    <a:pt x="62" y="87"/>
                    <a:pt x="67" y="87"/>
                  </a:cubicBezTo>
                  <a:cubicBezTo>
                    <a:pt x="83" y="87"/>
                    <a:pt x="83" y="87"/>
                    <a:pt x="83" y="87"/>
                  </a:cubicBezTo>
                  <a:cubicBezTo>
                    <a:pt x="89" y="87"/>
                    <a:pt x="89" y="92"/>
                    <a:pt x="89" y="92"/>
                  </a:cubicBezTo>
                  <a:cubicBezTo>
                    <a:pt x="88" y="124"/>
                    <a:pt x="88" y="124"/>
                    <a:pt x="88" y="124"/>
                  </a:cubicBezTo>
                  <a:cubicBezTo>
                    <a:pt x="88" y="124"/>
                    <a:pt x="121" y="124"/>
                    <a:pt x="126" y="124"/>
                  </a:cubicBezTo>
                  <a:cubicBezTo>
                    <a:pt x="130" y="124"/>
                    <a:pt x="130" y="119"/>
                    <a:pt x="130" y="119"/>
                  </a:cubicBezTo>
                  <a:cubicBezTo>
                    <a:pt x="130" y="62"/>
                    <a:pt x="130" y="62"/>
                    <a:pt x="130" y="62"/>
                  </a:cubicBezTo>
                  <a:cubicBezTo>
                    <a:pt x="136" y="68"/>
                    <a:pt x="136" y="68"/>
                    <a:pt x="136" y="68"/>
                  </a:cubicBezTo>
                  <a:cubicBezTo>
                    <a:pt x="148" y="76"/>
                    <a:pt x="153" y="68"/>
                    <a:pt x="153" y="68"/>
                  </a:cubicBezTo>
                  <a:lnTo>
                    <a:pt x="78" y="0"/>
                  </a:lnTo>
                  <a:close/>
                  <a:moveTo>
                    <a:pt x="76" y="75"/>
                  </a:moveTo>
                  <a:cubicBezTo>
                    <a:pt x="67" y="75"/>
                    <a:pt x="59" y="68"/>
                    <a:pt x="59" y="59"/>
                  </a:cubicBezTo>
                  <a:cubicBezTo>
                    <a:pt x="59" y="50"/>
                    <a:pt x="67" y="42"/>
                    <a:pt x="76" y="42"/>
                  </a:cubicBezTo>
                  <a:cubicBezTo>
                    <a:pt x="85" y="42"/>
                    <a:pt x="92" y="50"/>
                    <a:pt x="92" y="59"/>
                  </a:cubicBezTo>
                  <a:cubicBezTo>
                    <a:pt x="92" y="68"/>
                    <a:pt x="85" y="75"/>
                    <a:pt x="76" y="7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137" name="Freeform 6"/>
            <p:cNvSpPr>
              <a:spLocks/>
            </p:cNvSpPr>
            <p:nvPr/>
          </p:nvSpPr>
          <p:spPr bwMode="auto">
            <a:xfrm>
              <a:off x="541338" y="3233738"/>
              <a:ext cx="28575" cy="58738"/>
            </a:xfrm>
            <a:custGeom>
              <a:avLst/>
              <a:gdLst>
                <a:gd name="T0" fmla="*/ 18 w 18"/>
                <a:gd name="T1" fmla="*/ 37 h 37"/>
                <a:gd name="T2" fmla="*/ 18 w 18"/>
                <a:gd name="T3" fmla="*/ 0 h 37"/>
                <a:gd name="T4" fmla="*/ 0 w 18"/>
                <a:gd name="T5" fmla="*/ 0 h 37"/>
                <a:gd name="T6" fmla="*/ 0 w 18"/>
                <a:gd name="T7" fmla="*/ 21 h 37"/>
                <a:gd name="T8" fmla="*/ 18 w 18"/>
                <a:gd name="T9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37">
                  <a:moveTo>
                    <a:pt x="18" y="37"/>
                  </a:moveTo>
                  <a:lnTo>
                    <a:pt x="18" y="0"/>
                  </a:lnTo>
                  <a:lnTo>
                    <a:pt x="0" y="0"/>
                  </a:lnTo>
                  <a:lnTo>
                    <a:pt x="0" y="21"/>
                  </a:lnTo>
                  <a:lnTo>
                    <a:pt x="18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138" name="Oval 7"/>
            <p:cNvSpPr>
              <a:spLocks noChangeArrowheads="1"/>
            </p:cNvSpPr>
            <p:nvPr/>
          </p:nvSpPr>
          <p:spPr bwMode="auto">
            <a:xfrm>
              <a:off x="439738" y="3300413"/>
              <a:ext cx="33338" cy="317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39" name="Group 138"/>
          <p:cNvGrpSpPr/>
          <p:nvPr/>
        </p:nvGrpSpPr>
        <p:grpSpPr>
          <a:xfrm>
            <a:off x="3213513" y="1502517"/>
            <a:ext cx="403075" cy="325985"/>
            <a:chOff x="312738" y="3205163"/>
            <a:chExt cx="290513" cy="234950"/>
          </a:xfrm>
          <a:solidFill>
            <a:schemeClr val="bg1">
              <a:lumMod val="65000"/>
            </a:schemeClr>
          </a:solidFill>
        </p:grpSpPr>
        <p:sp>
          <p:nvSpPr>
            <p:cNvPr id="140" name="Freeform 5"/>
            <p:cNvSpPr>
              <a:spLocks noEditPoints="1"/>
            </p:cNvSpPr>
            <p:nvPr/>
          </p:nvSpPr>
          <p:spPr bwMode="auto">
            <a:xfrm>
              <a:off x="312738" y="3205163"/>
              <a:ext cx="290513" cy="234950"/>
            </a:xfrm>
            <a:custGeom>
              <a:avLst/>
              <a:gdLst>
                <a:gd name="T0" fmla="*/ 78 w 153"/>
                <a:gd name="T1" fmla="*/ 0 h 124"/>
                <a:gd name="T2" fmla="*/ 0 w 153"/>
                <a:gd name="T3" fmla="*/ 68 h 124"/>
                <a:gd name="T4" fmla="*/ 15 w 153"/>
                <a:gd name="T5" fmla="*/ 68 h 124"/>
                <a:gd name="T6" fmla="*/ 21 w 153"/>
                <a:gd name="T7" fmla="*/ 63 h 124"/>
                <a:gd name="T8" fmla="*/ 21 w 153"/>
                <a:gd name="T9" fmla="*/ 120 h 124"/>
                <a:gd name="T10" fmla="*/ 24 w 153"/>
                <a:gd name="T11" fmla="*/ 124 h 124"/>
                <a:gd name="T12" fmla="*/ 62 w 153"/>
                <a:gd name="T13" fmla="*/ 124 h 124"/>
                <a:gd name="T14" fmla="*/ 62 w 153"/>
                <a:gd name="T15" fmla="*/ 92 h 124"/>
                <a:gd name="T16" fmla="*/ 67 w 153"/>
                <a:gd name="T17" fmla="*/ 87 h 124"/>
                <a:gd name="T18" fmla="*/ 83 w 153"/>
                <a:gd name="T19" fmla="*/ 87 h 124"/>
                <a:gd name="T20" fmla="*/ 89 w 153"/>
                <a:gd name="T21" fmla="*/ 92 h 124"/>
                <a:gd name="T22" fmla="*/ 88 w 153"/>
                <a:gd name="T23" fmla="*/ 124 h 124"/>
                <a:gd name="T24" fmla="*/ 126 w 153"/>
                <a:gd name="T25" fmla="*/ 124 h 124"/>
                <a:gd name="T26" fmla="*/ 130 w 153"/>
                <a:gd name="T27" fmla="*/ 119 h 124"/>
                <a:gd name="T28" fmla="*/ 130 w 153"/>
                <a:gd name="T29" fmla="*/ 62 h 124"/>
                <a:gd name="T30" fmla="*/ 136 w 153"/>
                <a:gd name="T31" fmla="*/ 68 h 124"/>
                <a:gd name="T32" fmla="*/ 153 w 153"/>
                <a:gd name="T33" fmla="*/ 68 h 124"/>
                <a:gd name="T34" fmla="*/ 78 w 153"/>
                <a:gd name="T35" fmla="*/ 0 h 124"/>
                <a:gd name="T36" fmla="*/ 76 w 153"/>
                <a:gd name="T37" fmla="*/ 75 h 124"/>
                <a:gd name="T38" fmla="*/ 59 w 153"/>
                <a:gd name="T39" fmla="*/ 59 h 124"/>
                <a:gd name="T40" fmla="*/ 76 w 153"/>
                <a:gd name="T41" fmla="*/ 42 h 124"/>
                <a:gd name="T42" fmla="*/ 92 w 153"/>
                <a:gd name="T43" fmla="*/ 59 h 124"/>
                <a:gd name="T44" fmla="*/ 76 w 153"/>
                <a:gd name="T45" fmla="*/ 75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53" h="124">
                  <a:moveTo>
                    <a:pt x="78" y="0"/>
                  </a:moveTo>
                  <a:cubicBezTo>
                    <a:pt x="0" y="68"/>
                    <a:pt x="0" y="68"/>
                    <a:pt x="0" y="68"/>
                  </a:cubicBezTo>
                  <a:cubicBezTo>
                    <a:pt x="0" y="68"/>
                    <a:pt x="5" y="77"/>
                    <a:pt x="15" y="68"/>
                  </a:cubicBezTo>
                  <a:cubicBezTo>
                    <a:pt x="21" y="63"/>
                    <a:pt x="21" y="63"/>
                    <a:pt x="21" y="63"/>
                  </a:cubicBezTo>
                  <a:cubicBezTo>
                    <a:pt x="21" y="120"/>
                    <a:pt x="21" y="120"/>
                    <a:pt x="21" y="120"/>
                  </a:cubicBezTo>
                  <a:cubicBezTo>
                    <a:pt x="21" y="120"/>
                    <a:pt x="20" y="124"/>
                    <a:pt x="24" y="124"/>
                  </a:cubicBezTo>
                  <a:cubicBezTo>
                    <a:pt x="28" y="124"/>
                    <a:pt x="62" y="124"/>
                    <a:pt x="62" y="124"/>
                  </a:cubicBezTo>
                  <a:cubicBezTo>
                    <a:pt x="62" y="92"/>
                    <a:pt x="62" y="92"/>
                    <a:pt x="62" y="92"/>
                  </a:cubicBezTo>
                  <a:cubicBezTo>
                    <a:pt x="62" y="92"/>
                    <a:pt x="62" y="87"/>
                    <a:pt x="67" y="87"/>
                  </a:cubicBezTo>
                  <a:cubicBezTo>
                    <a:pt x="83" y="87"/>
                    <a:pt x="83" y="87"/>
                    <a:pt x="83" y="87"/>
                  </a:cubicBezTo>
                  <a:cubicBezTo>
                    <a:pt x="89" y="87"/>
                    <a:pt x="89" y="92"/>
                    <a:pt x="89" y="92"/>
                  </a:cubicBezTo>
                  <a:cubicBezTo>
                    <a:pt x="88" y="124"/>
                    <a:pt x="88" y="124"/>
                    <a:pt x="88" y="124"/>
                  </a:cubicBezTo>
                  <a:cubicBezTo>
                    <a:pt x="88" y="124"/>
                    <a:pt x="121" y="124"/>
                    <a:pt x="126" y="124"/>
                  </a:cubicBezTo>
                  <a:cubicBezTo>
                    <a:pt x="130" y="124"/>
                    <a:pt x="130" y="119"/>
                    <a:pt x="130" y="119"/>
                  </a:cubicBezTo>
                  <a:cubicBezTo>
                    <a:pt x="130" y="62"/>
                    <a:pt x="130" y="62"/>
                    <a:pt x="130" y="62"/>
                  </a:cubicBezTo>
                  <a:cubicBezTo>
                    <a:pt x="136" y="68"/>
                    <a:pt x="136" y="68"/>
                    <a:pt x="136" y="68"/>
                  </a:cubicBezTo>
                  <a:cubicBezTo>
                    <a:pt x="148" y="76"/>
                    <a:pt x="153" y="68"/>
                    <a:pt x="153" y="68"/>
                  </a:cubicBezTo>
                  <a:lnTo>
                    <a:pt x="78" y="0"/>
                  </a:lnTo>
                  <a:close/>
                  <a:moveTo>
                    <a:pt x="76" y="75"/>
                  </a:moveTo>
                  <a:cubicBezTo>
                    <a:pt x="67" y="75"/>
                    <a:pt x="59" y="68"/>
                    <a:pt x="59" y="59"/>
                  </a:cubicBezTo>
                  <a:cubicBezTo>
                    <a:pt x="59" y="50"/>
                    <a:pt x="67" y="42"/>
                    <a:pt x="76" y="42"/>
                  </a:cubicBezTo>
                  <a:cubicBezTo>
                    <a:pt x="85" y="42"/>
                    <a:pt x="92" y="50"/>
                    <a:pt x="92" y="59"/>
                  </a:cubicBezTo>
                  <a:cubicBezTo>
                    <a:pt x="92" y="68"/>
                    <a:pt x="85" y="75"/>
                    <a:pt x="76" y="7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141" name="Freeform 6"/>
            <p:cNvSpPr>
              <a:spLocks/>
            </p:cNvSpPr>
            <p:nvPr/>
          </p:nvSpPr>
          <p:spPr bwMode="auto">
            <a:xfrm>
              <a:off x="541338" y="3233738"/>
              <a:ext cx="28575" cy="58738"/>
            </a:xfrm>
            <a:custGeom>
              <a:avLst/>
              <a:gdLst>
                <a:gd name="T0" fmla="*/ 18 w 18"/>
                <a:gd name="T1" fmla="*/ 37 h 37"/>
                <a:gd name="T2" fmla="*/ 18 w 18"/>
                <a:gd name="T3" fmla="*/ 0 h 37"/>
                <a:gd name="T4" fmla="*/ 0 w 18"/>
                <a:gd name="T5" fmla="*/ 0 h 37"/>
                <a:gd name="T6" fmla="*/ 0 w 18"/>
                <a:gd name="T7" fmla="*/ 21 h 37"/>
                <a:gd name="T8" fmla="*/ 18 w 18"/>
                <a:gd name="T9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37">
                  <a:moveTo>
                    <a:pt x="18" y="37"/>
                  </a:moveTo>
                  <a:lnTo>
                    <a:pt x="18" y="0"/>
                  </a:lnTo>
                  <a:lnTo>
                    <a:pt x="0" y="0"/>
                  </a:lnTo>
                  <a:lnTo>
                    <a:pt x="0" y="21"/>
                  </a:lnTo>
                  <a:lnTo>
                    <a:pt x="18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142" name="Oval 7"/>
            <p:cNvSpPr>
              <a:spLocks noChangeArrowheads="1"/>
            </p:cNvSpPr>
            <p:nvPr/>
          </p:nvSpPr>
          <p:spPr bwMode="auto">
            <a:xfrm>
              <a:off x="439738" y="3300413"/>
              <a:ext cx="33338" cy="317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</p:grpSp>
      <p:sp>
        <p:nvSpPr>
          <p:cNvPr id="143" name="Freeform 32"/>
          <p:cNvSpPr>
            <a:spLocks/>
          </p:cNvSpPr>
          <p:nvPr/>
        </p:nvSpPr>
        <p:spPr bwMode="auto">
          <a:xfrm>
            <a:off x="7986150" y="3003364"/>
            <a:ext cx="458863" cy="405375"/>
          </a:xfrm>
          <a:custGeom>
            <a:avLst/>
            <a:gdLst>
              <a:gd name="T0" fmla="*/ 136 w 136"/>
              <a:gd name="T1" fmla="*/ 48 h 120"/>
              <a:gd name="T2" fmla="*/ 68 w 136"/>
              <a:gd name="T3" fmla="*/ 0 h 120"/>
              <a:gd name="T4" fmla="*/ 0 w 136"/>
              <a:gd name="T5" fmla="*/ 48 h 120"/>
              <a:gd name="T6" fmla="*/ 37 w 136"/>
              <a:gd name="T7" fmla="*/ 91 h 120"/>
              <a:gd name="T8" fmla="*/ 21 w 136"/>
              <a:gd name="T9" fmla="*/ 120 h 120"/>
              <a:gd name="T10" fmla="*/ 72 w 136"/>
              <a:gd name="T11" fmla="*/ 96 h 120"/>
              <a:gd name="T12" fmla="*/ 136 w 136"/>
              <a:gd name="T13" fmla="*/ 48 h 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6" h="120">
                <a:moveTo>
                  <a:pt x="136" y="48"/>
                </a:moveTo>
                <a:cubicBezTo>
                  <a:pt x="136" y="22"/>
                  <a:pt x="105" y="0"/>
                  <a:pt x="68" y="0"/>
                </a:cubicBezTo>
                <a:cubicBezTo>
                  <a:pt x="30" y="0"/>
                  <a:pt x="0" y="22"/>
                  <a:pt x="0" y="48"/>
                </a:cubicBezTo>
                <a:cubicBezTo>
                  <a:pt x="0" y="67"/>
                  <a:pt x="15" y="83"/>
                  <a:pt x="37" y="91"/>
                </a:cubicBezTo>
                <a:cubicBezTo>
                  <a:pt x="38" y="96"/>
                  <a:pt x="36" y="106"/>
                  <a:pt x="21" y="120"/>
                </a:cubicBezTo>
                <a:cubicBezTo>
                  <a:pt x="21" y="120"/>
                  <a:pt x="54" y="111"/>
                  <a:pt x="72" y="96"/>
                </a:cubicBezTo>
                <a:cubicBezTo>
                  <a:pt x="108" y="94"/>
                  <a:pt x="136" y="73"/>
                  <a:pt x="136" y="48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PE" sz="2400" dirty="0">
              <a:solidFill>
                <a:schemeClr val="bg1"/>
              </a:solidFill>
            </a:endParaRPr>
          </a:p>
        </p:txBody>
      </p:sp>
      <p:grpSp>
        <p:nvGrpSpPr>
          <p:cNvPr id="144" name="Group 143"/>
          <p:cNvGrpSpPr/>
          <p:nvPr/>
        </p:nvGrpSpPr>
        <p:grpSpPr>
          <a:xfrm>
            <a:off x="8036131" y="2227881"/>
            <a:ext cx="431403" cy="365964"/>
            <a:chOff x="1112838" y="3203576"/>
            <a:chExt cx="282575" cy="239712"/>
          </a:xfrm>
          <a:solidFill>
            <a:schemeClr val="bg1">
              <a:lumMod val="65000"/>
            </a:schemeClr>
          </a:solidFill>
        </p:grpSpPr>
        <p:sp>
          <p:nvSpPr>
            <p:cNvPr id="145" name="Freeform 12"/>
            <p:cNvSpPr>
              <a:spLocks/>
            </p:cNvSpPr>
            <p:nvPr/>
          </p:nvSpPr>
          <p:spPr bwMode="auto">
            <a:xfrm>
              <a:off x="1201738" y="3343276"/>
              <a:ext cx="50800" cy="50800"/>
            </a:xfrm>
            <a:custGeom>
              <a:avLst/>
              <a:gdLst>
                <a:gd name="T0" fmla="*/ 32 w 32"/>
                <a:gd name="T1" fmla="*/ 18 h 32"/>
                <a:gd name="T2" fmla="*/ 15 w 32"/>
                <a:gd name="T3" fmla="*/ 0 h 32"/>
                <a:gd name="T4" fmla="*/ 15 w 32"/>
                <a:gd name="T5" fmla="*/ 0 h 32"/>
                <a:gd name="T6" fmla="*/ 0 w 32"/>
                <a:gd name="T7" fmla="*/ 32 h 32"/>
                <a:gd name="T8" fmla="*/ 32 w 32"/>
                <a:gd name="T9" fmla="*/ 18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2">
                  <a:moveTo>
                    <a:pt x="32" y="18"/>
                  </a:moveTo>
                  <a:lnTo>
                    <a:pt x="15" y="0"/>
                  </a:lnTo>
                  <a:lnTo>
                    <a:pt x="15" y="0"/>
                  </a:lnTo>
                  <a:lnTo>
                    <a:pt x="0" y="32"/>
                  </a:lnTo>
                  <a:lnTo>
                    <a:pt x="32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146" name="Rectangle 13"/>
            <p:cNvSpPr>
              <a:spLocks noChangeArrowheads="1"/>
            </p:cNvSpPr>
            <p:nvPr/>
          </p:nvSpPr>
          <p:spPr bwMode="auto">
            <a:xfrm>
              <a:off x="1252538" y="3371851"/>
              <a:ext cx="1588" cy="15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147" name="Freeform 14"/>
            <p:cNvSpPr>
              <a:spLocks/>
            </p:cNvSpPr>
            <p:nvPr/>
          </p:nvSpPr>
          <p:spPr bwMode="auto">
            <a:xfrm>
              <a:off x="1231900" y="3219451"/>
              <a:ext cx="127000" cy="127000"/>
            </a:xfrm>
            <a:custGeom>
              <a:avLst/>
              <a:gdLst>
                <a:gd name="T0" fmla="*/ 73 w 80"/>
                <a:gd name="T1" fmla="*/ 0 h 80"/>
                <a:gd name="T2" fmla="*/ 0 w 80"/>
                <a:gd name="T3" fmla="*/ 73 h 80"/>
                <a:gd name="T4" fmla="*/ 7 w 80"/>
                <a:gd name="T5" fmla="*/ 80 h 80"/>
                <a:gd name="T6" fmla="*/ 80 w 80"/>
                <a:gd name="T7" fmla="*/ 8 h 80"/>
                <a:gd name="T8" fmla="*/ 73 w 80"/>
                <a:gd name="T9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80">
                  <a:moveTo>
                    <a:pt x="73" y="0"/>
                  </a:moveTo>
                  <a:lnTo>
                    <a:pt x="0" y="73"/>
                  </a:lnTo>
                  <a:lnTo>
                    <a:pt x="7" y="80"/>
                  </a:lnTo>
                  <a:lnTo>
                    <a:pt x="80" y="8"/>
                  </a:lnTo>
                  <a:lnTo>
                    <a:pt x="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148" name="Freeform 15"/>
            <p:cNvSpPr>
              <a:spLocks/>
            </p:cNvSpPr>
            <p:nvPr/>
          </p:nvSpPr>
          <p:spPr bwMode="auto">
            <a:xfrm>
              <a:off x="1249363" y="3236913"/>
              <a:ext cx="128588" cy="128588"/>
            </a:xfrm>
            <a:custGeom>
              <a:avLst/>
              <a:gdLst>
                <a:gd name="T0" fmla="*/ 0 w 81"/>
                <a:gd name="T1" fmla="*/ 74 h 81"/>
                <a:gd name="T2" fmla="*/ 7 w 81"/>
                <a:gd name="T3" fmla="*/ 81 h 81"/>
                <a:gd name="T4" fmla="*/ 81 w 81"/>
                <a:gd name="T5" fmla="*/ 9 h 81"/>
                <a:gd name="T6" fmla="*/ 74 w 81"/>
                <a:gd name="T7" fmla="*/ 0 h 81"/>
                <a:gd name="T8" fmla="*/ 0 w 81"/>
                <a:gd name="T9" fmla="*/ 74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81">
                  <a:moveTo>
                    <a:pt x="0" y="74"/>
                  </a:moveTo>
                  <a:lnTo>
                    <a:pt x="7" y="81"/>
                  </a:lnTo>
                  <a:lnTo>
                    <a:pt x="81" y="9"/>
                  </a:lnTo>
                  <a:lnTo>
                    <a:pt x="74" y="0"/>
                  </a:lnTo>
                  <a:lnTo>
                    <a:pt x="0" y="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149" name="Freeform 16"/>
            <p:cNvSpPr>
              <a:spLocks/>
            </p:cNvSpPr>
            <p:nvPr/>
          </p:nvSpPr>
          <p:spPr bwMode="auto">
            <a:xfrm>
              <a:off x="1355725" y="3203576"/>
              <a:ext cx="39688" cy="38100"/>
            </a:xfrm>
            <a:custGeom>
              <a:avLst/>
              <a:gdLst>
                <a:gd name="T0" fmla="*/ 14 w 21"/>
                <a:gd name="T1" fmla="*/ 6 h 20"/>
                <a:gd name="T2" fmla="*/ 0 w 21"/>
                <a:gd name="T3" fmla="*/ 6 h 20"/>
                <a:gd name="T4" fmla="*/ 15 w 21"/>
                <a:gd name="T5" fmla="*/ 20 h 20"/>
                <a:gd name="T6" fmla="*/ 14 w 21"/>
                <a:gd name="T7" fmla="*/ 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0">
                  <a:moveTo>
                    <a:pt x="14" y="6"/>
                  </a:moveTo>
                  <a:cubicBezTo>
                    <a:pt x="8" y="0"/>
                    <a:pt x="0" y="6"/>
                    <a:pt x="0" y="6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21" y="14"/>
                    <a:pt x="14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150" name="Freeform 17"/>
            <p:cNvSpPr>
              <a:spLocks/>
            </p:cNvSpPr>
            <p:nvPr/>
          </p:nvSpPr>
          <p:spPr bwMode="auto">
            <a:xfrm>
              <a:off x="1112838" y="3208338"/>
              <a:ext cx="238125" cy="234950"/>
            </a:xfrm>
            <a:custGeom>
              <a:avLst/>
              <a:gdLst>
                <a:gd name="T0" fmla="*/ 132 w 150"/>
                <a:gd name="T1" fmla="*/ 131 h 148"/>
                <a:gd name="T2" fmla="*/ 18 w 150"/>
                <a:gd name="T3" fmla="*/ 131 h 148"/>
                <a:gd name="T4" fmla="*/ 18 w 150"/>
                <a:gd name="T5" fmla="*/ 18 h 148"/>
                <a:gd name="T6" fmla="*/ 124 w 150"/>
                <a:gd name="T7" fmla="*/ 18 h 148"/>
                <a:gd name="T8" fmla="*/ 144 w 150"/>
                <a:gd name="T9" fmla="*/ 0 h 148"/>
                <a:gd name="T10" fmla="*/ 0 w 150"/>
                <a:gd name="T11" fmla="*/ 0 h 148"/>
                <a:gd name="T12" fmla="*/ 0 w 150"/>
                <a:gd name="T13" fmla="*/ 148 h 148"/>
                <a:gd name="T14" fmla="*/ 150 w 150"/>
                <a:gd name="T15" fmla="*/ 148 h 148"/>
                <a:gd name="T16" fmla="*/ 150 w 150"/>
                <a:gd name="T17" fmla="*/ 55 h 148"/>
                <a:gd name="T18" fmla="*/ 132 w 150"/>
                <a:gd name="T19" fmla="*/ 73 h 148"/>
                <a:gd name="T20" fmla="*/ 132 w 150"/>
                <a:gd name="T21" fmla="*/ 13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0" h="148">
                  <a:moveTo>
                    <a:pt x="132" y="131"/>
                  </a:moveTo>
                  <a:lnTo>
                    <a:pt x="18" y="131"/>
                  </a:lnTo>
                  <a:lnTo>
                    <a:pt x="18" y="18"/>
                  </a:lnTo>
                  <a:lnTo>
                    <a:pt x="124" y="18"/>
                  </a:lnTo>
                  <a:lnTo>
                    <a:pt x="144" y="0"/>
                  </a:lnTo>
                  <a:lnTo>
                    <a:pt x="0" y="0"/>
                  </a:lnTo>
                  <a:lnTo>
                    <a:pt x="0" y="148"/>
                  </a:lnTo>
                  <a:lnTo>
                    <a:pt x="150" y="148"/>
                  </a:lnTo>
                  <a:lnTo>
                    <a:pt x="150" y="55"/>
                  </a:lnTo>
                  <a:lnTo>
                    <a:pt x="132" y="73"/>
                  </a:lnTo>
                  <a:lnTo>
                    <a:pt x="132" y="1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51" name="Group 150"/>
          <p:cNvGrpSpPr/>
          <p:nvPr/>
        </p:nvGrpSpPr>
        <p:grpSpPr>
          <a:xfrm>
            <a:off x="4990895" y="1807024"/>
            <a:ext cx="287143" cy="433527"/>
            <a:chOff x="549275" y="4406901"/>
            <a:chExt cx="161926" cy="244475"/>
          </a:xfrm>
          <a:solidFill>
            <a:schemeClr val="bg1">
              <a:lumMod val="65000"/>
            </a:schemeClr>
          </a:solidFill>
        </p:grpSpPr>
        <p:sp>
          <p:nvSpPr>
            <p:cNvPr id="152" name="Freeform 62"/>
            <p:cNvSpPr>
              <a:spLocks noEditPoints="1"/>
            </p:cNvSpPr>
            <p:nvPr/>
          </p:nvSpPr>
          <p:spPr bwMode="auto">
            <a:xfrm>
              <a:off x="549275" y="4406901"/>
              <a:ext cx="138113" cy="244475"/>
            </a:xfrm>
            <a:custGeom>
              <a:avLst/>
              <a:gdLst>
                <a:gd name="T0" fmla="*/ 66 w 73"/>
                <a:gd name="T1" fmla="*/ 105 h 129"/>
                <a:gd name="T2" fmla="*/ 7 w 73"/>
                <a:gd name="T3" fmla="*/ 105 h 129"/>
                <a:gd name="T4" fmla="*/ 7 w 73"/>
                <a:gd name="T5" fmla="*/ 16 h 129"/>
                <a:gd name="T6" fmla="*/ 66 w 73"/>
                <a:gd name="T7" fmla="*/ 16 h 129"/>
                <a:gd name="T8" fmla="*/ 66 w 73"/>
                <a:gd name="T9" fmla="*/ 35 h 129"/>
                <a:gd name="T10" fmla="*/ 73 w 73"/>
                <a:gd name="T11" fmla="*/ 35 h 129"/>
                <a:gd name="T12" fmla="*/ 73 w 73"/>
                <a:gd name="T13" fmla="*/ 10 h 129"/>
                <a:gd name="T14" fmla="*/ 63 w 73"/>
                <a:gd name="T15" fmla="*/ 0 h 129"/>
                <a:gd name="T16" fmla="*/ 9 w 73"/>
                <a:gd name="T17" fmla="*/ 0 h 129"/>
                <a:gd name="T18" fmla="*/ 0 w 73"/>
                <a:gd name="T19" fmla="*/ 10 h 129"/>
                <a:gd name="T20" fmla="*/ 0 w 73"/>
                <a:gd name="T21" fmla="*/ 120 h 129"/>
                <a:gd name="T22" fmla="*/ 9 w 73"/>
                <a:gd name="T23" fmla="*/ 129 h 129"/>
                <a:gd name="T24" fmla="*/ 63 w 73"/>
                <a:gd name="T25" fmla="*/ 129 h 129"/>
                <a:gd name="T26" fmla="*/ 73 w 73"/>
                <a:gd name="T27" fmla="*/ 120 h 129"/>
                <a:gd name="T28" fmla="*/ 73 w 73"/>
                <a:gd name="T29" fmla="*/ 79 h 129"/>
                <a:gd name="T30" fmla="*/ 66 w 73"/>
                <a:gd name="T31" fmla="*/ 79 h 129"/>
                <a:gd name="T32" fmla="*/ 66 w 73"/>
                <a:gd name="T33" fmla="*/ 105 h 129"/>
                <a:gd name="T34" fmla="*/ 57 w 73"/>
                <a:gd name="T35" fmla="*/ 6 h 129"/>
                <a:gd name="T36" fmla="*/ 60 w 73"/>
                <a:gd name="T37" fmla="*/ 9 h 129"/>
                <a:gd name="T38" fmla="*/ 57 w 73"/>
                <a:gd name="T39" fmla="*/ 11 h 129"/>
                <a:gd name="T40" fmla="*/ 55 w 73"/>
                <a:gd name="T41" fmla="*/ 9 h 129"/>
                <a:gd name="T42" fmla="*/ 57 w 73"/>
                <a:gd name="T43" fmla="*/ 6 h 129"/>
                <a:gd name="T44" fmla="*/ 24 w 73"/>
                <a:gd name="T45" fmla="*/ 7 h 129"/>
                <a:gd name="T46" fmla="*/ 49 w 73"/>
                <a:gd name="T47" fmla="*/ 7 h 129"/>
                <a:gd name="T48" fmla="*/ 49 w 73"/>
                <a:gd name="T49" fmla="*/ 10 h 129"/>
                <a:gd name="T50" fmla="*/ 24 w 73"/>
                <a:gd name="T51" fmla="*/ 10 h 129"/>
                <a:gd name="T52" fmla="*/ 24 w 73"/>
                <a:gd name="T53" fmla="*/ 7 h 129"/>
                <a:gd name="T54" fmla="*/ 48 w 73"/>
                <a:gd name="T55" fmla="*/ 119 h 129"/>
                <a:gd name="T56" fmla="*/ 25 w 73"/>
                <a:gd name="T57" fmla="*/ 119 h 129"/>
                <a:gd name="T58" fmla="*/ 25 w 73"/>
                <a:gd name="T59" fmla="*/ 112 h 129"/>
                <a:gd name="T60" fmla="*/ 48 w 73"/>
                <a:gd name="T61" fmla="*/ 112 h 129"/>
                <a:gd name="T62" fmla="*/ 48 w 73"/>
                <a:gd name="T63" fmla="*/ 11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73" h="129">
                  <a:moveTo>
                    <a:pt x="66" y="105"/>
                  </a:moveTo>
                  <a:cubicBezTo>
                    <a:pt x="7" y="105"/>
                    <a:pt x="7" y="105"/>
                    <a:pt x="7" y="105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66" y="16"/>
                    <a:pt x="66" y="16"/>
                    <a:pt x="66" y="16"/>
                  </a:cubicBezTo>
                  <a:cubicBezTo>
                    <a:pt x="66" y="35"/>
                    <a:pt x="66" y="35"/>
                    <a:pt x="66" y="35"/>
                  </a:cubicBezTo>
                  <a:cubicBezTo>
                    <a:pt x="73" y="35"/>
                    <a:pt x="73" y="35"/>
                    <a:pt x="73" y="35"/>
                  </a:cubicBezTo>
                  <a:cubicBezTo>
                    <a:pt x="73" y="10"/>
                    <a:pt x="73" y="10"/>
                    <a:pt x="73" y="10"/>
                  </a:cubicBezTo>
                  <a:cubicBezTo>
                    <a:pt x="73" y="5"/>
                    <a:pt x="68" y="0"/>
                    <a:pt x="63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5"/>
                    <a:pt x="0" y="1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125"/>
                    <a:pt x="4" y="129"/>
                    <a:pt x="9" y="129"/>
                  </a:cubicBezTo>
                  <a:cubicBezTo>
                    <a:pt x="63" y="129"/>
                    <a:pt x="63" y="129"/>
                    <a:pt x="63" y="129"/>
                  </a:cubicBezTo>
                  <a:cubicBezTo>
                    <a:pt x="68" y="129"/>
                    <a:pt x="73" y="125"/>
                    <a:pt x="73" y="120"/>
                  </a:cubicBezTo>
                  <a:cubicBezTo>
                    <a:pt x="73" y="79"/>
                    <a:pt x="73" y="79"/>
                    <a:pt x="73" y="79"/>
                  </a:cubicBezTo>
                  <a:cubicBezTo>
                    <a:pt x="66" y="79"/>
                    <a:pt x="66" y="79"/>
                    <a:pt x="66" y="79"/>
                  </a:cubicBezTo>
                  <a:lnTo>
                    <a:pt x="66" y="105"/>
                  </a:lnTo>
                  <a:close/>
                  <a:moveTo>
                    <a:pt x="57" y="6"/>
                  </a:moveTo>
                  <a:cubicBezTo>
                    <a:pt x="58" y="6"/>
                    <a:pt x="60" y="7"/>
                    <a:pt x="60" y="9"/>
                  </a:cubicBezTo>
                  <a:cubicBezTo>
                    <a:pt x="60" y="10"/>
                    <a:pt x="58" y="11"/>
                    <a:pt x="57" y="11"/>
                  </a:cubicBezTo>
                  <a:cubicBezTo>
                    <a:pt x="56" y="11"/>
                    <a:pt x="55" y="10"/>
                    <a:pt x="55" y="9"/>
                  </a:cubicBezTo>
                  <a:cubicBezTo>
                    <a:pt x="55" y="7"/>
                    <a:pt x="56" y="6"/>
                    <a:pt x="57" y="6"/>
                  </a:cubicBezTo>
                  <a:close/>
                  <a:moveTo>
                    <a:pt x="24" y="7"/>
                  </a:moveTo>
                  <a:cubicBezTo>
                    <a:pt x="49" y="7"/>
                    <a:pt x="49" y="7"/>
                    <a:pt x="49" y="7"/>
                  </a:cubicBezTo>
                  <a:cubicBezTo>
                    <a:pt x="49" y="10"/>
                    <a:pt x="49" y="10"/>
                    <a:pt x="49" y="10"/>
                  </a:cubicBezTo>
                  <a:cubicBezTo>
                    <a:pt x="24" y="10"/>
                    <a:pt x="24" y="10"/>
                    <a:pt x="24" y="10"/>
                  </a:cubicBezTo>
                  <a:lnTo>
                    <a:pt x="24" y="7"/>
                  </a:lnTo>
                  <a:close/>
                  <a:moveTo>
                    <a:pt x="48" y="119"/>
                  </a:moveTo>
                  <a:cubicBezTo>
                    <a:pt x="25" y="119"/>
                    <a:pt x="25" y="119"/>
                    <a:pt x="25" y="119"/>
                  </a:cubicBezTo>
                  <a:cubicBezTo>
                    <a:pt x="25" y="112"/>
                    <a:pt x="25" y="112"/>
                    <a:pt x="25" y="112"/>
                  </a:cubicBezTo>
                  <a:cubicBezTo>
                    <a:pt x="48" y="112"/>
                    <a:pt x="48" y="112"/>
                    <a:pt x="48" y="112"/>
                  </a:cubicBezTo>
                  <a:lnTo>
                    <a:pt x="48" y="1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153" name="Freeform 63"/>
            <p:cNvSpPr>
              <a:spLocks/>
            </p:cNvSpPr>
            <p:nvPr/>
          </p:nvSpPr>
          <p:spPr bwMode="auto">
            <a:xfrm>
              <a:off x="608013" y="4478338"/>
              <a:ext cx="103188" cy="98425"/>
            </a:xfrm>
            <a:custGeom>
              <a:avLst/>
              <a:gdLst>
                <a:gd name="T0" fmla="*/ 0 w 65"/>
                <a:gd name="T1" fmla="*/ 44 h 62"/>
                <a:gd name="T2" fmla="*/ 8 w 65"/>
                <a:gd name="T3" fmla="*/ 44 h 62"/>
                <a:gd name="T4" fmla="*/ 0 w 65"/>
                <a:gd name="T5" fmla="*/ 62 h 62"/>
                <a:gd name="T6" fmla="*/ 22 w 65"/>
                <a:gd name="T7" fmla="*/ 44 h 62"/>
                <a:gd name="T8" fmla="*/ 65 w 65"/>
                <a:gd name="T9" fmla="*/ 44 h 62"/>
                <a:gd name="T10" fmla="*/ 65 w 65"/>
                <a:gd name="T11" fmla="*/ 0 h 62"/>
                <a:gd name="T12" fmla="*/ 0 w 65"/>
                <a:gd name="T13" fmla="*/ 0 h 62"/>
                <a:gd name="T14" fmla="*/ 0 w 65"/>
                <a:gd name="T15" fmla="*/ 44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5" h="62">
                  <a:moveTo>
                    <a:pt x="0" y="44"/>
                  </a:moveTo>
                  <a:lnTo>
                    <a:pt x="8" y="44"/>
                  </a:lnTo>
                  <a:lnTo>
                    <a:pt x="0" y="62"/>
                  </a:lnTo>
                  <a:lnTo>
                    <a:pt x="22" y="44"/>
                  </a:lnTo>
                  <a:lnTo>
                    <a:pt x="65" y="44"/>
                  </a:lnTo>
                  <a:lnTo>
                    <a:pt x="65" y="0"/>
                  </a:lnTo>
                  <a:lnTo>
                    <a:pt x="0" y="0"/>
                  </a:lnTo>
                  <a:lnTo>
                    <a:pt x="0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</p:grpSp>
      <p:sp>
        <p:nvSpPr>
          <p:cNvPr id="154" name="Freeform 32"/>
          <p:cNvSpPr>
            <a:spLocks/>
          </p:cNvSpPr>
          <p:nvPr/>
        </p:nvSpPr>
        <p:spPr bwMode="auto">
          <a:xfrm>
            <a:off x="4990895" y="2879500"/>
            <a:ext cx="458863" cy="405375"/>
          </a:xfrm>
          <a:custGeom>
            <a:avLst/>
            <a:gdLst>
              <a:gd name="T0" fmla="*/ 136 w 136"/>
              <a:gd name="T1" fmla="*/ 48 h 120"/>
              <a:gd name="T2" fmla="*/ 68 w 136"/>
              <a:gd name="T3" fmla="*/ 0 h 120"/>
              <a:gd name="T4" fmla="*/ 0 w 136"/>
              <a:gd name="T5" fmla="*/ 48 h 120"/>
              <a:gd name="T6" fmla="*/ 37 w 136"/>
              <a:gd name="T7" fmla="*/ 91 h 120"/>
              <a:gd name="T8" fmla="*/ 21 w 136"/>
              <a:gd name="T9" fmla="*/ 120 h 120"/>
              <a:gd name="T10" fmla="*/ 72 w 136"/>
              <a:gd name="T11" fmla="*/ 96 h 120"/>
              <a:gd name="T12" fmla="*/ 136 w 136"/>
              <a:gd name="T13" fmla="*/ 48 h 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6" h="120">
                <a:moveTo>
                  <a:pt x="136" y="48"/>
                </a:moveTo>
                <a:cubicBezTo>
                  <a:pt x="136" y="22"/>
                  <a:pt x="105" y="0"/>
                  <a:pt x="68" y="0"/>
                </a:cubicBezTo>
                <a:cubicBezTo>
                  <a:pt x="30" y="0"/>
                  <a:pt x="0" y="22"/>
                  <a:pt x="0" y="48"/>
                </a:cubicBezTo>
                <a:cubicBezTo>
                  <a:pt x="0" y="67"/>
                  <a:pt x="15" y="83"/>
                  <a:pt x="37" y="91"/>
                </a:cubicBezTo>
                <a:cubicBezTo>
                  <a:pt x="38" y="96"/>
                  <a:pt x="36" y="106"/>
                  <a:pt x="21" y="120"/>
                </a:cubicBezTo>
                <a:cubicBezTo>
                  <a:pt x="21" y="120"/>
                  <a:pt x="54" y="111"/>
                  <a:pt x="72" y="96"/>
                </a:cubicBezTo>
                <a:cubicBezTo>
                  <a:pt x="108" y="94"/>
                  <a:pt x="136" y="73"/>
                  <a:pt x="136" y="48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PE" sz="2400" dirty="0">
              <a:solidFill>
                <a:schemeClr val="bg1"/>
              </a:solidFill>
            </a:endParaRPr>
          </a:p>
        </p:txBody>
      </p:sp>
      <p:grpSp>
        <p:nvGrpSpPr>
          <p:cNvPr id="155" name="Group 154"/>
          <p:cNvGrpSpPr/>
          <p:nvPr/>
        </p:nvGrpSpPr>
        <p:grpSpPr>
          <a:xfrm>
            <a:off x="9872858" y="3604753"/>
            <a:ext cx="287143" cy="433527"/>
            <a:chOff x="549275" y="4406901"/>
            <a:chExt cx="161926" cy="244475"/>
          </a:xfrm>
          <a:solidFill>
            <a:schemeClr val="bg1">
              <a:lumMod val="65000"/>
            </a:schemeClr>
          </a:solidFill>
        </p:grpSpPr>
        <p:sp>
          <p:nvSpPr>
            <p:cNvPr id="156" name="Freeform 62"/>
            <p:cNvSpPr>
              <a:spLocks noEditPoints="1"/>
            </p:cNvSpPr>
            <p:nvPr/>
          </p:nvSpPr>
          <p:spPr bwMode="auto">
            <a:xfrm>
              <a:off x="549275" y="4406901"/>
              <a:ext cx="138113" cy="244475"/>
            </a:xfrm>
            <a:custGeom>
              <a:avLst/>
              <a:gdLst>
                <a:gd name="T0" fmla="*/ 66 w 73"/>
                <a:gd name="T1" fmla="*/ 105 h 129"/>
                <a:gd name="T2" fmla="*/ 7 w 73"/>
                <a:gd name="T3" fmla="*/ 105 h 129"/>
                <a:gd name="T4" fmla="*/ 7 w 73"/>
                <a:gd name="T5" fmla="*/ 16 h 129"/>
                <a:gd name="T6" fmla="*/ 66 w 73"/>
                <a:gd name="T7" fmla="*/ 16 h 129"/>
                <a:gd name="T8" fmla="*/ 66 w 73"/>
                <a:gd name="T9" fmla="*/ 35 h 129"/>
                <a:gd name="T10" fmla="*/ 73 w 73"/>
                <a:gd name="T11" fmla="*/ 35 h 129"/>
                <a:gd name="T12" fmla="*/ 73 w 73"/>
                <a:gd name="T13" fmla="*/ 10 h 129"/>
                <a:gd name="T14" fmla="*/ 63 w 73"/>
                <a:gd name="T15" fmla="*/ 0 h 129"/>
                <a:gd name="T16" fmla="*/ 9 w 73"/>
                <a:gd name="T17" fmla="*/ 0 h 129"/>
                <a:gd name="T18" fmla="*/ 0 w 73"/>
                <a:gd name="T19" fmla="*/ 10 h 129"/>
                <a:gd name="T20" fmla="*/ 0 w 73"/>
                <a:gd name="T21" fmla="*/ 120 h 129"/>
                <a:gd name="T22" fmla="*/ 9 w 73"/>
                <a:gd name="T23" fmla="*/ 129 h 129"/>
                <a:gd name="T24" fmla="*/ 63 w 73"/>
                <a:gd name="T25" fmla="*/ 129 h 129"/>
                <a:gd name="T26" fmla="*/ 73 w 73"/>
                <a:gd name="T27" fmla="*/ 120 h 129"/>
                <a:gd name="T28" fmla="*/ 73 w 73"/>
                <a:gd name="T29" fmla="*/ 79 h 129"/>
                <a:gd name="T30" fmla="*/ 66 w 73"/>
                <a:gd name="T31" fmla="*/ 79 h 129"/>
                <a:gd name="T32" fmla="*/ 66 w 73"/>
                <a:gd name="T33" fmla="*/ 105 h 129"/>
                <a:gd name="T34" fmla="*/ 57 w 73"/>
                <a:gd name="T35" fmla="*/ 6 h 129"/>
                <a:gd name="T36" fmla="*/ 60 w 73"/>
                <a:gd name="T37" fmla="*/ 9 h 129"/>
                <a:gd name="T38" fmla="*/ 57 w 73"/>
                <a:gd name="T39" fmla="*/ 11 h 129"/>
                <a:gd name="T40" fmla="*/ 55 w 73"/>
                <a:gd name="T41" fmla="*/ 9 h 129"/>
                <a:gd name="T42" fmla="*/ 57 w 73"/>
                <a:gd name="T43" fmla="*/ 6 h 129"/>
                <a:gd name="T44" fmla="*/ 24 w 73"/>
                <a:gd name="T45" fmla="*/ 7 h 129"/>
                <a:gd name="T46" fmla="*/ 49 w 73"/>
                <a:gd name="T47" fmla="*/ 7 h 129"/>
                <a:gd name="T48" fmla="*/ 49 w 73"/>
                <a:gd name="T49" fmla="*/ 10 h 129"/>
                <a:gd name="T50" fmla="*/ 24 w 73"/>
                <a:gd name="T51" fmla="*/ 10 h 129"/>
                <a:gd name="T52" fmla="*/ 24 w 73"/>
                <a:gd name="T53" fmla="*/ 7 h 129"/>
                <a:gd name="T54" fmla="*/ 48 w 73"/>
                <a:gd name="T55" fmla="*/ 119 h 129"/>
                <a:gd name="T56" fmla="*/ 25 w 73"/>
                <a:gd name="T57" fmla="*/ 119 h 129"/>
                <a:gd name="T58" fmla="*/ 25 w 73"/>
                <a:gd name="T59" fmla="*/ 112 h 129"/>
                <a:gd name="T60" fmla="*/ 48 w 73"/>
                <a:gd name="T61" fmla="*/ 112 h 129"/>
                <a:gd name="T62" fmla="*/ 48 w 73"/>
                <a:gd name="T63" fmla="*/ 11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73" h="129">
                  <a:moveTo>
                    <a:pt x="66" y="105"/>
                  </a:moveTo>
                  <a:cubicBezTo>
                    <a:pt x="7" y="105"/>
                    <a:pt x="7" y="105"/>
                    <a:pt x="7" y="105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66" y="16"/>
                    <a:pt x="66" y="16"/>
                    <a:pt x="66" y="16"/>
                  </a:cubicBezTo>
                  <a:cubicBezTo>
                    <a:pt x="66" y="35"/>
                    <a:pt x="66" y="35"/>
                    <a:pt x="66" y="35"/>
                  </a:cubicBezTo>
                  <a:cubicBezTo>
                    <a:pt x="73" y="35"/>
                    <a:pt x="73" y="35"/>
                    <a:pt x="73" y="35"/>
                  </a:cubicBezTo>
                  <a:cubicBezTo>
                    <a:pt x="73" y="10"/>
                    <a:pt x="73" y="10"/>
                    <a:pt x="73" y="10"/>
                  </a:cubicBezTo>
                  <a:cubicBezTo>
                    <a:pt x="73" y="5"/>
                    <a:pt x="68" y="0"/>
                    <a:pt x="63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5"/>
                    <a:pt x="0" y="1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125"/>
                    <a:pt x="4" y="129"/>
                    <a:pt x="9" y="129"/>
                  </a:cubicBezTo>
                  <a:cubicBezTo>
                    <a:pt x="63" y="129"/>
                    <a:pt x="63" y="129"/>
                    <a:pt x="63" y="129"/>
                  </a:cubicBezTo>
                  <a:cubicBezTo>
                    <a:pt x="68" y="129"/>
                    <a:pt x="73" y="125"/>
                    <a:pt x="73" y="120"/>
                  </a:cubicBezTo>
                  <a:cubicBezTo>
                    <a:pt x="73" y="79"/>
                    <a:pt x="73" y="79"/>
                    <a:pt x="73" y="79"/>
                  </a:cubicBezTo>
                  <a:cubicBezTo>
                    <a:pt x="66" y="79"/>
                    <a:pt x="66" y="79"/>
                    <a:pt x="66" y="79"/>
                  </a:cubicBezTo>
                  <a:lnTo>
                    <a:pt x="66" y="105"/>
                  </a:lnTo>
                  <a:close/>
                  <a:moveTo>
                    <a:pt x="57" y="6"/>
                  </a:moveTo>
                  <a:cubicBezTo>
                    <a:pt x="58" y="6"/>
                    <a:pt x="60" y="7"/>
                    <a:pt x="60" y="9"/>
                  </a:cubicBezTo>
                  <a:cubicBezTo>
                    <a:pt x="60" y="10"/>
                    <a:pt x="58" y="11"/>
                    <a:pt x="57" y="11"/>
                  </a:cubicBezTo>
                  <a:cubicBezTo>
                    <a:pt x="56" y="11"/>
                    <a:pt x="55" y="10"/>
                    <a:pt x="55" y="9"/>
                  </a:cubicBezTo>
                  <a:cubicBezTo>
                    <a:pt x="55" y="7"/>
                    <a:pt x="56" y="6"/>
                    <a:pt x="57" y="6"/>
                  </a:cubicBezTo>
                  <a:close/>
                  <a:moveTo>
                    <a:pt x="24" y="7"/>
                  </a:moveTo>
                  <a:cubicBezTo>
                    <a:pt x="49" y="7"/>
                    <a:pt x="49" y="7"/>
                    <a:pt x="49" y="7"/>
                  </a:cubicBezTo>
                  <a:cubicBezTo>
                    <a:pt x="49" y="10"/>
                    <a:pt x="49" y="10"/>
                    <a:pt x="49" y="10"/>
                  </a:cubicBezTo>
                  <a:cubicBezTo>
                    <a:pt x="24" y="10"/>
                    <a:pt x="24" y="10"/>
                    <a:pt x="24" y="10"/>
                  </a:cubicBezTo>
                  <a:lnTo>
                    <a:pt x="24" y="7"/>
                  </a:lnTo>
                  <a:close/>
                  <a:moveTo>
                    <a:pt x="48" y="119"/>
                  </a:moveTo>
                  <a:cubicBezTo>
                    <a:pt x="25" y="119"/>
                    <a:pt x="25" y="119"/>
                    <a:pt x="25" y="119"/>
                  </a:cubicBezTo>
                  <a:cubicBezTo>
                    <a:pt x="25" y="112"/>
                    <a:pt x="25" y="112"/>
                    <a:pt x="25" y="112"/>
                  </a:cubicBezTo>
                  <a:cubicBezTo>
                    <a:pt x="48" y="112"/>
                    <a:pt x="48" y="112"/>
                    <a:pt x="48" y="112"/>
                  </a:cubicBezTo>
                  <a:lnTo>
                    <a:pt x="48" y="1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157" name="Freeform 63"/>
            <p:cNvSpPr>
              <a:spLocks/>
            </p:cNvSpPr>
            <p:nvPr/>
          </p:nvSpPr>
          <p:spPr bwMode="auto">
            <a:xfrm>
              <a:off x="608013" y="4478338"/>
              <a:ext cx="103188" cy="98425"/>
            </a:xfrm>
            <a:custGeom>
              <a:avLst/>
              <a:gdLst>
                <a:gd name="T0" fmla="*/ 0 w 65"/>
                <a:gd name="T1" fmla="*/ 44 h 62"/>
                <a:gd name="T2" fmla="*/ 8 w 65"/>
                <a:gd name="T3" fmla="*/ 44 h 62"/>
                <a:gd name="T4" fmla="*/ 0 w 65"/>
                <a:gd name="T5" fmla="*/ 62 h 62"/>
                <a:gd name="T6" fmla="*/ 22 w 65"/>
                <a:gd name="T7" fmla="*/ 44 h 62"/>
                <a:gd name="T8" fmla="*/ 65 w 65"/>
                <a:gd name="T9" fmla="*/ 44 h 62"/>
                <a:gd name="T10" fmla="*/ 65 w 65"/>
                <a:gd name="T11" fmla="*/ 0 h 62"/>
                <a:gd name="T12" fmla="*/ 0 w 65"/>
                <a:gd name="T13" fmla="*/ 0 h 62"/>
                <a:gd name="T14" fmla="*/ 0 w 65"/>
                <a:gd name="T15" fmla="*/ 44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5" h="62">
                  <a:moveTo>
                    <a:pt x="0" y="44"/>
                  </a:moveTo>
                  <a:lnTo>
                    <a:pt x="8" y="44"/>
                  </a:lnTo>
                  <a:lnTo>
                    <a:pt x="0" y="62"/>
                  </a:lnTo>
                  <a:lnTo>
                    <a:pt x="22" y="44"/>
                  </a:lnTo>
                  <a:lnTo>
                    <a:pt x="65" y="44"/>
                  </a:lnTo>
                  <a:lnTo>
                    <a:pt x="65" y="0"/>
                  </a:lnTo>
                  <a:lnTo>
                    <a:pt x="0" y="0"/>
                  </a:lnTo>
                  <a:lnTo>
                    <a:pt x="0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58" name="Group 157"/>
          <p:cNvGrpSpPr/>
          <p:nvPr/>
        </p:nvGrpSpPr>
        <p:grpSpPr>
          <a:xfrm>
            <a:off x="4096602" y="785252"/>
            <a:ext cx="472937" cy="323739"/>
            <a:chOff x="2324100" y="1814513"/>
            <a:chExt cx="266700" cy="182563"/>
          </a:xfrm>
          <a:solidFill>
            <a:schemeClr val="bg1">
              <a:lumMod val="65000"/>
            </a:schemeClr>
          </a:solidFill>
        </p:grpSpPr>
        <p:sp>
          <p:nvSpPr>
            <p:cNvPr id="159" name="Freeform 55"/>
            <p:cNvSpPr>
              <a:spLocks noEditPoints="1"/>
            </p:cNvSpPr>
            <p:nvPr/>
          </p:nvSpPr>
          <p:spPr bwMode="auto">
            <a:xfrm>
              <a:off x="2324100" y="1814513"/>
              <a:ext cx="188913" cy="182563"/>
            </a:xfrm>
            <a:custGeom>
              <a:avLst/>
              <a:gdLst>
                <a:gd name="T0" fmla="*/ 86 w 99"/>
                <a:gd name="T1" fmla="*/ 60 h 97"/>
                <a:gd name="T2" fmla="*/ 99 w 99"/>
                <a:gd name="T3" fmla="*/ 54 h 97"/>
                <a:gd name="T4" fmla="*/ 99 w 99"/>
                <a:gd name="T5" fmla="*/ 43 h 97"/>
                <a:gd name="T6" fmla="*/ 86 w 99"/>
                <a:gd name="T7" fmla="*/ 37 h 97"/>
                <a:gd name="T8" fmla="*/ 83 w 99"/>
                <a:gd name="T9" fmla="*/ 31 h 97"/>
                <a:gd name="T10" fmla="*/ 88 w 99"/>
                <a:gd name="T11" fmla="*/ 18 h 97"/>
                <a:gd name="T12" fmla="*/ 81 w 99"/>
                <a:gd name="T13" fmla="*/ 10 h 97"/>
                <a:gd name="T14" fmla="*/ 67 w 99"/>
                <a:gd name="T15" fmla="*/ 16 h 97"/>
                <a:gd name="T16" fmla="*/ 61 w 99"/>
                <a:gd name="T17" fmla="*/ 13 h 97"/>
                <a:gd name="T18" fmla="*/ 55 w 99"/>
                <a:gd name="T19" fmla="*/ 0 h 97"/>
                <a:gd name="T20" fmla="*/ 44 w 99"/>
                <a:gd name="T21" fmla="*/ 0 h 97"/>
                <a:gd name="T22" fmla="*/ 38 w 99"/>
                <a:gd name="T23" fmla="*/ 13 h 97"/>
                <a:gd name="T24" fmla="*/ 32 w 99"/>
                <a:gd name="T25" fmla="*/ 16 h 97"/>
                <a:gd name="T26" fmla="*/ 18 w 99"/>
                <a:gd name="T27" fmla="*/ 11 h 97"/>
                <a:gd name="T28" fmla="*/ 11 w 99"/>
                <a:gd name="T29" fmla="*/ 18 h 97"/>
                <a:gd name="T30" fmla="*/ 16 w 99"/>
                <a:gd name="T31" fmla="*/ 32 h 97"/>
                <a:gd name="T32" fmla="*/ 14 w 99"/>
                <a:gd name="T33" fmla="*/ 37 h 97"/>
                <a:gd name="T34" fmla="*/ 0 w 99"/>
                <a:gd name="T35" fmla="*/ 43 h 97"/>
                <a:gd name="T36" fmla="*/ 0 w 99"/>
                <a:gd name="T37" fmla="*/ 54 h 97"/>
                <a:gd name="T38" fmla="*/ 14 w 99"/>
                <a:gd name="T39" fmla="*/ 60 h 97"/>
                <a:gd name="T40" fmla="*/ 16 w 99"/>
                <a:gd name="T41" fmla="*/ 66 h 97"/>
                <a:gd name="T42" fmla="*/ 11 w 99"/>
                <a:gd name="T43" fmla="*/ 79 h 97"/>
                <a:gd name="T44" fmla="*/ 19 w 99"/>
                <a:gd name="T45" fmla="*/ 87 h 97"/>
                <a:gd name="T46" fmla="*/ 32 w 99"/>
                <a:gd name="T47" fmla="*/ 81 h 97"/>
                <a:gd name="T48" fmla="*/ 38 w 99"/>
                <a:gd name="T49" fmla="*/ 84 h 97"/>
                <a:gd name="T50" fmla="*/ 45 w 99"/>
                <a:gd name="T51" fmla="*/ 97 h 97"/>
                <a:gd name="T52" fmla="*/ 55 w 99"/>
                <a:gd name="T53" fmla="*/ 97 h 97"/>
                <a:gd name="T54" fmla="*/ 61 w 99"/>
                <a:gd name="T55" fmla="*/ 84 h 97"/>
                <a:gd name="T56" fmla="*/ 67 w 99"/>
                <a:gd name="T57" fmla="*/ 81 h 97"/>
                <a:gd name="T58" fmla="*/ 81 w 99"/>
                <a:gd name="T59" fmla="*/ 86 h 97"/>
                <a:gd name="T60" fmla="*/ 89 w 99"/>
                <a:gd name="T61" fmla="*/ 79 h 97"/>
                <a:gd name="T62" fmla="*/ 83 w 99"/>
                <a:gd name="T63" fmla="*/ 66 h 97"/>
                <a:gd name="T64" fmla="*/ 86 w 99"/>
                <a:gd name="T65" fmla="*/ 60 h 97"/>
                <a:gd name="T66" fmla="*/ 50 w 99"/>
                <a:gd name="T67" fmla="*/ 64 h 97"/>
                <a:gd name="T68" fmla="*/ 34 w 99"/>
                <a:gd name="T69" fmla="*/ 49 h 97"/>
                <a:gd name="T70" fmla="*/ 50 w 99"/>
                <a:gd name="T71" fmla="*/ 33 h 97"/>
                <a:gd name="T72" fmla="*/ 66 w 99"/>
                <a:gd name="T73" fmla="*/ 49 h 97"/>
                <a:gd name="T74" fmla="*/ 50 w 99"/>
                <a:gd name="T75" fmla="*/ 64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99" h="97">
                  <a:moveTo>
                    <a:pt x="86" y="60"/>
                  </a:moveTo>
                  <a:cubicBezTo>
                    <a:pt x="86" y="60"/>
                    <a:pt x="99" y="54"/>
                    <a:pt x="99" y="54"/>
                  </a:cubicBezTo>
                  <a:cubicBezTo>
                    <a:pt x="99" y="43"/>
                    <a:pt x="99" y="43"/>
                    <a:pt x="99" y="43"/>
                  </a:cubicBezTo>
                  <a:cubicBezTo>
                    <a:pt x="99" y="42"/>
                    <a:pt x="86" y="37"/>
                    <a:pt x="86" y="37"/>
                  </a:cubicBezTo>
                  <a:cubicBezTo>
                    <a:pt x="83" y="31"/>
                    <a:pt x="83" y="31"/>
                    <a:pt x="83" y="31"/>
                  </a:cubicBezTo>
                  <a:cubicBezTo>
                    <a:pt x="83" y="31"/>
                    <a:pt x="89" y="18"/>
                    <a:pt x="88" y="18"/>
                  </a:cubicBezTo>
                  <a:cubicBezTo>
                    <a:pt x="81" y="10"/>
                    <a:pt x="81" y="10"/>
                    <a:pt x="81" y="10"/>
                  </a:cubicBezTo>
                  <a:cubicBezTo>
                    <a:pt x="80" y="10"/>
                    <a:pt x="67" y="16"/>
                    <a:pt x="67" y="16"/>
                  </a:cubicBezTo>
                  <a:cubicBezTo>
                    <a:pt x="61" y="13"/>
                    <a:pt x="61" y="13"/>
                    <a:pt x="61" y="13"/>
                  </a:cubicBezTo>
                  <a:cubicBezTo>
                    <a:pt x="61" y="13"/>
                    <a:pt x="56" y="0"/>
                    <a:pt x="55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3" y="0"/>
                    <a:pt x="38" y="13"/>
                    <a:pt x="38" y="13"/>
                  </a:cubicBezTo>
                  <a:cubicBezTo>
                    <a:pt x="32" y="16"/>
                    <a:pt x="32" y="16"/>
                    <a:pt x="32" y="16"/>
                  </a:cubicBezTo>
                  <a:cubicBezTo>
                    <a:pt x="32" y="16"/>
                    <a:pt x="19" y="10"/>
                    <a:pt x="18" y="11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0" y="19"/>
                    <a:pt x="16" y="32"/>
                    <a:pt x="16" y="32"/>
                  </a:cubicBezTo>
                  <a:cubicBezTo>
                    <a:pt x="14" y="37"/>
                    <a:pt x="14" y="37"/>
                    <a:pt x="14" y="37"/>
                  </a:cubicBezTo>
                  <a:cubicBezTo>
                    <a:pt x="14" y="37"/>
                    <a:pt x="0" y="43"/>
                    <a:pt x="0" y="43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55"/>
                    <a:pt x="14" y="60"/>
                    <a:pt x="14" y="60"/>
                  </a:cubicBezTo>
                  <a:cubicBezTo>
                    <a:pt x="16" y="66"/>
                    <a:pt x="16" y="66"/>
                    <a:pt x="16" y="66"/>
                  </a:cubicBezTo>
                  <a:cubicBezTo>
                    <a:pt x="16" y="66"/>
                    <a:pt x="10" y="79"/>
                    <a:pt x="11" y="79"/>
                  </a:cubicBezTo>
                  <a:cubicBezTo>
                    <a:pt x="19" y="87"/>
                    <a:pt x="19" y="87"/>
                    <a:pt x="19" y="87"/>
                  </a:cubicBezTo>
                  <a:cubicBezTo>
                    <a:pt x="19" y="87"/>
                    <a:pt x="32" y="81"/>
                    <a:pt x="32" y="81"/>
                  </a:cubicBezTo>
                  <a:cubicBezTo>
                    <a:pt x="38" y="84"/>
                    <a:pt x="38" y="84"/>
                    <a:pt x="38" y="84"/>
                  </a:cubicBezTo>
                  <a:cubicBezTo>
                    <a:pt x="38" y="84"/>
                    <a:pt x="44" y="97"/>
                    <a:pt x="45" y="97"/>
                  </a:cubicBezTo>
                  <a:cubicBezTo>
                    <a:pt x="55" y="97"/>
                    <a:pt x="55" y="97"/>
                    <a:pt x="55" y="97"/>
                  </a:cubicBezTo>
                  <a:cubicBezTo>
                    <a:pt x="56" y="97"/>
                    <a:pt x="61" y="84"/>
                    <a:pt x="61" y="84"/>
                  </a:cubicBezTo>
                  <a:cubicBezTo>
                    <a:pt x="67" y="81"/>
                    <a:pt x="67" y="81"/>
                    <a:pt x="67" y="81"/>
                  </a:cubicBezTo>
                  <a:cubicBezTo>
                    <a:pt x="67" y="81"/>
                    <a:pt x="81" y="87"/>
                    <a:pt x="81" y="86"/>
                  </a:cubicBezTo>
                  <a:cubicBezTo>
                    <a:pt x="89" y="79"/>
                    <a:pt x="89" y="79"/>
                    <a:pt x="89" y="79"/>
                  </a:cubicBezTo>
                  <a:cubicBezTo>
                    <a:pt x="89" y="78"/>
                    <a:pt x="83" y="66"/>
                    <a:pt x="83" y="66"/>
                  </a:cubicBezTo>
                  <a:lnTo>
                    <a:pt x="86" y="60"/>
                  </a:lnTo>
                  <a:close/>
                  <a:moveTo>
                    <a:pt x="50" y="64"/>
                  </a:moveTo>
                  <a:cubicBezTo>
                    <a:pt x="41" y="64"/>
                    <a:pt x="34" y="57"/>
                    <a:pt x="34" y="49"/>
                  </a:cubicBezTo>
                  <a:cubicBezTo>
                    <a:pt x="34" y="40"/>
                    <a:pt x="41" y="33"/>
                    <a:pt x="50" y="33"/>
                  </a:cubicBezTo>
                  <a:cubicBezTo>
                    <a:pt x="58" y="33"/>
                    <a:pt x="66" y="40"/>
                    <a:pt x="66" y="49"/>
                  </a:cubicBezTo>
                  <a:cubicBezTo>
                    <a:pt x="66" y="57"/>
                    <a:pt x="58" y="64"/>
                    <a:pt x="50" y="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160" name="Freeform 56"/>
            <p:cNvSpPr>
              <a:spLocks noEditPoints="1"/>
            </p:cNvSpPr>
            <p:nvPr/>
          </p:nvSpPr>
          <p:spPr bwMode="auto">
            <a:xfrm>
              <a:off x="2501900" y="1905001"/>
              <a:ext cx="88900" cy="90488"/>
            </a:xfrm>
            <a:custGeom>
              <a:avLst/>
              <a:gdLst>
                <a:gd name="T0" fmla="*/ 41 w 47"/>
                <a:gd name="T1" fmla="*/ 23 h 48"/>
                <a:gd name="T2" fmla="*/ 41 w 47"/>
                <a:gd name="T3" fmla="*/ 20 h 48"/>
                <a:gd name="T4" fmla="*/ 45 w 47"/>
                <a:gd name="T5" fmla="*/ 14 h 48"/>
                <a:gd name="T6" fmla="*/ 42 w 47"/>
                <a:gd name="T7" fmla="*/ 9 h 48"/>
                <a:gd name="T8" fmla="*/ 35 w 47"/>
                <a:gd name="T9" fmla="*/ 11 h 48"/>
                <a:gd name="T10" fmla="*/ 33 w 47"/>
                <a:gd name="T11" fmla="*/ 9 h 48"/>
                <a:gd name="T12" fmla="*/ 31 w 47"/>
                <a:gd name="T13" fmla="*/ 2 h 48"/>
                <a:gd name="T14" fmla="*/ 26 w 47"/>
                <a:gd name="T15" fmla="*/ 1 h 48"/>
                <a:gd name="T16" fmla="*/ 22 w 47"/>
                <a:gd name="T17" fmla="*/ 6 h 48"/>
                <a:gd name="T18" fmla="*/ 19 w 47"/>
                <a:gd name="T19" fmla="*/ 7 h 48"/>
                <a:gd name="T20" fmla="*/ 14 w 47"/>
                <a:gd name="T21" fmla="*/ 3 h 48"/>
                <a:gd name="T22" fmla="*/ 9 w 47"/>
                <a:gd name="T23" fmla="*/ 5 h 48"/>
                <a:gd name="T24" fmla="*/ 10 w 47"/>
                <a:gd name="T25" fmla="*/ 12 h 48"/>
                <a:gd name="T26" fmla="*/ 8 w 47"/>
                <a:gd name="T27" fmla="*/ 15 h 48"/>
                <a:gd name="T28" fmla="*/ 1 w 47"/>
                <a:gd name="T29" fmla="*/ 16 h 48"/>
                <a:gd name="T30" fmla="*/ 0 w 47"/>
                <a:gd name="T31" fmla="*/ 21 h 48"/>
                <a:gd name="T32" fmla="*/ 6 w 47"/>
                <a:gd name="T33" fmla="*/ 25 h 48"/>
                <a:gd name="T34" fmla="*/ 6 w 47"/>
                <a:gd name="T35" fmla="*/ 28 h 48"/>
                <a:gd name="T36" fmla="*/ 2 w 47"/>
                <a:gd name="T37" fmla="*/ 34 h 48"/>
                <a:gd name="T38" fmla="*/ 5 w 47"/>
                <a:gd name="T39" fmla="*/ 39 h 48"/>
                <a:gd name="T40" fmla="*/ 12 w 47"/>
                <a:gd name="T41" fmla="*/ 38 h 48"/>
                <a:gd name="T42" fmla="*/ 14 w 47"/>
                <a:gd name="T43" fmla="*/ 39 h 48"/>
                <a:gd name="T44" fmla="*/ 15 w 47"/>
                <a:gd name="T45" fmla="*/ 46 h 48"/>
                <a:gd name="T46" fmla="*/ 20 w 47"/>
                <a:gd name="T47" fmla="*/ 48 h 48"/>
                <a:gd name="T48" fmla="*/ 24 w 47"/>
                <a:gd name="T49" fmla="*/ 42 h 48"/>
                <a:gd name="T50" fmla="*/ 27 w 47"/>
                <a:gd name="T51" fmla="*/ 42 h 48"/>
                <a:gd name="T52" fmla="*/ 33 w 47"/>
                <a:gd name="T53" fmla="*/ 46 h 48"/>
                <a:gd name="T54" fmla="*/ 38 w 47"/>
                <a:gd name="T55" fmla="*/ 43 h 48"/>
                <a:gd name="T56" fmla="*/ 37 w 47"/>
                <a:gd name="T57" fmla="*/ 36 h 48"/>
                <a:gd name="T58" fmla="*/ 38 w 47"/>
                <a:gd name="T59" fmla="*/ 33 h 48"/>
                <a:gd name="T60" fmla="*/ 45 w 47"/>
                <a:gd name="T61" fmla="*/ 32 h 48"/>
                <a:gd name="T62" fmla="*/ 46 w 47"/>
                <a:gd name="T63" fmla="*/ 27 h 48"/>
                <a:gd name="T64" fmla="*/ 41 w 47"/>
                <a:gd name="T65" fmla="*/ 23 h 48"/>
                <a:gd name="T66" fmla="*/ 31 w 47"/>
                <a:gd name="T67" fmla="*/ 26 h 48"/>
                <a:gd name="T68" fmla="*/ 22 w 47"/>
                <a:gd name="T69" fmla="*/ 31 h 48"/>
                <a:gd name="T70" fmla="*/ 16 w 47"/>
                <a:gd name="T71" fmla="*/ 22 h 48"/>
                <a:gd name="T72" fmla="*/ 25 w 47"/>
                <a:gd name="T73" fmla="*/ 17 h 48"/>
                <a:gd name="T74" fmla="*/ 31 w 47"/>
                <a:gd name="T75" fmla="*/ 26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7" h="48">
                  <a:moveTo>
                    <a:pt x="41" y="23"/>
                  </a:moveTo>
                  <a:cubicBezTo>
                    <a:pt x="41" y="20"/>
                    <a:pt x="41" y="20"/>
                    <a:pt x="41" y="20"/>
                  </a:cubicBezTo>
                  <a:cubicBezTo>
                    <a:pt x="41" y="20"/>
                    <a:pt x="45" y="14"/>
                    <a:pt x="45" y="14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42" y="9"/>
                    <a:pt x="35" y="11"/>
                    <a:pt x="35" y="11"/>
                  </a:cubicBezTo>
                  <a:cubicBezTo>
                    <a:pt x="33" y="9"/>
                    <a:pt x="33" y="9"/>
                    <a:pt x="33" y="9"/>
                  </a:cubicBezTo>
                  <a:cubicBezTo>
                    <a:pt x="33" y="9"/>
                    <a:pt x="32" y="2"/>
                    <a:pt x="31" y="2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26" y="0"/>
                    <a:pt x="22" y="6"/>
                    <a:pt x="22" y="6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4" y="2"/>
                    <a:pt x="14" y="3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6"/>
                    <a:pt x="10" y="12"/>
                    <a:pt x="10" y="12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2" y="16"/>
                    <a:pt x="1" y="16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2"/>
                    <a:pt x="6" y="25"/>
                    <a:pt x="6" y="25"/>
                  </a:cubicBezTo>
                  <a:cubicBezTo>
                    <a:pt x="6" y="28"/>
                    <a:pt x="6" y="28"/>
                    <a:pt x="6" y="28"/>
                  </a:cubicBezTo>
                  <a:cubicBezTo>
                    <a:pt x="6" y="28"/>
                    <a:pt x="2" y="34"/>
                    <a:pt x="2" y="34"/>
                  </a:cubicBezTo>
                  <a:cubicBezTo>
                    <a:pt x="5" y="39"/>
                    <a:pt x="5" y="39"/>
                    <a:pt x="5" y="39"/>
                  </a:cubicBezTo>
                  <a:cubicBezTo>
                    <a:pt x="5" y="39"/>
                    <a:pt x="12" y="38"/>
                    <a:pt x="12" y="38"/>
                  </a:cubicBezTo>
                  <a:cubicBezTo>
                    <a:pt x="14" y="39"/>
                    <a:pt x="14" y="39"/>
                    <a:pt x="14" y="39"/>
                  </a:cubicBezTo>
                  <a:cubicBezTo>
                    <a:pt x="14" y="39"/>
                    <a:pt x="15" y="46"/>
                    <a:pt x="15" y="46"/>
                  </a:cubicBezTo>
                  <a:cubicBezTo>
                    <a:pt x="20" y="48"/>
                    <a:pt x="20" y="48"/>
                    <a:pt x="20" y="48"/>
                  </a:cubicBezTo>
                  <a:cubicBezTo>
                    <a:pt x="21" y="48"/>
                    <a:pt x="24" y="42"/>
                    <a:pt x="24" y="42"/>
                  </a:cubicBezTo>
                  <a:cubicBezTo>
                    <a:pt x="27" y="42"/>
                    <a:pt x="27" y="42"/>
                    <a:pt x="27" y="42"/>
                  </a:cubicBezTo>
                  <a:cubicBezTo>
                    <a:pt x="27" y="42"/>
                    <a:pt x="33" y="46"/>
                    <a:pt x="33" y="46"/>
                  </a:cubicBezTo>
                  <a:cubicBezTo>
                    <a:pt x="38" y="43"/>
                    <a:pt x="38" y="43"/>
                    <a:pt x="38" y="43"/>
                  </a:cubicBezTo>
                  <a:cubicBezTo>
                    <a:pt x="38" y="43"/>
                    <a:pt x="37" y="36"/>
                    <a:pt x="37" y="36"/>
                  </a:cubicBezTo>
                  <a:cubicBezTo>
                    <a:pt x="38" y="33"/>
                    <a:pt x="38" y="33"/>
                    <a:pt x="38" y="33"/>
                  </a:cubicBezTo>
                  <a:cubicBezTo>
                    <a:pt x="38" y="33"/>
                    <a:pt x="45" y="32"/>
                    <a:pt x="45" y="32"/>
                  </a:cubicBezTo>
                  <a:cubicBezTo>
                    <a:pt x="46" y="27"/>
                    <a:pt x="46" y="27"/>
                    <a:pt x="46" y="27"/>
                  </a:cubicBezTo>
                  <a:cubicBezTo>
                    <a:pt x="47" y="27"/>
                    <a:pt x="41" y="23"/>
                    <a:pt x="41" y="23"/>
                  </a:cubicBezTo>
                  <a:close/>
                  <a:moveTo>
                    <a:pt x="31" y="26"/>
                  </a:moveTo>
                  <a:cubicBezTo>
                    <a:pt x="30" y="30"/>
                    <a:pt x="26" y="32"/>
                    <a:pt x="22" y="31"/>
                  </a:cubicBezTo>
                  <a:cubicBezTo>
                    <a:pt x="18" y="30"/>
                    <a:pt x="15" y="26"/>
                    <a:pt x="16" y="22"/>
                  </a:cubicBezTo>
                  <a:cubicBezTo>
                    <a:pt x="17" y="18"/>
                    <a:pt x="21" y="16"/>
                    <a:pt x="25" y="17"/>
                  </a:cubicBezTo>
                  <a:cubicBezTo>
                    <a:pt x="29" y="18"/>
                    <a:pt x="32" y="22"/>
                    <a:pt x="31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61" name="Group 160"/>
          <p:cNvGrpSpPr/>
          <p:nvPr/>
        </p:nvGrpSpPr>
        <p:grpSpPr>
          <a:xfrm>
            <a:off x="8199578" y="4224049"/>
            <a:ext cx="338484" cy="287140"/>
            <a:chOff x="1112838" y="3203576"/>
            <a:chExt cx="282575" cy="239712"/>
          </a:xfrm>
          <a:solidFill>
            <a:schemeClr val="bg1">
              <a:lumMod val="65000"/>
            </a:schemeClr>
          </a:solidFill>
        </p:grpSpPr>
        <p:sp>
          <p:nvSpPr>
            <p:cNvPr id="162" name="Freeform 12"/>
            <p:cNvSpPr>
              <a:spLocks/>
            </p:cNvSpPr>
            <p:nvPr/>
          </p:nvSpPr>
          <p:spPr bwMode="auto">
            <a:xfrm>
              <a:off x="1201738" y="3343276"/>
              <a:ext cx="50800" cy="50800"/>
            </a:xfrm>
            <a:custGeom>
              <a:avLst/>
              <a:gdLst>
                <a:gd name="T0" fmla="*/ 32 w 32"/>
                <a:gd name="T1" fmla="*/ 18 h 32"/>
                <a:gd name="T2" fmla="*/ 15 w 32"/>
                <a:gd name="T3" fmla="*/ 0 h 32"/>
                <a:gd name="T4" fmla="*/ 15 w 32"/>
                <a:gd name="T5" fmla="*/ 0 h 32"/>
                <a:gd name="T6" fmla="*/ 0 w 32"/>
                <a:gd name="T7" fmla="*/ 32 h 32"/>
                <a:gd name="T8" fmla="*/ 32 w 32"/>
                <a:gd name="T9" fmla="*/ 18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2">
                  <a:moveTo>
                    <a:pt x="32" y="18"/>
                  </a:moveTo>
                  <a:lnTo>
                    <a:pt x="15" y="0"/>
                  </a:lnTo>
                  <a:lnTo>
                    <a:pt x="15" y="0"/>
                  </a:lnTo>
                  <a:lnTo>
                    <a:pt x="0" y="32"/>
                  </a:lnTo>
                  <a:lnTo>
                    <a:pt x="32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163" name="Rectangle 13"/>
            <p:cNvSpPr>
              <a:spLocks noChangeArrowheads="1"/>
            </p:cNvSpPr>
            <p:nvPr/>
          </p:nvSpPr>
          <p:spPr bwMode="auto">
            <a:xfrm>
              <a:off x="1252538" y="3371851"/>
              <a:ext cx="1588" cy="15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164" name="Freeform 14"/>
            <p:cNvSpPr>
              <a:spLocks/>
            </p:cNvSpPr>
            <p:nvPr/>
          </p:nvSpPr>
          <p:spPr bwMode="auto">
            <a:xfrm>
              <a:off x="1231900" y="3219451"/>
              <a:ext cx="127000" cy="127000"/>
            </a:xfrm>
            <a:custGeom>
              <a:avLst/>
              <a:gdLst>
                <a:gd name="T0" fmla="*/ 73 w 80"/>
                <a:gd name="T1" fmla="*/ 0 h 80"/>
                <a:gd name="T2" fmla="*/ 0 w 80"/>
                <a:gd name="T3" fmla="*/ 73 h 80"/>
                <a:gd name="T4" fmla="*/ 7 w 80"/>
                <a:gd name="T5" fmla="*/ 80 h 80"/>
                <a:gd name="T6" fmla="*/ 80 w 80"/>
                <a:gd name="T7" fmla="*/ 8 h 80"/>
                <a:gd name="T8" fmla="*/ 73 w 80"/>
                <a:gd name="T9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80">
                  <a:moveTo>
                    <a:pt x="73" y="0"/>
                  </a:moveTo>
                  <a:lnTo>
                    <a:pt x="0" y="73"/>
                  </a:lnTo>
                  <a:lnTo>
                    <a:pt x="7" y="80"/>
                  </a:lnTo>
                  <a:lnTo>
                    <a:pt x="80" y="8"/>
                  </a:lnTo>
                  <a:lnTo>
                    <a:pt x="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165" name="Freeform 15"/>
            <p:cNvSpPr>
              <a:spLocks/>
            </p:cNvSpPr>
            <p:nvPr/>
          </p:nvSpPr>
          <p:spPr bwMode="auto">
            <a:xfrm>
              <a:off x="1249363" y="3236913"/>
              <a:ext cx="128588" cy="128588"/>
            </a:xfrm>
            <a:custGeom>
              <a:avLst/>
              <a:gdLst>
                <a:gd name="T0" fmla="*/ 0 w 81"/>
                <a:gd name="T1" fmla="*/ 74 h 81"/>
                <a:gd name="T2" fmla="*/ 7 w 81"/>
                <a:gd name="T3" fmla="*/ 81 h 81"/>
                <a:gd name="T4" fmla="*/ 81 w 81"/>
                <a:gd name="T5" fmla="*/ 9 h 81"/>
                <a:gd name="T6" fmla="*/ 74 w 81"/>
                <a:gd name="T7" fmla="*/ 0 h 81"/>
                <a:gd name="T8" fmla="*/ 0 w 81"/>
                <a:gd name="T9" fmla="*/ 74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81">
                  <a:moveTo>
                    <a:pt x="0" y="74"/>
                  </a:moveTo>
                  <a:lnTo>
                    <a:pt x="7" y="81"/>
                  </a:lnTo>
                  <a:lnTo>
                    <a:pt x="81" y="9"/>
                  </a:lnTo>
                  <a:lnTo>
                    <a:pt x="74" y="0"/>
                  </a:lnTo>
                  <a:lnTo>
                    <a:pt x="0" y="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166" name="Freeform 16"/>
            <p:cNvSpPr>
              <a:spLocks/>
            </p:cNvSpPr>
            <p:nvPr/>
          </p:nvSpPr>
          <p:spPr bwMode="auto">
            <a:xfrm>
              <a:off x="1355725" y="3203576"/>
              <a:ext cx="39688" cy="38100"/>
            </a:xfrm>
            <a:custGeom>
              <a:avLst/>
              <a:gdLst>
                <a:gd name="T0" fmla="*/ 14 w 21"/>
                <a:gd name="T1" fmla="*/ 6 h 20"/>
                <a:gd name="T2" fmla="*/ 0 w 21"/>
                <a:gd name="T3" fmla="*/ 6 h 20"/>
                <a:gd name="T4" fmla="*/ 15 w 21"/>
                <a:gd name="T5" fmla="*/ 20 h 20"/>
                <a:gd name="T6" fmla="*/ 14 w 21"/>
                <a:gd name="T7" fmla="*/ 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0">
                  <a:moveTo>
                    <a:pt x="14" y="6"/>
                  </a:moveTo>
                  <a:cubicBezTo>
                    <a:pt x="8" y="0"/>
                    <a:pt x="0" y="6"/>
                    <a:pt x="0" y="6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21" y="14"/>
                    <a:pt x="14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167" name="Freeform 17"/>
            <p:cNvSpPr>
              <a:spLocks/>
            </p:cNvSpPr>
            <p:nvPr/>
          </p:nvSpPr>
          <p:spPr bwMode="auto">
            <a:xfrm>
              <a:off x="1112838" y="3208338"/>
              <a:ext cx="238125" cy="234950"/>
            </a:xfrm>
            <a:custGeom>
              <a:avLst/>
              <a:gdLst>
                <a:gd name="T0" fmla="*/ 132 w 150"/>
                <a:gd name="T1" fmla="*/ 131 h 148"/>
                <a:gd name="T2" fmla="*/ 18 w 150"/>
                <a:gd name="T3" fmla="*/ 131 h 148"/>
                <a:gd name="T4" fmla="*/ 18 w 150"/>
                <a:gd name="T5" fmla="*/ 18 h 148"/>
                <a:gd name="T6" fmla="*/ 124 w 150"/>
                <a:gd name="T7" fmla="*/ 18 h 148"/>
                <a:gd name="T8" fmla="*/ 144 w 150"/>
                <a:gd name="T9" fmla="*/ 0 h 148"/>
                <a:gd name="T10" fmla="*/ 0 w 150"/>
                <a:gd name="T11" fmla="*/ 0 h 148"/>
                <a:gd name="T12" fmla="*/ 0 w 150"/>
                <a:gd name="T13" fmla="*/ 148 h 148"/>
                <a:gd name="T14" fmla="*/ 150 w 150"/>
                <a:gd name="T15" fmla="*/ 148 h 148"/>
                <a:gd name="T16" fmla="*/ 150 w 150"/>
                <a:gd name="T17" fmla="*/ 55 h 148"/>
                <a:gd name="T18" fmla="*/ 132 w 150"/>
                <a:gd name="T19" fmla="*/ 73 h 148"/>
                <a:gd name="T20" fmla="*/ 132 w 150"/>
                <a:gd name="T21" fmla="*/ 13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0" h="148">
                  <a:moveTo>
                    <a:pt x="132" y="131"/>
                  </a:moveTo>
                  <a:lnTo>
                    <a:pt x="18" y="131"/>
                  </a:lnTo>
                  <a:lnTo>
                    <a:pt x="18" y="18"/>
                  </a:lnTo>
                  <a:lnTo>
                    <a:pt x="124" y="18"/>
                  </a:lnTo>
                  <a:lnTo>
                    <a:pt x="144" y="0"/>
                  </a:lnTo>
                  <a:lnTo>
                    <a:pt x="0" y="0"/>
                  </a:lnTo>
                  <a:lnTo>
                    <a:pt x="0" y="148"/>
                  </a:lnTo>
                  <a:lnTo>
                    <a:pt x="150" y="148"/>
                  </a:lnTo>
                  <a:lnTo>
                    <a:pt x="150" y="55"/>
                  </a:lnTo>
                  <a:lnTo>
                    <a:pt x="132" y="73"/>
                  </a:lnTo>
                  <a:lnTo>
                    <a:pt x="132" y="1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68" name="Group 167"/>
          <p:cNvGrpSpPr/>
          <p:nvPr/>
        </p:nvGrpSpPr>
        <p:grpSpPr>
          <a:xfrm>
            <a:off x="2297954" y="1856222"/>
            <a:ext cx="441972" cy="427896"/>
            <a:chOff x="2339975" y="3200401"/>
            <a:chExt cx="249238" cy="241300"/>
          </a:xfrm>
          <a:solidFill>
            <a:schemeClr val="bg1">
              <a:lumMod val="65000"/>
            </a:schemeClr>
          </a:solidFill>
        </p:grpSpPr>
        <p:sp>
          <p:nvSpPr>
            <p:cNvPr id="169" name="Rectangle 18"/>
            <p:cNvSpPr>
              <a:spLocks noChangeArrowheads="1"/>
            </p:cNvSpPr>
            <p:nvPr/>
          </p:nvSpPr>
          <p:spPr bwMode="auto">
            <a:xfrm>
              <a:off x="2428875" y="3297238"/>
              <a:ext cx="28575" cy="254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170" name="Rectangle 19"/>
            <p:cNvSpPr>
              <a:spLocks noChangeArrowheads="1"/>
            </p:cNvSpPr>
            <p:nvPr/>
          </p:nvSpPr>
          <p:spPr bwMode="auto">
            <a:xfrm>
              <a:off x="2473325" y="3297238"/>
              <a:ext cx="28575" cy="254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171" name="Rectangle 20"/>
            <p:cNvSpPr>
              <a:spLocks noChangeArrowheads="1"/>
            </p:cNvSpPr>
            <p:nvPr/>
          </p:nvSpPr>
          <p:spPr bwMode="auto">
            <a:xfrm>
              <a:off x="2516188" y="3297238"/>
              <a:ext cx="28575" cy="254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172" name="Rectangle 21"/>
            <p:cNvSpPr>
              <a:spLocks noChangeArrowheads="1"/>
            </p:cNvSpPr>
            <p:nvPr/>
          </p:nvSpPr>
          <p:spPr bwMode="auto">
            <a:xfrm>
              <a:off x="2428875" y="3338513"/>
              <a:ext cx="28575" cy="238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173" name="Rectangle 22"/>
            <p:cNvSpPr>
              <a:spLocks noChangeArrowheads="1"/>
            </p:cNvSpPr>
            <p:nvPr/>
          </p:nvSpPr>
          <p:spPr bwMode="auto">
            <a:xfrm>
              <a:off x="2473325" y="3338513"/>
              <a:ext cx="28575" cy="238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174" name="Rectangle 23"/>
            <p:cNvSpPr>
              <a:spLocks noChangeArrowheads="1"/>
            </p:cNvSpPr>
            <p:nvPr/>
          </p:nvSpPr>
          <p:spPr bwMode="auto">
            <a:xfrm>
              <a:off x="2516188" y="3338513"/>
              <a:ext cx="28575" cy="238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175" name="Rectangle 24"/>
            <p:cNvSpPr>
              <a:spLocks noChangeArrowheads="1"/>
            </p:cNvSpPr>
            <p:nvPr/>
          </p:nvSpPr>
          <p:spPr bwMode="auto">
            <a:xfrm>
              <a:off x="2428875" y="3378201"/>
              <a:ext cx="28575" cy="238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176" name="Rectangle 25"/>
            <p:cNvSpPr>
              <a:spLocks noChangeArrowheads="1"/>
            </p:cNvSpPr>
            <p:nvPr/>
          </p:nvSpPr>
          <p:spPr bwMode="auto">
            <a:xfrm>
              <a:off x="2386013" y="3338513"/>
              <a:ext cx="25400" cy="238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177" name="Rectangle 26"/>
            <p:cNvSpPr>
              <a:spLocks noChangeArrowheads="1"/>
            </p:cNvSpPr>
            <p:nvPr/>
          </p:nvSpPr>
          <p:spPr bwMode="auto">
            <a:xfrm>
              <a:off x="2386013" y="3378201"/>
              <a:ext cx="28575" cy="238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178" name="Rectangle 27"/>
            <p:cNvSpPr>
              <a:spLocks noChangeArrowheads="1"/>
            </p:cNvSpPr>
            <p:nvPr/>
          </p:nvSpPr>
          <p:spPr bwMode="auto">
            <a:xfrm>
              <a:off x="2473325" y="3378201"/>
              <a:ext cx="28575" cy="238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179" name="Rectangle 28"/>
            <p:cNvSpPr>
              <a:spLocks noChangeArrowheads="1"/>
            </p:cNvSpPr>
            <p:nvPr/>
          </p:nvSpPr>
          <p:spPr bwMode="auto">
            <a:xfrm>
              <a:off x="2516188" y="3378201"/>
              <a:ext cx="28575" cy="238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180" name="Freeform 29"/>
            <p:cNvSpPr>
              <a:spLocks noEditPoints="1"/>
            </p:cNvSpPr>
            <p:nvPr/>
          </p:nvSpPr>
          <p:spPr bwMode="auto">
            <a:xfrm>
              <a:off x="2339975" y="3217863"/>
              <a:ext cx="249238" cy="223838"/>
            </a:xfrm>
            <a:custGeom>
              <a:avLst/>
              <a:gdLst>
                <a:gd name="T0" fmla="*/ 157 w 157"/>
                <a:gd name="T1" fmla="*/ 0 h 141"/>
                <a:gd name="T2" fmla="*/ 135 w 157"/>
                <a:gd name="T3" fmla="*/ 0 h 141"/>
                <a:gd name="T4" fmla="*/ 135 w 157"/>
                <a:gd name="T5" fmla="*/ 15 h 141"/>
                <a:gd name="T6" fmla="*/ 114 w 157"/>
                <a:gd name="T7" fmla="*/ 15 h 141"/>
                <a:gd name="T8" fmla="*/ 114 w 157"/>
                <a:gd name="T9" fmla="*/ 0 h 141"/>
                <a:gd name="T10" fmla="*/ 47 w 157"/>
                <a:gd name="T11" fmla="*/ 0 h 141"/>
                <a:gd name="T12" fmla="*/ 47 w 157"/>
                <a:gd name="T13" fmla="*/ 15 h 141"/>
                <a:gd name="T14" fmla="*/ 25 w 157"/>
                <a:gd name="T15" fmla="*/ 15 h 141"/>
                <a:gd name="T16" fmla="*/ 25 w 157"/>
                <a:gd name="T17" fmla="*/ 0 h 141"/>
                <a:gd name="T18" fmla="*/ 0 w 157"/>
                <a:gd name="T19" fmla="*/ 0 h 141"/>
                <a:gd name="T20" fmla="*/ 0 w 157"/>
                <a:gd name="T21" fmla="*/ 141 h 141"/>
                <a:gd name="T22" fmla="*/ 12 w 157"/>
                <a:gd name="T23" fmla="*/ 141 h 141"/>
                <a:gd name="T24" fmla="*/ 146 w 157"/>
                <a:gd name="T25" fmla="*/ 141 h 141"/>
                <a:gd name="T26" fmla="*/ 157 w 157"/>
                <a:gd name="T27" fmla="*/ 141 h 141"/>
                <a:gd name="T28" fmla="*/ 157 w 157"/>
                <a:gd name="T29" fmla="*/ 0 h 141"/>
                <a:gd name="T30" fmla="*/ 146 w 157"/>
                <a:gd name="T31" fmla="*/ 129 h 141"/>
                <a:gd name="T32" fmla="*/ 12 w 157"/>
                <a:gd name="T33" fmla="*/ 129 h 141"/>
                <a:gd name="T34" fmla="*/ 12 w 157"/>
                <a:gd name="T35" fmla="*/ 40 h 141"/>
                <a:gd name="T36" fmla="*/ 146 w 157"/>
                <a:gd name="T37" fmla="*/ 40 h 141"/>
                <a:gd name="T38" fmla="*/ 146 w 157"/>
                <a:gd name="T39" fmla="*/ 129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7" h="141">
                  <a:moveTo>
                    <a:pt x="157" y="0"/>
                  </a:moveTo>
                  <a:lnTo>
                    <a:pt x="135" y="0"/>
                  </a:lnTo>
                  <a:lnTo>
                    <a:pt x="135" y="15"/>
                  </a:lnTo>
                  <a:lnTo>
                    <a:pt x="114" y="15"/>
                  </a:lnTo>
                  <a:lnTo>
                    <a:pt x="114" y="0"/>
                  </a:lnTo>
                  <a:lnTo>
                    <a:pt x="47" y="0"/>
                  </a:lnTo>
                  <a:lnTo>
                    <a:pt x="47" y="15"/>
                  </a:lnTo>
                  <a:lnTo>
                    <a:pt x="25" y="15"/>
                  </a:lnTo>
                  <a:lnTo>
                    <a:pt x="25" y="0"/>
                  </a:lnTo>
                  <a:lnTo>
                    <a:pt x="0" y="0"/>
                  </a:lnTo>
                  <a:lnTo>
                    <a:pt x="0" y="141"/>
                  </a:lnTo>
                  <a:lnTo>
                    <a:pt x="12" y="141"/>
                  </a:lnTo>
                  <a:lnTo>
                    <a:pt x="146" y="141"/>
                  </a:lnTo>
                  <a:lnTo>
                    <a:pt x="157" y="141"/>
                  </a:lnTo>
                  <a:lnTo>
                    <a:pt x="157" y="0"/>
                  </a:lnTo>
                  <a:close/>
                  <a:moveTo>
                    <a:pt x="146" y="129"/>
                  </a:moveTo>
                  <a:lnTo>
                    <a:pt x="12" y="129"/>
                  </a:lnTo>
                  <a:lnTo>
                    <a:pt x="12" y="40"/>
                  </a:lnTo>
                  <a:lnTo>
                    <a:pt x="146" y="40"/>
                  </a:lnTo>
                  <a:lnTo>
                    <a:pt x="146" y="1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181" name="Rectangle 30"/>
            <p:cNvSpPr>
              <a:spLocks noChangeArrowheads="1"/>
            </p:cNvSpPr>
            <p:nvPr/>
          </p:nvSpPr>
          <p:spPr bwMode="auto">
            <a:xfrm>
              <a:off x="2387600" y="3200401"/>
              <a:ext cx="20638" cy="349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182" name="Rectangle 31"/>
            <p:cNvSpPr>
              <a:spLocks noChangeArrowheads="1"/>
            </p:cNvSpPr>
            <p:nvPr/>
          </p:nvSpPr>
          <p:spPr bwMode="auto">
            <a:xfrm>
              <a:off x="2525713" y="3200401"/>
              <a:ext cx="23813" cy="349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83" name="Group 182"/>
          <p:cNvGrpSpPr/>
          <p:nvPr/>
        </p:nvGrpSpPr>
        <p:grpSpPr>
          <a:xfrm>
            <a:off x="6924707" y="2421497"/>
            <a:ext cx="239835" cy="362101"/>
            <a:chOff x="549275" y="4406901"/>
            <a:chExt cx="161926" cy="244475"/>
          </a:xfrm>
          <a:solidFill>
            <a:schemeClr val="bg1">
              <a:lumMod val="65000"/>
            </a:schemeClr>
          </a:solidFill>
        </p:grpSpPr>
        <p:sp>
          <p:nvSpPr>
            <p:cNvPr id="184" name="Freeform 62"/>
            <p:cNvSpPr>
              <a:spLocks noEditPoints="1"/>
            </p:cNvSpPr>
            <p:nvPr/>
          </p:nvSpPr>
          <p:spPr bwMode="auto">
            <a:xfrm>
              <a:off x="549275" y="4406901"/>
              <a:ext cx="138113" cy="244475"/>
            </a:xfrm>
            <a:custGeom>
              <a:avLst/>
              <a:gdLst>
                <a:gd name="T0" fmla="*/ 66 w 73"/>
                <a:gd name="T1" fmla="*/ 105 h 129"/>
                <a:gd name="T2" fmla="*/ 7 w 73"/>
                <a:gd name="T3" fmla="*/ 105 h 129"/>
                <a:gd name="T4" fmla="*/ 7 w 73"/>
                <a:gd name="T5" fmla="*/ 16 h 129"/>
                <a:gd name="T6" fmla="*/ 66 w 73"/>
                <a:gd name="T7" fmla="*/ 16 h 129"/>
                <a:gd name="T8" fmla="*/ 66 w 73"/>
                <a:gd name="T9" fmla="*/ 35 h 129"/>
                <a:gd name="T10" fmla="*/ 73 w 73"/>
                <a:gd name="T11" fmla="*/ 35 h 129"/>
                <a:gd name="T12" fmla="*/ 73 w 73"/>
                <a:gd name="T13" fmla="*/ 10 h 129"/>
                <a:gd name="T14" fmla="*/ 63 w 73"/>
                <a:gd name="T15" fmla="*/ 0 h 129"/>
                <a:gd name="T16" fmla="*/ 9 w 73"/>
                <a:gd name="T17" fmla="*/ 0 h 129"/>
                <a:gd name="T18" fmla="*/ 0 w 73"/>
                <a:gd name="T19" fmla="*/ 10 h 129"/>
                <a:gd name="T20" fmla="*/ 0 w 73"/>
                <a:gd name="T21" fmla="*/ 120 h 129"/>
                <a:gd name="T22" fmla="*/ 9 w 73"/>
                <a:gd name="T23" fmla="*/ 129 h 129"/>
                <a:gd name="T24" fmla="*/ 63 w 73"/>
                <a:gd name="T25" fmla="*/ 129 h 129"/>
                <a:gd name="T26" fmla="*/ 73 w 73"/>
                <a:gd name="T27" fmla="*/ 120 h 129"/>
                <a:gd name="T28" fmla="*/ 73 w 73"/>
                <a:gd name="T29" fmla="*/ 79 h 129"/>
                <a:gd name="T30" fmla="*/ 66 w 73"/>
                <a:gd name="T31" fmla="*/ 79 h 129"/>
                <a:gd name="T32" fmla="*/ 66 w 73"/>
                <a:gd name="T33" fmla="*/ 105 h 129"/>
                <a:gd name="T34" fmla="*/ 57 w 73"/>
                <a:gd name="T35" fmla="*/ 6 h 129"/>
                <a:gd name="T36" fmla="*/ 60 w 73"/>
                <a:gd name="T37" fmla="*/ 9 h 129"/>
                <a:gd name="T38" fmla="*/ 57 w 73"/>
                <a:gd name="T39" fmla="*/ 11 h 129"/>
                <a:gd name="T40" fmla="*/ 55 w 73"/>
                <a:gd name="T41" fmla="*/ 9 h 129"/>
                <a:gd name="T42" fmla="*/ 57 w 73"/>
                <a:gd name="T43" fmla="*/ 6 h 129"/>
                <a:gd name="T44" fmla="*/ 24 w 73"/>
                <a:gd name="T45" fmla="*/ 7 h 129"/>
                <a:gd name="T46" fmla="*/ 49 w 73"/>
                <a:gd name="T47" fmla="*/ 7 h 129"/>
                <a:gd name="T48" fmla="*/ 49 w 73"/>
                <a:gd name="T49" fmla="*/ 10 h 129"/>
                <a:gd name="T50" fmla="*/ 24 w 73"/>
                <a:gd name="T51" fmla="*/ 10 h 129"/>
                <a:gd name="T52" fmla="*/ 24 w 73"/>
                <a:gd name="T53" fmla="*/ 7 h 129"/>
                <a:gd name="T54" fmla="*/ 48 w 73"/>
                <a:gd name="T55" fmla="*/ 119 h 129"/>
                <a:gd name="T56" fmla="*/ 25 w 73"/>
                <a:gd name="T57" fmla="*/ 119 h 129"/>
                <a:gd name="T58" fmla="*/ 25 w 73"/>
                <a:gd name="T59" fmla="*/ 112 h 129"/>
                <a:gd name="T60" fmla="*/ 48 w 73"/>
                <a:gd name="T61" fmla="*/ 112 h 129"/>
                <a:gd name="T62" fmla="*/ 48 w 73"/>
                <a:gd name="T63" fmla="*/ 11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73" h="129">
                  <a:moveTo>
                    <a:pt x="66" y="105"/>
                  </a:moveTo>
                  <a:cubicBezTo>
                    <a:pt x="7" y="105"/>
                    <a:pt x="7" y="105"/>
                    <a:pt x="7" y="105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66" y="16"/>
                    <a:pt x="66" y="16"/>
                    <a:pt x="66" y="16"/>
                  </a:cubicBezTo>
                  <a:cubicBezTo>
                    <a:pt x="66" y="35"/>
                    <a:pt x="66" y="35"/>
                    <a:pt x="66" y="35"/>
                  </a:cubicBezTo>
                  <a:cubicBezTo>
                    <a:pt x="73" y="35"/>
                    <a:pt x="73" y="35"/>
                    <a:pt x="73" y="35"/>
                  </a:cubicBezTo>
                  <a:cubicBezTo>
                    <a:pt x="73" y="10"/>
                    <a:pt x="73" y="10"/>
                    <a:pt x="73" y="10"/>
                  </a:cubicBezTo>
                  <a:cubicBezTo>
                    <a:pt x="73" y="5"/>
                    <a:pt x="68" y="0"/>
                    <a:pt x="63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5"/>
                    <a:pt x="0" y="1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125"/>
                    <a:pt x="4" y="129"/>
                    <a:pt x="9" y="129"/>
                  </a:cubicBezTo>
                  <a:cubicBezTo>
                    <a:pt x="63" y="129"/>
                    <a:pt x="63" y="129"/>
                    <a:pt x="63" y="129"/>
                  </a:cubicBezTo>
                  <a:cubicBezTo>
                    <a:pt x="68" y="129"/>
                    <a:pt x="73" y="125"/>
                    <a:pt x="73" y="120"/>
                  </a:cubicBezTo>
                  <a:cubicBezTo>
                    <a:pt x="73" y="79"/>
                    <a:pt x="73" y="79"/>
                    <a:pt x="73" y="79"/>
                  </a:cubicBezTo>
                  <a:cubicBezTo>
                    <a:pt x="66" y="79"/>
                    <a:pt x="66" y="79"/>
                    <a:pt x="66" y="79"/>
                  </a:cubicBezTo>
                  <a:lnTo>
                    <a:pt x="66" y="105"/>
                  </a:lnTo>
                  <a:close/>
                  <a:moveTo>
                    <a:pt x="57" y="6"/>
                  </a:moveTo>
                  <a:cubicBezTo>
                    <a:pt x="58" y="6"/>
                    <a:pt x="60" y="7"/>
                    <a:pt x="60" y="9"/>
                  </a:cubicBezTo>
                  <a:cubicBezTo>
                    <a:pt x="60" y="10"/>
                    <a:pt x="58" y="11"/>
                    <a:pt x="57" y="11"/>
                  </a:cubicBezTo>
                  <a:cubicBezTo>
                    <a:pt x="56" y="11"/>
                    <a:pt x="55" y="10"/>
                    <a:pt x="55" y="9"/>
                  </a:cubicBezTo>
                  <a:cubicBezTo>
                    <a:pt x="55" y="7"/>
                    <a:pt x="56" y="6"/>
                    <a:pt x="57" y="6"/>
                  </a:cubicBezTo>
                  <a:close/>
                  <a:moveTo>
                    <a:pt x="24" y="7"/>
                  </a:moveTo>
                  <a:cubicBezTo>
                    <a:pt x="49" y="7"/>
                    <a:pt x="49" y="7"/>
                    <a:pt x="49" y="7"/>
                  </a:cubicBezTo>
                  <a:cubicBezTo>
                    <a:pt x="49" y="10"/>
                    <a:pt x="49" y="10"/>
                    <a:pt x="49" y="10"/>
                  </a:cubicBezTo>
                  <a:cubicBezTo>
                    <a:pt x="24" y="10"/>
                    <a:pt x="24" y="10"/>
                    <a:pt x="24" y="10"/>
                  </a:cubicBezTo>
                  <a:lnTo>
                    <a:pt x="24" y="7"/>
                  </a:lnTo>
                  <a:close/>
                  <a:moveTo>
                    <a:pt x="48" y="119"/>
                  </a:moveTo>
                  <a:cubicBezTo>
                    <a:pt x="25" y="119"/>
                    <a:pt x="25" y="119"/>
                    <a:pt x="25" y="119"/>
                  </a:cubicBezTo>
                  <a:cubicBezTo>
                    <a:pt x="25" y="112"/>
                    <a:pt x="25" y="112"/>
                    <a:pt x="25" y="112"/>
                  </a:cubicBezTo>
                  <a:cubicBezTo>
                    <a:pt x="48" y="112"/>
                    <a:pt x="48" y="112"/>
                    <a:pt x="48" y="112"/>
                  </a:cubicBezTo>
                  <a:lnTo>
                    <a:pt x="48" y="1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185" name="Freeform 63"/>
            <p:cNvSpPr>
              <a:spLocks/>
            </p:cNvSpPr>
            <p:nvPr/>
          </p:nvSpPr>
          <p:spPr bwMode="auto">
            <a:xfrm>
              <a:off x="608013" y="4478338"/>
              <a:ext cx="103188" cy="98425"/>
            </a:xfrm>
            <a:custGeom>
              <a:avLst/>
              <a:gdLst>
                <a:gd name="T0" fmla="*/ 0 w 65"/>
                <a:gd name="T1" fmla="*/ 44 h 62"/>
                <a:gd name="T2" fmla="*/ 8 w 65"/>
                <a:gd name="T3" fmla="*/ 44 h 62"/>
                <a:gd name="T4" fmla="*/ 0 w 65"/>
                <a:gd name="T5" fmla="*/ 62 h 62"/>
                <a:gd name="T6" fmla="*/ 22 w 65"/>
                <a:gd name="T7" fmla="*/ 44 h 62"/>
                <a:gd name="T8" fmla="*/ 65 w 65"/>
                <a:gd name="T9" fmla="*/ 44 h 62"/>
                <a:gd name="T10" fmla="*/ 65 w 65"/>
                <a:gd name="T11" fmla="*/ 0 h 62"/>
                <a:gd name="T12" fmla="*/ 0 w 65"/>
                <a:gd name="T13" fmla="*/ 0 h 62"/>
                <a:gd name="T14" fmla="*/ 0 w 65"/>
                <a:gd name="T15" fmla="*/ 44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5" h="62">
                  <a:moveTo>
                    <a:pt x="0" y="44"/>
                  </a:moveTo>
                  <a:lnTo>
                    <a:pt x="8" y="44"/>
                  </a:lnTo>
                  <a:lnTo>
                    <a:pt x="0" y="62"/>
                  </a:lnTo>
                  <a:lnTo>
                    <a:pt x="22" y="44"/>
                  </a:lnTo>
                  <a:lnTo>
                    <a:pt x="65" y="44"/>
                  </a:lnTo>
                  <a:lnTo>
                    <a:pt x="65" y="0"/>
                  </a:lnTo>
                  <a:lnTo>
                    <a:pt x="0" y="0"/>
                  </a:lnTo>
                  <a:lnTo>
                    <a:pt x="0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86" name="Group 185"/>
          <p:cNvGrpSpPr/>
          <p:nvPr/>
        </p:nvGrpSpPr>
        <p:grpSpPr>
          <a:xfrm>
            <a:off x="3968274" y="2476965"/>
            <a:ext cx="287143" cy="433527"/>
            <a:chOff x="549275" y="4406901"/>
            <a:chExt cx="161926" cy="244475"/>
          </a:xfrm>
          <a:solidFill>
            <a:schemeClr val="bg1">
              <a:lumMod val="65000"/>
            </a:schemeClr>
          </a:solidFill>
        </p:grpSpPr>
        <p:sp>
          <p:nvSpPr>
            <p:cNvPr id="187" name="Freeform 62"/>
            <p:cNvSpPr>
              <a:spLocks noEditPoints="1"/>
            </p:cNvSpPr>
            <p:nvPr/>
          </p:nvSpPr>
          <p:spPr bwMode="auto">
            <a:xfrm>
              <a:off x="549275" y="4406901"/>
              <a:ext cx="138113" cy="244475"/>
            </a:xfrm>
            <a:custGeom>
              <a:avLst/>
              <a:gdLst>
                <a:gd name="T0" fmla="*/ 66 w 73"/>
                <a:gd name="T1" fmla="*/ 105 h 129"/>
                <a:gd name="T2" fmla="*/ 7 w 73"/>
                <a:gd name="T3" fmla="*/ 105 h 129"/>
                <a:gd name="T4" fmla="*/ 7 w 73"/>
                <a:gd name="T5" fmla="*/ 16 h 129"/>
                <a:gd name="T6" fmla="*/ 66 w 73"/>
                <a:gd name="T7" fmla="*/ 16 h 129"/>
                <a:gd name="T8" fmla="*/ 66 w 73"/>
                <a:gd name="T9" fmla="*/ 35 h 129"/>
                <a:gd name="T10" fmla="*/ 73 w 73"/>
                <a:gd name="T11" fmla="*/ 35 h 129"/>
                <a:gd name="T12" fmla="*/ 73 w 73"/>
                <a:gd name="T13" fmla="*/ 10 h 129"/>
                <a:gd name="T14" fmla="*/ 63 w 73"/>
                <a:gd name="T15" fmla="*/ 0 h 129"/>
                <a:gd name="T16" fmla="*/ 9 w 73"/>
                <a:gd name="T17" fmla="*/ 0 h 129"/>
                <a:gd name="T18" fmla="*/ 0 w 73"/>
                <a:gd name="T19" fmla="*/ 10 h 129"/>
                <a:gd name="T20" fmla="*/ 0 w 73"/>
                <a:gd name="T21" fmla="*/ 120 h 129"/>
                <a:gd name="T22" fmla="*/ 9 w 73"/>
                <a:gd name="T23" fmla="*/ 129 h 129"/>
                <a:gd name="T24" fmla="*/ 63 w 73"/>
                <a:gd name="T25" fmla="*/ 129 h 129"/>
                <a:gd name="T26" fmla="*/ 73 w 73"/>
                <a:gd name="T27" fmla="*/ 120 h 129"/>
                <a:gd name="T28" fmla="*/ 73 w 73"/>
                <a:gd name="T29" fmla="*/ 79 h 129"/>
                <a:gd name="T30" fmla="*/ 66 w 73"/>
                <a:gd name="T31" fmla="*/ 79 h 129"/>
                <a:gd name="T32" fmla="*/ 66 w 73"/>
                <a:gd name="T33" fmla="*/ 105 h 129"/>
                <a:gd name="T34" fmla="*/ 57 w 73"/>
                <a:gd name="T35" fmla="*/ 6 h 129"/>
                <a:gd name="T36" fmla="*/ 60 w 73"/>
                <a:gd name="T37" fmla="*/ 9 h 129"/>
                <a:gd name="T38" fmla="*/ 57 w 73"/>
                <a:gd name="T39" fmla="*/ 11 h 129"/>
                <a:gd name="T40" fmla="*/ 55 w 73"/>
                <a:gd name="T41" fmla="*/ 9 h 129"/>
                <a:gd name="T42" fmla="*/ 57 w 73"/>
                <a:gd name="T43" fmla="*/ 6 h 129"/>
                <a:gd name="T44" fmla="*/ 24 w 73"/>
                <a:gd name="T45" fmla="*/ 7 h 129"/>
                <a:gd name="T46" fmla="*/ 49 w 73"/>
                <a:gd name="T47" fmla="*/ 7 h 129"/>
                <a:gd name="T48" fmla="*/ 49 w 73"/>
                <a:gd name="T49" fmla="*/ 10 h 129"/>
                <a:gd name="T50" fmla="*/ 24 w 73"/>
                <a:gd name="T51" fmla="*/ 10 h 129"/>
                <a:gd name="T52" fmla="*/ 24 w 73"/>
                <a:gd name="T53" fmla="*/ 7 h 129"/>
                <a:gd name="T54" fmla="*/ 48 w 73"/>
                <a:gd name="T55" fmla="*/ 119 h 129"/>
                <a:gd name="T56" fmla="*/ 25 w 73"/>
                <a:gd name="T57" fmla="*/ 119 h 129"/>
                <a:gd name="T58" fmla="*/ 25 w 73"/>
                <a:gd name="T59" fmla="*/ 112 h 129"/>
                <a:gd name="T60" fmla="*/ 48 w 73"/>
                <a:gd name="T61" fmla="*/ 112 h 129"/>
                <a:gd name="T62" fmla="*/ 48 w 73"/>
                <a:gd name="T63" fmla="*/ 11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73" h="129">
                  <a:moveTo>
                    <a:pt x="66" y="105"/>
                  </a:moveTo>
                  <a:cubicBezTo>
                    <a:pt x="7" y="105"/>
                    <a:pt x="7" y="105"/>
                    <a:pt x="7" y="105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66" y="16"/>
                    <a:pt x="66" y="16"/>
                    <a:pt x="66" y="16"/>
                  </a:cubicBezTo>
                  <a:cubicBezTo>
                    <a:pt x="66" y="35"/>
                    <a:pt x="66" y="35"/>
                    <a:pt x="66" y="35"/>
                  </a:cubicBezTo>
                  <a:cubicBezTo>
                    <a:pt x="73" y="35"/>
                    <a:pt x="73" y="35"/>
                    <a:pt x="73" y="35"/>
                  </a:cubicBezTo>
                  <a:cubicBezTo>
                    <a:pt x="73" y="10"/>
                    <a:pt x="73" y="10"/>
                    <a:pt x="73" y="10"/>
                  </a:cubicBezTo>
                  <a:cubicBezTo>
                    <a:pt x="73" y="5"/>
                    <a:pt x="68" y="0"/>
                    <a:pt x="63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5"/>
                    <a:pt x="0" y="1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125"/>
                    <a:pt x="4" y="129"/>
                    <a:pt x="9" y="129"/>
                  </a:cubicBezTo>
                  <a:cubicBezTo>
                    <a:pt x="63" y="129"/>
                    <a:pt x="63" y="129"/>
                    <a:pt x="63" y="129"/>
                  </a:cubicBezTo>
                  <a:cubicBezTo>
                    <a:pt x="68" y="129"/>
                    <a:pt x="73" y="125"/>
                    <a:pt x="73" y="120"/>
                  </a:cubicBezTo>
                  <a:cubicBezTo>
                    <a:pt x="73" y="79"/>
                    <a:pt x="73" y="79"/>
                    <a:pt x="73" y="79"/>
                  </a:cubicBezTo>
                  <a:cubicBezTo>
                    <a:pt x="66" y="79"/>
                    <a:pt x="66" y="79"/>
                    <a:pt x="66" y="79"/>
                  </a:cubicBezTo>
                  <a:lnTo>
                    <a:pt x="66" y="105"/>
                  </a:lnTo>
                  <a:close/>
                  <a:moveTo>
                    <a:pt x="57" y="6"/>
                  </a:moveTo>
                  <a:cubicBezTo>
                    <a:pt x="58" y="6"/>
                    <a:pt x="60" y="7"/>
                    <a:pt x="60" y="9"/>
                  </a:cubicBezTo>
                  <a:cubicBezTo>
                    <a:pt x="60" y="10"/>
                    <a:pt x="58" y="11"/>
                    <a:pt x="57" y="11"/>
                  </a:cubicBezTo>
                  <a:cubicBezTo>
                    <a:pt x="56" y="11"/>
                    <a:pt x="55" y="10"/>
                    <a:pt x="55" y="9"/>
                  </a:cubicBezTo>
                  <a:cubicBezTo>
                    <a:pt x="55" y="7"/>
                    <a:pt x="56" y="6"/>
                    <a:pt x="57" y="6"/>
                  </a:cubicBezTo>
                  <a:close/>
                  <a:moveTo>
                    <a:pt x="24" y="7"/>
                  </a:moveTo>
                  <a:cubicBezTo>
                    <a:pt x="49" y="7"/>
                    <a:pt x="49" y="7"/>
                    <a:pt x="49" y="7"/>
                  </a:cubicBezTo>
                  <a:cubicBezTo>
                    <a:pt x="49" y="10"/>
                    <a:pt x="49" y="10"/>
                    <a:pt x="49" y="10"/>
                  </a:cubicBezTo>
                  <a:cubicBezTo>
                    <a:pt x="24" y="10"/>
                    <a:pt x="24" y="10"/>
                    <a:pt x="24" y="10"/>
                  </a:cubicBezTo>
                  <a:lnTo>
                    <a:pt x="24" y="7"/>
                  </a:lnTo>
                  <a:close/>
                  <a:moveTo>
                    <a:pt x="48" y="119"/>
                  </a:moveTo>
                  <a:cubicBezTo>
                    <a:pt x="25" y="119"/>
                    <a:pt x="25" y="119"/>
                    <a:pt x="25" y="119"/>
                  </a:cubicBezTo>
                  <a:cubicBezTo>
                    <a:pt x="25" y="112"/>
                    <a:pt x="25" y="112"/>
                    <a:pt x="25" y="112"/>
                  </a:cubicBezTo>
                  <a:cubicBezTo>
                    <a:pt x="48" y="112"/>
                    <a:pt x="48" y="112"/>
                    <a:pt x="48" y="112"/>
                  </a:cubicBezTo>
                  <a:lnTo>
                    <a:pt x="48" y="1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188" name="Freeform 63"/>
            <p:cNvSpPr>
              <a:spLocks/>
            </p:cNvSpPr>
            <p:nvPr/>
          </p:nvSpPr>
          <p:spPr bwMode="auto">
            <a:xfrm>
              <a:off x="608013" y="4478338"/>
              <a:ext cx="103188" cy="98425"/>
            </a:xfrm>
            <a:custGeom>
              <a:avLst/>
              <a:gdLst>
                <a:gd name="T0" fmla="*/ 0 w 65"/>
                <a:gd name="T1" fmla="*/ 44 h 62"/>
                <a:gd name="T2" fmla="*/ 8 w 65"/>
                <a:gd name="T3" fmla="*/ 44 h 62"/>
                <a:gd name="T4" fmla="*/ 0 w 65"/>
                <a:gd name="T5" fmla="*/ 62 h 62"/>
                <a:gd name="T6" fmla="*/ 22 w 65"/>
                <a:gd name="T7" fmla="*/ 44 h 62"/>
                <a:gd name="T8" fmla="*/ 65 w 65"/>
                <a:gd name="T9" fmla="*/ 44 h 62"/>
                <a:gd name="T10" fmla="*/ 65 w 65"/>
                <a:gd name="T11" fmla="*/ 0 h 62"/>
                <a:gd name="T12" fmla="*/ 0 w 65"/>
                <a:gd name="T13" fmla="*/ 0 h 62"/>
                <a:gd name="T14" fmla="*/ 0 w 65"/>
                <a:gd name="T15" fmla="*/ 44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5" h="62">
                  <a:moveTo>
                    <a:pt x="0" y="44"/>
                  </a:moveTo>
                  <a:lnTo>
                    <a:pt x="8" y="44"/>
                  </a:lnTo>
                  <a:lnTo>
                    <a:pt x="0" y="62"/>
                  </a:lnTo>
                  <a:lnTo>
                    <a:pt x="22" y="44"/>
                  </a:lnTo>
                  <a:lnTo>
                    <a:pt x="65" y="44"/>
                  </a:lnTo>
                  <a:lnTo>
                    <a:pt x="65" y="0"/>
                  </a:lnTo>
                  <a:lnTo>
                    <a:pt x="0" y="0"/>
                  </a:lnTo>
                  <a:lnTo>
                    <a:pt x="0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</p:grpSp>
      <p:sp>
        <p:nvSpPr>
          <p:cNvPr id="189" name="Freeform 32"/>
          <p:cNvSpPr>
            <a:spLocks/>
          </p:cNvSpPr>
          <p:nvPr/>
        </p:nvSpPr>
        <p:spPr bwMode="auto">
          <a:xfrm>
            <a:off x="5726945" y="1650025"/>
            <a:ext cx="458863" cy="405375"/>
          </a:xfrm>
          <a:custGeom>
            <a:avLst/>
            <a:gdLst>
              <a:gd name="T0" fmla="*/ 136 w 136"/>
              <a:gd name="T1" fmla="*/ 48 h 120"/>
              <a:gd name="T2" fmla="*/ 68 w 136"/>
              <a:gd name="T3" fmla="*/ 0 h 120"/>
              <a:gd name="T4" fmla="*/ 0 w 136"/>
              <a:gd name="T5" fmla="*/ 48 h 120"/>
              <a:gd name="T6" fmla="*/ 37 w 136"/>
              <a:gd name="T7" fmla="*/ 91 h 120"/>
              <a:gd name="T8" fmla="*/ 21 w 136"/>
              <a:gd name="T9" fmla="*/ 120 h 120"/>
              <a:gd name="T10" fmla="*/ 72 w 136"/>
              <a:gd name="T11" fmla="*/ 96 h 120"/>
              <a:gd name="T12" fmla="*/ 136 w 136"/>
              <a:gd name="T13" fmla="*/ 48 h 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6" h="120">
                <a:moveTo>
                  <a:pt x="136" y="48"/>
                </a:moveTo>
                <a:cubicBezTo>
                  <a:pt x="136" y="22"/>
                  <a:pt x="105" y="0"/>
                  <a:pt x="68" y="0"/>
                </a:cubicBezTo>
                <a:cubicBezTo>
                  <a:pt x="30" y="0"/>
                  <a:pt x="0" y="22"/>
                  <a:pt x="0" y="48"/>
                </a:cubicBezTo>
                <a:cubicBezTo>
                  <a:pt x="0" y="67"/>
                  <a:pt x="15" y="83"/>
                  <a:pt x="37" y="91"/>
                </a:cubicBezTo>
                <a:cubicBezTo>
                  <a:pt x="38" y="96"/>
                  <a:pt x="36" y="106"/>
                  <a:pt x="21" y="120"/>
                </a:cubicBezTo>
                <a:cubicBezTo>
                  <a:pt x="21" y="120"/>
                  <a:pt x="54" y="111"/>
                  <a:pt x="72" y="96"/>
                </a:cubicBezTo>
                <a:cubicBezTo>
                  <a:pt x="108" y="94"/>
                  <a:pt x="136" y="73"/>
                  <a:pt x="136" y="48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PE" sz="2400" dirty="0">
              <a:solidFill>
                <a:schemeClr val="bg1"/>
              </a:solidFill>
            </a:endParaRPr>
          </a:p>
        </p:txBody>
      </p:sp>
      <p:grpSp>
        <p:nvGrpSpPr>
          <p:cNvPr id="190" name="Group 189"/>
          <p:cNvGrpSpPr/>
          <p:nvPr/>
        </p:nvGrpSpPr>
        <p:grpSpPr>
          <a:xfrm>
            <a:off x="6617185" y="3313194"/>
            <a:ext cx="590793" cy="404412"/>
            <a:chOff x="2324100" y="1814513"/>
            <a:chExt cx="266700" cy="182563"/>
          </a:xfrm>
          <a:solidFill>
            <a:schemeClr val="bg1">
              <a:lumMod val="65000"/>
            </a:schemeClr>
          </a:solidFill>
        </p:grpSpPr>
        <p:sp>
          <p:nvSpPr>
            <p:cNvPr id="191" name="Freeform 55"/>
            <p:cNvSpPr>
              <a:spLocks noEditPoints="1"/>
            </p:cNvSpPr>
            <p:nvPr/>
          </p:nvSpPr>
          <p:spPr bwMode="auto">
            <a:xfrm>
              <a:off x="2324100" y="1814513"/>
              <a:ext cx="188913" cy="182563"/>
            </a:xfrm>
            <a:custGeom>
              <a:avLst/>
              <a:gdLst>
                <a:gd name="T0" fmla="*/ 86 w 99"/>
                <a:gd name="T1" fmla="*/ 60 h 97"/>
                <a:gd name="T2" fmla="*/ 99 w 99"/>
                <a:gd name="T3" fmla="*/ 54 h 97"/>
                <a:gd name="T4" fmla="*/ 99 w 99"/>
                <a:gd name="T5" fmla="*/ 43 h 97"/>
                <a:gd name="T6" fmla="*/ 86 w 99"/>
                <a:gd name="T7" fmla="*/ 37 h 97"/>
                <a:gd name="T8" fmla="*/ 83 w 99"/>
                <a:gd name="T9" fmla="*/ 31 h 97"/>
                <a:gd name="T10" fmla="*/ 88 w 99"/>
                <a:gd name="T11" fmla="*/ 18 h 97"/>
                <a:gd name="T12" fmla="*/ 81 w 99"/>
                <a:gd name="T13" fmla="*/ 10 h 97"/>
                <a:gd name="T14" fmla="*/ 67 w 99"/>
                <a:gd name="T15" fmla="*/ 16 h 97"/>
                <a:gd name="T16" fmla="*/ 61 w 99"/>
                <a:gd name="T17" fmla="*/ 13 h 97"/>
                <a:gd name="T18" fmla="*/ 55 w 99"/>
                <a:gd name="T19" fmla="*/ 0 h 97"/>
                <a:gd name="T20" fmla="*/ 44 w 99"/>
                <a:gd name="T21" fmla="*/ 0 h 97"/>
                <a:gd name="T22" fmla="*/ 38 w 99"/>
                <a:gd name="T23" fmla="*/ 13 h 97"/>
                <a:gd name="T24" fmla="*/ 32 w 99"/>
                <a:gd name="T25" fmla="*/ 16 h 97"/>
                <a:gd name="T26" fmla="*/ 18 w 99"/>
                <a:gd name="T27" fmla="*/ 11 h 97"/>
                <a:gd name="T28" fmla="*/ 11 w 99"/>
                <a:gd name="T29" fmla="*/ 18 h 97"/>
                <a:gd name="T30" fmla="*/ 16 w 99"/>
                <a:gd name="T31" fmla="*/ 32 h 97"/>
                <a:gd name="T32" fmla="*/ 14 w 99"/>
                <a:gd name="T33" fmla="*/ 37 h 97"/>
                <a:gd name="T34" fmla="*/ 0 w 99"/>
                <a:gd name="T35" fmla="*/ 43 h 97"/>
                <a:gd name="T36" fmla="*/ 0 w 99"/>
                <a:gd name="T37" fmla="*/ 54 h 97"/>
                <a:gd name="T38" fmla="*/ 14 w 99"/>
                <a:gd name="T39" fmla="*/ 60 h 97"/>
                <a:gd name="T40" fmla="*/ 16 w 99"/>
                <a:gd name="T41" fmla="*/ 66 h 97"/>
                <a:gd name="T42" fmla="*/ 11 w 99"/>
                <a:gd name="T43" fmla="*/ 79 h 97"/>
                <a:gd name="T44" fmla="*/ 19 w 99"/>
                <a:gd name="T45" fmla="*/ 87 h 97"/>
                <a:gd name="T46" fmla="*/ 32 w 99"/>
                <a:gd name="T47" fmla="*/ 81 h 97"/>
                <a:gd name="T48" fmla="*/ 38 w 99"/>
                <a:gd name="T49" fmla="*/ 84 h 97"/>
                <a:gd name="T50" fmla="*/ 45 w 99"/>
                <a:gd name="T51" fmla="*/ 97 h 97"/>
                <a:gd name="T52" fmla="*/ 55 w 99"/>
                <a:gd name="T53" fmla="*/ 97 h 97"/>
                <a:gd name="T54" fmla="*/ 61 w 99"/>
                <a:gd name="T55" fmla="*/ 84 h 97"/>
                <a:gd name="T56" fmla="*/ 67 w 99"/>
                <a:gd name="T57" fmla="*/ 81 h 97"/>
                <a:gd name="T58" fmla="*/ 81 w 99"/>
                <a:gd name="T59" fmla="*/ 86 h 97"/>
                <a:gd name="T60" fmla="*/ 89 w 99"/>
                <a:gd name="T61" fmla="*/ 79 h 97"/>
                <a:gd name="T62" fmla="*/ 83 w 99"/>
                <a:gd name="T63" fmla="*/ 66 h 97"/>
                <a:gd name="T64" fmla="*/ 86 w 99"/>
                <a:gd name="T65" fmla="*/ 60 h 97"/>
                <a:gd name="T66" fmla="*/ 50 w 99"/>
                <a:gd name="T67" fmla="*/ 64 h 97"/>
                <a:gd name="T68" fmla="*/ 34 w 99"/>
                <a:gd name="T69" fmla="*/ 49 h 97"/>
                <a:gd name="T70" fmla="*/ 50 w 99"/>
                <a:gd name="T71" fmla="*/ 33 h 97"/>
                <a:gd name="T72" fmla="*/ 66 w 99"/>
                <a:gd name="T73" fmla="*/ 49 h 97"/>
                <a:gd name="T74" fmla="*/ 50 w 99"/>
                <a:gd name="T75" fmla="*/ 64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99" h="97">
                  <a:moveTo>
                    <a:pt x="86" y="60"/>
                  </a:moveTo>
                  <a:cubicBezTo>
                    <a:pt x="86" y="60"/>
                    <a:pt x="99" y="54"/>
                    <a:pt x="99" y="54"/>
                  </a:cubicBezTo>
                  <a:cubicBezTo>
                    <a:pt x="99" y="43"/>
                    <a:pt x="99" y="43"/>
                    <a:pt x="99" y="43"/>
                  </a:cubicBezTo>
                  <a:cubicBezTo>
                    <a:pt x="99" y="42"/>
                    <a:pt x="86" y="37"/>
                    <a:pt x="86" y="37"/>
                  </a:cubicBezTo>
                  <a:cubicBezTo>
                    <a:pt x="83" y="31"/>
                    <a:pt x="83" y="31"/>
                    <a:pt x="83" y="31"/>
                  </a:cubicBezTo>
                  <a:cubicBezTo>
                    <a:pt x="83" y="31"/>
                    <a:pt x="89" y="18"/>
                    <a:pt x="88" y="18"/>
                  </a:cubicBezTo>
                  <a:cubicBezTo>
                    <a:pt x="81" y="10"/>
                    <a:pt x="81" y="10"/>
                    <a:pt x="81" y="10"/>
                  </a:cubicBezTo>
                  <a:cubicBezTo>
                    <a:pt x="80" y="10"/>
                    <a:pt x="67" y="16"/>
                    <a:pt x="67" y="16"/>
                  </a:cubicBezTo>
                  <a:cubicBezTo>
                    <a:pt x="61" y="13"/>
                    <a:pt x="61" y="13"/>
                    <a:pt x="61" y="13"/>
                  </a:cubicBezTo>
                  <a:cubicBezTo>
                    <a:pt x="61" y="13"/>
                    <a:pt x="56" y="0"/>
                    <a:pt x="55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3" y="0"/>
                    <a:pt x="38" y="13"/>
                    <a:pt x="38" y="13"/>
                  </a:cubicBezTo>
                  <a:cubicBezTo>
                    <a:pt x="32" y="16"/>
                    <a:pt x="32" y="16"/>
                    <a:pt x="32" y="16"/>
                  </a:cubicBezTo>
                  <a:cubicBezTo>
                    <a:pt x="32" y="16"/>
                    <a:pt x="19" y="10"/>
                    <a:pt x="18" y="11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0" y="19"/>
                    <a:pt x="16" y="32"/>
                    <a:pt x="16" y="32"/>
                  </a:cubicBezTo>
                  <a:cubicBezTo>
                    <a:pt x="14" y="37"/>
                    <a:pt x="14" y="37"/>
                    <a:pt x="14" y="37"/>
                  </a:cubicBezTo>
                  <a:cubicBezTo>
                    <a:pt x="14" y="37"/>
                    <a:pt x="0" y="43"/>
                    <a:pt x="0" y="43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55"/>
                    <a:pt x="14" y="60"/>
                    <a:pt x="14" y="60"/>
                  </a:cubicBezTo>
                  <a:cubicBezTo>
                    <a:pt x="16" y="66"/>
                    <a:pt x="16" y="66"/>
                    <a:pt x="16" y="66"/>
                  </a:cubicBezTo>
                  <a:cubicBezTo>
                    <a:pt x="16" y="66"/>
                    <a:pt x="10" y="79"/>
                    <a:pt x="11" y="79"/>
                  </a:cubicBezTo>
                  <a:cubicBezTo>
                    <a:pt x="19" y="87"/>
                    <a:pt x="19" y="87"/>
                    <a:pt x="19" y="87"/>
                  </a:cubicBezTo>
                  <a:cubicBezTo>
                    <a:pt x="19" y="87"/>
                    <a:pt x="32" y="81"/>
                    <a:pt x="32" y="81"/>
                  </a:cubicBezTo>
                  <a:cubicBezTo>
                    <a:pt x="38" y="84"/>
                    <a:pt x="38" y="84"/>
                    <a:pt x="38" y="84"/>
                  </a:cubicBezTo>
                  <a:cubicBezTo>
                    <a:pt x="38" y="84"/>
                    <a:pt x="44" y="97"/>
                    <a:pt x="45" y="97"/>
                  </a:cubicBezTo>
                  <a:cubicBezTo>
                    <a:pt x="55" y="97"/>
                    <a:pt x="55" y="97"/>
                    <a:pt x="55" y="97"/>
                  </a:cubicBezTo>
                  <a:cubicBezTo>
                    <a:pt x="56" y="97"/>
                    <a:pt x="61" y="84"/>
                    <a:pt x="61" y="84"/>
                  </a:cubicBezTo>
                  <a:cubicBezTo>
                    <a:pt x="67" y="81"/>
                    <a:pt x="67" y="81"/>
                    <a:pt x="67" y="81"/>
                  </a:cubicBezTo>
                  <a:cubicBezTo>
                    <a:pt x="67" y="81"/>
                    <a:pt x="81" y="87"/>
                    <a:pt x="81" y="86"/>
                  </a:cubicBezTo>
                  <a:cubicBezTo>
                    <a:pt x="89" y="79"/>
                    <a:pt x="89" y="79"/>
                    <a:pt x="89" y="79"/>
                  </a:cubicBezTo>
                  <a:cubicBezTo>
                    <a:pt x="89" y="78"/>
                    <a:pt x="83" y="66"/>
                    <a:pt x="83" y="66"/>
                  </a:cubicBezTo>
                  <a:lnTo>
                    <a:pt x="86" y="60"/>
                  </a:lnTo>
                  <a:close/>
                  <a:moveTo>
                    <a:pt x="50" y="64"/>
                  </a:moveTo>
                  <a:cubicBezTo>
                    <a:pt x="41" y="64"/>
                    <a:pt x="34" y="57"/>
                    <a:pt x="34" y="49"/>
                  </a:cubicBezTo>
                  <a:cubicBezTo>
                    <a:pt x="34" y="40"/>
                    <a:pt x="41" y="33"/>
                    <a:pt x="50" y="33"/>
                  </a:cubicBezTo>
                  <a:cubicBezTo>
                    <a:pt x="58" y="33"/>
                    <a:pt x="66" y="40"/>
                    <a:pt x="66" y="49"/>
                  </a:cubicBezTo>
                  <a:cubicBezTo>
                    <a:pt x="66" y="57"/>
                    <a:pt x="58" y="64"/>
                    <a:pt x="50" y="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192" name="Freeform 56"/>
            <p:cNvSpPr>
              <a:spLocks noEditPoints="1"/>
            </p:cNvSpPr>
            <p:nvPr/>
          </p:nvSpPr>
          <p:spPr bwMode="auto">
            <a:xfrm>
              <a:off x="2501900" y="1905001"/>
              <a:ext cx="88900" cy="90488"/>
            </a:xfrm>
            <a:custGeom>
              <a:avLst/>
              <a:gdLst>
                <a:gd name="T0" fmla="*/ 41 w 47"/>
                <a:gd name="T1" fmla="*/ 23 h 48"/>
                <a:gd name="T2" fmla="*/ 41 w 47"/>
                <a:gd name="T3" fmla="*/ 20 h 48"/>
                <a:gd name="T4" fmla="*/ 45 w 47"/>
                <a:gd name="T5" fmla="*/ 14 h 48"/>
                <a:gd name="T6" fmla="*/ 42 w 47"/>
                <a:gd name="T7" fmla="*/ 9 h 48"/>
                <a:gd name="T8" fmla="*/ 35 w 47"/>
                <a:gd name="T9" fmla="*/ 11 h 48"/>
                <a:gd name="T10" fmla="*/ 33 w 47"/>
                <a:gd name="T11" fmla="*/ 9 h 48"/>
                <a:gd name="T12" fmla="*/ 31 w 47"/>
                <a:gd name="T13" fmla="*/ 2 h 48"/>
                <a:gd name="T14" fmla="*/ 26 w 47"/>
                <a:gd name="T15" fmla="*/ 1 h 48"/>
                <a:gd name="T16" fmla="*/ 22 w 47"/>
                <a:gd name="T17" fmla="*/ 6 h 48"/>
                <a:gd name="T18" fmla="*/ 19 w 47"/>
                <a:gd name="T19" fmla="*/ 7 h 48"/>
                <a:gd name="T20" fmla="*/ 14 w 47"/>
                <a:gd name="T21" fmla="*/ 3 h 48"/>
                <a:gd name="T22" fmla="*/ 9 w 47"/>
                <a:gd name="T23" fmla="*/ 5 h 48"/>
                <a:gd name="T24" fmla="*/ 10 w 47"/>
                <a:gd name="T25" fmla="*/ 12 h 48"/>
                <a:gd name="T26" fmla="*/ 8 w 47"/>
                <a:gd name="T27" fmla="*/ 15 h 48"/>
                <a:gd name="T28" fmla="*/ 1 w 47"/>
                <a:gd name="T29" fmla="*/ 16 h 48"/>
                <a:gd name="T30" fmla="*/ 0 w 47"/>
                <a:gd name="T31" fmla="*/ 21 h 48"/>
                <a:gd name="T32" fmla="*/ 6 w 47"/>
                <a:gd name="T33" fmla="*/ 25 h 48"/>
                <a:gd name="T34" fmla="*/ 6 w 47"/>
                <a:gd name="T35" fmla="*/ 28 h 48"/>
                <a:gd name="T36" fmla="*/ 2 w 47"/>
                <a:gd name="T37" fmla="*/ 34 h 48"/>
                <a:gd name="T38" fmla="*/ 5 w 47"/>
                <a:gd name="T39" fmla="*/ 39 h 48"/>
                <a:gd name="T40" fmla="*/ 12 w 47"/>
                <a:gd name="T41" fmla="*/ 38 h 48"/>
                <a:gd name="T42" fmla="*/ 14 w 47"/>
                <a:gd name="T43" fmla="*/ 39 h 48"/>
                <a:gd name="T44" fmla="*/ 15 w 47"/>
                <a:gd name="T45" fmla="*/ 46 h 48"/>
                <a:gd name="T46" fmla="*/ 20 w 47"/>
                <a:gd name="T47" fmla="*/ 48 h 48"/>
                <a:gd name="T48" fmla="*/ 24 w 47"/>
                <a:gd name="T49" fmla="*/ 42 h 48"/>
                <a:gd name="T50" fmla="*/ 27 w 47"/>
                <a:gd name="T51" fmla="*/ 42 h 48"/>
                <a:gd name="T52" fmla="*/ 33 w 47"/>
                <a:gd name="T53" fmla="*/ 46 h 48"/>
                <a:gd name="T54" fmla="*/ 38 w 47"/>
                <a:gd name="T55" fmla="*/ 43 h 48"/>
                <a:gd name="T56" fmla="*/ 37 w 47"/>
                <a:gd name="T57" fmla="*/ 36 h 48"/>
                <a:gd name="T58" fmla="*/ 38 w 47"/>
                <a:gd name="T59" fmla="*/ 33 h 48"/>
                <a:gd name="T60" fmla="*/ 45 w 47"/>
                <a:gd name="T61" fmla="*/ 32 h 48"/>
                <a:gd name="T62" fmla="*/ 46 w 47"/>
                <a:gd name="T63" fmla="*/ 27 h 48"/>
                <a:gd name="T64" fmla="*/ 41 w 47"/>
                <a:gd name="T65" fmla="*/ 23 h 48"/>
                <a:gd name="T66" fmla="*/ 31 w 47"/>
                <a:gd name="T67" fmla="*/ 26 h 48"/>
                <a:gd name="T68" fmla="*/ 22 w 47"/>
                <a:gd name="T69" fmla="*/ 31 h 48"/>
                <a:gd name="T70" fmla="*/ 16 w 47"/>
                <a:gd name="T71" fmla="*/ 22 h 48"/>
                <a:gd name="T72" fmla="*/ 25 w 47"/>
                <a:gd name="T73" fmla="*/ 17 h 48"/>
                <a:gd name="T74" fmla="*/ 31 w 47"/>
                <a:gd name="T75" fmla="*/ 26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7" h="48">
                  <a:moveTo>
                    <a:pt x="41" y="23"/>
                  </a:moveTo>
                  <a:cubicBezTo>
                    <a:pt x="41" y="20"/>
                    <a:pt x="41" y="20"/>
                    <a:pt x="41" y="20"/>
                  </a:cubicBezTo>
                  <a:cubicBezTo>
                    <a:pt x="41" y="20"/>
                    <a:pt x="45" y="14"/>
                    <a:pt x="45" y="14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42" y="9"/>
                    <a:pt x="35" y="11"/>
                    <a:pt x="35" y="11"/>
                  </a:cubicBezTo>
                  <a:cubicBezTo>
                    <a:pt x="33" y="9"/>
                    <a:pt x="33" y="9"/>
                    <a:pt x="33" y="9"/>
                  </a:cubicBezTo>
                  <a:cubicBezTo>
                    <a:pt x="33" y="9"/>
                    <a:pt x="32" y="2"/>
                    <a:pt x="31" y="2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26" y="0"/>
                    <a:pt x="22" y="6"/>
                    <a:pt x="22" y="6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4" y="2"/>
                    <a:pt x="14" y="3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6"/>
                    <a:pt x="10" y="12"/>
                    <a:pt x="10" y="12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2" y="16"/>
                    <a:pt x="1" y="16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2"/>
                    <a:pt x="6" y="25"/>
                    <a:pt x="6" y="25"/>
                  </a:cubicBezTo>
                  <a:cubicBezTo>
                    <a:pt x="6" y="28"/>
                    <a:pt x="6" y="28"/>
                    <a:pt x="6" y="28"/>
                  </a:cubicBezTo>
                  <a:cubicBezTo>
                    <a:pt x="6" y="28"/>
                    <a:pt x="2" y="34"/>
                    <a:pt x="2" y="34"/>
                  </a:cubicBezTo>
                  <a:cubicBezTo>
                    <a:pt x="5" y="39"/>
                    <a:pt x="5" y="39"/>
                    <a:pt x="5" y="39"/>
                  </a:cubicBezTo>
                  <a:cubicBezTo>
                    <a:pt x="5" y="39"/>
                    <a:pt x="12" y="38"/>
                    <a:pt x="12" y="38"/>
                  </a:cubicBezTo>
                  <a:cubicBezTo>
                    <a:pt x="14" y="39"/>
                    <a:pt x="14" y="39"/>
                    <a:pt x="14" y="39"/>
                  </a:cubicBezTo>
                  <a:cubicBezTo>
                    <a:pt x="14" y="39"/>
                    <a:pt x="15" y="46"/>
                    <a:pt x="15" y="46"/>
                  </a:cubicBezTo>
                  <a:cubicBezTo>
                    <a:pt x="20" y="48"/>
                    <a:pt x="20" y="48"/>
                    <a:pt x="20" y="48"/>
                  </a:cubicBezTo>
                  <a:cubicBezTo>
                    <a:pt x="21" y="48"/>
                    <a:pt x="24" y="42"/>
                    <a:pt x="24" y="42"/>
                  </a:cubicBezTo>
                  <a:cubicBezTo>
                    <a:pt x="27" y="42"/>
                    <a:pt x="27" y="42"/>
                    <a:pt x="27" y="42"/>
                  </a:cubicBezTo>
                  <a:cubicBezTo>
                    <a:pt x="27" y="42"/>
                    <a:pt x="33" y="46"/>
                    <a:pt x="33" y="46"/>
                  </a:cubicBezTo>
                  <a:cubicBezTo>
                    <a:pt x="38" y="43"/>
                    <a:pt x="38" y="43"/>
                    <a:pt x="38" y="43"/>
                  </a:cubicBezTo>
                  <a:cubicBezTo>
                    <a:pt x="38" y="43"/>
                    <a:pt x="37" y="36"/>
                    <a:pt x="37" y="36"/>
                  </a:cubicBezTo>
                  <a:cubicBezTo>
                    <a:pt x="38" y="33"/>
                    <a:pt x="38" y="33"/>
                    <a:pt x="38" y="33"/>
                  </a:cubicBezTo>
                  <a:cubicBezTo>
                    <a:pt x="38" y="33"/>
                    <a:pt x="45" y="32"/>
                    <a:pt x="45" y="32"/>
                  </a:cubicBezTo>
                  <a:cubicBezTo>
                    <a:pt x="46" y="27"/>
                    <a:pt x="46" y="27"/>
                    <a:pt x="46" y="27"/>
                  </a:cubicBezTo>
                  <a:cubicBezTo>
                    <a:pt x="47" y="27"/>
                    <a:pt x="41" y="23"/>
                    <a:pt x="41" y="23"/>
                  </a:cubicBezTo>
                  <a:close/>
                  <a:moveTo>
                    <a:pt x="31" y="26"/>
                  </a:moveTo>
                  <a:cubicBezTo>
                    <a:pt x="30" y="30"/>
                    <a:pt x="26" y="32"/>
                    <a:pt x="22" y="31"/>
                  </a:cubicBezTo>
                  <a:cubicBezTo>
                    <a:pt x="18" y="30"/>
                    <a:pt x="15" y="26"/>
                    <a:pt x="16" y="22"/>
                  </a:cubicBezTo>
                  <a:cubicBezTo>
                    <a:pt x="17" y="18"/>
                    <a:pt x="21" y="16"/>
                    <a:pt x="25" y="17"/>
                  </a:cubicBezTo>
                  <a:cubicBezTo>
                    <a:pt x="29" y="18"/>
                    <a:pt x="32" y="22"/>
                    <a:pt x="31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93" name="Group 192"/>
          <p:cNvGrpSpPr/>
          <p:nvPr/>
        </p:nvGrpSpPr>
        <p:grpSpPr>
          <a:xfrm>
            <a:off x="6287517" y="1671139"/>
            <a:ext cx="501089" cy="425080"/>
            <a:chOff x="1112838" y="3203576"/>
            <a:chExt cx="282575" cy="239712"/>
          </a:xfrm>
          <a:solidFill>
            <a:schemeClr val="bg1">
              <a:lumMod val="65000"/>
            </a:schemeClr>
          </a:solidFill>
        </p:grpSpPr>
        <p:sp>
          <p:nvSpPr>
            <p:cNvPr id="194" name="Freeform 12"/>
            <p:cNvSpPr>
              <a:spLocks/>
            </p:cNvSpPr>
            <p:nvPr/>
          </p:nvSpPr>
          <p:spPr bwMode="auto">
            <a:xfrm>
              <a:off x="1201738" y="3343276"/>
              <a:ext cx="50800" cy="50800"/>
            </a:xfrm>
            <a:custGeom>
              <a:avLst/>
              <a:gdLst>
                <a:gd name="T0" fmla="*/ 32 w 32"/>
                <a:gd name="T1" fmla="*/ 18 h 32"/>
                <a:gd name="T2" fmla="*/ 15 w 32"/>
                <a:gd name="T3" fmla="*/ 0 h 32"/>
                <a:gd name="T4" fmla="*/ 15 w 32"/>
                <a:gd name="T5" fmla="*/ 0 h 32"/>
                <a:gd name="T6" fmla="*/ 0 w 32"/>
                <a:gd name="T7" fmla="*/ 32 h 32"/>
                <a:gd name="T8" fmla="*/ 32 w 32"/>
                <a:gd name="T9" fmla="*/ 18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2">
                  <a:moveTo>
                    <a:pt x="32" y="18"/>
                  </a:moveTo>
                  <a:lnTo>
                    <a:pt x="15" y="0"/>
                  </a:lnTo>
                  <a:lnTo>
                    <a:pt x="15" y="0"/>
                  </a:lnTo>
                  <a:lnTo>
                    <a:pt x="0" y="32"/>
                  </a:lnTo>
                  <a:lnTo>
                    <a:pt x="32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195" name="Rectangle 13"/>
            <p:cNvSpPr>
              <a:spLocks noChangeArrowheads="1"/>
            </p:cNvSpPr>
            <p:nvPr/>
          </p:nvSpPr>
          <p:spPr bwMode="auto">
            <a:xfrm>
              <a:off x="1252538" y="3371851"/>
              <a:ext cx="1588" cy="15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196" name="Freeform 14"/>
            <p:cNvSpPr>
              <a:spLocks/>
            </p:cNvSpPr>
            <p:nvPr/>
          </p:nvSpPr>
          <p:spPr bwMode="auto">
            <a:xfrm>
              <a:off x="1231900" y="3219451"/>
              <a:ext cx="127000" cy="127000"/>
            </a:xfrm>
            <a:custGeom>
              <a:avLst/>
              <a:gdLst>
                <a:gd name="T0" fmla="*/ 73 w 80"/>
                <a:gd name="T1" fmla="*/ 0 h 80"/>
                <a:gd name="T2" fmla="*/ 0 w 80"/>
                <a:gd name="T3" fmla="*/ 73 h 80"/>
                <a:gd name="T4" fmla="*/ 7 w 80"/>
                <a:gd name="T5" fmla="*/ 80 h 80"/>
                <a:gd name="T6" fmla="*/ 80 w 80"/>
                <a:gd name="T7" fmla="*/ 8 h 80"/>
                <a:gd name="T8" fmla="*/ 73 w 80"/>
                <a:gd name="T9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80">
                  <a:moveTo>
                    <a:pt x="73" y="0"/>
                  </a:moveTo>
                  <a:lnTo>
                    <a:pt x="0" y="73"/>
                  </a:lnTo>
                  <a:lnTo>
                    <a:pt x="7" y="80"/>
                  </a:lnTo>
                  <a:lnTo>
                    <a:pt x="80" y="8"/>
                  </a:lnTo>
                  <a:lnTo>
                    <a:pt x="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197" name="Freeform 15"/>
            <p:cNvSpPr>
              <a:spLocks/>
            </p:cNvSpPr>
            <p:nvPr/>
          </p:nvSpPr>
          <p:spPr bwMode="auto">
            <a:xfrm>
              <a:off x="1249363" y="3236913"/>
              <a:ext cx="128588" cy="128588"/>
            </a:xfrm>
            <a:custGeom>
              <a:avLst/>
              <a:gdLst>
                <a:gd name="T0" fmla="*/ 0 w 81"/>
                <a:gd name="T1" fmla="*/ 74 h 81"/>
                <a:gd name="T2" fmla="*/ 7 w 81"/>
                <a:gd name="T3" fmla="*/ 81 h 81"/>
                <a:gd name="T4" fmla="*/ 81 w 81"/>
                <a:gd name="T5" fmla="*/ 9 h 81"/>
                <a:gd name="T6" fmla="*/ 74 w 81"/>
                <a:gd name="T7" fmla="*/ 0 h 81"/>
                <a:gd name="T8" fmla="*/ 0 w 81"/>
                <a:gd name="T9" fmla="*/ 74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81">
                  <a:moveTo>
                    <a:pt x="0" y="74"/>
                  </a:moveTo>
                  <a:lnTo>
                    <a:pt x="7" y="81"/>
                  </a:lnTo>
                  <a:lnTo>
                    <a:pt x="81" y="9"/>
                  </a:lnTo>
                  <a:lnTo>
                    <a:pt x="74" y="0"/>
                  </a:lnTo>
                  <a:lnTo>
                    <a:pt x="0" y="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198" name="Freeform 16"/>
            <p:cNvSpPr>
              <a:spLocks/>
            </p:cNvSpPr>
            <p:nvPr/>
          </p:nvSpPr>
          <p:spPr bwMode="auto">
            <a:xfrm>
              <a:off x="1355725" y="3203576"/>
              <a:ext cx="39688" cy="38100"/>
            </a:xfrm>
            <a:custGeom>
              <a:avLst/>
              <a:gdLst>
                <a:gd name="T0" fmla="*/ 14 w 21"/>
                <a:gd name="T1" fmla="*/ 6 h 20"/>
                <a:gd name="T2" fmla="*/ 0 w 21"/>
                <a:gd name="T3" fmla="*/ 6 h 20"/>
                <a:gd name="T4" fmla="*/ 15 w 21"/>
                <a:gd name="T5" fmla="*/ 20 h 20"/>
                <a:gd name="T6" fmla="*/ 14 w 21"/>
                <a:gd name="T7" fmla="*/ 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0">
                  <a:moveTo>
                    <a:pt x="14" y="6"/>
                  </a:moveTo>
                  <a:cubicBezTo>
                    <a:pt x="8" y="0"/>
                    <a:pt x="0" y="6"/>
                    <a:pt x="0" y="6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21" y="14"/>
                    <a:pt x="14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199" name="Freeform 17"/>
            <p:cNvSpPr>
              <a:spLocks/>
            </p:cNvSpPr>
            <p:nvPr/>
          </p:nvSpPr>
          <p:spPr bwMode="auto">
            <a:xfrm>
              <a:off x="1112838" y="3208338"/>
              <a:ext cx="238125" cy="234950"/>
            </a:xfrm>
            <a:custGeom>
              <a:avLst/>
              <a:gdLst>
                <a:gd name="T0" fmla="*/ 132 w 150"/>
                <a:gd name="T1" fmla="*/ 131 h 148"/>
                <a:gd name="T2" fmla="*/ 18 w 150"/>
                <a:gd name="T3" fmla="*/ 131 h 148"/>
                <a:gd name="T4" fmla="*/ 18 w 150"/>
                <a:gd name="T5" fmla="*/ 18 h 148"/>
                <a:gd name="T6" fmla="*/ 124 w 150"/>
                <a:gd name="T7" fmla="*/ 18 h 148"/>
                <a:gd name="T8" fmla="*/ 144 w 150"/>
                <a:gd name="T9" fmla="*/ 0 h 148"/>
                <a:gd name="T10" fmla="*/ 0 w 150"/>
                <a:gd name="T11" fmla="*/ 0 h 148"/>
                <a:gd name="T12" fmla="*/ 0 w 150"/>
                <a:gd name="T13" fmla="*/ 148 h 148"/>
                <a:gd name="T14" fmla="*/ 150 w 150"/>
                <a:gd name="T15" fmla="*/ 148 h 148"/>
                <a:gd name="T16" fmla="*/ 150 w 150"/>
                <a:gd name="T17" fmla="*/ 55 h 148"/>
                <a:gd name="T18" fmla="*/ 132 w 150"/>
                <a:gd name="T19" fmla="*/ 73 h 148"/>
                <a:gd name="T20" fmla="*/ 132 w 150"/>
                <a:gd name="T21" fmla="*/ 13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0" h="148">
                  <a:moveTo>
                    <a:pt x="132" y="131"/>
                  </a:moveTo>
                  <a:lnTo>
                    <a:pt x="18" y="131"/>
                  </a:lnTo>
                  <a:lnTo>
                    <a:pt x="18" y="18"/>
                  </a:lnTo>
                  <a:lnTo>
                    <a:pt x="124" y="18"/>
                  </a:lnTo>
                  <a:lnTo>
                    <a:pt x="144" y="0"/>
                  </a:lnTo>
                  <a:lnTo>
                    <a:pt x="0" y="0"/>
                  </a:lnTo>
                  <a:lnTo>
                    <a:pt x="0" y="148"/>
                  </a:lnTo>
                  <a:lnTo>
                    <a:pt x="150" y="148"/>
                  </a:lnTo>
                  <a:lnTo>
                    <a:pt x="150" y="55"/>
                  </a:lnTo>
                  <a:lnTo>
                    <a:pt x="132" y="73"/>
                  </a:lnTo>
                  <a:lnTo>
                    <a:pt x="132" y="1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00" name="Group 199"/>
          <p:cNvGrpSpPr/>
          <p:nvPr/>
        </p:nvGrpSpPr>
        <p:grpSpPr>
          <a:xfrm>
            <a:off x="6812650" y="1673953"/>
            <a:ext cx="287143" cy="433527"/>
            <a:chOff x="549275" y="4406901"/>
            <a:chExt cx="161926" cy="244475"/>
          </a:xfrm>
          <a:solidFill>
            <a:schemeClr val="bg1">
              <a:lumMod val="65000"/>
            </a:schemeClr>
          </a:solidFill>
        </p:grpSpPr>
        <p:sp>
          <p:nvSpPr>
            <p:cNvPr id="201" name="Freeform 62"/>
            <p:cNvSpPr>
              <a:spLocks noEditPoints="1"/>
            </p:cNvSpPr>
            <p:nvPr/>
          </p:nvSpPr>
          <p:spPr bwMode="auto">
            <a:xfrm>
              <a:off x="549275" y="4406901"/>
              <a:ext cx="138113" cy="244475"/>
            </a:xfrm>
            <a:custGeom>
              <a:avLst/>
              <a:gdLst>
                <a:gd name="T0" fmla="*/ 66 w 73"/>
                <a:gd name="T1" fmla="*/ 105 h 129"/>
                <a:gd name="T2" fmla="*/ 7 w 73"/>
                <a:gd name="T3" fmla="*/ 105 h 129"/>
                <a:gd name="T4" fmla="*/ 7 w 73"/>
                <a:gd name="T5" fmla="*/ 16 h 129"/>
                <a:gd name="T6" fmla="*/ 66 w 73"/>
                <a:gd name="T7" fmla="*/ 16 h 129"/>
                <a:gd name="T8" fmla="*/ 66 w 73"/>
                <a:gd name="T9" fmla="*/ 35 h 129"/>
                <a:gd name="T10" fmla="*/ 73 w 73"/>
                <a:gd name="T11" fmla="*/ 35 h 129"/>
                <a:gd name="T12" fmla="*/ 73 w 73"/>
                <a:gd name="T13" fmla="*/ 10 h 129"/>
                <a:gd name="T14" fmla="*/ 63 w 73"/>
                <a:gd name="T15" fmla="*/ 0 h 129"/>
                <a:gd name="T16" fmla="*/ 9 w 73"/>
                <a:gd name="T17" fmla="*/ 0 h 129"/>
                <a:gd name="T18" fmla="*/ 0 w 73"/>
                <a:gd name="T19" fmla="*/ 10 h 129"/>
                <a:gd name="T20" fmla="*/ 0 w 73"/>
                <a:gd name="T21" fmla="*/ 120 h 129"/>
                <a:gd name="T22" fmla="*/ 9 w 73"/>
                <a:gd name="T23" fmla="*/ 129 h 129"/>
                <a:gd name="T24" fmla="*/ 63 w 73"/>
                <a:gd name="T25" fmla="*/ 129 h 129"/>
                <a:gd name="T26" fmla="*/ 73 w 73"/>
                <a:gd name="T27" fmla="*/ 120 h 129"/>
                <a:gd name="T28" fmla="*/ 73 w 73"/>
                <a:gd name="T29" fmla="*/ 79 h 129"/>
                <a:gd name="T30" fmla="*/ 66 w 73"/>
                <a:gd name="T31" fmla="*/ 79 h 129"/>
                <a:gd name="T32" fmla="*/ 66 w 73"/>
                <a:gd name="T33" fmla="*/ 105 h 129"/>
                <a:gd name="T34" fmla="*/ 57 w 73"/>
                <a:gd name="T35" fmla="*/ 6 h 129"/>
                <a:gd name="T36" fmla="*/ 60 w 73"/>
                <a:gd name="T37" fmla="*/ 9 h 129"/>
                <a:gd name="T38" fmla="*/ 57 w 73"/>
                <a:gd name="T39" fmla="*/ 11 h 129"/>
                <a:gd name="T40" fmla="*/ 55 w 73"/>
                <a:gd name="T41" fmla="*/ 9 h 129"/>
                <a:gd name="T42" fmla="*/ 57 w 73"/>
                <a:gd name="T43" fmla="*/ 6 h 129"/>
                <a:gd name="T44" fmla="*/ 24 w 73"/>
                <a:gd name="T45" fmla="*/ 7 h 129"/>
                <a:gd name="T46" fmla="*/ 49 w 73"/>
                <a:gd name="T47" fmla="*/ 7 h 129"/>
                <a:gd name="T48" fmla="*/ 49 w 73"/>
                <a:gd name="T49" fmla="*/ 10 h 129"/>
                <a:gd name="T50" fmla="*/ 24 w 73"/>
                <a:gd name="T51" fmla="*/ 10 h 129"/>
                <a:gd name="T52" fmla="*/ 24 w 73"/>
                <a:gd name="T53" fmla="*/ 7 h 129"/>
                <a:gd name="T54" fmla="*/ 48 w 73"/>
                <a:gd name="T55" fmla="*/ 119 h 129"/>
                <a:gd name="T56" fmla="*/ 25 w 73"/>
                <a:gd name="T57" fmla="*/ 119 h 129"/>
                <a:gd name="T58" fmla="*/ 25 w 73"/>
                <a:gd name="T59" fmla="*/ 112 h 129"/>
                <a:gd name="T60" fmla="*/ 48 w 73"/>
                <a:gd name="T61" fmla="*/ 112 h 129"/>
                <a:gd name="T62" fmla="*/ 48 w 73"/>
                <a:gd name="T63" fmla="*/ 11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73" h="129">
                  <a:moveTo>
                    <a:pt x="66" y="105"/>
                  </a:moveTo>
                  <a:cubicBezTo>
                    <a:pt x="7" y="105"/>
                    <a:pt x="7" y="105"/>
                    <a:pt x="7" y="105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66" y="16"/>
                    <a:pt x="66" y="16"/>
                    <a:pt x="66" y="16"/>
                  </a:cubicBezTo>
                  <a:cubicBezTo>
                    <a:pt x="66" y="35"/>
                    <a:pt x="66" y="35"/>
                    <a:pt x="66" y="35"/>
                  </a:cubicBezTo>
                  <a:cubicBezTo>
                    <a:pt x="73" y="35"/>
                    <a:pt x="73" y="35"/>
                    <a:pt x="73" y="35"/>
                  </a:cubicBezTo>
                  <a:cubicBezTo>
                    <a:pt x="73" y="10"/>
                    <a:pt x="73" y="10"/>
                    <a:pt x="73" y="10"/>
                  </a:cubicBezTo>
                  <a:cubicBezTo>
                    <a:pt x="73" y="5"/>
                    <a:pt x="68" y="0"/>
                    <a:pt x="63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5"/>
                    <a:pt x="0" y="1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125"/>
                    <a:pt x="4" y="129"/>
                    <a:pt x="9" y="129"/>
                  </a:cubicBezTo>
                  <a:cubicBezTo>
                    <a:pt x="63" y="129"/>
                    <a:pt x="63" y="129"/>
                    <a:pt x="63" y="129"/>
                  </a:cubicBezTo>
                  <a:cubicBezTo>
                    <a:pt x="68" y="129"/>
                    <a:pt x="73" y="125"/>
                    <a:pt x="73" y="120"/>
                  </a:cubicBezTo>
                  <a:cubicBezTo>
                    <a:pt x="73" y="79"/>
                    <a:pt x="73" y="79"/>
                    <a:pt x="73" y="79"/>
                  </a:cubicBezTo>
                  <a:cubicBezTo>
                    <a:pt x="66" y="79"/>
                    <a:pt x="66" y="79"/>
                    <a:pt x="66" y="79"/>
                  </a:cubicBezTo>
                  <a:lnTo>
                    <a:pt x="66" y="105"/>
                  </a:lnTo>
                  <a:close/>
                  <a:moveTo>
                    <a:pt x="57" y="6"/>
                  </a:moveTo>
                  <a:cubicBezTo>
                    <a:pt x="58" y="6"/>
                    <a:pt x="60" y="7"/>
                    <a:pt x="60" y="9"/>
                  </a:cubicBezTo>
                  <a:cubicBezTo>
                    <a:pt x="60" y="10"/>
                    <a:pt x="58" y="11"/>
                    <a:pt x="57" y="11"/>
                  </a:cubicBezTo>
                  <a:cubicBezTo>
                    <a:pt x="56" y="11"/>
                    <a:pt x="55" y="10"/>
                    <a:pt x="55" y="9"/>
                  </a:cubicBezTo>
                  <a:cubicBezTo>
                    <a:pt x="55" y="7"/>
                    <a:pt x="56" y="6"/>
                    <a:pt x="57" y="6"/>
                  </a:cubicBezTo>
                  <a:close/>
                  <a:moveTo>
                    <a:pt x="24" y="7"/>
                  </a:moveTo>
                  <a:cubicBezTo>
                    <a:pt x="49" y="7"/>
                    <a:pt x="49" y="7"/>
                    <a:pt x="49" y="7"/>
                  </a:cubicBezTo>
                  <a:cubicBezTo>
                    <a:pt x="49" y="10"/>
                    <a:pt x="49" y="10"/>
                    <a:pt x="49" y="10"/>
                  </a:cubicBezTo>
                  <a:cubicBezTo>
                    <a:pt x="24" y="10"/>
                    <a:pt x="24" y="10"/>
                    <a:pt x="24" y="10"/>
                  </a:cubicBezTo>
                  <a:lnTo>
                    <a:pt x="24" y="7"/>
                  </a:lnTo>
                  <a:close/>
                  <a:moveTo>
                    <a:pt x="48" y="119"/>
                  </a:moveTo>
                  <a:cubicBezTo>
                    <a:pt x="25" y="119"/>
                    <a:pt x="25" y="119"/>
                    <a:pt x="25" y="119"/>
                  </a:cubicBezTo>
                  <a:cubicBezTo>
                    <a:pt x="25" y="112"/>
                    <a:pt x="25" y="112"/>
                    <a:pt x="25" y="112"/>
                  </a:cubicBezTo>
                  <a:cubicBezTo>
                    <a:pt x="48" y="112"/>
                    <a:pt x="48" y="112"/>
                    <a:pt x="48" y="112"/>
                  </a:cubicBezTo>
                  <a:lnTo>
                    <a:pt x="48" y="1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202" name="Freeform 63"/>
            <p:cNvSpPr>
              <a:spLocks/>
            </p:cNvSpPr>
            <p:nvPr/>
          </p:nvSpPr>
          <p:spPr bwMode="auto">
            <a:xfrm>
              <a:off x="608013" y="4478338"/>
              <a:ext cx="103188" cy="98425"/>
            </a:xfrm>
            <a:custGeom>
              <a:avLst/>
              <a:gdLst>
                <a:gd name="T0" fmla="*/ 0 w 65"/>
                <a:gd name="T1" fmla="*/ 44 h 62"/>
                <a:gd name="T2" fmla="*/ 8 w 65"/>
                <a:gd name="T3" fmla="*/ 44 h 62"/>
                <a:gd name="T4" fmla="*/ 0 w 65"/>
                <a:gd name="T5" fmla="*/ 62 h 62"/>
                <a:gd name="T6" fmla="*/ 22 w 65"/>
                <a:gd name="T7" fmla="*/ 44 h 62"/>
                <a:gd name="T8" fmla="*/ 65 w 65"/>
                <a:gd name="T9" fmla="*/ 44 h 62"/>
                <a:gd name="T10" fmla="*/ 65 w 65"/>
                <a:gd name="T11" fmla="*/ 0 h 62"/>
                <a:gd name="T12" fmla="*/ 0 w 65"/>
                <a:gd name="T13" fmla="*/ 0 h 62"/>
                <a:gd name="T14" fmla="*/ 0 w 65"/>
                <a:gd name="T15" fmla="*/ 44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5" h="62">
                  <a:moveTo>
                    <a:pt x="0" y="44"/>
                  </a:moveTo>
                  <a:lnTo>
                    <a:pt x="8" y="44"/>
                  </a:lnTo>
                  <a:lnTo>
                    <a:pt x="0" y="62"/>
                  </a:lnTo>
                  <a:lnTo>
                    <a:pt x="22" y="44"/>
                  </a:lnTo>
                  <a:lnTo>
                    <a:pt x="65" y="44"/>
                  </a:lnTo>
                  <a:lnTo>
                    <a:pt x="65" y="0"/>
                  </a:lnTo>
                  <a:lnTo>
                    <a:pt x="0" y="0"/>
                  </a:lnTo>
                  <a:lnTo>
                    <a:pt x="0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03" name="Group 202"/>
          <p:cNvGrpSpPr/>
          <p:nvPr/>
        </p:nvGrpSpPr>
        <p:grpSpPr>
          <a:xfrm>
            <a:off x="3356191" y="1861852"/>
            <a:ext cx="408191" cy="396931"/>
            <a:chOff x="390525" y="2455863"/>
            <a:chExt cx="230188" cy="223838"/>
          </a:xfrm>
          <a:solidFill>
            <a:schemeClr val="bg1">
              <a:lumMod val="65000"/>
            </a:schemeClr>
          </a:solidFill>
        </p:grpSpPr>
        <p:sp>
          <p:nvSpPr>
            <p:cNvPr id="204" name="Freeform 41"/>
            <p:cNvSpPr>
              <a:spLocks noEditPoints="1"/>
            </p:cNvSpPr>
            <p:nvPr/>
          </p:nvSpPr>
          <p:spPr bwMode="auto">
            <a:xfrm>
              <a:off x="498475" y="2559051"/>
              <a:ext cx="122238" cy="120650"/>
            </a:xfrm>
            <a:custGeom>
              <a:avLst/>
              <a:gdLst>
                <a:gd name="T0" fmla="*/ 57 w 64"/>
                <a:gd name="T1" fmla="*/ 34 h 63"/>
                <a:gd name="T2" fmla="*/ 30 w 64"/>
                <a:gd name="T3" fmla="*/ 7 h 63"/>
                <a:gd name="T4" fmla="*/ 14 w 64"/>
                <a:gd name="T5" fmla="*/ 3 h 63"/>
                <a:gd name="T6" fmla="*/ 11 w 64"/>
                <a:gd name="T7" fmla="*/ 0 h 63"/>
                <a:gd name="T8" fmla="*/ 8 w 64"/>
                <a:gd name="T9" fmla="*/ 4 h 63"/>
                <a:gd name="T10" fmla="*/ 3 w 64"/>
                <a:gd name="T11" fmla="*/ 5 h 63"/>
                <a:gd name="T12" fmla="*/ 2 w 64"/>
                <a:gd name="T13" fmla="*/ 9 h 63"/>
                <a:gd name="T14" fmla="*/ 0 w 64"/>
                <a:gd name="T15" fmla="*/ 11 h 63"/>
                <a:gd name="T16" fmla="*/ 3 w 64"/>
                <a:gd name="T17" fmla="*/ 15 h 63"/>
                <a:gd name="T18" fmla="*/ 7 w 64"/>
                <a:gd name="T19" fmla="*/ 30 h 63"/>
                <a:gd name="T20" fmla="*/ 34 w 64"/>
                <a:gd name="T21" fmla="*/ 57 h 63"/>
                <a:gd name="T22" fmla="*/ 57 w 64"/>
                <a:gd name="T23" fmla="*/ 57 h 63"/>
                <a:gd name="T24" fmla="*/ 57 w 64"/>
                <a:gd name="T25" fmla="*/ 34 h 63"/>
                <a:gd name="T26" fmla="*/ 52 w 64"/>
                <a:gd name="T27" fmla="*/ 52 h 63"/>
                <a:gd name="T28" fmla="*/ 37 w 64"/>
                <a:gd name="T29" fmla="*/ 52 h 63"/>
                <a:gd name="T30" fmla="*/ 13 w 64"/>
                <a:gd name="T31" fmla="*/ 28 h 63"/>
                <a:gd name="T32" fmla="*/ 9 w 64"/>
                <a:gd name="T33" fmla="*/ 21 h 63"/>
                <a:gd name="T34" fmla="*/ 14 w 64"/>
                <a:gd name="T35" fmla="*/ 25 h 63"/>
                <a:gd name="T36" fmla="*/ 25 w 64"/>
                <a:gd name="T37" fmla="*/ 25 h 63"/>
                <a:gd name="T38" fmla="*/ 25 w 64"/>
                <a:gd name="T39" fmla="*/ 14 h 63"/>
                <a:gd name="T40" fmla="*/ 20 w 64"/>
                <a:gd name="T41" fmla="*/ 9 h 63"/>
                <a:gd name="T42" fmla="*/ 28 w 64"/>
                <a:gd name="T43" fmla="*/ 12 h 63"/>
                <a:gd name="T44" fmla="*/ 52 w 64"/>
                <a:gd name="T45" fmla="*/ 36 h 63"/>
                <a:gd name="T46" fmla="*/ 52 w 64"/>
                <a:gd name="T47" fmla="*/ 52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4" h="63">
                  <a:moveTo>
                    <a:pt x="57" y="34"/>
                  </a:moveTo>
                  <a:cubicBezTo>
                    <a:pt x="30" y="7"/>
                    <a:pt x="30" y="7"/>
                    <a:pt x="30" y="7"/>
                  </a:cubicBezTo>
                  <a:cubicBezTo>
                    <a:pt x="26" y="3"/>
                    <a:pt x="20" y="1"/>
                    <a:pt x="14" y="3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2" y="20"/>
                    <a:pt x="3" y="26"/>
                    <a:pt x="7" y="30"/>
                  </a:cubicBezTo>
                  <a:cubicBezTo>
                    <a:pt x="34" y="57"/>
                    <a:pt x="34" y="57"/>
                    <a:pt x="34" y="57"/>
                  </a:cubicBezTo>
                  <a:cubicBezTo>
                    <a:pt x="41" y="63"/>
                    <a:pt x="51" y="63"/>
                    <a:pt x="57" y="57"/>
                  </a:cubicBezTo>
                  <a:cubicBezTo>
                    <a:pt x="64" y="51"/>
                    <a:pt x="64" y="40"/>
                    <a:pt x="57" y="34"/>
                  </a:cubicBezTo>
                  <a:close/>
                  <a:moveTo>
                    <a:pt x="52" y="52"/>
                  </a:moveTo>
                  <a:cubicBezTo>
                    <a:pt x="48" y="56"/>
                    <a:pt x="41" y="56"/>
                    <a:pt x="37" y="52"/>
                  </a:cubicBezTo>
                  <a:cubicBezTo>
                    <a:pt x="13" y="28"/>
                    <a:pt x="13" y="28"/>
                    <a:pt x="13" y="28"/>
                  </a:cubicBezTo>
                  <a:cubicBezTo>
                    <a:pt x="11" y="26"/>
                    <a:pt x="10" y="23"/>
                    <a:pt x="9" y="21"/>
                  </a:cubicBezTo>
                  <a:cubicBezTo>
                    <a:pt x="14" y="25"/>
                    <a:pt x="14" y="25"/>
                    <a:pt x="14" y="25"/>
                  </a:cubicBezTo>
                  <a:cubicBezTo>
                    <a:pt x="17" y="28"/>
                    <a:pt x="22" y="28"/>
                    <a:pt x="25" y="25"/>
                  </a:cubicBezTo>
                  <a:cubicBezTo>
                    <a:pt x="28" y="22"/>
                    <a:pt x="28" y="17"/>
                    <a:pt x="25" y="14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3" y="9"/>
                    <a:pt x="26" y="10"/>
                    <a:pt x="28" y="12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6" y="41"/>
                    <a:pt x="57" y="48"/>
                    <a:pt x="52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205" name="Freeform 42"/>
            <p:cNvSpPr>
              <a:spLocks noEditPoints="1"/>
            </p:cNvSpPr>
            <p:nvPr/>
          </p:nvSpPr>
          <p:spPr bwMode="auto">
            <a:xfrm>
              <a:off x="390525" y="2455863"/>
              <a:ext cx="123825" cy="117475"/>
            </a:xfrm>
            <a:custGeom>
              <a:avLst/>
              <a:gdLst>
                <a:gd name="T0" fmla="*/ 50 w 65"/>
                <a:gd name="T1" fmla="*/ 60 h 62"/>
                <a:gd name="T2" fmla="*/ 53 w 65"/>
                <a:gd name="T3" fmla="*/ 62 h 62"/>
                <a:gd name="T4" fmla="*/ 58 w 65"/>
                <a:gd name="T5" fmla="*/ 60 h 62"/>
                <a:gd name="T6" fmla="*/ 60 w 65"/>
                <a:gd name="T7" fmla="*/ 57 h 62"/>
                <a:gd name="T8" fmla="*/ 63 w 65"/>
                <a:gd name="T9" fmla="*/ 57 h 62"/>
                <a:gd name="T10" fmla="*/ 65 w 65"/>
                <a:gd name="T11" fmla="*/ 52 h 62"/>
                <a:gd name="T12" fmla="*/ 61 w 65"/>
                <a:gd name="T13" fmla="*/ 48 h 62"/>
                <a:gd name="T14" fmla="*/ 56 w 65"/>
                <a:gd name="T15" fmla="*/ 33 h 62"/>
                <a:gd name="T16" fmla="*/ 29 w 65"/>
                <a:gd name="T17" fmla="*/ 6 h 62"/>
                <a:gd name="T18" fmla="*/ 6 w 65"/>
                <a:gd name="T19" fmla="*/ 6 h 62"/>
                <a:gd name="T20" fmla="*/ 6 w 65"/>
                <a:gd name="T21" fmla="*/ 29 h 62"/>
                <a:gd name="T22" fmla="*/ 33 w 65"/>
                <a:gd name="T23" fmla="*/ 56 h 62"/>
                <a:gd name="T24" fmla="*/ 50 w 65"/>
                <a:gd name="T25" fmla="*/ 60 h 62"/>
                <a:gd name="T26" fmla="*/ 12 w 65"/>
                <a:gd name="T27" fmla="*/ 27 h 62"/>
                <a:gd name="T28" fmla="*/ 11 w 65"/>
                <a:gd name="T29" fmla="*/ 11 h 62"/>
                <a:gd name="T30" fmla="*/ 27 w 65"/>
                <a:gd name="T31" fmla="*/ 12 h 62"/>
                <a:gd name="T32" fmla="*/ 51 w 65"/>
                <a:gd name="T33" fmla="*/ 36 h 62"/>
                <a:gd name="T34" fmla="*/ 54 w 65"/>
                <a:gd name="T35" fmla="*/ 41 h 62"/>
                <a:gd name="T36" fmla="*/ 43 w 65"/>
                <a:gd name="T37" fmla="*/ 42 h 62"/>
                <a:gd name="T38" fmla="*/ 43 w 65"/>
                <a:gd name="T39" fmla="*/ 53 h 62"/>
                <a:gd name="T40" fmla="*/ 45 w 65"/>
                <a:gd name="T41" fmla="*/ 54 h 62"/>
                <a:gd name="T42" fmla="*/ 36 w 65"/>
                <a:gd name="T43" fmla="*/ 51 h 62"/>
                <a:gd name="T44" fmla="*/ 12 w 65"/>
                <a:gd name="T45" fmla="*/ 27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5" h="62">
                  <a:moveTo>
                    <a:pt x="50" y="60"/>
                  </a:moveTo>
                  <a:cubicBezTo>
                    <a:pt x="53" y="62"/>
                    <a:pt x="53" y="62"/>
                    <a:pt x="53" y="62"/>
                  </a:cubicBezTo>
                  <a:cubicBezTo>
                    <a:pt x="58" y="60"/>
                    <a:pt x="58" y="60"/>
                    <a:pt x="58" y="60"/>
                  </a:cubicBezTo>
                  <a:cubicBezTo>
                    <a:pt x="60" y="57"/>
                    <a:pt x="60" y="57"/>
                    <a:pt x="60" y="57"/>
                  </a:cubicBezTo>
                  <a:cubicBezTo>
                    <a:pt x="63" y="57"/>
                    <a:pt x="63" y="57"/>
                    <a:pt x="63" y="57"/>
                  </a:cubicBezTo>
                  <a:cubicBezTo>
                    <a:pt x="65" y="52"/>
                    <a:pt x="65" y="52"/>
                    <a:pt x="65" y="52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62" y="43"/>
                    <a:pt x="60" y="37"/>
                    <a:pt x="56" y="33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3" y="0"/>
                    <a:pt x="13" y="0"/>
                    <a:pt x="6" y="6"/>
                  </a:cubicBezTo>
                  <a:cubicBezTo>
                    <a:pt x="0" y="13"/>
                    <a:pt x="0" y="23"/>
                    <a:pt x="6" y="29"/>
                  </a:cubicBezTo>
                  <a:cubicBezTo>
                    <a:pt x="33" y="56"/>
                    <a:pt x="33" y="56"/>
                    <a:pt x="33" y="56"/>
                  </a:cubicBezTo>
                  <a:cubicBezTo>
                    <a:pt x="38" y="61"/>
                    <a:pt x="45" y="62"/>
                    <a:pt x="50" y="60"/>
                  </a:cubicBezTo>
                  <a:close/>
                  <a:moveTo>
                    <a:pt x="12" y="27"/>
                  </a:moveTo>
                  <a:cubicBezTo>
                    <a:pt x="7" y="22"/>
                    <a:pt x="7" y="15"/>
                    <a:pt x="11" y="11"/>
                  </a:cubicBezTo>
                  <a:cubicBezTo>
                    <a:pt x="15" y="7"/>
                    <a:pt x="22" y="7"/>
                    <a:pt x="27" y="12"/>
                  </a:cubicBezTo>
                  <a:cubicBezTo>
                    <a:pt x="51" y="36"/>
                    <a:pt x="51" y="36"/>
                    <a:pt x="51" y="36"/>
                  </a:cubicBezTo>
                  <a:cubicBezTo>
                    <a:pt x="53" y="37"/>
                    <a:pt x="54" y="39"/>
                    <a:pt x="54" y="41"/>
                  </a:cubicBezTo>
                  <a:cubicBezTo>
                    <a:pt x="51" y="39"/>
                    <a:pt x="46" y="39"/>
                    <a:pt x="43" y="42"/>
                  </a:cubicBezTo>
                  <a:cubicBezTo>
                    <a:pt x="40" y="45"/>
                    <a:pt x="40" y="50"/>
                    <a:pt x="43" y="53"/>
                  </a:cubicBezTo>
                  <a:cubicBezTo>
                    <a:pt x="45" y="54"/>
                    <a:pt x="45" y="54"/>
                    <a:pt x="45" y="54"/>
                  </a:cubicBezTo>
                  <a:cubicBezTo>
                    <a:pt x="42" y="54"/>
                    <a:pt x="38" y="53"/>
                    <a:pt x="36" y="51"/>
                  </a:cubicBezTo>
                  <a:lnTo>
                    <a:pt x="12" y="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206" name="Rectangle 43"/>
            <p:cNvSpPr>
              <a:spLocks noChangeArrowheads="1"/>
            </p:cNvSpPr>
            <p:nvPr/>
          </p:nvSpPr>
          <p:spPr bwMode="auto">
            <a:xfrm>
              <a:off x="517525" y="2525713"/>
              <a:ext cx="6350" cy="22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207" name="Rectangle 44"/>
            <p:cNvSpPr>
              <a:spLocks noChangeArrowheads="1"/>
            </p:cNvSpPr>
            <p:nvPr/>
          </p:nvSpPr>
          <p:spPr bwMode="auto">
            <a:xfrm>
              <a:off x="525463" y="2549526"/>
              <a:ext cx="23813" cy="47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208" name="Rectangle 45"/>
            <p:cNvSpPr>
              <a:spLocks noChangeArrowheads="1"/>
            </p:cNvSpPr>
            <p:nvPr/>
          </p:nvSpPr>
          <p:spPr bwMode="auto">
            <a:xfrm>
              <a:off x="488950" y="2584451"/>
              <a:ext cx="6350" cy="22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209" name="Rectangle 46"/>
            <p:cNvSpPr>
              <a:spLocks noChangeArrowheads="1"/>
            </p:cNvSpPr>
            <p:nvPr/>
          </p:nvSpPr>
          <p:spPr bwMode="auto">
            <a:xfrm>
              <a:off x="465138" y="2578101"/>
              <a:ext cx="22225" cy="63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</p:grpSp>
      <p:sp>
        <p:nvSpPr>
          <p:cNvPr id="210" name="Freeform 58"/>
          <p:cNvSpPr>
            <a:spLocks/>
          </p:cNvSpPr>
          <p:nvPr/>
        </p:nvSpPr>
        <p:spPr bwMode="auto">
          <a:xfrm>
            <a:off x="8415270" y="3953211"/>
            <a:ext cx="461677" cy="478568"/>
          </a:xfrm>
          <a:custGeom>
            <a:avLst/>
            <a:gdLst>
              <a:gd name="T0" fmla="*/ 99 w 137"/>
              <a:gd name="T1" fmla="*/ 57 h 142"/>
              <a:gd name="T2" fmla="*/ 137 w 137"/>
              <a:gd name="T3" fmla="*/ 57 h 142"/>
              <a:gd name="T4" fmla="*/ 76 w 137"/>
              <a:gd name="T5" fmla="*/ 4 h 142"/>
              <a:gd name="T6" fmla="*/ 69 w 137"/>
              <a:gd name="T7" fmla="*/ 0 h 142"/>
              <a:gd name="T8" fmla="*/ 62 w 137"/>
              <a:gd name="T9" fmla="*/ 4 h 142"/>
              <a:gd name="T10" fmla="*/ 0 w 137"/>
              <a:gd name="T11" fmla="*/ 57 h 142"/>
              <a:gd name="T12" fmla="*/ 39 w 137"/>
              <a:gd name="T13" fmla="*/ 57 h 142"/>
              <a:gd name="T14" fmla="*/ 62 w 137"/>
              <a:gd name="T15" fmla="*/ 5 h 142"/>
              <a:gd name="T16" fmla="*/ 62 w 137"/>
              <a:gd name="T17" fmla="*/ 6 h 142"/>
              <a:gd name="T18" fmla="*/ 44 w 137"/>
              <a:gd name="T19" fmla="*/ 57 h 142"/>
              <a:gd name="T20" fmla="*/ 64 w 137"/>
              <a:gd name="T21" fmla="*/ 57 h 142"/>
              <a:gd name="T22" fmla="*/ 64 w 137"/>
              <a:gd name="T23" fmla="*/ 123 h 142"/>
              <a:gd name="T24" fmla="*/ 64 w 137"/>
              <a:gd name="T25" fmla="*/ 125 h 142"/>
              <a:gd name="T26" fmla="*/ 64 w 137"/>
              <a:gd name="T27" fmla="*/ 130 h 142"/>
              <a:gd name="T28" fmla="*/ 76 w 137"/>
              <a:gd name="T29" fmla="*/ 142 h 142"/>
              <a:gd name="T30" fmla="*/ 88 w 137"/>
              <a:gd name="T31" fmla="*/ 130 h 142"/>
              <a:gd name="T32" fmla="*/ 88 w 137"/>
              <a:gd name="T33" fmla="*/ 125 h 142"/>
              <a:gd name="T34" fmla="*/ 79 w 137"/>
              <a:gd name="T35" fmla="*/ 125 h 142"/>
              <a:gd name="T36" fmla="*/ 79 w 137"/>
              <a:gd name="T37" fmla="*/ 127 h 142"/>
              <a:gd name="T38" fmla="*/ 79 w 137"/>
              <a:gd name="T39" fmla="*/ 130 h 142"/>
              <a:gd name="T40" fmla="*/ 76 w 137"/>
              <a:gd name="T41" fmla="*/ 134 h 142"/>
              <a:gd name="T42" fmla="*/ 72 w 137"/>
              <a:gd name="T43" fmla="*/ 130 h 142"/>
              <a:gd name="T44" fmla="*/ 72 w 137"/>
              <a:gd name="T45" fmla="*/ 127 h 142"/>
              <a:gd name="T46" fmla="*/ 72 w 137"/>
              <a:gd name="T47" fmla="*/ 125 h 142"/>
              <a:gd name="T48" fmla="*/ 72 w 137"/>
              <a:gd name="T49" fmla="*/ 112 h 142"/>
              <a:gd name="T50" fmla="*/ 72 w 137"/>
              <a:gd name="T51" fmla="*/ 57 h 142"/>
              <a:gd name="T52" fmla="*/ 94 w 137"/>
              <a:gd name="T53" fmla="*/ 57 h 142"/>
              <a:gd name="T54" fmla="*/ 76 w 137"/>
              <a:gd name="T55" fmla="*/ 6 h 142"/>
              <a:gd name="T56" fmla="*/ 76 w 137"/>
              <a:gd name="T57" fmla="*/ 5 h 142"/>
              <a:gd name="T58" fmla="*/ 99 w 137"/>
              <a:gd name="T59" fmla="*/ 57 h 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37" h="142">
                <a:moveTo>
                  <a:pt x="99" y="57"/>
                </a:moveTo>
                <a:cubicBezTo>
                  <a:pt x="137" y="57"/>
                  <a:pt x="137" y="57"/>
                  <a:pt x="137" y="57"/>
                </a:cubicBezTo>
                <a:cubicBezTo>
                  <a:pt x="130" y="29"/>
                  <a:pt x="105" y="7"/>
                  <a:pt x="76" y="4"/>
                </a:cubicBezTo>
                <a:cubicBezTo>
                  <a:pt x="74" y="2"/>
                  <a:pt x="72" y="0"/>
                  <a:pt x="69" y="0"/>
                </a:cubicBezTo>
                <a:cubicBezTo>
                  <a:pt x="66" y="0"/>
                  <a:pt x="64" y="2"/>
                  <a:pt x="62" y="4"/>
                </a:cubicBezTo>
                <a:cubicBezTo>
                  <a:pt x="32" y="7"/>
                  <a:pt x="7" y="28"/>
                  <a:pt x="0" y="57"/>
                </a:cubicBezTo>
                <a:cubicBezTo>
                  <a:pt x="39" y="57"/>
                  <a:pt x="39" y="57"/>
                  <a:pt x="39" y="57"/>
                </a:cubicBezTo>
                <a:cubicBezTo>
                  <a:pt x="39" y="24"/>
                  <a:pt x="58" y="8"/>
                  <a:pt x="62" y="5"/>
                </a:cubicBezTo>
                <a:cubicBezTo>
                  <a:pt x="62" y="5"/>
                  <a:pt x="62" y="5"/>
                  <a:pt x="62" y="6"/>
                </a:cubicBezTo>
                <a:cubicBezTo>
                  <a:pt x="41" y="32"/>
                  <a:pt x="44" y="57"/>
                  <a:pt x="44" y="57"/>
                </a:cubicBezTo>
                <a:cubicBezTo>
                  <a:pt x="64" y="57"/>
                  <a:pt x="64" y="57"/>
                  <a:pt x="64" y="57"/>
                </a:cubicBezTo>
                <a:cubicBezTo>
                  <a:pt x="64" y="123"/>
                  <a:pt x="64" y="123"/>
                  <a:pt x="64" y="123"/>
                </a:cubicBezTo>
                <a:cubicBezTo>
                  <a:pt x="64" y="125"/>
                  <a:pt x="64" y="125"/>
                  <a:pt x="64" y="125"/>
                </a:cubicBezTo>
                <a:cubicBezTo>
                  <a:pt x="64" y="130"/>
                  <a:pt x="64" y="130"/>
                  <a:pt x="64" y="130"/>
                </a:cubicBezTo>
                <a:cubicBezTo>
                  <a:pt x="64" y="137"/>
                  <a:pt x="69" y="142"/>
                  <a:pt x="76" y="142"/>
                </a:cubicBezTo>
                <a:cubicBezTo>
                  <a:pt x="82" y="142"/>
                  <a:pt x="88" y="137"/>
                  <a:pt x="88" y="130"/>
                </a:cubicBezTo>
                <a:cubicBezTo>
                  <a:pt x="88" y="125"/>
                  <a:pt x="88" y="125"/>
                  <a:pt x="88" y="125"/>
                </a:cubicBezTo>
                <a:cubicBezTo>
                  <a:pt x="79" y="125"/>
                  <a:pt x="79" y="125"/>
                  <a:pt x="79" y="125"/>
                </a:cubicBezTo>
                <a:cubicBezTo>
                  <a:pt x="79" y="127"/>
                  <a:pt x="79" y="127"/>
                  <a:pt x="79" y="127"/>
                </a:cubicBezTo>
                <a:cubicBezTo>
                  <a:pt x="79" y="130"/>
                  <a:pt x="79" y="130"/>
                  <a:pt x="79" y="130"/>
                </a:cubicBezTo>
                <a:cubicBezTo>
                  <a:pt x="79" y="132"/>
                  <a:pt x="78" y="134"/>
                  <a:pt x="76" y="134"/>
                </a:cubicBezTo>
                <a:cubicBezTo>
                  <a:pt x="74" y="134"/>
                  <a:pt x="72" y="132"/>
                  <a:pt x="72" y="130"/>
                </a:cubicBezTo>
                <a:cubicBezTo>
                  <a:pt x="72" y="127"/>
                  <a:pt x="72" y="127"/>
                  <a:pt x="72" y="127"/>
                </a:cubicBezTo>
                <a:cubicBezTo>
                  <a:pt x="72" y="125"/>
                  <a:pt x="72" y="125"/>
                  <a:pt x="72" y="125"/>
                </a:cubicBezTo>
                <a:cubicBezTo>
                  <a:pt x="72" y="112"/>
                  <a:pt x="72" y="112"/>
                  <a:pt x="72" y="112"/>
                </a:cubicBezTo>
                <a:cubicBezTo>
                  <a:pt x="72" y="57"/>
                  <a:pt x="72" y="57"/>
                  <a:pt x="72" y="57"/>
                </a:cubicBezTo>
                <a:cubicBezTo>
                  <a:pt x="94" y="57"/>
                  <a:pt x="94" y="57"/>
                  <a:pt x="94" y="57"/>
                </a:cubicBezTo>
                <a:cubicBezTo>
                  <a:pt x="94" y="57"/>
                  <a:pt x="97" y="32"/>
                  <a:pt x="76" y="6"/>
                </a:cubicBezTo>
                <a:cubicBezTo>
                  <a:pt x="76" y="5"/>
                  <a:pt x="76" y="5"/>
                  <a:pt x="76" y="5"/>
                </a:cubicBezTo>
                <a:cubicBezTo>
                  <a:pt x="80" y="8"/>
                  <a:pt x="99" y="24"/>
                  <a:pt x="99" y="57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PE" sz="2400" dirty="0">
              <a:solidFill>
                <a:schemeClr val="bg1"/>
              </a:solidFill>
            </a:endParaRPr>
          </a:p>
        </p:txBody>
      </p:sp>
      <p:sp>
        <p:nvSpPr>
          <p:cNvPr id="211" name="Freeform 59"/>
          <p:cNvSpPr>
            <a:spLocks noEditPoints="1"/>
          </p:cNvSpPr>
          <p:nvPr/>
        </p:nvSpPr>
        <p:spPr bwMode="auto">
          <a:xfrm>
            <a:off x="8711907" y="2555014"/>
            <a:ext cx="363149" cy="487015"/>
          </a:xfrm>
          <a:custGeom>
            <a:avLst/>
            <a:gdLst>
              <a:gd name="T0" fmla="*/ 108 w 108"/>
              <a:gd name="T1" fmla="*/ 145 h 145"/>
              <a:gd name="T2" fmla="*/ 0 w 108"/>
              <a:gd name="T3" fmla="*/ 145 h 145"/>
              <a:gd name="T4" fmla="*/ 0 w 108"/>
              <a:gd name="T5" fmla="*/ 135 h 145"/>
              <a:gd name="T6" fmla="*/ 13 w 108"/>
              <a:gd name="T7" fmla="*/ 124 h 145"/>
              <a:gd name="T8" fmla="*/ 96 w 108"/>
              <a:gd name="T9" fmla="*/ 124 h 145"/>
              <a:gd name="T10" fmla="*/ 108 w 108"/>
              <a:gd name="T11" fmla="*/ 135 h 145"/>
              <a:gd name="T12" fmla="*/ 108 w 108"/>
              <a:gd name="T13" fmla="*/ 145 h 145"/>
              <a:gd name="T14" fmla="*/ 16 w 108"/>
              <a:gd name="T15" fmla="*/ 116 h 145"/>
              <a:gd name="T16" fmla="*/ 24 w 108"/>
              <a:gd name="T17" fmla="*/ 91 h 145"/>
              <a:gd name="T18" fmla="*/ 85 w 108"/>
              <a:gd name="T19" fmla="*/ 91 h 145"/>
              <a:gd name="T20" fmla="*/ 93 w 108"/>
              <a:gd name="T21" fmla="*/ 116 h 145"/>
              <a:gd name="T22" fmla="*/ 16 w 108"/>
              <a:gd name="T23" fmla="*/ 116 h 145"/>
              <a:gd name="T24" fmla="*/ 28 w 108"/>
              <a:gd name="T25" fmla="*/ 76 h 145"/>
              <a:gd name="T26" fmla="*/ 36 w 108"/>
              <a:gd name="T27" fmla="*/ 51 h 145"/>
              <a:gd name="T28" fmla="*/ 72 w 108"/>
              <a:gd name="T29" fmla="*/ 51 h 145"/>
              <a:gd name="T30" fmla="*/ 80 w 108"/>
              <a:gd name="T31" fmla="*/ 76 h 145"/>
              <a:gd name="T32" fmla="*/ 28 w 108"/>
              <a:gd name="T33" fmla="*/ 76 h 145"/>
              <a:gd name="T34" fmla="*/ 49 w 108"/>
              <a:gd name="T35" fmla="*/ 12 h 145"/>
              <a:gd name="T36" fmla="*/ 60 w 108"/>
              <a:gd name="T37" fmla="*/ 12 h 145"/>
              <a:gd name="T38" fmla="*/ 68 w 108"/>
              <a:gd name="T39" fmla="*/ 36 h 145"/>
              <a:gd name="T40" fmla="*/ 41 w 108"/>
              <a:gd name="T41" fmla="*/ 36 h 145"/>
              <a:gd name="T42" fmla="*/ 49 w 108"/>
              <a:gd name="T43" fmla="*/ 12 h 1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08" h="145">
                <a:moveTo>
                  <a:pt x="108" y="145"/>
                </a:moveTo>
                <a:cubicBezTo>
                  <a:pt x="0" y="145"/>
                  <a:pt x="0" y="145"/>
                  <a:pt x="0" y="145"/>
                </a:cubicBezTo>
                <a:cubicBezTo>
                  <a:pt x="0" y="135"/>
                  <a:pt x="0" y="135"/>
                  <a:pt x="0" y="135"/>
                </a:cubicBezTo>
                <a:cubicBezTo>
                  <a:pt x="13" y="124"/>
                  <a:pt x="13" y="124"/>
                  <a:pt x="13" y="124"/>
                </a:cubicBezTo>
                <a:cubicBezTo>
                  <a:pt x="96" y="124"/>
                  <a:pt x="96" y="124"/>
                  <a:pt x="96" y="124"/>
                </a:cubicBezTo>
                <a:cubicBezTo>
                  <a:pt x="108" y="135"/>
                  <a:pt x="108" y="135"/>
                  <a:pt x="108" y="135"/>
                </a:cubicBezTo>
                <a:lnTo>
                  <a:pt x="108" y="145"/>
                </a:lnTo>
                <a:close/>
                <a:moveTo>
                  <a:pt x="16" y="116"/>
                </a:moveTo>
                <a:cubicBezTo>
                  <a:pt x="24" y="91"/>
                  <a:pt x="24" y="91"/>
                  <a:pt x="24" y="91"/>
                </a:cubicBezTo>
                <a:cubicBezTo>
                  <a:pt x="85" y="91"/>
                  <a:pt x="85" y="91"/>
                  <a:pt x="85" y="91"/>
                </a:cubicBezTo>
                <a:cubicBezTo>
                  <a:pt x="93" y="116"/>
                  <a:pt x="93" y="116"/>
                  <a:pt x="93" y="116"/>
                </a:cubicBezTo>
                <a:lnTo>
                  <a:pt x="16" y="116"/>
                </a:lnTo>
                <a:close/>
                <a:moveTo>
                  <a:pt x="28" y="76"/>
                </a:moveTo>
                <a:cubicBezTo>
                  <a:pt x="36" y="51"/>
                  <a:pt x="36" y="51"/>
                  <a:pt x="36" y="51"/>
                </a:cubicBezTo>
                <a:cubicBezTo>
                  <a:pt x="72" y="51"/>
                  <a:pt x="72" y="51"/>
                  <a:pt x="72" y="51"/>
                </a:cubicBezTo>
                <a:cubicBezTo>
                  <a:pt x="80" y="76"/>
                  <a:pt x="80" y="76"/>
                  <a:pt x="80" y="76"/>
                </a:cubicBezTo>
                <a:lnTo>
                  <a:pt x="28" y="76"/>
                </a:lnTo>
                <a:close/>
                <a:moveTo>
                  <a:pt x="49" y="12"/>
                </a:moveTo>
                <a:cubicBezTo>
                  <a:pt x="49" y="12"/>
                  <a:pt x="54" y="0"/>
                  <a:pt x="60" y="12"/>
                </a:cubicBezTo>
                <a:cubicBezTo>
                  <a:pt x="68" y="36"/>
                  <a:pt x="68" y="36"/>
                  <a:pt x="68" y="36"/>
                </a:cubicBezTo>
                <a:cubicBezTo>
                  <a:pt x="41" y="36"/>
                  <a:pt x="41" y="36"/>
                  <a:pt x="41" y="36"/>
                </a:cubicBezTo>
                <a:lnTo>
                  <a:pt x="49" y="12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PE" sz="2400" dirty="0">
              <a:solidFill>
                <a:schemeClr val="bg1"/>
              </a:solidFill>
            </a:endParaRPr>
          </a:p>
        </p:txBody>
      </p:sp>
      <p:sp>
        <p:nvSpPr>
          <p:cNvPr id="212" name="Freeform 60"/>
          <p:cNvSpPr>
            <a:spLocks noEditPoints="1"/>
          </p:cNvSpPr>
          <p:nvPr/>
        </p:nvSpPr>
        <p:spPr bwMode="auto">
          <a:xfrm>
            <a:off x="2470008" y="4100511"/>
            <a:ext cx="244915" cy="430712"/>
          </a:xfrm>
          <a:custGeom>
            <a:avLst/>
            <a:gdLst>
              <a:gd name="T0" fmla="*/ 64 w 73"/>
              <a:gd name="T1" fmla="*/ 0 h 128"/>
              <a:gd name="T2" fmla="*/ 10 w 73"/>
              <a:gd name="T3" fmla="*/ 0 h 128"/>
              <a:gd name="T4" fmla="*/ 0 w 73"/>
              <a:gd name="T5" fmla="*/ 9 h 128"/>
              <a:gd name="T6" fmla="*/ 0 w 73"/>
              <a:gd name="T7" fmla="*/ 119 h 128"/>
              <a:gd name="T8" fmla="*/ 10 w 73"/>
              <a:gd name="T9" fmla="*/ 128 h 128"/>
              <a:gd name="T10" fmla="*/ 64 w 73"/>
              <a:gd name="T11" fmla="*/ 128 h 128"/>
              <a:gd name="T12" fmla="*/ 73 w 73"/>
              <a:gd name="T13" fmla="*/ 119 h 128"/>
              <a:gd name="T14" fmla="*/ 73 w 73"/>
              <a:gd name="T15" fmla="*/ 9 h 128"/>
              <a:gd name="T16" fmla="*/ 64 w 73"/>
              <a:gd name="T17" fmla="*/ 0 h 128"/>
              <a:gd name="T18" fmla="*/ 37 w 73"/>
              <a:gd name="T19" fmla="*/ 119 h 128"/>
              <a:gd name="T20" fmla="*/ 31 w 73"/>
              <a:gd name="T21" fmla="*/ 113 h 128"/>
              <a:gd name="T22" fmla="*/ 37 w 73"/>
              <a:gd name="T23" fmla="*/ 107 h 128"/>
              <a:gd name="T24" fmla="*/ 43 w 73"/>
              <a:gd name="T25" fmla="*/ 113 h 128"/>
              <a:gd name="T26" fmla="*/ 37 w 73"/>
              <a:gd name="T27" fmla="*/ 119 h 128"/>
              <a:gd name="T28" fmla="*/ 66 w 73"/>
              <a:gd name="T29" fmla="*/ 99 h 128"/>
              <a:gd name="T30" fmla="*/ 7 w 73"/>
              <a:gd name="T31" fmla="*/ 99 h 128"/>
              <a:gd name="T32" fmla="*/ 7 w 73"/>
              <a:gd name="T33" fmla="*/ 16 h 128"/>
              <a:gd name="T34" fmla="*/ 66 w 73"/>
              <a:gd name="T35" fmla="*/ 16 h 128"/>
              <a:gd name="T36" fmla="*/ 66 w 73"/>
              <a:gd name="T37" fmla="*/ 99 h 128"/>
              <a:gd name="T38" fmla="*/ 49 w 73"/>
              <a:gd name="T39" fmla="*/ 9 h 128"/>
              <a:gd name="T40" fmla="*/ 24 w 73"/>
              <a:gd name="T41" fmla="*/ 9 h 128"/>
              <a:gd name="T42" fmla="*/ 24 w 73"/>
              <a:gd name="T43" fmla="*/ 6 h 128"/>
              <a:gd name="T44" fmla="*/ 49 w 73"/>
              <a:gd name="T45" fmla="*/ 6 h 128"/>
              <a:gd name="T46" fmla="*/ 49 w 73"/>
              <a:gd name="T47" fmla="*/ 9 h 128"/>
              <a:gd name="T48" fmla="*/ 60 w 73"/>
              <a:gd name="T49" fmla="*/ 8 h 128"/>
              <a:gd name="T50" fmla="*/ 58 w 73"/>
              <a:gd name="T51" fmla="*/ 10 h 128"/>
              <a:gd name="T52" fmla="*/ 55 w 73"/>
              <a:gd name="T53" fmla="*/ 8 h 128"/>
              <a:gd name="T54" fmla="*/ 58 w 73"/>
              <a:gd name="T55" fmla="*/ 6 h 128"/>
              <a:gd name="T56" fmla="*/ 60 w 73"/>
              <a:gd name="T57" fmla="*/ 8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73" h="128">
                <a:moveTo>
                  <a:pt x="64" y="0"/>
                </a:moveTo>
                <a:cubicBezTo>
                  <a:pt x="10" y="0"/>
                  <a:pt x="10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119"/>
                  <a:pt x="0" y="119"/>
                  <a:pt x="0" y="119"/>
                </a:cubicBezTo>
                <a:cubicBezTo>
                  <a:pt x="0" y="124"/>
                  <a:pt x="5" y="128"/>
                  <a:pt x="10" y="128"/>
                </a:cubicBezTo>
                <a:cubicBezTo>
                  <a:pt x="64" y="128"/>
                  <a:pt x="64" y="128"/>
                  <a:pt x="64" y="128"/>
                </a:cubicBezTo>
                <a:cubicBezTo>
                  <a:pt x="69" y="128"/>
                  <a:pt x="73" y="124"/>
                  <a:pt x="73" y="119"/>
                </a:cubicBezTo>
                <a:cubicBezTo>
                  <a:pt x="73" y="9"/>
                  <a:pt x="73" y="9"/>
                  <a:pt x="73" y="9"/>
                </a:cubicBezTo>
                <a:cubicBezTo>
                  <a:pt x="73" y="4"/>
                  <a:pt x="69" y="0"/>
                  <a:pt x="64" y="0"/>
                </a:cubicBezTo>
                <a:close/>
                <a:moveTo>
                  <a:pt x="37" y="119"/>
                </a:moveTo>
                <a:cubicBezTo>
                  <a:pt x="34" y="119"/>
                  <a:pt x="31" y="116"/>
                  <a:pt x="31" y="113"/>
                </a:cubicBezTo>
                <a:cubicBezTo>
                  <a:pt x="31" y="110"/>
                  <a:pt x="34" y="107"/>
                  <a:pt x="37" y="107"/>
                </a:cubicBezTo>
                <a:cubicBezTo>
                  <a:pt x="40" y="107"/>
                  <a:pt x="43" y="110"/>
                  <a:pt x="43" y="113"/>
                </a:cubicBezTo>
                <a:cubicBezTo>
                  <a:pt x="43" y="116"/>
                  <a:pt x="40" y="119"/>
                  <a:pt x="37" y="119"/>
                </a:cubicBezTo>
                <a:close/>
                <a:moveTo>
                  <a:pt x="66" y="99"/>
                </a:moveTo>
                <a:cubicBezTo>
                  <a:pt x="7" y="99"/>
                  <a:pt x="7" y="99"/>
                  <a:pt x="7" y="99"/>
                </a:cubicBezTo>
                <a:cubicBezTo>
                  <a:pt x="7" y="16"/>
                  <a:pt x="7" y="16"/>
                  <a:pt x="7" y="16"/>
                </a:cubicBezTo>
                <a:cubicBezTo>
                  <a:pt x="66" y="16"/>
                  <a:pt x="66" y="16"/>
                  <a:pt x="66" y="16"/>
                </a:cubicBezTo>
                <a:lnTo>
                  <a:pt x="66" y="99"/>
                </a:lnTo>
                <a:close/>
                <a:moveTo>
                  <a:pt x="49" y="9"/>
                </a:moveTo>
                <a:cubicBezTo>
                  <a:pt x="24" y="9"/>
                  <a:pt x="24" y="9"/>
                  <a:pt x="24" y="9"/>
                </a:cubicBezTo>
                <a:cubicBezTo>
                  <a:pt x="24" y="6"/>
                  <a:pt x="24" y="6"/>
                  <a:pt x="24" y="6"/>
                </a:cubicBezTo>
                <a:cubicBezTo>
                  <a:pt x="49" y="6"/>
                  <a:pt x="49" y="6"/>
                  <a:pt x="49" y="6"/>
                </a:cubicBezTo>
                <a:lnTo>
                  <a:pt x="49" y="9"/>
                </a:lnTo>
                <a:close/>
                <a:moveTo>
                  <a:pt x="60" y="8"/>
                </a:moveTo>
                <a:cubicBezTo>
                  <a:pt x="60" y="9"/>
                  <a:pt x="59" y="10"/>
                  <a:pt x="58" y="10"/>
                </a:cubicBezTo>
                <a:cubicBezTo>
                  <a:pt x="56" y="10"/>
                  <a:pt x="55" y="9"/>
                  <a:pt x="55" y="8"/>
                </a:cubicBezTo>
                <a:cubicBezTo>
                  <a:pt x="55" y="7"/>
                  <a:pt x="56" y="6"/>
                  <a:pt x="58" y="6"/>
                </a:cubicBezTo>
                <a:cubicBezTo>
                  <a:pt x="59" y="6"/>
                  <a:pt x="60" y="7"/>
                  <a:pt x="60" y="8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PE" sz="2400" dirty="0">
              <a:solidFill>
                <a:schemeClr val="bg1"/>
              </a:solidFill>
            </a:endParaRPr>
          </a:p>
        </p:txBody>
      </p:sp>
      <p:grpSp>
        <p:nvGrpSpPr>
          <p:cNvPr id="213" name="Group 212"/>
          <p:cNvGrpSpPr/>
          <p:nvPr/>
        </p:nvGrpSpPr>
        <p:grpSpPr>
          <a:xfrm>
            <a:off x="6282295" y="3164487"/>
            <a:ext cx="385671" cy="391299"/>
            <a:chOff x="2360613" y="2686051"/>
            <a:chExt cx="217488" cy="220662"/>
          </a:xfrm>
          <a:solidFill>
            <a:schemeClr val="bg1">
              <a:lumMod val="65000"/>
            </a:schemeClr>
          </a:solidFill>
        </p:grpSpPr>
        <p:sp>
          <p:nvSpPr>
            <p:cNvPr id="214" name="Freeform 34"/>
            <p:cNvSpPr>
              <a:spLocks noEditPoints="1"/>
            </p:cNvSpPr>
            <p:nvPr/>
          </p:nvSpPr>
          <p:spPr bwMode="auto">
            <a:xfrm>
              <a:off x="2427288" y="2686051"/>
              <a:ext cx="150813" cy="150813"/>
            </a:xfrm>
            <a:custGeom>
              <a:avLst/>
              <a:gdLst>
                <a:gd name="T0" fmla="*/ 65 w 79"/>
                <a:gd name="T1" fmla="*/ 14 h 79"/>
                <a:gd name="T2" fmla="*/ 14 w 79"/>
                <a:gd name="T3" fmla="*/ 14 h 79"/>
                <a:gd name="T4" fmla="*/ 12 w 79"/>
                <a:gd name="T5" fmla="*/ 63 h 79"/>
                <a:gd name="T6" fmla="*/ 12 w 79"/>
                <a:gd name="T7" fmla="*/ 63 h 79"/>
                <a:gd name="T8" fmla="*/ 17 w 79"/>
                <a:gd name="T9" fmla="*/ 68 h 79"/>
                <a:gd name="T10" fmla="*/ 65 w 79"/>
                <a:gd name="T11" fmla="*/ 65 h 79"/>
                <a:gd name="T12" fmla="*/ 65 w 79"/>
                <a:gd name="T13" fmla="*/ 14 h 79"/>
                <a:gd name="T14" fmla="*/ 58 w 79"/>
                <a:gd name="T15" fmla="*/ 59 h 79"/>
                <a:gd name="T16" fmla="*/ 20 w 79"/>
                <a:gd name="T17" fmla="*/ 59 h 79"/>
                <a:gd name="T18" fmla="*/ 20 w 79"/>
                <a:gd name="T19" fmla="*/ 21 h 79"/>
                <a:gd name="T20" fmla="*/ 59 w 79"/>
                <a:gd name="T21" fmla="*/ 21 h 79"/>
                <a:gd name="T22" fmla="*/ 58 w 79"/>
                <a:gd name="T23" fmla="*/ 59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9" h="79">
                  <a:moveTo>
                    <a:pt x="65" y="14"/>
                  </a:moveTo>
                  <a:cubicBezTo>
                    <a:pt x="51" y="0"/>
                    <a:pt x="28" y="0"/>
                    <a:pt x="14" y="14"/>
                  </a:cubicBezTo>
                  <a:cubicBezTo>
                    <a:pt x="1" y="27"/>
                    <a:pt x="0" y="48"/>
                    <a:pt x="12" y="63"/>
                  </a:cubicBezTo>
                  <a:cubicBezTo>
                    <a:pt x="12" y="63"/>
                    <a:pt x="12" y="63"/>
                    <a:pt x="12" y="63"/>
                  </a:cubicBezTo>
                  <a:cubicBezTo>
                    <a:pt x="14" y="65"/>
                    <a:pt x="15" y="66"/>
                    <a:pt x="17" y="68"/>
                  </a:cubicBezTo>
                  <a:cubicBezTo>
                    <a:pt x="31" y="79"/>
                    <a:pt x="52" y="78"/>
                    <a:pt x="65" y="65"/>
                  </a:cubicBezTo>
                  <a:cubicBezTo>
                    <a:pt x="79" y="51"/>
                    <a:pt x="79" y="28"/>
                    <a:pt x="65" y="14"/>
                  </a:cubicBezTo>
                  <a:close/>
                  <a:moveTo>
                    <a:pt x="58" y="59"/>
                  </a:moveTo>
                  <a:cubicBezTo>
                    <a:pt x="48" y="69"/>
                    <a:pt x="31" y="69"/>
                    <a:pt x="20" y="59"/>
                  </a:cubicBezTo>
                  <a:cubicBezTo>
                    <a:pt x="10" y="48"/>
                    <a:pt x="10" y="31"/>
                    <a:pt x="20" y="21"/>
                  </a:cubicBezTo>
                  <a:cubicBezTo>
                    <a:pt x="31" y="10"/>
                    <a:pt x="48" y="10"/>
                    <a:pt x="59" y="21"/>
                  </a:cubicBezTo>
                  <a:cubicBezTo>
                    <a:pt x="69" y="31"/>
                    <a:pt x="69" y="48"/>
                    <a:pt x="58" y="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215" name="Freeform 35"/>
            <p:cNvSpPr>
              <a:spLocks/>
            </p:cNvSpPr>
            <p:nvPr/>
          </p:nvSpPr>
          <p:spPr bwMode="auto">
            <a:xfrm>
              <a:off x="2360613" y="2814638"/>
              <a:ext cx="92075" cy="92075"/>
            </a:xfrm>
            <a:custGeom>
              <a:avLst/>
              <a:gdLst>
                <a:gd name="T0" fmla="*/ 0 w 58"/>
                <a:gd name="T1" fmla="*/ 46 h 58"/>
                <a:gd name="T2" fmla="*/ 11 w 58"/>
                <a:gd name="T3" fmla="*/ 58 h 58"/>
                <a:gd name="T4" fmla="*/ 58 w 58"/>
                <a:gd name="T5" fmla="*/ 7 h 58"/>
                <a:gd name="T6" fmla="*/ 50 w 58"/>
                <a:gd name="T7" fmla="*/ 0 h 58"/>
                <a:gd name="T8" fmla="*/ 0 w 58"/>
                <a:gd name="T9" fmla="*/ 46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58">
                  <a:moveTo>
                    <a:pt x="0" y="46"/>
                  </a:moveTo>
                  <a:lnTo>
                    <a:pt x="11" y="58"/>
                  </a:lnTo>
                  <a:lnTo>
                    <a:pt x="58" y="7"/>
                  </a:lnTo>
                  <a:lnTo>
                    <a:pt x="50" y="0"/>
                  </a:lnTo>
                  <a:lnTo>
                    <a:pt x="0" y="4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216" name="Freeform 36"/>
            <p:cNvSpPr>
              <a:spLocks/>
            </p:cNvSpPr>
            <p:nvPr/>
          </p:nvSpPr>
          <p:spPr bwMode="auto">
            <a:xfrm>
              <a:off x="2505075" y="2736851"/>
              <a:ext cx="57150" cy="68263"/>
            </a:xfrm>
            <a:custGeom>
              <a:avLst/>
              <a:gdLst>
                <a:gd name="T0" fmla="*/ 16 w 30"/>
                <a:gd name="T1" fmla="*/ 0 h 36"/>
                <a:gd name="T2" fmla="*/ 0 w 30"/>
                <a:gd name="T3" fmla="*/ 34 h 36"/>
                <a:gd name="T4" fmla="*/ 6 w 30"/>
                <a:gd name="T5" fmla="*/ 36 h 36"/>
                <a:gd name="T6" fmla="*/ 16 w 30"/>
                <a:gd name="T7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36">
                  <a:moveTo>
                    <a:pt x="16" y="0"/>
                  </a:moveTo>
                  <a:cubicBezTo>
                    <a:pt x="21" y="26"/>
                    <a:pt x="0" y="34"/>
                    <a:pt x="0" y="34"/>
                  </a:cubicBezTo>
                  <a:cubicBezTo>
                    <a:pt x="6" y="36"/>
                    <a:pt x="6" y="36"/>
                    <a:pt x="6" y="36"/>
                  </a:cubicBezTo>
                  <a:cubicBezTo>
                    <a:pt x="30" y="21"/>
                    <a:pt x="16" y="0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17" name="Group 216"/>
          <p:cNvGrpSpPr/>
          <p:nvPr/>
        </p:nvGrpSpPr>
        <p:grpSpPr>
          <a:xfrm>
            <a:off x="2383666" y="2562670"/>
            <a:ext cx="287143" cy="433527"/>
            <a:chOff x="549275" y="4406901"/>
            <a:chExt cx="161926" cy="244475"/>
          </a:xfrm>
          <a:solidFill>
            <a:schemeClr val="bg1">
              <a:lumMod val="65000"/>
            </a:schemeClr>
          </a:solidFill>
        </p:grpSpPr>
        <p:sp>
          <p:nvSpPr>
            <p:cNvPr id="218" name="Freeform 62"/>
            <p:cNvSpPr>
              <a:spLocks noEditPoints="1"/>
            </p:cNvSpPr>
            <p:nvPr/>
          </p:nvSpPr>
          <p:spPr bwMode="auto">
            <a:xfrm>
              <a:off x="549275" y="4406901"/>
              <a:ext cx="138113" cy="244475"/>
            </a:xfrm>
            <a:custGeom>
              <a:avLst/>
              <a:gdLst>
                <a:gd name="T0" fmla="*/ 66 w 73"/>
                <a:gd name="T1" fmla="*/ 105 h 129"/>
                <a:gd name="T2" fmla="*/ 7 w 73"/>
                <a:gd name="T3" fmla="*/ 105 h 129"/>
                <a:gd name="T4" fmla="*/ 7 w 73"/>
                <a:gd name="T5" fmla="*/ 16 h 129"/>
                <a:gd name="T6" fmla="*/ 66 w 73"/>
                <a:gd name="T7" fmla="*/ 16 h 129"/>
                <a:gd name="T8" fmla="*/ 66 w 73"/>
                <a:gd name="T9" fmla="*/ 35 h 129"/>
                <a:gd name="T10" fmla="*/ 73 w 73"/>
                <a:gd name="T11" fmla="*/ 35 h 129"/>
                <a:gd name="T12" fmla="*/ 73 w 73"/>
                <a:gd name="T13" fmla="*/ 10 h 129"/>
                <a:gd name="T14" fmla="*/ 63 w 73"/>
                <a:gd name="T15" fmla="*/ 0 h 129"/>
                <a:gd name="T16" fmla="*/ 9 w 73"/>
                <a:gd name="T17" fmla="*/ 0 h 129"/>
                <a:gd name="T18" fmla="*/ 0 w 73"/>
                <a:gd name="T19" fmla="*/ 10 h 129"/>
                <a:gd name="T20" fmla="*/ 0 w 73"/>
                <a:gd name="T21" fmla="*/ 120 h 129"/>
                <a:gd name="T22" fmla="*/ 9 w 73"/>
                <a:gd name="T23" fmla="*/ 129 h 129"/>
                <a:gd name="T24" fmla="*/ 63 w 73"/>
                <a:gd name="T25" fmla="*/ 129 h 129"/>
                <a:gd name="T26" fmla="*/ 73 w 73"/>
                <a:gd name="T27" fmla="*/ 120 h 129"/>
                <a:gd name="T28" fmla="*/ 73 w 73"/>
                <a:gd name="T29" fmla="*/ 79 h 129"/>
                <a:gd name="T30" fmla="*/ 66 w 73"/>
                <a:gd name="T31" fmla="*/ 79 h 129"/>
                <a:gd name="T32" fmla="*/ 66 w 73"/>
                <a:gd name="T33" fmla="*/ 105 h 129"/>
                <a:gd name="T34" fmla="*/ 57 w 73"/>
                <a:gd name="T35" fmla="*/ 6 h 129"/>
                <a:gd name="T36" fmla="*/ 60 w 73"/>
                <a:gd name="T37" fmla="*/ 9 h 129"/>
                <a:gd name="T38" fmla="*/ 57 w 73"/>
                <a:gd name="T39" fmla="*/ 11 h 129"/>
                <a:gd name="T40" fmla="*/ 55 w 73"/>
                <a:gd name="T41" fmla="*/ 9 h 129"/>
                <a:gd name="T42" fmla="*/ 57 w 73"/>
                <a:gd name="T43" fmla="*/ 6 h 129"/>
                <a:gd name="T44" fmla="*/ 24 w 73"/>
                <a:gd name="T45" fmla="*/ 7 h 129"/>
                <a:gd name="T46" fmla="*/ 49 w 73"/>
                <a:gd name="T47" fmla="*/ 7 h 129"/>
                <a:gd name="T48" fmla="*/ 49 w 73"/>
                <a:gd name="T49" fmla="*/ 10 h 129"/>
                <a:gd name="T50" fmla="*/ 24 w 73"/>
                <a:gd name="T51" fmla="*/ 10 h 129"/>
                <a:gd name="T52" fmla="*/ 24 w 73"/>
                <a:gd name="T53" fmla="*/ 7 h 129"/>
                <a:gd name="T54" fmla="*/ 48 w 73"/>
                <a:gd name="T55" fmla="*/ 119 h 129"/>
                <a:gd name="T56" fmla="*/ 25 w 73"/>
                <a:gd name="T57" fmla="*/ 119 h 129"/>
                <a:gd name="T58" fmla="*/ 25 w 73"/>
                <a:gd name="T59" fmla="*/ 112 h 129"/>
                <a:gd name="T60" fmla="*/ 48 w 73"/>
                <a:gd name="T61" fmla="*/ 112 h 129"/>
                <a:gd name="T62" fmla="*/ 48 w 73"/>
                <a:gd name="T63" fmla="*/ 11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73" h="129">
                  <a:moveTo>
                    <a:pt x="66" y="105"/>
                  </a:moveTo>
                  <a:cubicBezTo>
                    <a:pt x="7" y="105"/>
                    <a:pt x="7" y="105"/>
                    <a:pt x="7" y="105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66" y="16"/>
                    <a:pt x="66" y="16"/>
                    <a:pt x="66" y="16"/>
                  </a:cubicBezTo>
                  <a:cubicBezTo>
                    <a:pt x="66" y="35"/>
                    <a:pt x="66" y="35"/>
                    <a:pt x="66" y="35"/>
                  </a:cubicBezTo>
                  <a:cubicBezTo>
                    <a:pt x="73" y="35"/>
                    <a:pt x="73" y="35"/>
                    <a:pt x="73" y="35"/>
                  </a:cubicBezTo>
                  <a:cubicBezTo>
                    <a:pt x="73" y="10"/>
                    <a:pt x="73" y="10"/>
                    <a:pt x="73" y="10"/>
                  </a:cubicBezTo>
                  <a:cubicBezTo>
                    <a:pt x="73" y="5"/>
                    <a:pt x="68" y="0"/>
                    <a:pt x="63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5"/>
                    <a:pt x="0" y="1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125"/>
                    <a:pt x="4" y="129"/>
                    <a:pt x="9" y="129"/>
                  </a:cubicBezTo>
                  <a:cubicBezTo>
                    <a:pt x="63" y="129"/>
                    <a:pt x="63" y="129"/>
                    <a:pt x="63" y="129"/>
                  </a:cubicBezTo>
                  <a:cubicBezTo>
                    <a:pt x="68" y="129"/>
                    <a:pt x="73" y="125"/>
                    <a:pt x="73" y="120"/>
                  </a:cubicBezTo>
                  <a:cubicBezTo>
                    <a:pt x="73" y="79"/>
                    <a:pt x="73" y="79"/>
                    <a:pt x="73" y="79"/>
                  </a:cubicBezTo>
                  <a:cubicBezTo>
                    <a:pt x="66" y="79"/>
                    <a:pt x="66" y="79"/>
                    <a:pt x="66" y="79"/>
                  </a:cubicBezTo>
                  <a:lnTo>
                    <a:pt x="66" y="105"/>
                  </a:lnTo>
                  <a:close/>
                  <a:moveTo>
                    <a:pt x="57" y="6"/>
                  </a:moveTo>
                  <a:cubicBezTo>
                    <a:pt x="58" y="6"/>
                    <a:pt x="60" y="7"/>
                    <a:pt x="60" y="9"/>
                  </a:cubicBezTo>
                  <a:cubicBezTo>
                    <a:pt x="60" y="10"/>
                    <a:pt x="58" y="11"/>
                    <a:pt x="57" y="11"/>
                  </a:cubicBezTo>
                  <a:cubicBezTo>
                    <a:pt x="56" y="11"/>
                    <a:pt x="55" y="10"/>
                    <a:pt x="55" y="9"/>
                  </a:cubicBezTo>
                  <a:cubicBezTo>
                    <a:pt x="55" y="7"/>
                    <a:pt x="56" y="6"/>
                    <a:pt x="57" y="6"/>
                  </a:cubicBezTo>
                  <a:close/>
                  <a:moveTo>
                    <a:pt x="24" y="7"/>
                  </a:moveTo>
                  <a:cubicBezTo>
                    <a:pt x="49" y="7"/>
                    <a:pt x="49" y="7"/>
                    <a:pt x="49" y="7"/>
                  </a:cubicBezTo>
                  <a:cubicBezTo>
                    <a:pt x="49" y="10"/>
                    <a:pt x="49" y="10"/>
                    <a:pt x="49" y="10"/>
                  </a:cubicBezTo>
                  <a:cubicBezTo>
                    <a:pt x="24" y="10"/>
                    <a:pt x="24" y="10"/>
                    <a:pt x="24" y="10"/>
                  </a:cubicBezTo>
                  <a:lnTo>
                    <a:pt x="24" y="7"/>
                  </a:lnTo>
                  <a:close/>
                  <a:moveTo>
                    <a:pt x="48" y="119"/>
                  </a:moveTo>
                  <a:cubicBezTo>
                    <a:pt x="25" y="119"/>
                    <a:pt x="25" y="119"/>
                    <a:pt x="25" y="119"/>
                  </a:cubicBezTo>
                  <a:cubicBezTo>
                    <a:pt x="25" y="112"/>
                    <a:pt x="25" y="112"/>
                    <a:pt x="25" y="112"/>
                  </a:cubicBezTo>
                  <a:cubicBezTo>
                    <a:pt x="48" y="112"/>
                    <a:pt x="48" y="112"/>
                    <a:pt x="48" y="112"/>
                  </a:cubicBezTo>
                  <a:lnTo>
                    <a:pt x="48" y="1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219" name="Freeform 63"/>
            <p:cNvSpPr>
              <a:spLocks/>
            </p:cNvSpPr>
            <p:nvPr/>
          </p:nvSpPr>
          <p:spPr bwMode="auto">
            <a:xfrm>
              <a:off x="608013" y="4478338"/>
              <a:ext cx="103188" cy="98425"/>
            </a:xfrm>
            <a:custGeom>
              <a:avLst/>
              <a:gdLst>
                <a:gd name="T0" fmla="*/ 0 w 65"/>
                <a:gd name="T1" fmla="*/ 44 h 62"/>
                <a:gd name="T2" fmla="*/ 8 w 65"/>
                <a:gd name="T3" fmla="*/ 44 h 62"/>
                <a:gd name="T4" fmla="*/ 0 w 65"/>
                <a:gd name="T5" fmla="*/ 62 h 62"/>
                <a:gd name="T6" fmla="*/ 22 w 65"/>
                <a:gd name="T7" fmla="*/ 44 h 62"/>
                <a:gd name="T8" fmla="*/ 65 w 65"/>
                <a:gd name="T9" fmla="*/ 44 h 62"/>
                <a:gd name="T10" fmla="*/ 65 w 65"/>
                <a:gd name="T11" fmla="*/ 0 h 62"/>
                <a:gd name="T12" fmla="*/ 0 w 65"/>
                <a:gd name="T13" fmla="*/ 0 h 62"/>
                <a:gd name="T14" fmla="*/ 0 w 65"/>
                <a:gd name="T15" fmla="*/ 44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5" h="62">
                  <a:moveTo>
                    <a:pt x="0" y="44"/>
                  </a:moveTo>
                  <a:lnTo>
                    <a:pt x="8" y="44"/>
                  </a:lnTo>
                  <a:lnTo>
                    <a:pt x="0" y="62"/>
                  </a:lnTo>
                  <a:lnTo>
                    <a:pt x="22" y="44"/>
                  </a:lnTo>
                  <a:lnTo>
                    <a:pt x="65" y="44"/>
                  </a:lnTo>
                  <a:lnTo>
                    <a:pt x="65" y="0"/>
                  </a:lnTo>
                  <a:lnTo>
                    <a:pt x="0" y="0"/>
                  </a:lnTo>
                  <a:lnTo>
                    <a:pt x="0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20" name="Group 219"/>
          <p:cNvGrpSpPr/>
          <p:nvPr/>
        </p:nvGrpSpPr>
        <p:grpSpPr>
          <a:xfrm>
            <a:off x="5457668" y="1265250"/>
            <a:ext cx="321149" cy="419964"/>
            <a:chOff x="812800" y="2401888"/>
            <a:chExt cx="206375" cy="269875"/>
          </a:xfrm>
          <a:solidFill>
            <a:schemeClr val="bg1">
              <a:lumMod val="65000"/>
            </a:schemeClr>
          </a:solidFill>
        </p:grpSpPr>
        <p:sp>
          <p:nvSpPr>
            <p:cNvPr id="221" name="Freeform 47"/>
            <p:cNvSpPr>
              <a:spLocks noEditPoints="1"/>
            </p:cNvSpPr>
            <p:nvPr/>
          </p:nvSpPr>
          <p:spPr bwMode="auto">
            <a:xfrm>
              <a:off x="812800" y="2401888"/>
              <a:ext cx="206375" cy="269875"/>
            </a:xfrm>
            <a:custGeom>
              <a:avLst/>
              <a:gdLst>
                <a:gd name="T0" fmla="*/ 104 w 109"/>
                <a:gd name="T1" fmla="*/ 68 h 142"/>
                <a:gd name="T2" fmla="*/ 96 w 109"/>
                <a:gd name="T3" fmla="*/ 68 h 142"/>
                <a:gd name="T4" fmla="*/ 96 w 109"/>
                <a:gd name="T5" fmla="*/ 44 h 142"/>
                <a:gd name="T6" fmla="*/ 84 w 109"/>
                <a:gd name="T7" fmla="*/ 13 h 142"/>
                <a:gd name="T8" fmla="*/ 55 w 109"/>
                <a:gd name="T9" fmla="*/ 0 h 142"/>
                <a:gd name="T10" fmla="*/ 25 w 109"/>
                <a:gd name="T11" fmla="*/ 13 h 142"/>
                <a:gd name="T12" fmla="*/ 13 w 109"/>
                <a:gd name="T13" fmla="*/ 44 h 142"/>
                <a:gd name="T14" fmla="*/ 13 w 109"/>
                <a:gd name="T15" fmla="*/ 68 h 142"/>
                <a:gd name="T16" fmla="*/ 6 w 109"/>
                <a:gd name="T17" fmla="*/ 68 h 142"/>
                <a:gd name="T18" fmla="*/ 0 w 109"/>
                <a:gd name="T19" fmla="*/ 73 h 142"/>
                <a:gd name="T20" fmla="*/ 0 w 109"/>
                <a:gd name="T21" fmla="*/ 137 h 142"/>
                <a:gd name="T22" fmla="*/ 6 w 109"/>
                <a:gd name="T23" fmla="*/ 142 h 142"/>
                <a:gd name="T24" fmla="*/ 104 w 109"/>
                <a:gd name="T25" fmla="*/ 142 h 142"/>
                <a:gd name="T26" fmla="*/ 109 w 109"/>
                <a:gd name="T27" fmla="*/ 137 h 142"/>
                <a:gd name="T28" fmla="*/ 109 w 109"/>
                <a:gd name="T29" fmla="*/ 73 h 142"/>
                <a:gd name="T30" fmla="*/ 104 w 109"/>
                <a:gd name="T31" fmla="*/ 68 h 142"/>
                <a:gd name="T32" fmla="*/ 66 w 109"/>
                <a:gd name="T33" fmla="*/ 124 h 142"/>
                <a:gd name="T34" fmla="*/ 55 w 109"/>
                <a:gd name="T35" fmla="*/ 136 h 142"/>
                <a:gd name="T36" fmla="*/ 43 w 109"/>
                <a:gd name="T37" fmla="*/ 124 h 142"/>
                <a:gd name="T38" fmla="*/ 43 w 109"/>
                <a:gd name="T39" fmla="*/ 103 h 142"/>
                <a:gd name="T40" fmla="*/ 55 w 109"/>
                <a:gd name="T41" fmla="*/ 91 h 142"/>
                <a:gd name="T42" fmla="*/ 66 w 109"/>
                <a:gd name="T43" fmla="*/ 103 h 142"/>
                <a:gd name="T44" fmla="*/ 66 w 109"/>
                <a:gd name="T45" fmla="*/ 124 h 142"/>
                <a:gd name="T46" fmla="*/ 77 w 109"/>
                <a:gd name="T47" fmla="*/ 68 h 142"/>
                <a:gd name="T48" fmla="*/ 33 w 109"/>
                <a:gd name="T49" fmla="*/ 68 h 142"/>
                <a:gd name="T50" fmla="*/ 33 w 109"/>
                <a:gd name="T51" fmla="*/ 44 h 142"/>
                <a:gd name="T52" fmla="*/ 39 w 109"/>
                <a:gd name="T53" fmla="*/ 27 h 142"/>
                <a:gd name="T54" fmla="*/ 55 w 109"/>
                <a:gd name="T55" fmla="*/ 20 h 142"/>
                <a:gd name="T56" fmla="*/ 70 w 109"/>
                <a:gd name="T57" fmla="*/ 27 h 142"/>
                <a:gd name="T58" fmla="*/ 77 w 109"/>
                <a:gd name="T59" fmla="*/ 44 h 142"/>
                <a:gd name="T60" fmla="*/ 77 w 109"/>
                <a:gd name="T61" fmla="*/ 68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09" h="142">
                  <a:moveTo>
                    <a:pt x="104" y="68"/>
                  </a:moveTo>
                  <a:cubicBezTo>
                    <a:pt x="96" y="68"/>
                    <a:pt x="96" y="68"/>
                    <a:pt x="96" y="68"/>
                  </a:cubicBezTo>
                  <a:cubicBezTo>
                    <a:pt x="96" y="44"/>
                    <a:pt x="96" y="44"/>
                    <a:pt x="96" y="44"/>
                  </a:cubicBezTo>
                  <a:cubicBezTo>
                    <a:pt x="96" y="32"/>
                    <a:pt x="92" y="21"/>
                    <a:pt x="84" y="13"/>
                  </a:cubicBezTo>
                  <a:cubicBezTo>
                    <a:pt x="77" y="5"/>
                    <a:pt x="66" y="0"/>
                    <a:pt x="55" y="0"/>
                  </a:cubicBezTo>
                  <a:cubicBezTo>
                    <a:pt x="43" y="0"/>
                    <a:pt x="32" y="5"/>
                    <a:pt x="25" y="13"/>
                  </a:cubicBezTo>
                  <a:cubicBezTo>
                    <a:pt x="17" y="21"/>
                    <a:pt x="13" y="32"/>
                    <a:pt x="13" y="44"/>
                  </a:cubicBezTo>
                  <a:cubicBezTo>
                    <a:pt x="13" y="68"/>
                    <a:pt x="13" y="68"/>
                    <a:pt x="13" y="68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3" y="68"/>
                    <a:pt x="0" y="71"/>
                    <a:pt x="0" y="73"/>
                  </a:cubicBezTo>
                  <a:cubicBezTo>
                    <a:pt x="0" y="137"/>
                    <a:pt x="0" y="137"/>
                    <a:pt x="0" y="137"/>
                  </a:cubicBezTo>
                  <a:cubicBezTo>
                    <a:pt x="0" y="140"/>
                    <a:pt x="3" y="142"/>
                    <a:pt x="6" y="142"/>
                  </a:cubicBezTo>
                  <a:cubicBezTo>
                    <a:pt x="104" y="142"/>
                    <a:pt x="104" y="142"/>
                    <a:pt x="104" y="142"/>
                  </a:cubicBezTo>
                  <a:cubicBezTo>
                    <a:pt x="107" y="142"/>
                    <a:pt x="109" y="140"/>
                    <a:pt x="109" y="137"/>
                  </a:cubicBezTo>
                  <a:cubicBezTo>
                    <a:pt x="109" y="73"/>
                    <a:pt x="109" y="73"/>
                    <a:pt x="109" y="73"/>
                  </a:cubicBezTo>
                  <a:cubicBezTo>
                    <a:pt x="109" y="71"/>
                    <a:pt x="107" y="68"/>
                    <a:pt x="104" y="68"/>
                  </a:cubicBezTo>
                  <a:close/>
                  <a:moveTo>
                    <a:pt x="66" y="124"/>
                  </a:moveTo>
                  <a:cubicBezTo>
                    <a:pt x="66" y="131"/>
                    <a:pt x="61" y="136"/>
                    <a:pt x="55" y="136"/>
                  </a:cubicBezTo>
                  <a:cubicBezTo>
                    <a:pt x="48" y="136"/>
                    <a:pt x="43" y="131"/>
                    <a:pt x="43" y="124"/>
                  </a:cubicBezTo>
                  <a:cubicBezTo>
                    <a:pt x="43" y="103"/>
                    <a:pt x="43" y="103"/>
                    <a:pt x="43" y="103"/>
                  </a:cubicBezTo>
                  <a:cubicBezTo>
                    <a:pt x="43" y="96"/>
                    <a:pt x="48" y="91"/>
                    <a:pt x="55" y="91"/>
                  </a:cubicBezTo>
                  <a:cubicBezTo>
                    <a:pt x="61" y="91"/>
                    <a:pt x="66" y="96"/>
                    <a:pt x="66" y="103"/>
                  </a:cubicBezTo>
                  <a:lnTo>
                    <a:pt x="66" y="124"/>
                  </a:lnTo>
                  <a:close/>
                  <a:moveTo>
                    <a:pt x="77" y="68"/>
                  </a:moveTo>
                  <a:cubicBezTo>
                    <a:pt x="33" y="68"/>
                    <a:pt x="33" y="68"/>
                    <a:pt x="33" y="68"/>
                  </a:cubicBezTo>
                  <a:cubicBezTo>
                    <a:pt x="33" y="44"/>
                    <a:pt x="33" y="44"/>
                    <a:pt x="33" y="44"/>
                  </a:cubicBezTo>
                  <a:cubicBezTo>
                    <a:pt x="33" y="37"/>
                    <a:pt x="35" y="31"/>
                    <a:pt x="39" y="27"/>
                  </a:cubicBezTo>
                  <a:cubicBezTo>
                    <a:pt x="43" y="23"/>
                    <a:pt x="49" y="20"/>
                    <a:pt x="55" y="20"/>
                  </a:cubicBezTo>
                  <a:cubicBezTo>
                    <a:pt x="60" y="20"/>
                    <a:pt x="66" y="23"/>
                    <a:pt x="70" y="27"/>
                  </a:cubicBezTo>
                  <a:cubicBezTo>
                    <a:pt x="74" y="31"/>
                    <a:pt x="77" y="37"/>
                    <a:pt x="77" y="44"/>
                  </a:cubicBezTo>
                  <a:lnTo>
                    <a:pt x="77" y="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222" name="Freeform 48"/>
            <p:cNvSpPr>
              <a:spLocks/>
            </p:cNvSpPr>
            <p:nvPr/>
          </p:nvSpPr>
          <p:spPr bwMode="auto">
            <a:xfrm>
              <a:off x="903288" y="2586038"/>
              <a:ext cx="25400" cy="60325"/>
            </a:xfrm>
            <a:custGeom>
              <a:avLst/>
              <a:gdLst>
                <a:gd name="T0" fmla="*/ 7 w 13"/>
                <a:gd name="T1" fmla="*/ 0 h 32"/>
                <a:gd name="T2" fmla="*/ 0 w 13"/>
                <a:gd name="T3" fmla="*/ 7 h 32"/>
                <a:gd name="T4" fmla="*/ 0 w 13"/>
                <a:gd name="T5" fmla="*/ 25 h 32"/>
                <a:gd name="T6" fmla="*/ 7 w 13"/>
                <a:gd name="T7" fmla="*/ 32 h 32"/>
                <a:gd name="T8" fmla="*/ 13 w 13"/>
                <a:gd name="T9" fmla="*/ 25 h 32"/>
                <a:gd name="T10" fmla="*/ 13 w 13"/>
                <a:gd name="T11" fmla="*/ 7 h 32"/>
                <a:gd name="T12" fmla="*/ 7 w 13"/>
                <a:gd name="T13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32">
                  <a:moveTo>
                    <a:pt x="7" y="0"/>
                  </a:moveTo>
                  <a:cubicBezTo>
                    <a:pt x="3" y="0"/>
                    <a:pt x="0" y="3"/>
                    <a:pt x="0" y="7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0" y="32"/>
                    <a:pt x="13" y="29"/>
                    <a:pt x="13" y="2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3"/>
                    <a:pt x="10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23" name="Group 222"/>
          <p:cNvGrpSpPr/>
          <p:nvPr/>
        </p:nvGrpSpPr>
        <p:grpSpPr>
          <a:xfrm>
            <a:off x="3810628" y="2023788"/>
            <a:ext cx="501089" cy="425080"/>
            <a:chOff x="1112838" y="3203576"/>
            <a:chExt cx="282575" cy="239712"/>
          </a:xfrm>
          <a:solidFill>
            <a:schemeClr val="bg1">
              <a:lumMod val="65000"/>
            </a:schemeClr>
          </a:solidFill>
        </p:grpSpPr>
        <p:sp>
          <p:nvSpPr>
            <p:cNvPr id="224" name="Freeform 12"/>
            <p:cNvSpPr>
              <a:spLocks/>
            </p:cNvSpPr>
            <p:nvPr/>
          </p:nvSpPr>
          <p:spPr bwMode="auto">
            <a:xfrm>
              <a:off x="1201738" y="3343276"/>
              <a:ext cx="50800" cy="50800"/>
            </a:xfrm>
            <a:custGeom>
              <a:avLst/>
              <a:gdLst>
                <a:gd name="T0" fmla="*/ 32 w 32"/>
                <a:gd name="T1" fmla="*/ 18 h 32"/>
                <a:gd name="T2" fmla="*/ 15 w 32"/>
                <a:gd name="T3" fmla="*/ 0 h 32"/>
                <a:gd name="T4" fmla="*/ 15 w 32"/>
                <a:gd name="T5" fmla="*/ 0 h 32"/>
                <a:gd name="T6" fmla="*/ 0 w 32"/>
                <a:gd name="T7" fmla="*/ 32 h 32"/>
                <a:gd name="T8" fmla="*/ 32 w 32"/>
                <a:gd name="T9" fmla="*/ 18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2">
                  <a:moveTo>
                    <a:pt x="32" y="18"/>
                  </a:moveTo>
                  <a:lnTo>
                    <a:pt x="15" y="0"/>
                  </a:lnTo>
                  <a:lnTo>
                    <a:pt x="15" y="0"/>
                  </a:lnTo>
                  <a:lnTo>
                    <a:pt x="0" y="32"/>
                  </a:lnTo>
                  <a:lnTo>
                    <a:pt x="32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225" name="Rectangle 13"/>
            <p:cNvSpPr>
              <a:spLocks noChangeArrowheads="1"/>
            </p:cNvSpPr>
            <p:nvPr/>
          </p:nvSpPr>
          <p:spPr bwMode="auto">
            <a:xfrm>
              <a:off x="1252538" y="3371851"/>
              <a:ext cx="1588" cy="15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226" name="Freeform 14"/>
            <p:cNvSpPr>
              <a:spLocks/>
            </p:cNvSpPr>
            <p:nvPr/>
          </p:nvSpPr>
          <p:spPr bwMode="auto">
            <a:xfrm>
              <a:off x="1231900" y="3219451"/>
              <a:ext cx="127000" cy="127000"/>
            </a:xfrm>
            <a:custGeom>
              <a:avLst/>
              <a:gdLst>
                <a:gd name="T0" fmla="*/ 73 w 80"/>
                <a:gd name="T1" fmla="*/ 0 h 80"/>
                <a:gd name="T2" fmla="*/ 0 w 80"/>
                <a:gd name="T3" fmla="*/ 73 h 80"/>
                <a:gd name="T4" fmla="*/ 7 w 80"/>
                <a:gd name="T5" fmla="*/ 80 h 80"/>
                <a:gd name="T6" fmla="*/ 80 w 80"/>
                <a:gd name="T7" fmla="*/ 8 h 80"/>
                <a:gd name="T8" fmla="*/ 73 w 80"/>
                <a:gd name="T9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80">
                  <a:moveTo>
                    <a:pt x="73" y="0"/>
                  </a:moveTo>
                  <a:lnTo>
                    <a:pt x="0" y="73"/>
                  </a:lnTo>
                  <a:lnTo>
                    <a:pt x="7" y="80"/>
                  </a:lnTo>
                  <a:lnTo>
                    <a:pt x="80" y="8"/>
                  </a:lnTo>
                  <a:lnTo>
                    <a:pt x="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227" name="Freeform 15"/>
            <p:cNvSpPr>
              <a:spLocks/>
            </p:cNvSpPr>
            <p:nvPr/>
          </p:nvSpPr>
          <p:spPr bwMode="auto">
            <a:xfrm>
              <a:off x="1249363" y="3236913"/>
              <a:ext cx="128588" cy="128588"/>
            </a:xfrm>
            <a:custGeom>
              <a:avLst/>
              <a:gdLst>
                <a:gd name="T0" fmla="*/ 0 w 81"/>
                <a:gd name="T1" fmla="*/ 74 h 81"/>
                <a:gd name="T2" fmla="*/ 7 w 81"/>
                <a:gd name="T3" fmla="*/ 81 h 81"/>
                <a:gd name="T4" fmla="*/ 81 w 81"/>
                <a:gd name="T5" fmla="*/ 9 h 81"/>
                <a:gd name="T6" fmla="*/ 74 w 81"/>
                <a:gd name="T7" fmla="*/ 0 h 81"/>
                <a:gd name="T8" fmla="*/ 0 w 81"/>
                <a:gd name="T9" fmla="*/ 74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81">
                  <a:moveTo>
                    <a:pt x="0" y="74"/>
                  </a:moveTo>
                  <a:lnTo>
                    <a:pt x="7" y="81"/>
                  </a:lnTo>
                  <a:lnTo>
                    <a:pt x="81" y="9"/>
                  </a:lnTo>
                  <a:lnTo>
                    <a:pt x="74" y="0"/>
                  </a:lnTo>
                  <a:lnTo>
                    <a:pt x="0" y="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228" name="Freeform 16"/>
            <p:cNvSpPr>
              <a:spLocks/>
            </p:cNvSpPr>
            <p:nvPr/>
          </p:nvSpPr>
          <p:spPr bwMode="auto">
            <a:xfrm>
              <a:off x="1355725" y="3203576"/>
              <a:ext cx="39688" cy="38100"/>
            </a:xfrm>
            <a:custGeom>
              <a:avLst/>
              <a:gdLst>
                <a:gd name="T0" fmla="*/ 14 w 21"/>
                <a:gd name="T1" fmla="*/ 6 h 20"/>
                <a:gd name="T2" fmla="*/ 0 w 21"/>
                <a:gd name="T3" fmla="*/ 6 h 20"/>
                <a:gd name="T4" fmla="*/ 15 w 21"/>
                <a:gd name="T5" fmla="*/ 20 h 20"/>
                <a:gd name="T6" fmla="*/ 14 w 21"/>
                <a:gd name="T7" fmla="*/ 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0">
                  <a:moveTo>
                    <a:pt x="14" y="6"/>
                  </a:moveTo>
                  <a:cubicBezTo>
                    <a:pt x="8" y="0"/>
                    <a:pt x="0" y="6"/>
                    <a:pt x="0" y="6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21" y="14"/>
                    <a:pt x="14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229" name="Freeform 17"/>
            <p:cNvSpPr>
              <a:spLocks/>
            </p:cNvSpPr>
            <p:nvPr/>
          </p:nvSpPr>
          <p:spPr bwMode="auto">
            <a:xfrm>
              <a:off x="1112838" y="3208338"/>
              <a:ext cx="238125" cy="234950"/>
            </a:xfrm>
            <a:custGeom>
              <a:avLst/>
              <a:gdLst>
                <a:gd name="T0" fmla="*/ 132 w 150"/>
                <a:gd name="T1" fmla="*/ 131 h 148"/>
                <a:gd name="T2" fmla="*/ 18 w 150"/>
                <a:gd name="T3" fmla="*/ 131 h 148"/>
                <a:gd name="T4" fmla="*/ 18 w 150"/>
                <a:gd name="T5" fmla="*/ 18 h 148"/>
                <a:gd name="T6" fmla="*/ 124 w 150"/>
                <a:gd name="T7" fmla="*/ 18 h 148"/>
                <a:gd name="T8" fmla="*/ 144 w 150"/>
                <a:gd name="T9" fmla="*/ 0 h 148"/>
                <a:gd name="T10" fmla="*/ 0 w 150"/>
                <a:gd name="T11" fmla="*/ 0 h 148"/>
                <a:gd name="T12" fmla="*/ 0 w 150"/>
                <a:gd name="T13" fmla="*/ 148 h 148"/>
                <a:gd name="T14" fmla="*/ 150 w 150"/>
                <a:gd name="T15" fmla="*/ 148 h 148"/>
                <a:gd name="T16" fmla="*/ 150 w 150"/>
                <a:gd name="T17" fmla="*/ 55 h 148"/>
                <a:gd name="T18" fmla="*/ 132 w 150"/>
                <a:gd name="T19" fmla="*/ 73 h 148"/>
                <a:gd name="T20" fmla="*/ 132 w 150"/>
                <a:gd name="T21" fmla="*/ 13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0" h="148">
                  <a:moveTo>
                    <a:pt x="132" y="131"/>
                  </a:moveTo>
                  <a:lnTo>
                    <a:pt x="18" y="131"/>
                  </a:lnTo>
                  <a:lnTo>
                    <a:pt x="18" y="18"/>
                  </a:lnTo>
                  <a:lnTo>
                    <a:pt x="124" y="18"/>
                  </a:lnTo>
                  <a:lnTo>
                    <a:pt x="144" y="0"/>
                  </a:lnTo>
                  <a:lnTo>
                    <a:pt x="0" y="0"/>
                  </a:lnTo>
                  <a:lnTo>
                    <a:pt x="0" y="148"/>
                  </a:lnTo>
                  <a:lnTo>
                    <a:pt x="150" y="148"/>
                  </a:lnTo>
                  <a:lnTo>
                    <a:pt x="150" y="55"/>
                  </a:lnTo>
                  <a:lnTo>
                    <a:pt x="132" y="73"/>
                  </a:lnTo>
                  <a:lnTo>
                    <a:pt x="132" y="1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</p:grpSp>
      <p:sp>
        <p:nvSpPr>
          <p:cNvPr id="230" name="Freeform 33"/>
          <p:cNvSpPr>
            <a:spLocks noEditPoints="1"/>
          </p:cNvSpPr>
          <p:nvPr/>
        </p:nvSpPr>
        <p:spPr bwMode="auto">
          <a:xfrm>
            <a:off x="5362255" y="2190517"/>
            <a:ext cx="316605" cy="215561"/>
          </a:xfrm>
          <a:custGeom>
            <a:avLst/>
            <a:gdLst>
              <a:gd name="T0" fmla="*/ 135 w 157"/>
              <a:gd name="T1" fmla="*/ 47 h 107"/>
              <a:gd name="T2" fmla="*/ 137 w 157"/>
              <a:gd name="T3" fmla="*/ 37 h 107"/>
              <a:gd name="T4" fmla="*/ 100 w 157"/>
              <a:gd name="T5" fmla="*/ 0 h 107"/>
              <a:gd name="T6" fmla="*/ 73 w 157"/>
              <a:gd name="T7" fmla="*/ 18 h 107"/>
              <a:gd name="T8" fmla="*/ 46 w 157"/>
              <a:gd name="T9" fmla="*/ 8 h 107"/>
              <a:gd name="T10" fmla="*/ 20 w 157"/>
              <a:gd name="T11" fmla="*/ 40 h 107"/>
              <a:gd name="T12" fmla="*/ 21 w 157"/>
              <a:gd name="T13" fmla="*/ 47 h 107"/>
              <a:gd name="T14" fmla="*/ 0 w 157"/>
              <a:gd name="T15" fmla="*/ 76 h 107"/>
              <a:gd name="T16" fmla="*/ 31 w 157"/>
              <a:gd name="T17" fmla="*/ 107 h 107"/>
              <a:gd name="T18" fmla="*/ 126 w 157"/>
              <a:gd name="T19" fmla="*/ 107 h 107"/>
              <a:gd name="T20" fmla="*/ 157 w 157"/>
              <a:gd name="T21" fmla="*/ 76 h 107"/>
              <a:gd name="T22" fmla="*/ 135 w 157"/>
              <a:gd name="T23" fmla="*/ 47 h 107"/>
              <a:gd name="T24" fmla="*/ 120 w 157"/>
              <a:gd name="T25" fmla="*/ 101 h 107"/>
              <a:gd name="T26" fmla="*/ 79 w 157"/>
              <a:gd name="T27" fmla="*/ 101 h 107"/>
              <a:gd name="T28" fmla="*/ 104 w 157"/>
              <a:gd name="T29" fmla="*/ 76 h 107"/>
              <a:gd name="T30" fmla="*/ 103 w 157"/>
              <a:gd name="T31" fmla="*/ 73 h 107"/>
              <a:gd name="T32" fmla="*/ 92 w 157"/>
              <a:gd name="T33" fmla="*/ 73 h 107"/>
              <a:gd name="T34" fmla="*/ 92 w 157"/>
              <a:gd name="T35" fmla="*/ 68 h 107"/>
              <a:gd name="T36" fmla="*/ 92 w 157"/>
              <a:gd name="T37" fmla="*/ 37 h 107"/>
              <a:gd name="T38" fmla="*/ 90 w 157"/>
              <a:gd name="T39" fmla="*/ 36 h 107"/>
              <a:gd name="T40" fmla="*/ 64 w 157"/>
              <a:gd name="T41" fmla="*/ 36 h 107"/>
              <a:gd name="T42" fmla="*/ 62 w 157"/>
              <a:gd name="T43" fmla="*/ 38 h 107"/>
              <a:gd name="T44" fmla="*/ 62 w 157"/>
              <a:gd name="T45" fmla="*/ 68 h 107"/>
              <a:gd name="T46" fmla="*/ 62 w 157"/>
              <a:gd name="T47" fmla="*/ 73 h 107"/>
              <a:gd name="T48" fmla="*/ 51 w 157"/>
              <a:gd name="T49" fmla="*/ 73 h 107"/>
              <a:gd name="T50" fmla="*/ 51 w 157"/>
              <a:gd name="T51" fmla="*/ 76 h 107"/>
              <a:gd name="T52" fmla="*/ 76 w 157"/>
              <a:gd name="T53" fmla="*/ 101 h 107"/>
              <a:gd name="T54" fmla="*/ 38 w 157"/>
              <a:gd name="T55" fmla="*/ 101 h 107"/>
              <a:gd name="T56" fmla="*/ 11 w 157"/>
              <a:gd name="T57" fmla="*/ 75 h 107"/>
              <a:gd name="T58" fmla="*/ 29 w 157"/>
              <a:gd name="T59" fmla="*/ 50 h 107"/>
              <a:gd name="T60" fmla="*/ 28 w 157"/>
              <a:gd name="T61" fmla="*/ 44 h 107"/>
              <a:gd name="T62" fmla="*/ 51 w 157"/>
              <a:gd name="T63" fmla="*/ 17 h 107"/>
              <a:gd name="T64" fmla="*/ 75 w 157"/>
              <a:gd name="T65" fmla="*/ 30 h 107"/>
              <a:gd name="T66" fmla="*/ 98 w 157"/>
              <a:gd name="T67" fmla="*/ 11 h 107"/>
              <a:gd name="T68" fmla="*/ 128 w 157"/>
              <a:gd name="T69" fmla="*/ 42 h 107"/>
              <a:gd name="T70" fmla="*/ 127 w 157"/>
              <a:gd name="T71" fmla="*/ 50 h 107"/>
              <a:gd name="T72" fmla="*/ 147 w 157"/>
              <a:gd name="T73" fmla="*/ 75 h 107"/>
              <a:gd name="T74" fmla="*/ 120 w 157"/>
              <a:gd name="T75" fmla="*/ 101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57" h="107">
                <a:moveTo>
                  <a:pt x="135" y="47"/>
                </a:moveTo>
                <a:cubicBezTo>
                  <a:pt x="136" y="44"/>
                  <a:pt x="137" y="40"/>
                  <a:pt x="137" y="37"/>
                </a:cubicBezTo>
                <a:cubicBezTo>
                  <a:pt x="137" y="17"/>
                  <a:pt x="120" y="0"/>
                  <a:pt x="100" y="0"/>
                </a:cubicBezTo>
                <a:cubicBezTo>
                  <a:pt x="76" y="0"/>
                  <a:pt x="73" y="18"/>
                  <a:pt x="73" y="18"/>
                </a:cubicBezTo>
                <a:cubicBezTo>
                  <a:pt x="73" y="18"/>
                  <a:pt x="63" y="6"/>
                  <a:pt x="46" y="8"/>
                </a:cubicBezTo>
                <a:cubicBezTo>
                  <a:pt x="30" y="11"/>
                  <a:pt x="20" y="25"/>
                  <a:pt x="20" y="40"/>
                </a:cubicBezTo>
                <a:cubicBezTo>
                  <a:pt x="20" y="42"/>
                  <a:pt x="20" y="45"/>
                  <a:pt x="21" y="47"/>
                </a:cubicBezTo>
                <a:cubicBezTo>
                  <a:pt x="9" y="51"/>
                  <a:pt x="0" y="63"/>
                  <a:pt x="0" y="76"/>
                </a:cubicBezTo>
                <a:cubicBezTo>
                  <a:pt x="0" y="93"/>
                  <a:pt x="14" y="107"/>
                  <a:pt x="31" y="107"/>
                </a:cubicBezTo>
                <a:cubicBezTo>
                  <a:pt x="126" y="107"/>
                  <a:pt x="126" y="107"/>
                  <a:pt x="126" y="107"/>
                </a:cubicBezTo>
                <a:cubicBezTo>
                  <a:pt x="143" y="107"/>
                  <a:pt x="157" y="93"/>
                  <a:pt x="157" y="76"/>
                </a:cubicBezTo>
                <a:cubicBezTo>
                  <a:pt x="157" y="62"/>
                  <a:pt x="148" y="51"/>
                  <a:pt x="135" y="47"/>
                </a:cubicBezTo>
                <a:close/>
                <a:moveTo>
                  <a:pt x="120" y="101"/>
                </a:moveTo>
                <a:cubicBezTo>
                  <a:pt x="79" y="101"/>
                  <a:pt x="79" y="101"/>
                  <a:pt x="79" y="101"/>
                </a:cubicBezTo>
                <a:cubicBezTo>
                  <a:pt x="82" y="97"/>
                  <a:pt x="104" y="76"/>
                  <a:pt x="104" y="76"/>
                </a:cubicBezTo>
                <a:cubicBezTo>
                  <a:pt x="104" y="76"/>
                  <a:pt x="107" y="73"/>
                  <a:pt x="103" y="73"/>
                </a:cubicBezTo>
                <a:cubicBezTo>
                  <a:pt x="99" y="73"/>
                  <a:pt x="92" y="73"/>
                  <a:pt x="92" y="73"/>
                </a:cubicBezTo>
                <a:cubicBezTo>
                  <a:pt x="92" y="73"/>
                  <a:pt x="92" y="71"/>
                  <a:pt x="92" y="68"/>
                </a:cubicBezTo>
                <a:cubicBezTo>
                  <a:pt x="92" y="60"/>
                  <a:pt x="92" y="44"/>
                  <a:pt x="92" y="37"/>
                </a:cubicBezTo>
                <a:cubicBezTo>
                  <a:pt x="92" y="37"/>
                  <a:pt x="92" y="36"/>
                  <a:pt x="90" y="36"/>
                </a:cubicBezTo>
                <a:cubicBezTo>
                  <a:pt x="88" y="36"/>
                  <a:pt x="67" y="36"/>
                  <a:pt x="64" y="36"/>
                </a:cubicBezTo>
                <a:cubicBezTo>
                  <a:pt x="62" y="36"/>
                  <a:pt x="62" y="38"/>
                  <a:pt x="62" y="38"/>
                </a:cubicBezTo>
                <a:cubicBezTo>
                  <a:pt x="62" y="44"/>
                  <a:pt x="62" y="60"/>
                  <a:pt x="62" y="68"/>
                </a:cubicBezTo>
                <a:cubicBezTo>
                  <a:pt x="62" y="71"/>
                  <a:pt x="62" y="73"/>
                  <a:pt x="62" y="73"/>
                </a:cubicBezTo>
                <a:cubicBezTo>
                  <a:pt x="62" y="73"/>
                  <a:pt x="54" y="73"/>
                  <a:pt x="51" y="73"/>
                </a:cubicBezTo>
                <a:cubicBezTo>
                  <a:pt x="48" y="73"/>
                  <a:pt x="51" y="76"/>
                  <a:pt x="51" y="76"/>
                </a:cubicBezTo>
                <a:cubicBezTo>
                  <a:pt x="76" y="101"/>
                  <a:pt x="76" y="101"/>
                  <a:pt x="76" y="101"/>
                </a:cubicBezTo>
                <a:cubicBezTo>
                  <a:pt x="38" y="101"/>
                  <a:pt x="38" y="101"/>
                  <a:pt x="38" y="101"/>
                </a:cubicBezTo>
                <a:cubicBezTo>
                  <a:pt x="23" y="101"/>
                  <a:pt x="11" y="89"/>
                  <a:pt x="11" y="75"/>
                </a:cubicBezTo>
                <a:cubicBezTo>
                  <a:pt x="11" y="63"/>
                  <a:pt x="19" y="54"/>
                  <a:pt x="29" y="50"/>
                </a:cubicBezTo>
                <a:cubicBezTo>
                  <a:pt x="28" y="48"/>
                  <a:pt x="28" y="46"/>
                  <a:pt x="28" y="44"/>
                </a:cubicBezTo>
                <a:cubicBezTo>
                  <a:pt x="28" y="32"/>
                  <a:pt x="37" y="20"/>
                  <a:pt x="51" y="17"/>
                </a:cubicBezTo>
                <a:cubicBezTo>
                  <a:pt x="66" y="16"/>
                  <a:pt x="75" y="30"/>
                  <a:pt x="75" y="30"/>
                </a:cubicBezTo>
                <a:cubicBezTo>
                  <a:pt x="75" y="30"/>
                  <a:pt x="77" y="11"/>
                  <a:pt x="98" y="11"/>
                </a:cubicBezTo>
                <a:cubicBezTo>
                  <a:pt x="115" y="11"/>
                  <a:pt x="128" y="25"/>
                  <a:pt x="128" y="42"/>
                </a:cubicBezTo>
                <a:cubicBezTo>
                  <a:pt x="128" y="45"/>
                  <a:pt x="128" y="48"/>
                  <a:pt x="127" y="50"/>
                </a:cubicBezTo>
                <a:cubicBezTo>
                  <a:pt x="138" y="53"/>
                  <a:pt x="147" y="63"/>
                  <a:pt x="147" y="75"/>
                </a:cubicBezTo>
                <a:cubicBezTo>
                  <a:pt x="147" y="89"/>
                  <a:pt x="135" y="101"/>
                  <a:pt x="120" y="101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PE" sz="2400" dirty="0">
              <a:solidFill>
                <a:schemeClr val="bg1"/>
              </a:solidFill>
            </a:endParaRPr>
          </a:p>
        </p:txBody>
      </p:sp>
      <p:sp>
        <p:nvSpPr>
          <p:cNvPr id="231" name="Freeform 33"/>
          <p:cNvSpPr>
            <a:spLocks noEditPoints="1"/>
          </p:cNvSpPr>
          <p:nvPr/>
        </p:nvSpPr>
        <p:spPr bwMode="auto">
          <a:xfrm>
            <a:off x="3499761" y="2858557"/>
            <a:ext cx="529240" cy="360333"/>
          </a:xfrm>
          <a:custGeom>
            <a:avLst/>
            <a:gdLst>
              <a:gd name="T0" fmla="*/ 135 w 157"/>
              <a:gd name="T1" fmla="*/ 47 h 107"/>
              <a:gd name="T2" fmla="*/ 137 w 157"/>
              <a:gd name="T3" fmla="*/ 37 h 107"/>
              <a:gd name="T4" fmla="*/ 100 w 157"/>
              <a:gd name="T5" fmla="*/ 0 h 107"/>
              <a:gd name="T6" fmla="*/ 73 w 157"/>
              <a:gd name="T7" fmla="*/ 18 h 107"/>
              <a:gd name="T8" fmla="*/ 46 w 157"/>
              <a:gd name="T9" fmla="*/ 8 h 107"/>
              <a:gd name="T10" fmla="*/ 20 w 157"/>
              <a:gd name="T11" fmla="*/ 40 h 107"/>
              <a:gd name="T12" fmla="*/ 21 w 157"/>
              <a:gd name="T13" fmla="*/ 47 h 107"/>
              <a:gd name="T14" fmla="*/ 0 w 157"/>
              <a:gd name="T15" fmla="*/ 76 h 107"/>
              <a:gd name="T16" fmla="*/ 31 w 157"/>
              <a:gd name="T17" fmla="*/ 107 h 107"/>
              <a:gd name="T18" fmla="*/ 126 w 157"/>
              <a:gd name="T19" fmla="*/ 107 h 107"/>
              <a:gd name="T20" fmla="*/ 157 w 157"/>
              <a:gd name="T21" fmla="*/ 76 h 107"/>
              <a:gd name="T22" fmla="*/ 135 w 157"/>
              <a:gd name="T23" fmla="*/ 47 h 107"/>
              <a:gd name="T24" fmla="*/ 120 w 157"/>
              <a:gd name="T25" fmla="*/ 101 h 107"/>
              <a:gd name="T26" fmla="*/ 79 w 157"/>
              <a:gd name="T27" fmla="*/ 101 h 107"/>
              <a:gd name="T28" fmla="*/ 104 w 157"/>
              <a:gd name="T29" fmla="*/ 76 h 107"/>
              <a:gd name="T30" fmla="*/ 103 w 157"/>
              <a:gd name="T31" fmla="*/ 73 h 107"/>
              <a:gd name="T32" fmla="*/ 92 w 157"/>
              <a:gd name="T33" fmla="*/ 73 h 107"/>
              <a:gd name="T34" fmla="*/ 92 w 157"/>
              <a:gd name="T35" fmla="*/ 68 h 107"/>
              <a:gd name="T36" fmla="*/ 92 w 157"/>
              <a:gd name="T37" fmla="*/ 37 h 107"/>
              <a:gd name="T38" fmla="*/ 90 w 157"/>
              <a:gd name="T39" fmla="*/ 36 h 107"/>
              <a:gd name="T40" fmla="*/ 64 w 157"/>
              <a:gd name="T41" fmla="*/ 36 h 107"/>
              <a:gd name="T42" fmla="*/ 62 w 157"/>
              <a:gd name="T43" fmla="*/ 38 h 107"/>
              <a:gd name="T44" fmla="*/ 62 w 157"/>
              <a:gd name="T45" fmla="*/ 68 h 107"/>
              <a:gd name="T46" fmla="*/ 62 w 157"/>
              <a:gd name="T47" fmla="*/ 73 h 107"/>
              <a:gd name="T48" fmla="*/ 51 w 157"/>
              <a:gd name="T49" fmla="*/ 73 h 107"/>
              <a:gd name="T50" fmla="*/ 51 w 157"/>
              <a:gd name="T51" fmla="*/ 76 h 107"/>
              <a:gd name="T52" fmla="*/ 76 w 157"/>
              <a:gd name="T53" fmla="*/ 101 h 107"/>
              <a:gd name="T54" fmla="*/ 38 w 157"/>
              <a:gd name="T55" fmla="*/ 101 h 107"/>
              <a:gd name="T56" fmla="*/ 11 w 157"/>
              <a:gd name="T57" fmla="*/ 75 h 107"/>
              <a:gd name="T58" fmla="*/ 29 w 157"/>
              <a:gd name="T59" fmla="*/ 50 h 107"/>
              <a:gd name="T60" fmla="*/ 28 w 157"/>
              <a:gd name="T61" fmla="*/ 44 h 107"/>
              <a:gd name="T62" fmla="*/ 51 w 157"/>
              <a:gd name="T63" fmla="*/ 17 h 107"/>
              <a:gd name="T64" fmla="*/ 75 w 157"/>
              <a:gd name="T65" fmla="*/ 30 h 107"/>
              <a:gd name="T66" fmla="*/ 98 w 157"/>
              <a:gd name="T67" fmla="*/ 11 h 107"/>
              <a:gd name="T68" fmla="*/ 128 w 157"/>
              <a:gd name="T69" fmla="*/ 42 h 107"/>
              <a:gd name="T70" fmla="*/ 127 w 157"/>
              <a:gd name="T71" fmla="*/ 50 h 107"/>
              <a:gd name="T72" fmla="*/ 147 w 157"/>
              <a:gd name="T73" fmla="*/ 75 h 107"/>
              <a:gd name="T74" fmla="*/ 120 w 157"/>
              <a:gd name="T75" fmla="*/ 101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57" h="107">
                <a:moveTo>
                  <a:pt x="135" y="47"/>
                </a:moveTo>
                <a:cubicBezTo>
                  <a:pt x="136" y="44"/>
                  <a:pt x="137" y="40"/>
                  <a:pt x="137" y="37"/>
                </a:cubicBezTo>
                <a:cubicBezTo>
                  <a:pt x="137" y="17"/>
                  <a:pt x="120" y="0"/>
                  <a:pt x="100" y="0"/>
                </a:cubicBezTo>
                <a:cubicBezTo>
                  <a:pt x="76" y="0"/>
                  <a:pt x="73" y="18"/>
                  <a:pt x="73" y="18"/>
                </a:cubicBezTo>
                <a:cubicBezTo>
                  <a:pt x="73" y="18"/>
                  <a:pt x="63" y="6"/>
                  <a:pt x="46" y="8"/>
                </a:cubicBezTo>
                <a:cubicBezTo>
                  <a:pt x="30" y="11"/>
                  <a:pt x="20" y="25"/>
                  <a:pt x="20" y="40"/>
                </a:cubicBezTo>
                <a:cubicBezTo>
                  <a:pt x="20" y="42"/>
                  <a:pt x="20" y="45"/>
                  <a:pt x="21" y="47"/>
                </a:cubicBezTo>
                <a:cubicBezTo>
                  <a:pt x="9" y="51"/>
                  <a:pt x="0" y="63"/>
                  <a:pt x="0" y="76"/>
                </a:cubicBezTo>
                <a:cubicBezTo>
                  <a:pt x="0" y="93"/>
                  <a:pt x="14" y="107"/>
                  <a:pt x="31" y="107"/>
                </a:cubicBezTo>
                <a:cubicBezTo>
                  <a:pt x="126" y="107"/>
                  <a:pt x="126" y="107"/>
                  <a:pt x="126" y="107"/>
                </a:cubicBezTo>
                <a:cubicBezTo>
                  <a:pt x="143" y="107"/>
                  <a:pt x="157" y="93"/>
                  <a:pt x="157" y="76"/>
                </a:cubicBezTo>
                <a:cubicBezTo>
                  <a:pt x="157" y="62"/>
                  <a:pt x="148" y="51"/>
                  <a:pt x="135" y="47"/>
                </a:cubicBezTo>
                <a:close/>
                <a:moveTo>
                  <a:pt x="120" y="101"/>
                </a:moveTo>
                <a:cubicBezTo>
                  <a:pt x="79" y="101"/>
                  <a:pt x="79" y="101"/>
                  <a:pt x="79" y="101"/>
                </a:cubicBezTo>
                <a:cubicBezTo>
                  <a:pt x="82" y="97"/>
                  <a:pt x="104" y="76"/>
                  <a:pt x="104" y="76"/>
                </a:cubicBezTo>
                <a:cubicBezTo>
                  <a:pt x="104" y="76"/>
                  <a:pt x="107" y="73"/>
                  <a:pt x="103" y="73"/>
                </a:cubicBezTo>
                <a:cubicBezTo>
                  <a:pt x="99" y="73"/>
                  <a:pt x="92" y="73"/>
                  <a:pt x="92" y="73"/>
                </a:cubicBezTo>
                <a:cubicBezTo>
                  <a:pt x="92" y="73"/>
                  <a:pt x="92" y="71"/>
                  <a:pt x="92" y="68"/>
                </a:cubicBezTo>
                <a:cubicBezTo>
                  <a:pt x="92" y="60"/>
                  <a:pt x="92" y="44"/>
                  <a:pt x="92" y="37"/>
                </a:cubicBezTo>
                <a:cubicBezTo>
                  <a:pt x="92" y="37"/>
                  <a:pt x="92" y="36"/>
                  <a:pt x="90" y="36"/>
                </a:cubicBezTo>
                <a:cubicBezTo>
                  <a:pt x="88" y="36"/>
                  <a:pt x="67" y="36"/>
                  <a:pt x="64" y="36"/>
                </a:cubicBezTo>
                <a:cubicBezTo>
                  <a:pt x="62" y="36"/>
                  <a:pt x="62" y="38"/>
                  <a:pt x="62" y="38"/>
                </a:cubicBezTo>
                <a:cubicBezTo>
                  <a:pt x="62" y="44"/>
                  <a:pt x="62" y="60"/>
                  <a:pt x="62" y="68"/>
                </a:cubicBezTo>
                <a:cubicBezTo>
                  <a:pt x="62" y="71"/>
                  <a:pt x="62" y="73"/>
                  <a:pt x="62" y="73"/>
                </a:cubicBezTo>
                <a:cubicBezTo>
                  <a:pt x="62" y="73"/>
                  <a:pt x="54" y="73"/>
                  <a:pt x="51" y="73"/>
                </a:cubicBezTo>
                <a:cubicBezTo>
                  <a:pt x="48" y="73"/>
                  <a:pt x="51" y="76"/>
                  <a:pt x="51" y="76"/>
                </a:cubicBezTo>
                <a:cubicBezTo>
                  <a:pt x="76" y="101"/>
                  <a:pt x="76" y="101"/>
                  <a:pt x="76" y="101"/>
                </a:cubicBezTo>
                <a:cubicBezTo>
                  <a:pt x="38" y="101"/>
                  <a:pt x="38" y="101"/>
                  <a:pt x="38" y="101"/>
                </a:cubicBezTo>
                <a:cubicBezTo>
                  <a:pt x="23" y="101"/>
                  <a:pt x="11" y="89"/>
                  <a:pt x="11" y="75"/>
                </a:cubicBezTo>
                <a:cubicBezTo>
                  <a:pt x="11" y="63"/>
                  <a:pt x="19" y="54"/>
                  <a:pt x="29" y="50"/>
                </a:cubicBezTo>
                <a:cubicBezTo>
                  <a:pt x="28" y="48"/>
                  <a:pt x="28" y="46"/>
                  <a:pt x="28" y="44"/>
                </a:cubicBezTo>
                <a:cubicBezTo>
                  <a:pt x="28" y="32"/>
                  <a:pt x="37" y="20"/>
                  <a:pt x="51" y="17"/>
                </a:cubicBezTo>
                <a:cubicBezTo>
                  <a:pt x="66" y="16"/>
                  <a:pt x="75" y="30"/>
                  <a:pt x="75" y="30"/>
                </a:cubicBezTo>
                <a:cubicBezTo>
                  <a:pt x="75" y="30"/>
                  <a:pt x="77" y="11"/>
                  <a:pt x="98" y="11"/>
                </a:cubicBezTo>
                <a:cubicBezTo>
                  <a:pt x="115" y="11"/>
                  <a:pt x="128" y="25"/>
                  <a:pt x="128" y="42"/>
                </a:cubicBezTo>
                <a:cubicBezTo>
                  <a:pt x="128" y="45"/>
                  <a:pt x="128" y="48"/>
                  <a:pt x="127" y="50"/>
                </a:cubicBezTo>
                <a:cubicBezTo>
                  <a:pt x="138" y="53"/>
                  <a:pt x="147" y="63"/>
                  <a:pt x="147" y="75"/>
                </a:cubicBezTo>
                <a:cubicBezTo>
                  <a:pt x="147" y="89"/>
                  <a:pt x="135" y="101"/>
                  <a:pt x="120" y="101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PE" sz="2400" dirty="0">
              <a:solidFill>
                <a:schemeClr val="bg1"/>
              </a:solidFill>
            </a:endParaRPr>
          </a:p>
        </p:txBody>
      </p:sp>
      <p:sp>
        <p:nvSpPr>
          <p:cNvPr id="232" name="Freeform 33"/>
          <p:cNvSpPr>
            <a:spLocks noEditPoints="1"/>
          </p:cNvSpPr>
          <p:nvPr/>
        </p:nvSpPr>
        <p:spPr bwMode="auto">
          <a:xfrm>
            <a:off x="7757732" y="2621434"/>
            <a:ext cx="529240" cy="360333"/>
          </a:xfrm>
          <a:custGeom>
            <a:avLst/>
            <a:gdLst>
              <a:gd name="T0" fmla="*/ 135 w 157"/>
              <a:gd name="T1" fmla="*/ 47 h 107"/>
              <a:gd name="T2" fmla="*/ 137 w 157"/>
              <a:gd name="T3" fmla="*/ 37 h 107"/>
              <a:gd name="T4" fmla="*/ 100 w 157"/>
              <a:gd name="T5" fmla="*/ 0 h 107"/>
              <a:gd name="T6" fmla="*/ 73 w 157"/>
              <a:gd name="T7" fmla="*/ 18 h 107"/>
              <a:gd name="T8" fmla="*/ 46 w 157"/>
              <a:gd name="T9" fmla="*/ 8 h 107"/>
              <a:gd name="T10" fmla="*/ 20 w 157"/>
              <a:gd name="T11" fmla="*/ 40 h 107"/>
              <a:gd name="T12" fmla="*/ 21 w 157"/>
              <a:gd name="T13" fmla="*/ 47 h 107"/>
              <a:gd name="T14" fmla="*/ 0 w 157"/>
              <a:gd name="T15" fmla="*/ 76 h 107"/>
              <a:gd name="T16" fmla="*/ 31 w 157"/>
              <a:gd name="T17" fmla="*/ 107 h 107"/>
              <a:gd name="T18" fmla="*/ 126 w 157"/>
              <a:gd name="T19" fmla="*/ 107 h 107"/>
              <a:gd name="T20" fmla="*/ 157 w 157"/>
              <a:gd name="T21" fmla="*/ 76 h 107"/>
              <a:gd name="T22" fmla="*/ 135 w 157"/>
              <a:gd name="T23" fmla="*/ 47 h 107"/>
              <a:gd name="T24" fmla="*/ 120 w 157"/>
              <a:gd name="T25" fmla="*/ 101 h 107"/>
              <a:gd name="T26" fmla="*/ 79 w 157"/>
              <a:gd name="T27" fmla="*/ 101 h 107"/>
              <a:gd name="T28" fmla="*/ 104 w 157"/>
              <a:gd name="T29" fmla="*/ 76 h 107"/>
              <a:gd name="T30" fmla="*/ 103 w 157"/>
              <a:gd name="T31" fmla="*/ 73 h 107"/>
              <a:gd name="T32" fmla="*/ 92 w 157"/>
              <a:gd name="T33" fmla="*/ 73 h 107"/>
              <a:gd name="T34" fmla="*/ 92 w 157"/>
              <a:gd name="T35" fmla="*/ 68 h 107"/>
              <a:gd name="T36" fmla="*/ 92 w 157"/>
              <a:gd name="T37" fmla="*/ 37 h 107"/>
              <a:gd name="T38" fmla="*/ 90 w 157"/>
              <a:gd name="T39" fmla="*/ 36 h 107"/>
              <a:gd name="T40" fmla="*/ 64 w 157"/>
              <a:gd name="T41" fmla="*/ 36 h 107"/>
              <a:gd name="T42" fmla="*/ 62 w 157"/>
              <a:gd name="T43" fmla="*/ 38 h 107"/>
              <a:gd name="T44" fmla="*/ 62 w 157"/>
              <a:gd name="T45" fmla="*/ 68 h 107"/>
              <a:gd name="T46" fmla="*/ 62 w 157"/>
              <a:gd name="T47" fmla="*/ 73 h 107"/>
              <a:gd name="T48" fmla="*/ 51 w 157"/>
              <a:gd name="T49" fmla="*/ 73 h 107"/>
              <a:gd name="T50" fmla="*/ 51 w 157"/>
              <a:gd name="T51" fmla="*/ 76 h 107"/>
              <a:gd name="T52" fmla="*/ 76 w 157"/>
              <a:gd name="T53" fmla="*/ 101 h 107"/>
              <a:gd name="T54" fmla="*/ 38 w 157"/>
              <a:gd name="T55" fmla="*/ 101 h 107"/>
              <a:gd name="T56" fmla="*/ 11 w 157"/>
              <a:gd name="T57" fmla="*/ 75 h 107"/>
              <a:gd name="T58" fmla="*/ 29 w 157"/>
              <a:gd name="T59" fmla="*/ 50 h 107"/>
              <a:gd name="T60" fmla="*/ 28 w 157"/>
              <a:gd name="T61" fmla="*/ 44 h 107"/>
              <a:gd name="T62" fmla="*/ 51 w 157"/>
              <a:gd name="T63" fmla="*/ 17 h 107"/>
              <a:gd name="T64" fmla="*/ 75 w 157"/>
              <a:gd name="T65" fmla="*/ 30 h 107"/>
              <a:gd name="T66" fmla="*/ 98 w 157"/>
              <a:gd name="T67" fmla="*/ 11 h 107"/>
              <a:gd name="T68" fmla="*/ 128 w 157"/>
              <a:gd name="T69" fmla="*/ 42 h 107"/>
              <a:gd name="T70" fmla="*/ 127 w 157"/>
              <a:gd name="T71" fmla="*/ 50 h 107"/>
              <a:gd name="T72" fmla="*/ 147 w 157"/>
              <a:gd name="T73" fmla="*/ 75 h 107"/>
              <a:gd name="T74" fmla="*/ 120 w 157"/>
              <a:gd name="T75" fmla="*/ 101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57" h="107">
                <a:moveTo>
                  <a:pt x="135" y="47"/>
                </a:moveTo>
                <a:cubicBezTo>
                  <a:pt x="136" y="44"/>
                  <a:pt x="137" y="40"/>
                  <a:pt x="137" y="37"/>
                </a:cubicBezTo>
                <a:cubicBezTo>
                  <a:pt x="137" y="17"/>
                  <a:pt x="120" y="0"/>
                  <a:pt x="100" y="0"/>
                </a:cubicBezTo>
                <a:cubicBezTo>
                  <a:pt x="76" y="0"/>
                  <a:pt x="73" y="18"/>
                  <a:pt x="73" y="18"/>
                </a:cubicBezTo>
                <a:cubicBezTo>
                  <a:pt x="73" y="18"/>
                  <a:pt x="63" y="6"/>
                  <a:pt x="46" y="8"/>
                </a:cubicBezTo>
                <a:cubicBezTo>
                  <a:pt x="30" y="11"/>
                  <a:pt x="20" y="25"/>
                  <a:pt x="20" y="40"/>
                </a:cubicBezTo>
                <a:cubicBezTo>
                  <a:pt x="20" y="42"/>
                  <a:pt x="20" y="45"/>
                  <a:pt x="21" y="47"/>
                </a:cubicBezTo>
                <a:cubicBezTo>
                  <a:pt x="9" y="51"/>
                  <a:pt x="0" y="63"/>
                  <a:pt x="0" y="76"/>
                </a:cubicBezTo>
                <a:cubicBezTo>
                  <a:pt x="0" y="93"/>
                  <a:pt x="14" y="107"/>
                  <a:pt x="31" y="107"/>
                </a:cubicBezTo>
                <a:cubicBezTo>
                  <a:pt x="126" y="107"/>
                  <a:pt x="126" y="107"/>
                  <a:pt x="126" y="107"/>
                </a:cubicBezTo>
                <a:cubicBezTo>
                  <a:pt x="143" y="107"/>
                  <a:pt x="157" y="93"/>
                  <a:pt x="157" y="76"/>
                </a:cubicBezTo>
                <a:cubicBezTo>
                  <a:pt x="157" y="62"/>
                  <a:pt x="148" y="51"/>
                  <a:pt x="135" y="47"/>
                </a:cubicBezTo>
                <a:close/>
                <a:moveTo>
                  <a:pt x="120" y="101"/>
                </a:moveTo>
                <a:cubicBezTo>
                  <a:pt x="79" y="101"/>
                  <a:pt x="79" y="101"/>
                  <a:pt x="79" y="101"/>
                </a:cubicBezTo>
                <a:cubicBezTo>
                  <a:pt x="82" y="97"/>
                  <a:pt x="104" y="76"/>
                  <a:pt x="104" y="76"/>
                </a:cubicBezTo>
                <a:cubicBezTo>
                  <a:pt x="104" y="76"/>
                  <a:pt x="107" y="73"/>
                  <a:pt x="103" y="73"/>
                </a:cubicBezTo>
                <a:cubicBezTo>
                  <a:pt x="99" y="73"/>
                  <a:pt x="92" y="73"/>
                  <a:pt x="92" y="73"/>
                </a:cubicBezTo>
                <a:cubicBezTo>
                  <a:pt x="92" y="73"/>
                  <a:pt x="92" y="71"/>
                  <a:pt x="92" y="68"/>
                </a:cubicBezTo>
                <a:cubicBezTo>
                  <a:pt x="92" y="60"/>
                  <a:pt x="92" y="44"/>
                  <a:pt x="92" y="37"/>
                </a:cubicBezTo>
                <a:cubicBezTo>
                  <a:pt x="92" y="37"/>
                  <a:pt x="92" y="36"/>
                  <a:pt x="90" y="36"/>
                </a:cubicBezTo>
                <a:cubicBezTo>
                  <a:pt x="88" y="36"/>
                  <a:pt x="67" y="36"/>
                  <a:pt x="64" y="36"/>
                </a:cubicBezTo>
                <a:cubicBezTo>
                  <a:pt x="62" y="36"/>
                  <a:pt x="62" y="38"/>
                  <a:pt x="62" y="38"/>
                </a:cubicBezTo>
                <a:cubicBezTo>
                  <a:pt x="62" y="44"/>
                  <a:pt x="62" y="60"/>
                  <a:pt x="62" y="68"/>
                </a:cubicBezTo>
                <a:cubicBezTo>
                  <a:pt x="62" y="71"/>
                  <a:pt x="62" y="73"/>
                  <a:pt x="62" y="73"/>
                </a:cubicBezTo>
                <a:cubicBezTo>
                  <a:pt x="62" y="73"/>
                  <a:pt x="54" y="73"/>
                  <a:pt x="51" y="73"/>
                </a:cubicBezTo>
                <a:cubicBezTo>
                  <a:pt x="48" y="73"/>
                  <a:pt x="51" y="76"/>
                  <a:pt x="51" y="76"/>
                </a:cubicBezTo>
                <a:cubicBezTo>
                  <a:pt x="76" y="101"/>
                  <a:pt x="76" y="101"/>
                  <a:pt x="76" y="101"/>
                </a:cubicBezTo>
                <a:cubicBezTo>
                  <a:pt x="38" y="101"/>
                  <a:pt x="38" y="101"/>
                  <a:pt x="38" y="101"/>
                </a:cubicBezTo>
                <a:cubicBezTo>
                  <a:pt x="23" y="101"/>
                  <a:pt x="11" y="89"/>
                  <a:pt x="11" y="75"/>
                </a:cubicBezTo>
                <a:cubicBezTo>
                  <a:pt x="11" y="63"/>
                  <a:pt x="19" y="54"/>
                  <a:pt x="29" y="50"/>
                </a:cubicBezTo>
                <a:cubicBezTo>
                  <a:pt x="28" y="48"/>
                  <a:pt x="28" y="46"/>
                  <a:pt x="28" y="44"/>
                </a:cubicBezTo>
                <a:cubicBezTo>
                  <a:pt x="28" y="32"/>
                  <a:pt x="37" y="20"/>
                  <a:pt x="51" y="17"/>
                </a:cubicBezTo>
                <a:cubicBezTo>
                  <a:pt x="66" y="16"/>
                  <a:pt x="75" y="30"/>
                  <a:pt x="75" y="30"/>
                </a:cubicBezTo>
                <a:cubicBezTo>
                  <a:pt x="75" y="30"/>
                  <a:pt x="77" y="11"/>
                  <a:pt x="98" y="11"/>
                </a:cubicBezTo>
                <a:cubicBezTo>
                  <a:pt x="115" y="11"/>
                  <a:pt x="128" y="25"/>
                  <a:pt x="128" y="42"/>
                </a:cubicBezTo>
                <a:cubicBezTo>
                  <a:pt x="128" y="45"/>
                  <a:pt x="128" y="48"/>
                  <a:pt x="127" y="50"/>
                </a:cubicBezTo>
                <a:cubicBezTo>
                  <a:pt x="138" y="53"/>
                  <a:pt x="147" y="63"/>
                  <a:pt x="147" y="75"/>
                </a:cubicBezTo>
                <a:cubicBezTo>
                  <a:pt x="147" y="89"/>
                  <a:pt x="135" y="101"/>
                  <a:pt x="120" y="101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PE" sz="2400" dirty="0">
              <a:solidFill>
                <a:schemeClr val="bg1"/>
              </a:solidFill>
            </a:endParaRPr>
          </a:p>
        </p:txBody>
      </p:sp>
      <p:sp>
        <p:nvSpPr>
          <p:cNvPr id="233" name="Freeform 33"/>
          <p:cNvSpPr>
            <a:spLocks noEditPoints="1"/>
          </p:cNvSpPr>
          <p:nvPr/>
        </p:nvSpPr>
        <p:spPr bwMode="auto">
          <a:xfrm>
            <a:off x="9000315" y="2170142"/>
            <a:ext cx="529240" cy="360333"/>
          </a:xfrm>
          <a:custGeom>
            <a:avLst/>
            <a:gdLst>
              <a:gd name="T0" fmla="*/ 135 w 157"/>
              <a:gd name="T1" fmla="*/ 47 h 107"/>
              <a:gd name="T2" fmla="*/ 137 w 157"/>
              <a:gd name="T3" fmla="*/ 37 h 107"/>
              <a:gd name="T4" fmla="*/ 100 w 157"/>
              <a:gd name="T5" fmla="*/ 0 h 107"/>
              <a:gd name="T6" fmla="*/ 73 w 157"/>
              <a:gd name="T7" fmla="*/ 18 h 107"/>
              <a:gd name="T8" fmla="*/ 46 w 157"/>
              <a:gd name="T9" fmla="*/ 8 h 107"/>
              <a:gd name="T10" fmla="*/ 20 w 157"/>
              <a:gd name="T11" fmla="*/ 40 h 107"/>
              <a:gd name="T12" fmla="*/ 21 w 157"/>
              <a:gd name="T13" fmla="*/ 47 h 107"/>
              <a:gd name="T14" fmla="*/ 0 w 157"/>
              <a:gd name="T15" fmla="*/ 76 h 107"/>
              <a:gd name="T16" fmla="*/ 31 w 157"/>
              <a:gd name="T17" fmla="*/ 107 h 107"/>
              <a:gd name="T18" fmla="*/ 126 w 157"/>
              <a:gd name="T19" fmla="*/ 107 h 107"/>
              <a:gd name="T20" fmla="*/ 157 w 157"/>
              <a:gd name="T21" fmla="*/ 76 h 107"/>
              <a:gd name="T22" fmla="*/ 135 w 157"/>
              <a:gd name="T23" fmla="*/ 47 h 107"/>
              <a:gd name="T24" fmla="*/ 120 w 157"/>
              <a:gd name="T25" fmla="*/ 101 h 107"/>
              <a:gd name="T26" fmla="*/ 79 w 157"/>
              <a:gd name="T27" fmla="*/ 101 h 107"/>
              <a:gd name="T28" fmla="*/ 104 w 157"/>
              <a:gd name="T29" fmla="*/ 76 h 107"/>
              <a:gd name="T30" fmla="*/ 103 w 157"/>
              <a:gd name="T31" fmla="*/ 73 h 107"/>
              <a:gd name="T32" fmla="*/ 92 w 157"/>
              <a:gd name="T33" fmla="*/ 73 h 107"/>
              <a:gd name="T34" fmla="*/ 92 w 157"/>
              <a:gd name="T35" fmla="*/ 68 h 107"/>
              <a:gd name="T36" fmla="*/ 92 w 157"/>
              <a:gd name="T37" fmla="*/ 37 h 107"/>
              <a:gd name="T38" fmla="*/ 90 w 157"/>
              <a:gd name="T39" fmla="*/ 36 h 107"/>
              <a:gd name="T40" fmla="*/ 64 w 157"/>
              <a:gd name="T41" fmla="*/ 36 h 107"/>
              <a:gd name="T42" fmla="*/ 62 w 157"/>
              <a:gd name="T43" fmla="*/ 38 h 107"/>
              <a:gd name="T44" fmla="*/ 62 w 157"/>
              <a:gd name="T45" fmla="*/ 68 h 107"/>
              <a:gd name="T46" fmla="*/ 62 w 157"/>
              <a:gd name="T47" fmla="*/ 73 h 107"/>
              <a:gd name="T48" fmla="*/ 51 w 157"/>
              <a:gd name="T49" fmla="*/ 73 h 107"/>
              <a:gd name="T50" fmla="*/ 51 w 157"/>
              <a:gd name="T51" fmla="*/ 76 h 107"/>
              <a:gd name="T52" fmla="*/ 76 w 157"/>
              <a:gd name="T53" fmla="*/ 101 h 107"/>
              <a:gd name="T54" fmla="*/ 38 w 157"/>
              <a:gd name="T55" fmla="*/ 101 h 107"/>
              <a:gd name="T56" fmla="*/ 11 w 157"/>
              <a:gd name="T57" fmla="*/ 75 h 107"/>
              <a:gd name="T58" fmla="*/ 29 w 157"/>
              <a:gd name="T59" fmla="*/ 50 h 107"/>
              <a:gd name="T60" fmla="*/ 28 w 157"/>
              <a:gd name="T61" fmla="*/ 44 h 107"/>
              <a:gd name="T62" fmla="*/ 51 w 157"/>
              <a:gd name="T63" fmla="*/ 17 h 107"/>
              <a:gd name="T64" fmla="*/ 75 w 157"/>
              <a:gd name="T65" fmla="*/ 30 h 107"/>
              <a:gd name="T66" fmla="*/ 98 w 157"/>
              <a:gd name="T67" fmla="*/ 11 h 107"/>
              <a:gd name="T68" fmla="*/ 128 w 157"/>
              <a:gd name="T69" fmla="*/ 42 h 107"/>
              <a:gd name="T70" fmla="*/ 127 w 157"/>
              <a:gd name="T71" fmla="*/ 50 h 107"/>
              <a:gd name="T72" fmla="*/ 147 w 157"/>
              <a:gd name="T73" fmla="*/ 75 h 107"/>
              <a:gd name="T74" fmla="*/ 120 w 157"/>
              <a:gd name="T75" fmla="*/ 101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57" h="107">
                <a:moveTo>
                  <a:pt x="135" y="47"/>
                </a:moveTo>
                <a:cubicBezTo>
                  <a:pt x="136" y="44"/>
                  <a:pt x="137" y="40"/>
                  <a:pt x="137" y="37"/>
                </a:cubicBezTo>
                <a:cubicBezTo>
                  <a:pt x="137" y="17"/>
                  <a:pt x="120" y="0"/>
                  <a:pt x="100" y="0"/>
                </a:cubicBezTo>
                <a:cubicBezTo>
                  <a:pt x="76" y="0"/>
                  <a:pt x="73" y="18"/>
                  <a:pt x="73" y="18"/>
                </a:cubicBezTo>
                <a:cubicBezTo>
                  <a:pt x="73" y="18"/>
                  <a:pt x="63" y="6"/>
                  <a:pt x="46" y="8"/>
                </a:cubicBezTo>
                <a:cubicBezTo>
                  <a:pt x="30" y="11"/>
                  <a:pt x="20" y="25"/>
                  <a:pt x="20" y="40"/>
                </a:cubicBezTo>
                <a:cubicBezTo>
                  <a:pt x="20" y="42"/>
                  <a:pt x="20" y="45"/>
                  <a:pt x="21" y="47"/>
                </a:cubicBezTo>
                <a:cubicBezTo>
                  <a:pt x="9" y="51"/>
                  <a:pt x="0" y="63"/>
                  <a:pt x="0" y="76"/>
                </a:cubicBezTo>
                <a:cubicBezTo>
                  <a:pt x="0" y="93"/>
                  <a:pt x="14" y="107"/>
                  <a:pt x="31" y="107"/>
                </a:cubicBezTo>
                <a:cubicBezTo>
                  <a:pt x="126" y="107"/>
                  <a:pt x="126" y="107"/>
                  <a:pt x="126" y="107"/>
                </a:cubicBezTo>
                <a:cubicBezTo>
                  <a:pt x="143" y="107"/>
                  <a:pt x="157" y="93"/>
                  <a:pt x="157" y="76"/>
                </a:cubicBezTo>
                <a:cubicBezTo>
                  <a:pt x="157" y="62"/>
                  <a:pt x="148" y="51"/>
                  <a:pt x="135" y="47"/>
                </a:cubicBezTo>
                <a:close/>
                <a:moveTo>
                  <a:pt x="120" y="101"/>
                </a:moveTo>
                <a:cubicBezTo>
                  <a:pt x="79" y="101"/>
                  <a:pt x="79" y="101"/>
                  <a:pt x="79" y="101"/>
                </a:cubicBezTo>
                <a:cubicBezTo>
                  <a:pt x="82" y="97"/>
                  <a:pt x="104" y="76"/>
                  <a:pt x="104" y="76"/>
                </a:cubicBezTo>
                <a:cubicBezTo>
                  <a:pt x="104" y="76"/>
                  <a:pt x="107" y="73"/>
                  <a:pt x="103" y="73"/>
                </a:cubicBezTo>
                <a:cubicBezTo>
                  <a:pt x="99" y="73"/>
                  <a:pt x="92" y="73"/>
                  <a:pt x="92" y="73"/>
                </a:cubicBezTo>
                <a:cubicBezTo>
                  <a:pt x="92" y="73"/>
                  <a:pt x="92" y="71"/>
                  <a:pt x="92" y="68"/>
                </a:cubicBezTo>
                <a:cubicBezTo>
                  <a:pt x="92" y="60"/>
                  <a:pt x="92" y="44"/>
                  <a:pt x="92" y="37"/>
                </a:cubicBezTo>
                <a:cubicBezTo>
                  <a:pt x="92" y="37"/>
                  <a:pt x="92" y="36"/>
                  <a:pt x="90" y="36"/>
                </a:cubicBezTo>
                <a:cubicBezTo>
                  <a:pt x="88" y="36"/>
                  <a:pt x="67" y="36"/>
                  <a:pt x="64" y="36"/>
                </a:cubicBezTo>
                <a:cubicBezTo>
                  <a:pt x="62" y="36"/>
                  <a:pt x="62" y="38"/>
                  <a:pt x="62" y="38"/>
                </a:cubicBezTo>
                <a:cubicBezTo>
                  <a:pt x="62" y="44"/>
                  <a:pt x="62" y="60"/>
                  <a:pt x="62" y="68"/>
                </a:cubicBezTo>
                <a:cubicBezTo>
                  <a:pt x="62" y="71"/>
                  <a:pt x="62" y="73"/>
                  <a:pt x="62" y="73"/>
                </a:cubicBezTo>
                <a:cubicBezTo>
                  <a:pt x="62" y="73"/>
                  <a:pt x="54" y="73"/>
                  <a:pt x="51" y="73"/>
                </a:cubicBezTo>
                <a:cubicBezTo>
                  <a:pt x="48" y="73"/>
                  <a:pt x="51" y="76"/>
                  <a:pt x="51" y="76"/>
                </a:cubicBezTo>
                <a:cubicBezTo>
                  <a:pt x="76" y="101"/>
                  <a:pt x="76" y="101"/>
                  <a:pt x="76" y="101"/>
                </a:cubicBezTo>
                <a:cubicBezTo>
                  <a:pt x="38" y="101"/>
                  <a:pt x="38" y="101"/>
                  <a:pt x="38" y="101"/>
                </a:cubicBezTo>
                <a:cubicBezTo>
                  <a:pt x="23" y="101"/>
                  <a:pt x="11" y="89"/>
                  <a:pt x="11" y="75"/>
                </a:cubicBezTo>
                <a:cubicBezTo>
                  <a:pt x="11" y="63"/>
                  <a:pt x="19" y="54"/>
                  <a:pt x="29" y="50"/>
                </a:cubicBezTo>
                <a:cubicBezTo>
                  <a:pt x="28" y="48"/>
                  <a:pt x="28" y="46"/>
                  <a:pt x="28" y="44"/>
                </a:cubicBezTo>
                <a:cubicBezTo>
                  <a:pt x="28" y="32"/>
                  <a:pt x="37" y="20"/>
                  <a:pt x="51" y="17"/>
                </a:cubicBezTo>
                <a:cubicBezTo>
                  <a:pt x="66" y="16"/>
                  <a:pt x="75" y="30"/>
                  <a:pt x="75" y="30"/>
                </a:cubicBezTo>
                <a:cubicBezTo>
                  <a:pt x="75" y="30"/>
                  <a:pt x="77" y="11"/>
                  <a:pt x="98" y="11"/>
                </a:cubicBezTo>
                <a:cubicBezTo>
                  <a:pt x="115" y="11"/>
                  <a:pt x="128" y="25"/>
                  <a:pt x="128" y="42"/>
                </a:cubicBezTo>
                <a:cubicBezTo>
                  <a:pt x="128" y="45"/>
                  <a:pt x="128" y="48"/>
                  <a:pt x="127" y="50"/>
                </a:cubicBezTo>
                <a:cubicBezTo>
                  <a:pt x="138" y="53"/>
                  <a:pt x="147" y="63"/>
                  <a:pt x="147" y="75"/>
                </a:cubicBezTo>
                <a:cubicBezTo>
                  <a:pt x="147" y="89"/>
                  <a:pt x="135" y="101"/>
                  <a:pt x="120" y="101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PE" sz="2400" dirty="0">
              <a:solidFill>
                <a:schemeClr val="bg1"/>
              </a:solidFill>
            </a:endParaRPr>
          </a:p>
        </p:txBody>
      </p:sp>
      <p:sp>
        <p:nvSpPr>
          <p:cNvPr id="234" name="Freeform 33"/>
          <p:cNvSpPr>
            <a:spLocks noEditPoints="1"/>
          </p:cNvSpPr>
          <p:nvPr/>
        </p:nvSpPr>
        <p:spPr bwMode="auto">
          <a:xfrm>
            <a:off x="9416940" y="3988849"/>
            <a:ext cx="529240" cy="360333"/>
          </a:xfrm>
          <a:custGeom>
            <a:avLst/>
            <a:gdLst>
              <a:gd name="T0" fmla="*/ 135 w 157"/>
              <a:gd name="T1" fmla="*/ 47 h 107"/>
              <a:gd name="T2" fmla="*/ 137 w 157"/>
              <a:gd name="T3" fmla="*/ 37 h 107"/>
              <a:gd name="T4" fmla="*/ 100 w 157"/>
              <a:gd name="T5" fmla="*/ 0 h 107"/>
              <a:gd name="T6" fmla="*/ 73 w 157"/>
              <a:gd name="T7" fmla="*/ 18 h 107"/>
              <a:gd name="T8" fmla="*/ 46 w 157"/>
              <a:gd name="T9" fmla="*/ 8 h 107"/>
              <a:gd name="T10" fmla="*/ 20 w 157"/>
              <a:gd name="T11" fmla="*/ 40 h 107"/>
              <a:gd name="T12" fmla="*/ 21 w 157"/>
              <a:gd name="T13" fmla="*/ 47 h 107"/>
              <a:gd name="T14" fmla="*/ 0 w 157"/>
              <a:gd name="T15" fmla="*/ 76 h 107"/>
              <a:gd name="T16" fmla="*/ 31 w 157"/>
              <a:gd name="T17" fmla="*/ 107 h 107"/>
              <a:gd name="T18" fmla="*/ 126 w 157"/>
              <a:gd name="T19" fmla="*/ 107 h 107"/>
              <a:gd name="T20" fmla="*/ 157 w 157"/>
              <a:gd name="T21" fmla="*/ 76 h 107"/>
              <a:gd name="T22" fmla="*/ 135 w 157"/>
              <a:gd name="T23" fmla="*/ 47 h 107"/>
              <a:gd name="T24" fmla="*/ 120 w 157"/>
              <a:gd name="T25" fmla="*/ 101 h 107"/>
              <a:gd name="T26" fmla="*/ 79 w 157"/>
              <a:gd name="T27" fmla="*/ 101 h 107"/>
              <a:gd name="T28" fmla="*/ 104 w 157"/>
              <a:gd name="T29" fmla="*/ 76 h 107"/>
              <a:gd name="T30" fmla="*/ 103 w 157"/>
              <a:gd name="T31" fmla="*/ 73 h 107"/>
              <a:gd name="T32" fmla="*/ 92 w 157"/>
              <a:gd name="T33" fmla="*/ 73 h 107"/>
              <a:gd name="T34" fmla="*/ 92 w 157"/>
              <a:gd name="T35" fmla="*/ 68 h 107"/>
              <a:gd name="T36" fmla="*/ 92 w 157"/>
              <a:gd name="T37" fmla="*/ 37 h 107"/>
              <a:gd name="T38" fmla="*/ 90 w 157"/>
              <a:gd name="T39" fmla="*/ 36 h 107"/>
              <a:gd name="T40" fmla="*/ 64 w 157"/>
              <a:gd name="T41" fmla="*/ 36 h 107"/>
              <a:gd name="T42" fmla="*/ 62 w 157"/>
              <a:gd name="T43" fmla="*/ 38 h 107"/>
              <a:gd name="T44" fmla="*/ 62 w 157"/>
              <a:gd name="T45" fmla="*/ 68 h 107"/>
              <a:gd name="T46" fmla="*/ 62 w 157"/>
              <a:gd name="T47" fmla="*/ 73 h 107"/>
              <a:gd name="T48" fmla="*/ 51 w 157"/>
              <a:gd name="T49" fmla="*/ 73 h 107"/>
              <a:gd name="T50" fmla="*/ 51 w 157"/>
              <a:gd name="T51" fmla="*/ 76 h 107"/>
              <a:gd name="T52" fmla="*/ 76 w 157"/>
              <a:gd name="T53" fmla="*/ 101 h 107"/>
              <a:gd name="T54" fmla="*/ 38 w 157"/>
              <a:gd name="T55" fmla="*/ 101 h 107"/>
              <a:gd name="T56" fmla="*/ 11 w 157"/>
              <a:gd name="T57" fmla="*/ 75 h 107"/>
              <a:gd name="T58" fmla="*/ 29 w 157"/>
              <a:gd name="T59" fmla="*/ 50 h 107"/>
              <a:gd name="T60" fmla="*/ 28 w 157"/>
              <a:gd name="T61" fmla="*/ 44 h 107"/>
              <a:gd name="T62" fmla="*/ 51 w 157"/>
              <a:gd name="T63" fmla="*/ 17 h 107"/>
              <a:gd name="T64" fmla="*/ 75 w 157"/>
              <a:gd name="T65" fmla="*/ 30 h 107"/>
              <a:gd name="T66" fmla="*/ 98 w 157"/>
              <a:gd name="T67" fmla="*/ 11 h 107"/>
              <a:gd name="T68" fmla="*/ 128 w 157"/>
              <a:gd name="T69" fmla="*/ 42 h 107"/>
              <a:gd name="T70" fmla="*/ 127 w 157"/>
              <a:gd name="T71" fmla="*/ 50 h 107"/>
              <a:gd name="T72" fmla="*/ 147 w 157"/>
              <a:gd name="T73" fmla="*/ 75 h 107"/>
              <a:gd name="T74" fmla="*/ 120 w 157"/>
              <a:gd name="T75" fmla="*/ 101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57" h="107">
                <a:moveTo>
                  <a:pt x="135" y="47"/>
                </a:moveTo>
                <a:cubicBezTo>
                  <a:pt x="136" y="44"/>
                  <a:pt x="137" y="40"/>
                  <a:pt x="137" y="37"/>
                </a:cubicBezTo>
                <a:cubicBezTo>
                  <a:pt x="137" y="17"/>
                  <a:pt x="120" y="0"/>
                  <a:pt x="100" y="0"/>
                </a:cubicBezTo>
                <a:cubicBezTo>
                  <a:pt x="76" y="0"/>
                  <a:pt x="73" y="18"/>
                  <a:pt x="73" y="18"/>
                </a:cubicBezTo>
                <a:cubicBezTo>
                  <a:pt x="73" y="18"/>
                  <a:pt x="63" y="6"/>
                  <a:pt x="46" y="8"/>
                </a:cubicBezTo>
                <a:cubicBezTo>
                  <a:pt x="30" y="11"/>
                  <a:pt x="20" y="25"/>
                  <a:pt x="20" y="40"/>
                </a:cubicBezTo>
                <a:cubicBezTo>
                  <a:pt x="20" y="42"/>
                  <a:pt x="20" y="45"/>
                  <a:pt x="21" y="47"/>
                </a:cubicBezTo>
                <a:cubicBezTo>
                  <a:pt x="9" y="51"/>
                  <a:pt x="0" y="63"/>
                  <a:pt x="0" y="76"/>
                </a:cubicBezTo>
                <a:cubicBezTo>
                  <a:pt x="0" y="93"/>
                  <a:pt x="14" y="107"/>
                  <a:pt x="31" y="107"/>
                </a:cubicBezTo>
                <a:cubicBezTo>
                  <a:pt x="126" y="107"/>
                  <a:pt x="126" y="107"/>
                  <a:pt x="126" y="107"/>
                </a:cubicBezTo>
                <a:cubicBezTo>
                  <a:pt x="143" y="107"/>
                  <a:pt x="157" y="93"/>
                  <a:pt x="157" y="76"/>
                </a:cubicBezTo>
                <a:cubicBezTo>
                  <a:pt x="157" y="62"/>
                  <a:pt x="148" y="51"/>
                  <a:pt x="135" y="47"/>
                </a:cubicBezTo>
                <a:close/>
                <a:moveTo>
                  <a:pt x="120" y="101"/>
                </a:moveTo>
                <a:cubicBezTo>
                  <a:pt x="79" y="101"/>
                  <a:pt x="79" y="101"/>
                  <a:pt x="79" y="101"/>
                </a:cubicBezTo>
                <a:cubicBezTo>
                  <a:pt x="82" y="97"/>
                  <a:pt x="104" y="76"/>
                  <a:pt x="104" y="76"/>
                </a:cubicBezTo>
                <a:cubicBezTo>
                  <a:pt x="104" y="76"/>
                  <a:pt x="107" y="73"/>
                  <a:pt x="103" y="73"/>
                </a:cubicBezTo>
                <a:cubicBezTo>
                  <a:pt x="99" y="73"/>
                  <a:pt x="92" y="73"/>
                  <a:pt x="92" y="73"/>
                </a:cubicBezTo>
                <a:cubicBezTo>
                  <a:pt x="92" y="73"/>
                  <a:pt x="92" y="71"/>
                  <a:pt x="92" y="68"/>
                </a:cubicBezTo>
                <a:cubicBezTo>
                  <a:pt x="92" y="60"/>
                  <a:pt x="92" y="44"/>
                  <a:pt x="92" y="37"/>
                </a:cubicBezTo>
                <a:cubicBezTo>
                  <a:pt x="92" y="37"/>
                  <a:pt x="92" y="36"/>
                  <a:pt x="90" y="36"/>
                </a:cubicBezTo>
                <a:cubicBezTo>
                  <a:pt x="88" y="36"/>
                  <a:pt x="67" y="36"/>
                  <a:pt x="64" y="36"/>
                </a:cubicBezTo>
                <a:cubicBezTo>
                  <a:pt x="62" y="36"/>
                  <a:pt x="62" y="38"/>
                  <a:pt x="62" y="38"/>
                </a:cubicBezTo>
                <a:cubicBezTo>
                  <a:pt x="62" y="44"/>
                  <a:pt x="62" y="60"/>
                  <a:pt x="62" y="68"/>
                </a:cubicBezTo>
                <a:cubicBezTo>
                  <a:pt x="62" y="71"/>
                  <a:pt x="62" y="73"/>
                  <a:pt x="62" y="73"/>
                </a:cubicBezTo>
                <a:cubicBezTo>
                  <a:pt x="62" y="73"/>
                  <a:pt x="54" y="73"/>
                  <a:pt x="51" y="73"/>
                </a:cubicBezTo>
                <a:cubicBezTo>
                  <a:pt x="48" y="73"/>
                  <a:pt x="51" y="76"/>
                  <a:pt x="51" y="76"/>
                </a:cubicBezTo>
                <a:cubicBezTo>
                  <a:pt x="76" y="101"/>
                  <a:pt x="76" y="101"/>
                  <a:pt x="76" y="101"/>
                </a:cubicBezTo>
                <a:cubicBezTo>
                  <a:pt x="38" y="101"/>
                  <a:pt x="38" y="101"/>
                  <a:pt x="38" y="101"/>
                </a:cubicBezTo>
                <a:cubicBezTo>
                  <a:pt x="23" y="101"/>
                  <a:pt x="11" y="89"/>
                  <a:pt x="11" y="75"/>
                </a:cubicBezTo>
                <a:cubicBezTo>
                  <a:pt x="11" y="63"/>
                  <a:pt x="19" y="54"/>
                  <a:pt x="29" y="50"/>
                </a:cubicBezTo>
                <a:cubicBezTo>
                  <a:pt x="28" y="48"/>
                  <a:pt x="28" y="46"/>
                  <a:pt x="28" y="44"/>
                </a:cubicBezTo>
                <a:cubicBezTo>
                  <a:pt x="28" y="32"/>
                  <a:pt x="37" y="20"/>
                  <a:pt x="51" y="17"/>
                </a:cubicBezTo>
                <a:cubicBezTo>
                  <a:pt x="66" y="16"/>
                  <a:pt x="75" y="30"/>
                  <a:pt x="75" y="30"/>
                </a:cubicBezTo>
                <a:cubicBezTo>
                  <a:pt x="75" y="30"/>
                  <a:pt x="77" y="11"/>
                  <a:pt x="98" y="11"/>
                </a:cubicBezTo>
                <a:cubicBezTo>
                  <a:pt x="115" y="11"/>
                  <a:pt x="128" y="25"/>
                  <a:pt x="128" y="42"/>
                </a:cubicBezTo>
                <a:cubicBezTo>
                  <a:pt x="128" y="45"/>
                  <a:pt x="128" y="48"/>
                  <a:pt x="127" y="50"/>
                </a:cubicBezTo>
                <a:cubicBezTo>
                  <a:pt x="138" y="53"/>
                  <a:pt x="147" y="63"/>
                  <a:pt x="147" y="75"/>
                </a:cubicBezTo>
                <a:cubicBezTo>
                  <a:pt x="147" y="89"/>
                  <a:pt x="135" y="101"/>
                  <a:pt x="120" y="101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PE" sz="2400" dirty="0">
              <a:solidFill>
                <a:schemeClr val="bg1"/>
              </a:solidFill>
            </a:endParaRPr>
          </a:p>
        </p:txBody>
      </p:sp>
      <p:sp>
        <p:nvSpPr>
          <p:cNvPr id="235" name="Freeform 33"/>
          <p:cNvSpPr>
            <a:spLocks noEditPoints="1"/>
          </p:cNvSpPr>
          <p:nvPr/>
        </p:nvSpPr>
        <p:spPr bwMode="auto">
          <a:xfrm>
            <a:off x="6772580" y="3762066"/>
            <a:ext cx="529240" cy="360333"/>
          </a:xfrm>
          <a:custGeom>
            <a:avLst/>
            <a:gdLst>
              <a:gd name="T0" fmla="*/ 135 w 157"/>
              <a:gd name="T1" fmla="*/ 47 h 107"/>
              <a:gd name="T2" fmla="*/ 137 w 157"/>
              <a:gd name="T3" fmla="*/ 37 h 107"/>
              <a:gd name="T4" fmla="*/ 100 w 157"/>
              <a:gd name="T5" fmla="*/ 0 h 107"/>
              <a:gd name="T6" fmla="*/ 73 w 157"/>
              <a:gd name="T7" fmla="*/ 18 h 107"/>
              <a:gd name="T8" fmla="*/ 46 w 157"/>
              <a:gd name="T9" fmla="*/ 8 h 107"/>
              <a:gd name="T10" fmla="*/ 20 w 157"/>
              <a:gd name="T11" fmla="*/ 40 h 107"/>
              <a:gd name="T12" fmla="*/ 21 w 157"/>
              <a:gd name="T13" fmla="*/ 47 h 107"/>
              <a:gd name="T14" fmla="*/ 0 w 157"/>
              <a:gd name="T15" fmla="*/ 76 h 107"/>
              <a:gd name="T16" fmla="*/ 31 w 157"/>
              <a:gd name="T17" fmla="*/ 107 h 107"/>
              <a:gd name="T18" fmla="*/ 126 w 157"/>
              <a:gd name="T19" fmla="*/ 107 h 107"/>
              <a:gd name="T20" fmla="*/ 157 w 157"/>
              <a:gd name="T21" fmla="*/ 76 h 107"/>
              <a:gd name="T22" fmla="*/ 135 w 157"/>
              <a:gd name="T23" fmla="*/ 47 h 107"/>
              <a:gd name="T24" fmla="*/ 120 w 157"/>
              <a:gd name="T25" fmla="*/ 101 h 107"/>
              <a:gd name="T26" fmla="*/ 79 w 157"/>
              <a:gd name="T27" fmla="*/ 101 h 107"/>
              <a:gd name="T28" fmla="*/ 104 w 157"/>
              <a:gd name="T29" fmla="*/ 76 h 107"/>
              <a:gd name="T30" fmla="*/ 103 w 157"/>
              <a:gd name="T31" fmla="*/ 73 h 107"/>
              <a:gd name="T32" fmla="*/ 92 w 157"/>
              <a:gd name="T33" fmla="*/ 73 h 107"/>
              <a:gd name="T34" fmla="*/ 92 w 157"/>
              <a:gd name="T35" fmla="*/ 68 h 107"/>
              <a:gd name="T36" fmla="*/ 92 w 157"/>
              <a:gd name="T37" fmla="*/ 37 h 107"/>
              <a:gd name="T38" fmla="*/ 90 w 157"/>
              <a:gd name="T39" fmla="*/ 36 h 107"/>
              <a:gd name="T40" fmla="*/ 64 w 157"/>
              <a:gd name="T41" fmla="*/ 36 h 107"/>
              <a:gd name="T42" fmla="*/ 62 w 157"/>
              <a:gd name="T43" fmla="*/ 38 h 107"/>
              <a:gd name="T44" fmla="*/ 62 w 157"/>
              <a:gd name="T45" fmla="*/ 68 h 107"/>
              <a:gd name="T46" fmla="*/ 62 w 157"/>
              <a:gd name="T47" fmla="*/ 73 h 107"/>
              <a:gd name="T48" fmla="*/ 51 w 157"/>
              <a:gd name="T49" fmla="*/ 73 h 107"/>
              <a:gd name="T50" fmla="*/ 51 w 157"/>
              <a:gd name="T51" fmla="*/ 76 h 107"/>
              <a:gd name="T52" fmla="*/ 76 w 157"/>
              <a:gd name="T53" fmla="*/ 101 h 107"/>
              <a:gd name="T54" fmla="*/ 38 w 157"/>
              <a:gd name="T55" fmla="*/ 101 h 107"/>
              <a:gd name="T56" fmla="*/ 11 w 157"/>
              <a:gd name="T57" fmla="*/ 75 h 107"/>
              <a:gd name="T58" fmla="*/ 29 w 157"/>
              <a:gd name="T59" fmla="*/ 50 h 107"/>
              <a:gd name="T60" fmla="*/ 28 w 157"/>
              <a:gd name="T61" fmla="*/ 44 h 107"/>
              <a:gd name="T62" fmla="*/ 51 w 157"/>
              <a:gd name="T63" fmla="*/ 17 h 107"/>
              <a:gd name="T64" fmla="*/ 75 w 157"/>
              <a:gd name="T65" fmla="*/ 30 h 107"/>
              <a:gd name="T66" fmla="*/ 98 w 157"/>
              <a:gd name="T67" fmla="*/ 11 h 107"/>
              <a:gd name="T68" fmla="*/ 128 w 157"/>
              <a:gd name="T69" fmla="*/ 42 h 107"/>
              <a:gd name="T70" fmla="*/ 127 w 157"/>
              <a:gd name="T71" fmla="*/ 50 h 107"/>
              <a:gd name="T72" fmla="*/ 147 w 157"/>
              <a:gd name="T73" fmla="*/ 75 h 107"/>
              <a:gd name="T74" fmla="*/ 120 w 157"/>
              <a:gd name="T75" fmla="*/ 101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57" h="107">
                <a:moveTo>
                  <a:pt x="135" y="47"/>
                </a:moveTo>
                <a:cubicBezTo>
                  <a:pt x="136" y="44"/>
                  <a:pt x="137" y="40"/>
                  <a:pt x="137" y="37"/>
                </a:cubicBezTo>
                <a:cubicBezTo>
                  <a:pt x="137" y="17"/>
                  <a:pt x="120" y="0"/>
                  <a:pt x="100" y="0"/>
                </a:cubicBezTo>
                <a:cubicBezTo>
                  <a:pt x="76" y="0"/>
                  <a:pt x="73" y="18"/>
                  <a:pt x="73" y="18"/>
                </a:cubicBezTo>
                <a:cubicBezTo>
                  <a:pt x="73" y="18"/>
                  <a:pt x="63" y="6"/>
                  <a:pt x="46" y="8"/>
                </a:cubicBezTo>
                <a:cubicBezTo>
                  <a:pt x="30" y="11"/>
                  <a:pt x="20" y="25"/>
                  <a:pt x="20" y="40"/>
                </a:cubicBezTo>
                <a:cubicBezTo>
                  <a:pt x="20" y="42"/>
                  <a:pt x="20" y="45"/>
                  <a:pt x="21" y="47"/>
                </a:cubicBezTo>
                <a:cubicBezTo>
                  <a:pt x="9" y="51"/>
                  <a:pt x="0" y="63"/>
                  <a:pt x="0" y="76"/>
                </a:cubicBezTo>
                <a:cubicBezTo>
                  <a:pt x="0" y="93"/>
                  <a:pt x="14" y="107"/>
                  <a:pt x="31" y="107"/>
                </a:cubicBezTo>
                <a:cubicBezTo>
                  <a:pt x="126" y="107"/>
                  <a:pt x="126" y="107"/>
                  <a:pt x="126" y="107"/>
                </a:cubicBezTo>
                <a:cubicBezTo>
                  <a:pt x="143" y="107"/>
                  <a:pt x="157" y="93"/>
                  <a:pt x="157" y="76"/>
                </a:cubicBezTo>
                <a:cubicBezTo>
                  <a:pt x="157" y="62"/>
                  <a:pt x="148" y="51"/>
                  <a:pt x="135" y="47"/>
                </a:cubicBezTo>
                <a:close/>
                <a:moveTo>
                  <a:pt x="120" y="101"/>
                </a:moveTo>
                <a:cubicBezTo>
                  <a:pt x="79" y="101"/>
                  <a:pt x="79" y="101"/>
                  <a:pt x="79" y="101"/>
                </a:cubicBezTo>
                <a:cubicBezTo>
                  <a:pt x="82" y="97"/>
                  <a:pt x="104" y="76"/>
                  <a:pt x="104" y="76"/>
                </a:cubicBezTo>
                <a:cubicBezTo>
                  <a:pt x="104" y="76"/>
                  <a:pt x="107" y="73"/>
                  <a:pt x="103" y="73"/>
                </a:cubicBezTo>
                <a:cubicBezTo>
                  <a:pt x="99" y="73"/>
                  <a:pt x="92" y="73"/>
                  <a:pt x="92" y="73"/>
                </a:cubicBezTo>
                <a:cubicBezTo>
                  <a:pt x="92" y="73"/>
                  <a:pt x="92" y="71"/>
                  <a:pt x="92" y="68"/>
                </a:cubicBezTo>
                <a:cubicBezTo>
                  <a:pt x="92" y="60"/>
                  <a:pt x="92" y="44"/>
                  <a:pt x="92" y="37"/>
                </a:cubicBezTo>
                <a:cubicBezTo>
                  <a:pt x="92" y="37"/>
                  <a:pt x="92" y="36"/>
                  <a:pt x="90" y="36"/>
                </a:cubicBezTo>
                <a:cubicBezTo>
                  <a:pt x="88" y="36"/>
                  <a:pt x="67" y="36"/>
                  <a:pt x="64" y="36"/>
                </a:cubicBezTo>
                <a:cubicBezTo>
                  <a:pt x="62" y="36"/>
                  <a:pt x="62" y="38"/>
                  <a:pt x="62" y="38"/>
                </a:cubicBezTo>
                <a:cubicBezTo>
                  <a:pt x="62" y="44"/>
                  <a:pt x="62" y="60"/>
                  <a:pt x="62" y="68"/>
                </a:cubicBezTo>
                <a:cubicBezTo>
                  <a:pt x="62" y="71"/>
                  <a:pt x="62" y="73"/>
                  <a:pt x="62" y="73"/>
                </a:cubicBezTo>
                <a:cubicBezTo>
                  <a:pt x="62" y="73"/>
                  <a:pt x="54" y="73"/>
                  <a:pt x="51" y="73"/>
                </a:cubicBezTo>
                <a:cubicBezTo>
                  <a:pt x="48" y="73"/>
                  <a:pt x="51" y="76"/>
                  <a:pt x="51" y="76"/>
                </a:cubicBezTo>
                <a:cubicBezTo>
                  <a:pt x="76" y="101"/>
                  <a:pt x="76" y="101"/>
                  <a:pt x="76" y="101"/>
                </a:cubicBezTo>
                <a:cubicBezTo>
                  <a:pt x="38" y="101"/>
                  <a:pt x="38" y="101"/>
                  <a:pt x="38" y="101"/>
                </a:cubicBezTo>
                <a:cubicBezTo>
                  <a:pt x="23" y="101"/>
                  <a:pt x="11" y="89"/>
                  <a:pt x="11" y="75"/>
                </a:cubicBezTo>
                <a:cubicBezTo>
                  <a:pt x="11" y="63"/>
                  <a:pt x="19" y="54"/>
                  <a:pt x="29" y="50"/>
                </a:cubicBezTo>
                <a:cubicBezTo>
                  <a:pt x="28" y="48"/>
                  <a:pt x="28" y="46"/>
                  <a:pt x="28" y="44"/>
                </a:cubicBezTo>
                <a:cubicBezTo>
                  <a:pt x="28" y="32"/>
                  <a:pt x="37" y="20"/>
                  <a:pt x="51" y="17"/>
                </a:cubicBezTo>
                <a:cubicBezTo>
                  <a:pt x="66" y="16"/>
                  <a:pt x="75" y="30"/>
                  <a:pt x="75" y="30"/>
                </a:cubicBezTo>
                <a:cubicBezTo>
                  <a:pt x="75" y="30"/>
                  <a:pt x="77" y="11"/>
                  <a:pt x="98" y="11"/>
                </a:cubicBezTo>
                <a:cubicBezTo>
                  <a:pt x="115" y="11"/>
                  <a:pt x="128" y="25"/>
                  <a:pt x="128" y="42"/>
                </a:cubicBezTo>
                <a:cubicBezTo>
                  <a:pt x="128" y="45"/>
                  <a:pt x="128" y="48"/>
                  <a:pt x="127" y="50"/>
                </a:cubicBezTo>
                <a:cubicBezTo>
                  <a:pt x="138" y="53"/>
                  <a:pt x="147" y="63"/>
                  <a:pt x="147" y="75"/>
                </a:cubicBezTo>
                <a:cubicBezTo>
                  <a:pt x="147" y="89"/>
                  <a:pt x="135" y="101"/>
                  <a:pt x="120" y="101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PE" sz="2400" dirty="0">
              <a:solidFill>
                <a:schemeClr val="bg1"/>
              </a:solidFill>
            </a:endParaRPr>
          </a:p>
        </p:txBody>
      </p:sp>
      <p:grpSp>
        <p:nvGrpSpPr>
          <p:cNvPr id="236" name="Group 235"/>
          <p:cNvGrpSpPr/>
          <p:nvPr/>
        </p:nvGrpSpPr>
        <p:grpSpPr>
          <a:xfrm>
            <a:off x="3916112" y="3240297"/>
            <a:ext cx="321149" cy="419964"/>
            <a:chOff x="812800" y="2401888"/>
            <a:chExt cx="206375" cy="269875"/>
          </a:xfrm>
          <a:solidFill>
            <a:schemeClr val="bg1">
              <a:lumMod val="65000"/>
            </a:schemeClr>
          </a:solidFill>
        </p:grpSpPr>
        <p:sp>
          <p:nvSpPr>
            <p:cNvPr id="237" name="Freeform 47"/>
            <p:cNvSpPr>
              <a:spLocks noEditPoints="1"/>
            </p:cNvSpPr>
            <p:nvPr/>
          </p:nvSpPr>
          <p:spPr bwMode="auto">
            <a:xfrm>
              <a:off x="812800" y="2401888"/>
              <a:ext cx="206375" cy="269875"/>
            </a:xfrm>
            <a:custGeom>
              <a:avLst/>
              <a:gdLst>
                <a:gd name="T0" fmla="*/ 104 w 109"/>
                <a:gd name="T1" fmla="*/ 68 h 142"/>
                <a:gd name="T2" fmla="*/ 96 w 109"/>
                <a:gd name="T3" fmla="*/ 68 h 142"/>
                <a:gd name="T4" fmla="*/ 96 w 109"/>
                <a:gd name="T5" fmla="*/ 44 h 142"/>
                <a:gd name="T6" fmla="*/ 84 w 109"/>
                <a:gd name="T7" fmla="*/ 13 h 142"/>
                <a:gd name="T8" fmla="*/ 55 w 109"/>
                <a:gd name="T9" fmla="*/ 0 h 142"/>
                <a:gd name="T10" fmla="*/ 25 w 109"/>
                <a:gd name="T11" fmla="*/ 13 h 142"/>
                <a:gd name="T12" fmla="*/ 13 w 109"/>
                <a:gd name="T13" fmla="*/ 44 h 142"/>
                <a:gd name="T14" fmla="*/ 13 w 109"/>
                <a:gd name="T15" fmla="*/ 68 h 142"/>
                <a:gd name="T16" fmla="*/ 6 w 109"/>
                <a:gd name="T17" fmla="*/ 68 h 142"/>
                <a:gd name="T18" fmla="*/ 0 w 109"/>
                <a:gd name="T19" fmla="*/ 73 h 142"/>
                <a:gd name="T20" fmla="*/ 0 w 109"/>
                <a:gd name="T21" fmla="*/ 137 h 142"/>
                <a:gd name="T22" fmla="*/ 6 w 109"/>
                <a:gd name="T23" fmla="*/ 142 h 142"/>
                <a:gd name="T24" fmla="*/ 104 w 109"/>
                <a:gd name="T25" fmla="*/ 142 h 142"/>
                <a:gd name="T26" fmla="*/ 109 w 109"/>
                <a:gd name="T27" fmla="*/ 137 h 142"/>
                <a:gd name="T28" fmla="*/ 109 w 109"/>
                <a:gd name="T29" fmla="*/ 73 h 142"/>
                <a:gd name="T30" fmla="*/ 104 w 109"/>
                <a:gd name="T31" fmla="*/ 68 h 142"/>
                <a:gd name="T32" fmla="*/ 66 w 109"/>
                <a:gd name="T33" fmla="*/ 124 h 142"/>
                <a:gd name="T34" fmla="*/ 55 w 109"/>
                <a:gd name="T35" fmla="*/ 136 h 142"/>
                <a:gd name="T36" fmla="*/ 43 w 109"/>
                <a:gd name="T37" fmla="*/ 124 h 142"/>
                <a:gd name="T38" fmla="*/ 43 w 109"/>
                <a:gd name="T39" fmla="*/ 103 h 142"/>
                <a:gd name="T40" fmla="*/ 55 w 109"/>
                <a:gd name="T41" fmla="*/ 91 h 142"/>
                <a:gd name="T42" fmla="*/ 66 w 109"/>
                <a:gd name="T43" fmla="*/ 103 h 142"/>
                <a:gd name="T44" fmla="*/ 66 w 109"/>
                <a:gd name="T45" fmla="*/ 124 h 142"/>
                <a:gd name="T46" fmla="*/ 77 w 109"/>
                <a:gd name="T47" fmla="*/ 68 h 142"/>
                <a:gd name="T48" fmla="*/ 33 w 109"/>
                <a:gd name="T49" fmla="*/ 68 h 142"/>
                <a:gd name="T50" fmla="*/ 33 w 109"/>
                <a:gd name="T51" fmla="*/ 44 h 142"/>
                <a:gd name="T52" fmla="*/ 39 w 109"/>
                <a:gd name="T53" fmla="*/ 27 h 142"/>
                <a:gd name="T54" fmla="*/ 55 w 109"/>
                <a:gd name="T55" fmla="*/ 20 h 142"/>
                <a:gd name="T56" fmla="*/ 70 w 109"/>
                <a:gd name="T57" fmla="*/ 27 h 142"/>
                <a:gd name="T58" fmla="*/ 77 w 109"/>
                <a:gd name="T59" fmla="*/ 44 h 142"/>
                <a:gd name="T60" fmla="*/ 77 w 109"/>
                <a:gd name="T61" fmla="*/ 68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09" h="142">
                  <a:moveTo>
                    <a:pt x="104" y="68"/>
                  </a:moveTo>
                  <a:cubicBezTo>
                    <a:pt x="96" y="68"/>
                    <a:pt x="96" y="68"/>
                    <a:pt x="96" y="68"/>
                  </a:cubicBezTo>
                  <a:cubicBezTo>
                    <a:pt x="96" y="44"/>
                    <a:pt x="96" y="44"/>
                    <a:pt x="96" y="44"/>
                  </a:cubicBezTo>
                  <a:cubicBezTo>
                    <a:pt x="96" y="32"/>
                    <a:pt x="92" y="21"/>
                    <a:pt x="84" y="13"/>
                  </a:cubicBezTo>
                  <a:cubicBezTo>
                    <a:pt x="77" y="5"/>
                    <a:pt x="66" y="0"/>
                    <a:pt x="55" y="0"/>
                  </a:cubicBezTo>
                  <a:cubicBezTo>
                    <a:pt x="43" y="0"/>
                    <a:pt x="32" y="5"/>
                    <a:pt x="25" y="13"/>
                  </a:cubicBezTo>
                  <a:cubicBezTo>
                    <a:pt x="17" y="21"/>
                    <a:pt x="13" y="32"/>
                    <a:pt x="13" y="44"/>
                  </a:cubicBezTo>
                  <a:cubicBezTo>
                    <a:pt x="13" y="68"/>
                    <a:pt x="13" y="68"/>
                    <a:pt x="13" y="68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3" y="68"/>
                    <a:pt x="0" y="71"/>
                    <a:pt x="0" y="73"/>
                  </a:cubicBezTo>
                  <a:cubicBezTo>
                    <a:pt x="0" y="137"/>
                    <a:pt x="0" y="137"/>
                    <a:pt x="0" y="137"/>
                  </a:cubicBezTo>
                  <a:cubicBezTo>
                    <a:pt x="0" y="140"/>
                    <a:pt x="3" y="142"/>
                    <a:pt x="6" y="142"/>
                  </a:cubicBezTo>
                  <a:cubicBezTo>
                    <a:pt x="104" y="142"/>
                    <a:pt x="104" y="142"/>
                    <a:pt x="104" y="142"/>
                  </a:cubicBezTo>
                  <a:cubicBezTo>
                    <a:pt x="107" y="142"/>
                    <a:pt x="109" y="140"/>
                    <a:pt x="109" y="137"/>
                  </a:cubicBezTo>
                  <a:cubicBezTo>
                    <a:pt x="109" y="73"/>
                    <a:pt x="109" y="73"/>
                    <a:pt x="109" y="73"/>
                  </a:cubicBezTo>
                  <a:cubicBezTo>
                    <a:pt x="109" y="71"/>
                    <a:pt x="107" y="68"/>
                    <a:pt x="104" y="68"/>
                  </a:cubicBezTo>
                  <a:close/>
                  <a:moveTo>
                    <a:pt x="66" y="124"/>
                  </a:moveTo>
                  <a:cubicBezTo>
                    <a:pt x="66" y="131"/>
                    <a:pt x="61" y="136"/>
                    <a:pt x="55" y="136"/>
                  </a:cubicBezTo>
                  <a:cubicBezTo>
                    <a:pt x="48" y="136"/>
                    <a:pt x="43" y="131"/>
                    <a:pt x="43" y="124"/>
                  </a:cubicBezTo>
                  <a:cubicBezTo>
                    <a:pt x="43" y="103"/>
                    <a:pt x="43" y="103"/>
                    <a:pt x="43" y="103"/>
                  </a:cubicBezTo>
                  <a:cubicBezTo>
                    <a:pt x="43" y="96"/>
                    <a:pt x="48" y="91"/>
                    <a:pt x="55" y="91"/>
                  </a:cubicBezTo>
                  <a:cubicBezTo>
                    <a:pt x="61" y="91"/>
                    <a:pt x="66" y="96"/>
                    <a:pt x="66" y="103"/>
                  </a:cubicBezTo>
                  <a:lnTo>
                    <a:pt x="66" y="124"/>
                  </a:lnTo>
                  <a:close/>
                  <a:moveTo>
                    <a:pt x="77" y="68"/>
                  </a:moveTo>
                  <a:cubicBezTo>
                    <a:pt x="33" y="68"/>
                    <a:pt x="33" y="68"/>
                    <a:pt x="33" y="68"/>
                  </a:cubicBezTo>
                  <a:cubicBezTo>
                    <a:pt x="33" y="44"/>
                    <a:pt x="33" y="44"/>
                    <a:pt x="33" y="44"/>
                  </a:cubicBezTo>
                  <a:cubicBezTo>
                    <a:pt x="33" y="37"/>
                    <a:pt x="35" y="31"/>
                    <a:pt x="39" y="27"/>
                  </a:cubicBezTo>
                  <a:cubicBezTo>
                    <a:pt x="43" y="23"/>
                    <a:pt x="49" y="20"/>
                    <a:pt x="55" y="20"/>
                  </a:cubicBezTo>
                  <a:cubicBezTo>
                    <a:pt x="60" y="20"/>
                    <a:pt x="66" y="23"/>
                    <a:pt x="70" y="27"/>
                  </a:cubicBezTo>
                  <a:cubicBezTo>
                    <a:pt x="74" y="31"/>
                    <a:pt x="77" y="37"/>
                    <a:pt x="77" y="44"/>
                  </a:cubicBezTo>
                  <a:lnTo>
                    <a:pt x="77" y="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238" name="Freeform 48"/>
            <p:cNvSpPr>
              <a:spLocks/>
            </p:cNvSpPr>
            <p:nvPr/>
          </p:nvSpPr>
          <p:spPr bwMode="auto">
            <a:xfrm>
              <a:off x="903288" y="2586038"/>
              <a:ext cx="25400" cy="60325"/>
            </a:xfrm>
            <a:custGeom>
              <a:avLst/>
              <a:gdLst>
                <a:gd name="T0" fmla="*/ 7 w 13"/>
                <a:gd name="T1" fmla="*/ 0 h 32"/>
                <a:gd name="T2" fmla="*/ 0 w 13"/>
                <a:gd name="T3" fmla="*/ 7 h 32"/>
                <a:gd name="T4" fmla="*/ 0 w 13"/>
                <a:gd name="T5" fmla="*/ 25 h 32"/>
                <a:gd name="T6" fmla="*/ 7 w 13"/>
                <a:gd name="T7" fmla="*/ 32 h 32"/>
                <a:gd name="T8" fmla="*/ 13 w 13"/>
                <a:gd name="T9" fmla="*/ 25 h 32"/>
                <a:gd name="T10" fmla="*/ 13 w 13"/>
                <a:gd name="T11" fmla="*/ 7 h 32"/>
                <a:gd name="T12" fmla="*/ 7 w 13"/>
                <a:gd name="T13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32">
                  <a:moveTo>
                    <a:pt x="7" y="0"/>
                  </a:moveTo>
                  <a:cubicBezTo>
                    <a:pt x="3" y="0"/>
                    <a:pt x="0" y="3"/>
                    <a:pt x="0" y="7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0" y="32"/>
                    <a:pt x="13" y="29"/>
                    <a:pt x="13" y="2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3"/>
                    <a:pt x="10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39" name="Group 238"/>
          <p:cNvGrpSpPr/>
          <p:nvPr/>
        </p:nvGrpSpPr>
        <p:grpSpPr>
          <a:xfrm>
            <a:off x="7068516" y="3050754"/>
            <a:ext cx="321149" cy="419964"/>
            <a:chOff x="812800" y="2401888"/>
            <a:chExt cx="206375" cy="269875"/>
          </a:xfrm>
          <a:solidFill>
            <a:schemeClr val="bg1">
              <a:lumMod val="65000"/>
            </a:schemeClr>
          </a:solidFill>
        </p:grpSpPr>
        <p:sp>
          <p:nvSpPr>
            <p:cNvPr id="240" name="Freeform 47"/>
            <p:cNvSpPr>
              <a:spLocks noEditPoints="1"/>
            </p:cNvSpPr>
            <p:nvPr/>
          </p:nvSpPr>
          <p:spPr bwMode="auto">
            <a:xfrm>
              <a:off x="812800" y="2401888"/>
              <a:ext cx="206375" cy="269875"/>
            </a:xfrm>
            <a:custGeom>
              <a:avLst/>
              <a:gdLst>
                <a:gd name="T0" fmla="*/ 104 w 109"/>
                <a:gd name="T1" fmla="*/ 68 h 142"/>
                <a:gd name="T2" fmla="*/ 96 w 109"/>
                <a:gd name="T3" fmla="*/ 68 h 142"/>
                <a:gd name="T4" fmla="*/ 96 w 109"/>
                <a:gd name="T5" fmla="*/ 44 h 142"/>
                <a:gd name="T6" fmla="*/ 84 w 109"/>
                <a:gd name="T7" fmla="*/ 13 h 142"/>
                <a:gd name="T8" fmla="*/ 55 w 109"/>
                <a:gd name="T9" fmla="*/ 0 h 142"/>
                <a:gd name="T10" fmla="*/ 25 w 109"/>
                <a:gd name="T11" fmla="*/ 13 h 142"/>
                <a:gd name="T12" fmla="*/ 13 w 109"/>
                <a:gd name="T13" fmla="*/ 44 h 142"/>
                <a:gd name="T14" fmla="*/ 13 w 109"/>
                <a:gd name="T15" fmla="*/ 68 h 142"/>
                <a:gd name="T16" fmla="*/ 6 w 109"/>
                <a:gd name="T17" fmla="*/ 68 h 142"/>
                <a:gd name="T18" fmla="*/ 0 w 109"/>
                <a:gd name="T19" fmla="*/ 73 h 142"/>
                <a:gd name="T20" fmla="*/ 0 w 109"/>
                <a:gd name="T21" fmla="*/ 137 h 142"/>
                <a:gd name="T22" fmla="*/ 6 w 109"/>
                <a:gd name="T23" fmla="*/ 142 h 142"/>
                <a:gd name="T24" fmla="*/ 104 w 109"/>
                <a:gd name="T25" fmla="*/ 142 h 142"/>
                <a:gd name="T26" fmla="*/ 109 w 109"/>
                <a:gd name="T27" fmla="*/ 137 h 142"/>
                <a:gd name="T28" fmla="*/ 109 w 109"/>
                <a:gd name="T29" fmla="*/ 73 h 142"/>
                <a:gd name="T30" fmla="*/ 104 w 109"/>
                <a:gd name="T31" fmla="*/ 68 h 142"/>
                <a:gd name="T32" fmla="*/ 66 w 109"/>
                <a:gd name="T33" fmla="*/ 124 h 142"/>
                <a:gd name="T34" fmla="*/ 55 w 109"/>
                <a:gd name="T35" fmla="*/ 136 h 142"/>
                <a:gd name="T36" fmla="*/ 43 w 109"/>
                <a:gd name="T37" fmla="*/ 124 h 142"/>
                <a:gd name="T38" fmla="*/ 43 w 109"/>
                <a:gd name="T39" fmla="*/ 103 h 142"/>
                <a:gd name="T40" fmla="*/ 55 w 109"/>
                <a:gd name="T41" fmla="*/ 91 h 142"/>
                <a:gd name="T42" fmla="*/ 66 w 109"/>
                <a:gd name="T43" fmla="*/ 103 h 142"/>
                <a:gd name="T44" fmla="*/ 66 w 109"/>
                <a:gd name="T45" fmla="*/ 124 h 142"/>
                <a:gd name="T46" fmla="*/ 77 w 109"/>
                <a:gd name="T47" fmla="*/ 68 h 142"/>
                <a:gd name="T48" fmla="*/ 33 w 109"/>
                <a:gd name="T49" fmla="*/ 68 h 142"/>
                <a:gd name="T50" fmla="*/ 33 w 109"/>
                <a:gd name="T51" fmla="*/ 44 h 142"/>
                <a:gd name="T52" fmla="*/ 39 w 109"/>
                <a:gd name="T53" fmla="*/ 27 h 142"/>
                <a:gd name="T54" fmla="*/ 55 w 109"/>
                <a:gd name="T55" fmla="*/ 20 h 142"/>
                <a:gd name="T56" fmla="*/ 70 w 109"/>
                <a:gd name="T57" fmla="*/ 27 h 142"/>
                <a:gd name="T58" fmla="*/ 77 w 109"/>
                <a:gd name="T59" fmla="*/ 44 h 142"/>
                <a:gd name="T60" fmla="*/ 77 w 109"/>
                <a:gd name="T61" fmla="*/ 68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09" h="142">
                  <a:moveTo>
                    <a:pt x="104" y="68"/>
                  </a:moveTo>
                  <a:cubicBezTo>
                    <a:pt x="96" y="68"/>
                    <a:pt x="96" y="68"/>
                    <a:pt x="96" y="68"/>
                  </a:cubicBezTo>
                  <a:cubicBezTo>
                    <a:pt x="96" y="44"/>
                    <a:pt x="96" y="44"/>
                    <a:pt x="96" y="44"/>
                  </a:cubicBezTo>
                  <a:cubicBezTo>
                    <a:pt x="96" y="32"/>
                    <a:pt x="92" y="21"/>
                    <a:pt x="84" y="13"/>
                  </a:cubicBezTo>
                  <a:cubicBezTo>
                    <a:pt x="77" y="5"/>
                    <a:pt x="66" y="0"/>
                    <a:pt x="55" y="0"/>
                  </a:cubicBezTo>
                  <a:cubicBezTo>
                    <a:pt x="43" y="0"/>
                    <a:pt x="32" y="5"/>
                    <a:pt x="25" y="13"/>
                  </a:cubicBezTo>
                  <a:cubicBezTo>
                    <a:pt x="17" y="21"/>
                    <a:pt x="13" y="32"/>
                    <a:pt x="13" y="44"/>
                  </a:cubicBezTo>
                  <a:cubicBezTo>
                    <a:pt x="13" y="68"/>
                    <a:pt x="13" y="68"/>
                    <a:pt x="13" y="68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3" y="68"/>
                    <a:pt x="0" y="71"/>
                    <a:pt x="0" y="73"/>
                  </a:cubicBezTo>
                  <a:cubicBezTo>
                    <a:pt x="0" y="137"/>
                    <a:pt x="0" y="137"/>
                    <a:pt x="0" y="137"/>
                  </a:cubicBezTo>
                  <a:cubicBezTo>
                    <a:pt x="0" y="140"/>
                    <a:pt x="3" y="142"/>
                    <a:pt x="6" y="142"/>
                  </a:cubicBezTo>
                  <a:cubicBezTo>
                    <a:pt x="104" y="142"/>
                    <a:pt x="104" y="142"/>
                    <a:pt x="104" y="142"/>
                  </a:cubicBezTo>
                  <a:cubicBezTo>
                    <a:pt x="107" y="142"/>
                    <a:pt x="109" y="140"/>
                    <a:pt x="109" y="137"/>
                  </a:cubicBezTo>
                  <a:cubicBezTo>
                    <a:pt x="109" y="73"/>
                    <a:pt x="109" y="73"/>
                    <a:pt x="109" y="73"/>
                  </a:cubicBezTo>
                  <a:cubicBezTo>
                    <a:pt x="109" y="71"/>
                    <a:pt x="107" y="68"/>
                    <a:pt x="104" y="68"/>
                  </a:cubicBezTo>
                  <a:close/>
                  <a:moveTo>
                    <a:pt x="66" y="124"/>
                  </a:moveTo>
                  <a:cubicBezTo>
                    <a:pt x="66" y="131"/>
                    <a:pt x="61" y="136"/>
                    <a:pt x="55" y="136"/>
                  </a:cubicBezTo>
                  <a:cubicBezTo>
                    <a:pt x="48" y="136"/>
                    <a:pt x="43" y="131"/>
                    <a:pt x="43" y="124"/>
                  </a:cubicBezTo>
                  <a:cubicBezTo>
                    <a:pt x="43" y="103"/>
                    <a:pt x="43" y="103"/>
                    <a:pt x="43" y="103"/>
                  </a:cubicBezTo>
                  <a:cubicBezTo>
                    <a:pt x="43" y="96"/>
                    <a:pt x="48" y="91"/>
                    <a:pt x="55" y="91"/>
                  </a:cubicBezTo>
                  <a:cubicBezTo>
                    <a:pt x="61" y="91"/>
                    <a:pt x="66" y="96"/>
                    <a:pt x="66" y="103"/>
                  </a:cubicBezTo>
                  <a:lnTo>
                    <a:pt x="66" y="124"/>
                  </a:lnTo>
                  <a:close/>
                  <a:moveTo>
                    <a:pt x="77" y="68"/>
                  </a:moveTo>
                  <a:cubicBezTo>
                    <a:pt x="33" y="68"/>
                    <a:pt x="33" y="68"/>
                    <a:pt x="33" y="68"/>
                  </a:cubicBezTo>
                  <a:cubicBezTo>
                    <a:pt x="33" y="44"/>
                    <a:pt x="33" y="44"/>
                    <a:pt x="33" y="44"/>
                  </a:cubicBezTo>
                  <a:cubicBezTo>
                    <a:pt x="33" y="37"/>
                    <a:pt x="35" y="31"/>
                    <a:pt x="39" y="27"/>
                  </a:cubicBezTo>
                  <a:cubicBezTo>
                    <a:pt x="43" y="23"/>
                    <a:pt x="49" y="20"/>
                    <a:pt x="55" y="20"/>
                  </a:cubicBezTo>
                  <a:cubicBezTo>
                    <a:pt x="60" y="20"/>
                    <a:pt x="66" y="23"/>
                    <a:pt x="70" y="27"/>
                  </a:cubicBezTo>
                  <a:cubicBezTo>
                    <a:pt x="74" y="31"/>
                    <a:pt x="77" y="37"/>
                    <a:pt x="77" y="44"/>
                  </a:cubicBezTo>
                  <a:lnTo>
                    <a:pt x="77" y="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241" name="Freeform 48"/>
            <p:cNvSpPr>
              <a:spLocks/>
            </p:cNvSpPr>
            <p:nvPr/>
          </p:nvSpPr>
          <p:spPr bwMode="auto">
            <a:xfrm>
              <a:off x="903288" y="2586038"/>
              <a:ext cx="25400" cy="60325"/>
            </a:xfrm>
            <a:custGeom>
              <a:avLst/>
              <a:gdLst>
                <a:gd name="T0" fmla="*/ 7 w 13"/>
                <a:gd name="T1" fmla="*/ 0 h 32"/>
                <a:gd name="T2" fmla="*/ 0 w 13"/>
                <a:gd name="T3" fmla="*/ 7 h 32"/>
                <a:gd name="T4" fmla="*/ 0 w 13"/>
                <a:gd name="T5" fmla="*/ 25 h 32"/>
                <a:gd name="T6" fmla="*/ 7 w 13"/>
                <a:gd name="T7" fmla="*/ 32 h 32"/>
                <a:gd name="T8" fmla="*/ 13 w 13"/>
                <a:gd name="T9" fmla="*/ 25 h 32"/>
                <a:gd name="T10" fmla="*/ 13 w 13"/>
                <a:gd name="T11" fmla="*/ 7 h 32"/>
                <a:gd name="T12" fmla="*/ 7 w 13"/>
                <a:gd name="T13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32">
                  <a:moveTo>
                    <a:pt x="7" y="0"/>
                  </a:moveTo>
                  <a:cubicBezTo>
                    <a:pt x="3" y="0"/>
                    <a:pt x="0" y="3"/>
                    <a:pt x="0" y="7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0" y="32"/>
                    <a:pt x="13" y="29"/>
                    <a:pt x="13" y="2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3"/>
                    <a:pt x="10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42" name="Group 241"/>
          <p:cNvGrpSpPr/>
          <p:nvPr/>
        </p:nvGrpSpPr>
        <p:grpSpPr>
          <a:xfrm>
            <a:off x="6534735" y="2279026"/>
            <a:ext cx="321149" cy="419964"/>
            <a:chOff x="812800" y="2401888"/>
            <a:chExt cx="206375" cy="269875"/>
          </a:xfrm>
          <a:solidFill>
            <a:schemeClr val="bg1">
              <a:lumMod val="65000"/>
            </a:schemeClr>
          </a:solidFill>
        </p:grpSpPr>
        <p:sp>
          <p:nvSpPr>
            <p:cNvPr id="243" name="Freeform 47"/>
            <p:cNvSpPr>
              <a:spLocks noEditPoints="1"/>
            </p:cNvSpPr>
            <p:nvPr/>
          </p:nvSpPr>
          <p:spPr bwMode="auto">
            <a:xfrm>
              <a:off x="812800" y="2401888"/>
              <a:ext cx="206375" cy="269875"/>
            </a:xfrm>
            <a:custGeom>
              <a:avLst/>
              <a:gdLst>
                <a:gd name="T0" fmla="*/ 104 w 109"/>
                <a:gd name="T1" fmla="*/ 68 h 142"/>
                <a:gd name="T2" fmla="*/ 96 w 109"/>
                <a:gd name="T3" fmla="*/ 68 h 142"/>
                <a:gd name="T4" fmla="*/ 96 w 109"/>
                <a:gd name="T5" fmla="*/ 44 h 142"/>
                <a:gd name="T6" fmla="*/ 84 w 109"/>
                <a:gd name="T7" fmla="*/ 13 h 142"/>
                <a:gd name="T8" fmla="*/ 55 w 109"/>
                <a:gd name="T9" fmla="*/ 0 h 142"/>
                <a:gd name="T10" fmla="*/ 25 w 109"/>
                <a:gd name="T11" fmla="*/ 13 h 142"/>
                <a:gd name="T12" fmla="*/ 13 w 109"/>
                <a:gd name="T13" fmla="*/ 44 h 142"/>
                <a:gd name="T14" fmla="*/ 13 w 109"/>
                <a:gd name="T15" fmla="*/ 68 h 142"/>
                <a:gd name="T16" fmla="*/ 6 w 109"/>
                <a:gd name="T17" fmla="*/ 68 h 142"/>
                <a:gd name="T18" fmla="*/ 0 w 109"/>
                <a:gd name="T19" fmla="*/ 73 h 142"/>
                <a:gd name="T20" fmla="*/ 0 w 109"/>
                <a:gd name="T21" fmla="*/ 137 h 142"/>
                <a:gd name="T22" fmla="*/ 6 w 109"/>
                <a:gd name="T23" fmla="*/ 142 h 142"/>
                <a:gd name="T24" fmla="*/ 104 w 109"/>
                <a:gd name="T25" fmla="*/ 142 h 142"/>
                <a:gd name="T26" fmla="*/ 109 w 109"/>
                <a:gd name="T27" fmla="*/ 137 h 142"/>
                <a:gd name="T28" fmla="*/ 109 w 109"/>
                <a:gd name="T29" fmla="*/ 73 h 142"/>
                <a:gd name="T30" fmla="*/ 104 w 109"/>
                <a:gd name="T31" fmla="*/ 68 h 142"/>
                <a:gd name="T32" fmla="*/ 66 w 109"/>
                <a:gd name="T33" fmla="*/ 124 h 142"/>
                <a:gd name="T34" fmla="*/ 55 w 109"/>
                <a:gd name="T35" fmla="*/ 136 h 142"/>
                <a:gd name="T36" fmla="*/ 43 w 109"/>
                <a:gd name="T37" fmla="*/ 124 h 142"/>
                <a:gd name="T38" fmla="*/ 43 w 109"/>
                <a:gd name="T39" fmla="*/ 103 h 142"/>
                <a:gd name="T40" fmla="*/ 55 w 109"/>
                <a:gd name="T41" fmla="*/ 91 h 142"/>
                <a:gd name="T42" fmla="*/ 66 w 109"/>
                <a:gd name="T43" fmla="*/ 103 h 142"/>
                <a:gd name="T44" fmla="*/ 66 w 109"/>
                <a:gd name="T45" fmla="*/ 124 h 142"/>
                <a:gd name="T46" fmla="*/ 77 w 109"/>
                <a:gd name="T47" fmla="*/ 68 h 142"/>
                <a:gd name="T48" fmla="*/ 33 w 109"/>
                <a:gd name="T49" fmla="*/ 68 h 142"/>
                <a:gd name="T50" fmla="*/ 33 w 109"/>
                <a:gd name="T51" fmla="*/ 44 h 142"/>
                <a:gd name="T52" fmla="*/ 39 w 109"/>
                <a:gd name="T53" fmla="*/ 27 h 142"/>
                <a:gd name="T54" fmla="*/ 55 w 109"/>
                <a:gd name="T55" fmla="*/ 20 h 142"/>
                <a:gd name="T56" fmla="*/ 70 w 109"/>
                <a:gd name="T57" fmla="*/ 27 h 142"/>
                <a:gd name="T58" fmla="*/ 77 w 109"/>
                <a:gd name="T59" fmla="*/ 44 h 142"/>
                <a:gd name="T60" fmla="*/ 77 w 109"/>
                <a:gd name="T61" fmla="*/ 68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09" h="142">
                  <a:moveTo>
                    <a:pt x="104" y="68"/>
                  </a:moveTo>
                  <a:cubicBezTo>
                    <a:pt x="96" y="68"/>
                    <a:pt x="96" y="68"/>
                    <a:pt x="96" y="68"/>
                  </a:cubicBezTo>
                  <a:cubicBezTo>
                    <a:pt x="96" y="44"/>
                    <a:pt x="96" y="44"/>
                    <a:pt x="96" y="44"/>
                  </a:cubicBezTo>
                  <a:cubicBezTo>
                    <a:pt x="96" y="32"/>
                    <a:pt x="92" y="21"/>
                    <a:pt x="84" y="13"/>
                  </a:cubicBezTo>
                  <a:cubicBezTo>
                    <a:pt x="77" y="5"/>
                    <a:pt x="66" y="0"/>
                    <a:pt x="55" y="0"/>
                  </a:cubicBezTo>
                  <a:cubicBezTo>
                    <a:pt x="43" y="0"/>
                    <a:pt x="32" y="5"/>
                    <a:pt x="25" y="13"/>
                  </a:cubicBezTo>
                  <a:cubicBezTo>
                    <a:pt x="17" y="21"/>
                    <a:pt x="13" y="32"/>
                    <a:pt x="13" y="44"/>
                  </a:cubicBezTo>
                  <a:cubicBezTo>
                    <a:pt x="13" y="68"/>
                    <a:pt x="13" y="68"/>
                    <a:pt x="13" y="68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3" y="68"/>
                    <a:pt x="0" y="71"/>
                    <a:pt x="0" y="73"/>
                  </a:cubicBezTo>
                  <a:cubicBezTo>
                    <a:pt x="0" y="137"/>
                    <a:pt x="0" y="137"/>
                    <a:pt x="0" y="137"/>
                  </a:cubicBezTo>
                  <a:cubicBezTo>
                    <a:pt x="0" y="140"/>
                    <a:pt x="3" y="142"/>
                    <a:pt x="6" y="142"/>
                  </a:cubicBezTo>
                  <a:cubicBezTo>
                    <a:pt x="104" y="142"/>
                    <a:pt x="104" y="142"/>
                    <a:pt x="104" y="142"/>
                  </a:cubicBezTo>
                  <a:cubicBezTo>
                    <a:pt x="107" y="142"/>
                    <a:pt x="109" y="140"/>
                    <a:pt x="109" y="137"/>
                  </a:cubicBezTo>
                  <a:cubicBezTo>
                    <a:pt x="109" y="73"/>
                    <a:pt x="109" y="73"/>
                    <a:pt x="109" y="73"/>
                  </a:cubicBezTo>
                  <a:cubicBezTo>
                    <a:pt x="109" y="71"/>
                    <a:pt x="107" y="68"/>
                    <a:pt x="104" y="68"/>
                  </a:cubicBezTo>
                  <a:close/>
                  <a:moveTo>
                    <a:pt x="66" y="124"/>
                  </a:moveTo>
                  <a:cubicBezTo>
                    <a:pt x="66" y="131"/>
                    <a:pt x="61" y="136"/>
                    <a:pt x="55" y="136"/>
                  </a:cubicBezTo>
                  <a:cubicBezTo>
                    <a:pt x="48" y="136"/>
                    <a:pt x="43" y="131"/>
                    <a:pt x="43" y="124"/>
                  </a:cubicBezTo>
                  <a:cubicBezTo>
                    <a:pt x="43" y="103"/>
                    <a:pt x="43" y="103"/>
                    <a:pt x="43" y="103"/>
                  </a:cubicBezTo>
                  <a:cubicBezTo>
                    <a:pt x="43" y="96"/>
                    <a:pt x="48" y="91"/>
                    <a:pt x="55" y="91"/>
                  </a:cubicBezTo>
                  <a:cubicBezTo>
                    <a:pt x="61" y="91"/>
                    <a:pt x="66" y="96"/>
                    <a:pt x="66" y="103"/>
                  </a:cubicBezTo>
                  <a:lnTo>
                    <a:pt x="66" y="124"/>
                  </a:lnTo>
                  <a:close/>
                  <a:moveTo>
                    <a:pt x="77" y="68"/>
                  </a:moveTo>
                  <a:cubicBezTo>
                    <a:pt x="33" y="68"/>
                    <a:pt x="33" y="68"/>
                    <a:pt x="33" y="68"/>
                  </a:cubicBezTo>
                  <a:cubicBezTo>
                    <a:pt x="33" y="44"/>
                    <a:pt x="33" y="44"/>
                    <a:pt x="33" y="44"/>
                  </a:cubicBezTo>
                  <a:cubicBezTo>
                    <a:pt x="33" y="37"/>
                    <a:pt x="35" y="31"/>
                    <a:pt x="39" y="27"/>
                  </a:cubicBezTo>
                  <a:cubicBezTo>
                    <a:pt x="43" y="23"/>
                    <a:pt x="49" y="20"/>
                    <a:pt x="55" y="20"/>
                  </a:cubicBezTo>
                  <a:cubicBezTo>
                    <a:pt x="60" y="20"/>
                    <a:pt x="66" y="23"/>
                    <a:pt x="70" y="27"/>
                  </a:cubicBezTo>
                  <a:cubicBezTo>
                    <a:pt x="74" y="31"/>
                    <a:pt x="77" y="37"/>
                    <a:pt x="77" y="44"/>
                  </a:cubicBezTo>
                  <a:lnTo>
                    <a:pt x="77" y="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244" name="Freeform 48"/>
            <p:cNvSpPr>
              <a:spLocks/>
            </p:cNvSpPr>
            <p:nvPr/>
          </p:nvSpPr>
          <p:spPr bwMode="auto">
            <a:xfrm>
              <a:off x="903288" y="2586038"/>
              <a:ext cx="25400" cy="60325"/>
            </a:xfrm>
            <a:custGeom>
              <a:avLst/>
              <a:gdLst>
                <a:gd name="T0" fmla="*/ 7 w 13"/>
                <a:gd name="T1" fmla="*/ 0 h 32"/>
                <a:gd name="T2" fmla="*/ 0 w 13"/>
                <a:gd name="T3" fmla="*/ 7 h 32"/>
                <a:gd name="T4" fmla="*/ 0 w 13"/>
                <a:gd name="T5" fmla="*/ 25 h 32"/>
                <a:gd name="T6" fmla="*/ 7 w 13"/>
                <a:gd name="T7" fmla="*/ 32 h 32"/>
                <a:gd name="T8" fmla="*/ 13 w 13"/>
                <a:gd name="T9" fmla="*/ 25 h 32"/>
                <a:gd name="T10" fmla="*/ 13 w 13"/>
                <a:gd name="T11" fmla="*/ 7 h 32"/>
                <a:gd name="T12" fmla="*/ 7 w 13"/>
                <a:gd name="T13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32">
                  <a:moveTo>
                    <a:pt x="7" y="0"/>
                  </a:moveTo>
                  <a:cubicBezTo>
                    <a:pt x="3" y="0"/>
                    <a:pt x="0" y="3"/>
                    <a:pt x="0" y="7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0" y="32"/>
                    <a:pt x="13" y="29"/>
                    <a:pt x="13" y="2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3"/>
                    <a:pt x="10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</p:grpSp>
      <p:sp>
        <p:nvSpPr>
          <p:cNvPr id="245" name="Freeform 32"/>
          <p:cNvSpPr>
            <a:spLocks/>
          </p:cNvSpPr>
          <p:nvPr/>
        </p:nvSpPr>
        <p:spPr bwMode="auto">
          <a:xfrm>
            <a:off x="3424030" y="3247590"/>
            <a:ext cx="458863" cy="405375"/>
          </a:xfrm>
          <a:custGeom>
            <a:avLst/>
            <a:gdLst>
              <a:gd name="T0" fmla="*/ 136 w 136"/>
              <a:gd name="T1" fmla="*/ 48 h 120"/>
              <a:gd name="T2" fmla="*/ 68 w 136"/>
              <a:gd name="T3" fmla="*/ 0 h 120"/>
              <a:gd name="T4" fmla="*/ 0 w 136"/>
              <a:gd name="T5" fmla="*/ 48 h 120"/>
              <a:gd name="T6" fmla="*/ 37 w 136"/>
              <a:gd name="T7" fmla="*/ 91 h 120"/>
              <a:gd name="T8" fmla="*/ 21 w 136"/>
              <a:gd name="T9" fmla="*/ 120 h 120"/>
              <a:gd name="T10" fmla="*/ 72 w 136"/>
              <a:gd name="T11" fmla="*/ 96 h 120"/>
              <a:gd name="T12" fmla="*/ 136 w 136"/>
              <a:gd name="T13" fmla="*/ 48 h 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6" h="120">
                <a:moveTo>
                  <a:pt x="136" y="48"/>
                </a:moveTo>
                <a:cubicBezTo>
                  <a:pt x="136" y="22"/>
                  <a:pt x="105" y="0"/>
                  <a:pt x="68" y="0"/>
                </a:cubicBezTo>
                <a:cubicBezTo>
                  <a:pt x="30" y="0"/>
                  <a:pt x="0" y="22"/>
                  <a:pt x="0" y="48"/>
                </a:cubicBezTo>
                <a:cubicBezTo>
                  <a:pt x="0" y="67"/>
                  <a:pt x="15" y="83"/>
                  <a:pt x="37" y="91"/>
                </a:cubicBezTo>
                <a:cubicBezTo>
                  <a:pt x="38" y="96"/>
                  <a:pt x="36" y="106"/>
                  <a:pt x="21" y="120"/>
                </a:cubicBezTo>
                <a:cubicBezTo>
                  <a:pt x="21" y="120"/>
                  <a:pt x="54" y="111"/>
                  <a:pt x="72" y="96"/>
                </a:cubicBezTo>
                <a:cubicBezTo>
                  <a:pt x="108" y="94"/>
                  <a:pt x="136" y="73"/>
                  <a:pt x="136" y="48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PE" sz="2400" dirty="0">
              <a:solidFill>
                <a:schemeClr val="bg1"/>
              </a:solidFill>
            </a:endParaRPr>
          </a:p>
        </p:txBody>
      </p:sp>
      <p:sp>
        <p:nvSpPr>
          <p:cNvPr id="246" name="Freeform 32"/>
          <p:cNvSpPr>
            <a:spLocks/>
          </p:cNvSpPr>
          <p:nvPr/>
        </p:nvSpPr>
        <p:spPr bwMode="auto">
          <a:xfrm>
            <a:off x="6832306" y="4214912"/>
            <a:ext cx="458863" cy="405375"/>
          </a:xfrm>
          <a:custGeom>
            <a:avLst/>
            <a:gdLst>
              <a:gd name="T0" fmla="*/ 136 w 136"/>
              <a:gd name="T1" fmla="*/ 48 h 120"/>
              <a:gd name="T2" fmla="*/ 68 w 136"/>
              <a:gd name="T3" fmla="*/ 0 h 120"/>
              <a:gd name="T4" fmla="*/ 0 w 136"/>
              <a:gd name="T5" fmla="*/ 48 h 120"/>
              <a:gd name="T6" fmla="*/ 37 w 136"/>
              <a:gd name="T7" fmla="*/ 91 h 120"/>
              <a:gd name="T8" fmla="*/ 21 w 136"/>
              <a:gd name="T9" fmla="*/ 120 h 120"/>
              <a:gd name="T10" fmla="*/ 72 w 136"/>
              <a:gd name="T11" fmla="*/ 96 h 120"/>
              <a:gd name="T12" fmla="*/ 136 w 136"/>
              <a:gd name="T13" fmla="*/ 48 h 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6" h="120">
                <a:moveTo>
                  <a:pt x="136" y="48"/>
                </a:moveTo>
                <a:cubicBezTo>
                  <a:pt x="136" y="22"/>
                  <a:pt x="105" y="0"/>
                  <a:pt x="68" y="0"/>
                </a:cubicBezTo>
                <a:cubicBezTo>
                  <a:pt x="30" y="0"/>
                  <a:pt x="0" y="22"/>
                  <a:pt x="0" y="48"/>
                </a:cubicBezTo>
                <a:cubicBezTo>
                  <a:pt x="0" y="67"/>
                  <a:pt x="15" y="83"/>
                  <a:pt x="37" y="91"/>
                </a:cubicBezTo>
                <a:cubicBezTo>
                  <a:pt x="38" y="96"/>
                  <a:pt x="36" y="106"/>
                  <a:pt x="21" y="120"/>
                </a:cubicBezTo>
                <a:cubicBezTo>
                  <a:pt x="21" y="120"/>
                  <a:pt x="54" y="111"/>
                  <a:pt x="72" y="96"/>
                </a:cubicBezTo>
                <a:cubicBezTo>
                  <a:pt x="108" y="94"/>
                  <a:pt x="136" y="73"/>
                  <a:pt x="136" y="48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PE" sz="2400" dirty="0">
              <a:solidFill>
                <a:schemeClr val="bg1"/>
              </a:solidFill>
            </a:endParaRPr>
          </a:p>
        </p:txBody>
      </p:sp>
      <p:grpSp>
        <p:nvGrpSpPr>
          <p:cNvPr id="247" name="Group 246"/>
          <p:cNvGrpSpPr/>
          <p:nvPr/>
        </p:nvGrpSpPr>
        <p:grpSpPr>
          <a:xfrm>
            <a:off x="7356579" y="2699655"/>
            <a:ext cx="385671" cy="391299"/>
            <a:chOff x="2360613" y="2686051"/>
            <a:chExt cx="217488" cy="220662"/>
          </a:xfrm>
          <a:solidFill>
            <a:schemeClr val="bg1">
              <a:lumMod val="65000"/>
            </a:schemeClr>
          </a:solidFill>
        </p:grpSpPr>
        <p:sp>
          <p:nvSpPr>
            <p:cNvPr id="248" name="Freeform 34"/>
            <p:cNvSpPr>
              <a:spLocks noEditPoints="1"/>
            </p:cNvSpPr>
            <p:nvPr/>
          </p:nvSpPr>
          <p:spPr bwMode="auto">
            <a:xfrm>
              <a:off x="2427288" y="2686051"/>
              <a:ext cx="150813" cy="150813"/>
            </a:xfrm>
            <a:custGeom>
              <a:avLst/>
              <a:gdLst>
                <a:gd name="T0" fmla="*/ 65 w 79"/>
                <a:gd name="T1" fmla="*/ 14 h 79"/>
                <a:gd name="T2" fmla="*/ 14 w 79"/>
                <a:gd name="T3" fmla="*/ 14 h 79"/>
                <a:gd name="T4" fmla="*/ 12 w 79"/>
                <a:gd name="T5" fmla="*/ 63 h 79"/>
                <a:gd name="T6" fmla="*/ 12 w 79"/>
                <a:gd name="T7" fmla="*/ 63 h 79"/>
                <a:gd name="T8" fmla="*/ 17 w 79"/>
                <a:gd name="T9" fmla="*/ 68 h 79"/>
                <a:gd name="T10" fmla="*/ 65 w 79"/>
                <a:gd name="T11" fmla="*/ 65 h 79"/>
                <a:gd name="T12" fmla="*/ 65 w 79"/>
                <a:gd name="T13" fmla="*/ 14 h 79"/>
                <a:gd name="T14" fmla="*/ 58 w 79"/>
                <a:gd name="T15" fmla="*/ 59 h 79"/>
                <a:gd name="T16" fmla="*/ 20 w 79"/>
                <a:gd name="T17" fmla="*/ 59 h 79"/>
                <a:gd name="T18" fmla="*/ 20 w 79"/>
                <a:gd name="T19" fmla="*/ 21 h 79"/>
                <a:gd name="T20" fmla="*/ 59 w 79"/>
                <a:gd name="T21" fmla="*/ 21 h 79"/>
                <a:gd name="T22" fmla="*/ 58 w 79"/>
                <a:gd name="T23" fmla="*/ 59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9" h="79">
                  <a:moveTo>
                    <a:pt x="65" y="14"/>
                  </a:moveTo>
                  <a:cubicBezTo>
                    <a:pt x="51" y="0"/>
                    <a:pt x="28" y="0"/>
                    <a:pt x="14" y="14"/>
                  </a:cubicBezTo>
                  <a:cubicBezTo>
                    <a:pt x="1" y="27"/>
                    <a:pt x="0" y="48"/>
                    <a:pt x="12" y="63"/>
                  </a:cubicBezTo>
                  <a:cubicBezTo>
                    <a:pt x="12" y="63"/>
                    <a:pt x="12" y="63"/>
                    <a:pt x="12" y="63"/>
                  </a:cubicBezTo>
                  <a:cubicBezTo>
                    <a:pt x="14" y="65"/>
                    <a:pt x="15" y="66"/>
                    <a:pt x="17" y="68"/>
                  </a:cubicBezTo>
                  <a:cubicBezTo>
                    <a:pt x="31" y="79"/>
                    <a:pt x="52" y="78"/>
                    <a:pt x="65" y="65"/>
                  </a:cubicBezTo>
                  <a:cubicBezTo>
                    <a:pt x="79" y="51"/>
                    <a:pt x="79" y="28"/>
                    <a:pt x="65" y="14"/>
                  </a:cubicBezTo>
                  <a:close/>
                  <a:moveTo>
                    <a:pt x="58" y="59"/>
                  </a:moveTo>
                  <a:cubicBezTo>
                    <a:pt x="48" y="69"/>
                    <a:pt x="31" y="69"/>
                    <a:pt x="20" y="59"/>
                  </a:cubicBezTo>
                  <a:cubicBezTo>
                    <a:pt x="10" y="48"/>
                    <a:pt x="10" y="31"/>
                    <a:pt x="20" y="21"/>
                  </a:cubicBezTo>
                  <a:cubicBezTo>
                    <a:pt x="31" y="10"/>
                    <a:pt x="48" y="10"/>
                    <a:pt x="59" y="21"/>
                  </a:cubicBezTo>
                  <a:cubicBezTo>
                    <a:pt x="69" y="31"/>
                    <a:pt x="69" y="48"/>
                    <a:pt x="58" y="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249" name="Freeform 35"/>
            <p:cNvSpPr>
              <a:spLocks/>
            </p:cNvSpPr>
            <p:nvPr/>
          </p:nvSpPr>
          <p:spPr bwMode="auto">
            <a:xfrm>
              <a:off x="2360613" y="2814638"/>
              <a:ext cx="92075" cy="92075"/>
            </a:xfrm>
            <a:custGeom>
              <a:avLst/>
              <a:gdLst>
                <a:gd name="T0" fmla="*/ 0 w 58"/>
                <a:gd name="T1" fmla="*/ 46 h 58"/>
                <a:gd name="T2" fmla="*/ 11 w 58"/>
                <a:gd name="T3" fmla="*/ 58 h 58"/>
                <a:gd name="T4" fmla="*/ 58 w 58"/>
                <a:gd name="T5" fmla="*/ 7 h 58"/>
                <a:gd name="T6" fmla="*/ 50 w 58"/>
                <a:gd name="T7" fmla="*/ 0 h 58"/>
                <a:gd name="T8" fmla="*/ 0 w 58"/>
                <a:gd name="T9" fmla="*/ 46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58">
                  <a:moveTo>
                    <a:pt x="0" y="46"/>
                  </a:moveTo>
                  <a:lnTo>
                    <a:pt x="11" y="58"/>
                  </a:lnTo>
                  <a:lnTo>
                    <a:pt x="58" y="7"/>
                  </a:lnTo>
                  <a:lnTo>
                    <a:pt x="50" y="0"/>
                  </a:lnTo>
                  <a:lnTo>
                    <a:pt x="0" y="4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250" name="Freeform 36"/>
            <p:cNvSpPr>
              <a:spLocks/>
            </p:cNvSpPr>
            <p:nvPr/>
          </p:nvSpPr>
          <p:spPr bwMode="auto">
            <a:xfrm>
              <a:off x="2505075" y="2736851"/>
              <a:ext cx="57150" cy="68263"/>
            </a:xfrm>
            <a:custGeom>
              <a:avLst/>
              <a:gdLst>
                <a:gd name="T0" fmla="*/ 16 w 30"/>
                <a:gd name="T1" fmla="*/ 0 h 36"/>
                <a:gd name="T2" fmla="*/ 0 w 30"/>
                <a:gd name="T3" fmla="*/ 34 h 36"/>
                <a:gd name="T4" fmla="*/ 6 w 30"/>
                <a:gd name="T5" fmla="*/ 36 h 36"/>
                <a:gd name="T6" fmla="*/ 16 w 30"/>
                <a:gd name="T7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36">
                  <a:moveTo>
                    <a:pt x="16" y="0"/>
                  </a:moveTo>
                  <a:cubicBezTo>
                    <a:pt x="21" y="26"/>
                    <a:pt x="0" y="34"/>
                    <a:pt x="0" y="34"/>
                  </a:cubicBezTo>
                  <a:cubicBezTo>
                    <a:pt x="6" y="36"/>
                    <a:pt x="6" y="36"/>
                    <a:pt x="6" y="36"/>
                  </a:cubicBezTo>
                  <a:cubicBezTo>
                    <a:pt x="30" y="21"/>
                    <a:pt x="16" y="0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51" name="Group 250"/>
          <p:cNvGrpSpPr/>
          <p:nvPr/>
        </p:nvGrpSpPr>
        <p:grpSpPr>
          <a:xfrm>
            <a:off x="7034846" y="2664804"/>
            <a:ext cx="385671" cy="391299"/>
            <a:chOff x="2360613" y="2686051"/>
            <a:chExt cx="217488" cy="220662"/>
          </a:xfrm>
          <a:solidFill>
            <a:schemeClr val="bg1">
              <a:lumMod val="65000"/>
            </a:schemeClr>
          </a:solidFill>
        </p:grpSpPr>
        <p:sp>
          <p:nvSpPr>
            <p:cNvPr id="252" name="Freeform 34"/>
            <p:cNvSpPr>
              <a:spLocks noEditPoints="1"/>
            </p:cNvSpPr>
            <p:nvPr/>
          </p:nvSpPr>
          <p:spPr bwMode="auto">
            <a:xfrm>
              <a:off x="2427288" y="2686051"/>
              <a:ext cx="150813" cy="150813"/>
            </a:xfrm>
            <a:custGeom>
              <a:avLst/>
              <a:gdLst>
                <a:gd name="T0" fmla="*/ 65 w 79"/>
                <a:gd name="T1" fmla="*/ 14 h 79"/>
                <a:gd name="T2" fmla="*/ 14 w 79"/>
                <a:gd name="T3" fmla="*/ 14 h 79"/>
                <a:gd name="T4" fmla="*/ 12 w 79"/>
                <a:gd name="T5" fmla="*/ 63 h 79"/>
                <a:gd name="T6" fmla="*/ 12 w 79"/>
                <a:gd name="T7" fmla="*/ 63 h 79"/>
                <a:gd name="T8" fmla="*/ 17 w 79"/>
                <a:gd name="T9" fmla="*/ 68 h 79"/>
                <a:gd name="T10" fmla="*/ 65 w 79"/>
                <a:gd name="T11" fmla="*/ 65 h 79"/>
                <a:gd name="T12" fmla="*/ 65 w 79"/>
                <a:gd name="T13" fmla="*/ 14 h 79"/>
                <a:gd name="T14" fmla="*/ 58 w 79"/>
                <a:gd name="T15" fmla="*/ 59 h 79"/>
                <a:gd name="T16" fmla="*/ 20 w 79"/>
                <a:gd name="T17" fmla="*/ 59 h 79"/>
                <a:gd name="T18" fmla="*/ 20 w 79"/>
                <a:gd name="T19" fmla="*/ 21 h 79"/>
                <a:gd name="T20" fmla="*/ 59 w 79"/>
                <a:gd name="T21" fmla="*/ 21 h 79"/>
                <a:gd name="T22" fmla="*/ 58 w 79"/>
                <a:gd name="T23" fmla="*/ 59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9" h="79">
                  <a:moveTo>
                    <a:pt x="65" y="14"/>
                  </a:moveTo>
                  <a:cubicBezTo>
                    <a:pt x="51" y="0"/>
                    <a:pt x="28" y="0"/>
                    <a:pt x="14" y="14"/>
                  </a:cubicBezTo>
                  <a:cubicBezTo>
                    <a:pt x="1" y="27"/>
                    <a:pt x="0" y="48"/>
                    <a:pt x="12" y="63"/>
                  </a:cubicBezTo>
                  <a:cubicBezTo>
                    <a:pt x="12" y="63"/>
                    <a:pt x="12" y="63"/>
                    <a:pt x="12" y="63"/>
                  </a:cubicBezTo>
                  <a:cubicBezTo>
                    <a:pt x="14" y="65"/>
                    <a:pt x="15" y="66"/>
                    <a:pt x="17" y="68"/>
                  </a:cubicBezTo>
                  <a:cubicBezTo>
                    <a:pt x="31" y="79"/>
                    <a:pt x="52" y="78"/>
                    <a:pt x="65" y="65"/>
                  </a:cubicBezTo>
                  <a:cubicBezTo>
                    <a:pt x="79" y="51"/>
                    <a:pt x="79" y="28"/>
                    <a:pt x="65" y="14"/>
                  </a:cubicBezTo>
                  <a:close/>
                  <a:moveTo>
                    <a:pt x="58" y="59"/>
                  </a:moveTo>
                  <a:cubicBezTo>
                    <a:pt x="48" y="69"/>
                    <a:pt x="31" y="69"/>
                    <a:pt x="20" y="59"/>
                  </a:cubicBezTo>
                  <a:cubicBezTo>
                    <a:pt x="10" y="48"/>
                    <a:pt x="10" y="31"/>
                    <a:pt x="20" y="21"/>
                  </a:cubicBezTo>
                  <a:cubicBezTo>
                    <a:pt x="31" y="10"/>
                    <a:pt x="48" y="10"/>
                    <a:pt x="59" y="21"/>
                  </a:cubicBezTo>
                  <a:cubicBezTo>
                    <a:pt x="69" y="31"/>
                    <a:pt x="69" y="48"/>
                    <a:pt x="58" y="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253" name="Freeform 35"/>
            <p:cNvSpPr>
              <a:spLocks/>
            </p:cNvSpPr>
            <p:nvPr/>
          </p:nvSpPr>
          <p:spPr bwMode="auto">
            <a:xfrm>
              <a:off x="2360613" y="2814638"/>
              <a:ext cx="92075" cy="92075"/>
            </a:xfrm>
            <a:custGeom>
              <a:avLst/>
              <a:gdLst>
                <a:gd name="T0" fmla="*/ 0 w 58"/>
                <a:gd name="T1" fmla="*/ 46 h 58"/>
                <a:gd name="T2" fmla="*/ 11 w 58"/>
                <a:gd name="T3" fmla="*/ 58 h 58"/>
                <a:gd name="T4" fmla="*/ 58 w 58"/>
                <a:gd name="T5" fmla="*/ 7 h 58"/>
                <a:gd name="T6" fmla="*/ 50 w 58"/>
                <a:gd name="T7" fmla="*/ 0 h 58"/>
                <a:gd name="T8" fmla="*/ 0 w 58"/>
                <a:gd name="T9" fmla="*/ 46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58">
                  <a:moveTo>
                    <a:pt x="0" y="46"/>
                  </a:moveTo>
                  <a:lnTo>
                    <a:pt x="11" y="58"/>
                  </a:lnTo>
                  <a:lnTo>
                    <a:pt x="58" y="7"/>
                  </a:lnTo>
                  <a:lnTo>
                    <a:pt x="50" y="0"/>
                  </a:lnTo>
                  <a:lnTo>
                    <a:pt x="0" y="4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254" name="Freeform 36"/>
            <p:cNvSpPr>
              <a:spLocks/>
            </p:cNvSpPr>
            <p:nvPr/>
          </p:nvSpPr>
          <p:spPr bwMode="auto">
            <a:xfrm>
              <a:off x="2505075" y="2736851"/>
              <a:ext cx="57150" cy="68263"/>
            </a:xfrm>
            <a:custGeom>
              <a:avLst/>
              <a:gdLst>
                <a:gd name="T0" fmla="*/ 16 w 30"/>
                <a:gd name="T1" fmla="*/ 0 h 36"/>
                <a:gd name="T2" fmla="*/ 0 w 30"/>
                <a:gd name="T3" fmla="*/ 34 h 36"/>
                <a:gd name="T4" fmla="*/ 6 w 30"/>
                <a:gd name="T5" fmla="*/ 36 h 36"/>
                <a:gd name="T6" fmla="*/ 16 w 30"/>
                <a:gd name="T7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36">
                  <a:moveTo>
                    <a:pt x="16" y="0"/>
                  </a:moveTo>
                  <a:cubicBezTo>
                    <a:pt x="21" y="26"/>
                    <a:pt x="0" y="34"/>
                    <a:pt x="0" y="34"/>
                  </a:cubicBezTo>
                  <a:cubicBezTo>
                    <a:pt x="6" y="36"/>
                    <a:pt x="6" y="36"/>
                    <a:pt x="6" y="36"/>
                  </a:cubicBezTo>
                  <a:cubicBezTo>
                    <a:pt x="30" y="21"/>
                    <a:pt x="16" y="0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55" name="Group 254"/>
          <p:cNvGrpSpPr/>
          <p:nvPr/>
        </p:nvGrpSpPr>
        <p:grpSpPr>
          <a:xfrm>
            <a:off x="5034843" y="1334290"/>
            <a:ext cx="385671" cy="391299"/>
            <a:chOff x="2360613" y="2686051"/>
            <a:chExt cx="217488" cy="220662"/>
          </a:xfrm>
          <a:solidFill>
            <a:schemeClr val="bg1">
              <a:lumMod val="65000"/>
            </a:schemeClr>
          </a:solidFill>
        </p:grpSpPr>
        <p:sp>
          <p:nvSpPr>
            <p:cNvPr id="256" name="Freeform 34"/>
            <p:cNvSpPr>
              <a:spLocks noEditPoints="1"/>
            </p:cNvSpPr>
            <p:nvPr/>
          </p:nvSpPr>
          <p:spPr bwMode="auto">
            <a:xfrm>
              <a:off x="2427288" y="2686051"/>
              <a:ext cx="150813" cy="150813"/>
            </a:xfrm>
            <a:custGeom>
              <a:avLst/>
              <a:gdLst>
                <a:gd name="T0" fmla="*/ 65 w 79"/>
                <a:gd name="T1" fmla="*/ 14 h 79"/>
                <a:gd name="T2" fmla="*/ 14 w 79"/>
                <a:gd name="T3" fmla="*/ 14 h 79"/>
                <a:gd name="T4" fmla="*/ 12 w 79"/>
                <a:gd name="T5" fmla="*/ 63 h 79"/>
                <a:gd name="T6" fmla="*/ 12 w 79"/>
                <a:gd name="T7" fmla="*/ 63 h 79"/>
                <a:gd name="T8" fmla="*/ 17 w 79"/>
                <a:gd name="T9" fmla="*/ 68 h 79"/>
                <a:gd name="T10" fmla="*/ 65 w 79"/>
                <a:gd name="T11" fmla="*/ 65 h 79"/>
                <a:gd name="T12" fmla="*/ 65 w 79"/>
                <a:gd name="T13" fmla="*/ 14 h 79"/>
                <a:gd name="T14" fmla="*/ 58 w 79"/>
                <a:gd name="T15" fmla="*/ 59 h 79"/>
                <a:gd name="T16" fmla="*/ 20 w 79"/>
                <a:gd name="T17" fmla="*/ 59 h 79"/>
                <a:gd name="T18" fmla="*/ 20 w 79"/>
                <a:gd name="T19" fmla="*/ 21 h 79"/>
                <a:gd name="T20" fmla="*/ 59 w 79"/>
                <a:gd name="T21" fmla="*/ 21 h 79"/>
                <a:gd name="T22" fmla="*/ 58 w 79"/>
                <a:gd name="T23" fmla="*/ 59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9" h="79">
                  <a:moveTo>
                    <a:pt x="65" y="14"/>
                  </a:moveTo>
                  <a:cubicBezTo>
                    <a:pt x="51" y="0"/>
                    <a:pt x="28" y="0"/>
                    <a:pt x="14" y="14"/>
                  </a:cubicBezTo>
                  <a:cubicBezTo>
                    <a:pt x="1" y="27"/>
                    <a:pt x="0" y="48"/>
                    <a:pt x="12" y="63"/>
                  </a:cubicBezTo>
                  <a:cubicBezTo>
                    <a:pt x="12" y="63"/>
                    <a:pt x="12" y="63"/>
                    <a:pt x="12" y="63"/>
                  </a:cubicBezTo>
                  <a:cubicBezTo>
                    <a:pt x="14" y="65"/>
                    <a:pt x="15" y="66"/>
                    <a:pt x="17" y="68"/>
                  </a:cubicBezTo>
                  <a:cubicBezTo>
                    <a:pt x="31" y="79"/>
                    <a:pt x="52" y="78"/>
                    <a:pt x="65" y="65"/>
                  </a:cubicBezTo>
                  <a:cubicBezTo>
                    <a:pt x="79" y="51"/>
                    <a:pt x="79" y="28"/>
                    <a:pt x="65" y="14"/>
                  </a:cubicBezTo>
                  <a:close/>
                  <a:moveTo>
                    <a:pt x="58" y="59"/>
                  </a:moveTo>
                  <a:cubicBezTo>
                    <a:pt x="48" y="69"/>
                    <a:pt x="31" y="69"/>
                    <a:pt x="20" y="59"/>
                  </a:cubicBezTo>
                  <a:cubicBezTo>
                    <a:pt x="10" y="48"/>
                    <a:pt x="10" y="31"/>
                    <a:pt x="20" y="21"/>
                  </a:cubicBezTo>
                  <a:cubicBezTo>
                    <a:pt x="31" y="10"/>
                    <a:pt x="48" y="10"/>
                    <a:pt x="59" y="21"/>
                  </a:cubicBezTo>
                  <a:cubicBezTo>
                    <a:pt x="69" y="31"/>
                    <a:pt x="69" y="48"/>
                    <a:pt x="58" y="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257" name="Freeform 35"/>
            <p:cNvSpPr>
              <a:spLocks/>
            </p:cNvSpPr>
            <p:nvPr/>
          </p:nvSpPr>
          <p:spPr bwMode="auto">
            <a:xfrm>
              <a:off x="2360613" y="2814638"/>
              <a:ext cx="92075" cy="92075"/>
            </a:xfrm>
            <a:custGeom>
              <a:avLst/>
              <a:gdLst>
                <a:gd name="T0" fmla="*/ 0 w 58"/>
                <a:gd name="T1" fmla="*/ 46 h 58"/>
                <a:gd name="T2" fmla="*/ 11 w 58"/>
                <a:gd name="T3" fmla="*/ 58 h 58"/>
                <a:gd name="T4" fmla="*/ 58 w 58"/>
                <a:gd name="T5" fmla="*/ 7 h 58"/>
                <a:gd name="T6" fmla="*/ 50 w 58"/>
                <a:gd name="T7" fmla="*/ 0 h 58"/>
                <a:gd name="T8" fmla="*/ 0 w 58"/>
                <a:gd name="T9" fmla="*/ 46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58">
                  <a:moveTo>
                    <a:pt x="0" y="46"/>
                  </a:moveTo>
                  <a:lnTo>
                    <a:pt x="11" y="58"/>
                  </a:lnTo>
                  <a:lnTo>
                    <a:pt x="58" y="7"/>
                  </a:lnTo>
                  <a:lnTo>
                    <a:pt x="50" y="0"/>
                  </a:lnTo>
                  <a:lnTo>
                    <a:pt x="0" y="4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258" name="Freeform 36"/>
            <p:cNvSpPr>
              <a:spLocks/>
            </p:cNvSpPr>
            <p:nvPr/>
          </p:nvSpPr>
          <p:spPr bwMode="auto">
            <a:xfrm>
              <a:off x="2505075" y="2736851"/>
              <a:ext cx="57150" cy="68263"/>
            </a:xfrm>
            <a:custGeom>
              <a:avLst/>
              <a:gdLst>
                <a:gd name="T0" fmla="*/ 16 w 30"/>
                <a:gd name="T1" fmla="*/ 0 h 36"/>
                <a:gd name="T2" fmla="*/ 0 w 30"/>
                <a:gd name="T3" fmla="*/ 34 h 36"/>
                <a:gd name="T4" fmla="*/ 6 w 30"/>
                <a:gd name="T5" fmla="*/ 36 h 36"/>
                <a:gd name="T6" fmla="*/ 16 w 30"/>
                <a:gd name="T7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36">
                  <a:moveTo>
                    <a:pt x="16" y="0"/>
                  </a:moveTo>
                  <a:cubicBezTo>
                    <a:pt x="21" y="26"/>
                    <a:pt x="0" y="34"/>
                    <a:pt x="0" y="34"/>
                  </a:cubicBezTo>
                  <a:cubicBezTo>
                    <a:pt x="6" y="36"/>
                    <a:pt x="6" y="36"/>
                    <a:pt x="6" y="36"/>
                  </a:cubicBezTo>
                  <a:cubicBezTo>
                    <a:pt x="30" y="21"/>
                    <a:pt x="16" y="0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</p:grpSp>
      <p:sp>
        <p:nvSpPr>
          <p:cNvPr id="259" name="Freeform 54"/>
          <p:cNvSpPr>
            <a:spLocks noEditPoints="1"/>
          </p:cNvSpPr>
          <p:nvPr/>
        </p:nvSpPr>
        <p:spPr bwMode="auto">
          <a:xfrm>
            <a:off x="2973048" y="3044925"/>
            <a:ext cx="405579" cy="418663"/>
          </a:xfrm>
          <a:custGeom>
            <a:avLst/>
            <a:gdLst>
              <a:gd name="T0" fmla="*/ 83 w 130"/>
              <a:gd name="T1" fmla="*/ 92 h 134"/>
              <a:gd name="T2" fmla="*/ 128 w 130"/>
              <a:gd name="T3" fmla="*/ 26 h 134"/>
              <a:gd name="T4" fmla="*/ 128 w 130"/>
              <a:gd name="T5" fmla="*/ 21 h 134"/>
              <a:gd name="T6" fmla="*/ 118 w 130"/>
              <a:gd name="T7" fmla="*/ 10 h 134"/>
              <a:gd name="T8" fmla="*/ 112 w 130"/>
              <a:gd name="T9" fmla="*/ 10 h 134"/>
              <a:gd name="T10" fmla="*/ 107 w 130"/>
              <a:gd name="T11" fmla="*/ 15 h 134"/>
              <a:gd name="T12" fmla="*/ 101 w 130"/>
              <a:gd name="T13" fmla="*/ 16 h 134"/>
              <a:gd name="T14" fmla="*/ 102 w 130"/>
              <a:gd name="T15" fmla="*/ 0 h 134"/>
              <a:gd name="T16" fmla="*/ 28 w 130"/>
              <a:gd name="T17" fmla="*/ 0 h 134"/>
              <a:gd name="T18" fmla="*/ 28 w 130"/>
              <a:gd name="T19" fmla="*/ 16 h 134"/>
              <a:gd name="T20" fmla="*/ 23 w 130"/>
              <a:gd name="T21" fmla="*/ 15 h 134"/>
              <a:gd name="T22" fmla="*/ 18 w 130"/>
              <a:gd name="T23" fmla="*/ 10 h 134"/>
              <a:gd name="T24" fmla="*/ 12 w 130"/>
              <a:gd name="T25" fmla="*/ 10 h 134"/>
              <a:gd name="T26" fmla="*/ 1 w 130"/>
              <a:gd name="T27" fmla="*/ 21 h 134"/>
              <a:gd name="T28" fmla="*/ 1 w 130"/>
              <a:gd name="T29" fmla="*/ 26 h 134"/>
              <a:gd name="T30" fmla="*/ 47 w 130"/>
              <a:gd name="T31" fmla="*/ 92 h 134"/>
              <a:gd name="T32" fmla="*/ 59 w 130"/>
              <a:gd name="T33" fmla="*/ 97 h 134"/>
              <a:gd name="T34" fmla="*/ 59 w 130"/>
              <a:gd name="T35" fmla="*/ 103 h 134"/>
              <a:gd name="T36" fmla="*/ 54 w 130"/>
              <a:gd name="T37" fmla="*/ 105 h 134"/>
              <a:gd name="T38" fmla="*/ 59 w 130"/>
              <a:gd name="T39" fmla="*/ 108 h 134"/>
              <a:gd name="T40" fmla="*/ 59 w 130"/>
              <a:gd name="T41" fmla="*/ 114 h 134"/>
              <a:gd name="T42" fmla="*/ 55 w 130"/>
              <a:gd name="T43" fmla="*/ 119 h 134"/>
              <a:gd name="T44" fmla="*/ 49 w 130"/>
              <a:gd name="T45" fmla="*/ 124 h 134"/>
              <a:gd name="T46" fmla="*/ 44 w 130"/>
              <a:gd name="T47" fmla="*/ 129 h 134"/>
              <a:gd name="T48" fmla="*/ 49 w 130"/>
              <a:gd name="T49" fmla="*/ 134 h 134"/>
              <a:gd name="T50" fmla="*/ 80 w 130"/>
              <a:gd name="T51" fmla="*/ 134 h 134"/>
              <a:gd name="T52" fmla="*/ 86 w 130"/>
              <a:gd name="T53" fmla="*/ 129 h 134"/>
              <a:gd name="T54" fmla="*/ 80 w 130"/>
              <a:gd name="T55" fmla="*/ 124 h 134"/>
              <a:gd name="T56" fmla="*/ 75 w 130"/>
              <a:gd name="T57" fmla="*/ 118 h 134"/>
              <a:gd name="T58" fmla="*/ 70 w 130"/>
              <a:gd name="T59" fmla="*/ 114 h 134"/>
              <a:gd name="T60" fmla="*/ 70 w 130"/>
              <a:gd name="T61" fmla="*/ 108 h 134"/>
              <a:gd name="T62" fmla="*/ 75 w 130"/>
              <a:gd name="T63" fmla="*/ 105 h 134"/>
              <a:gd name="T64" fmla="*/ 70 w 130"/>
              <a:gd name="T65" fmla="*/ 103 h 134"/>
              <a:gd name="T66" fmla="*/ 70 w 130"/>
              <a:gd name="T67" fmla="*/ 97 h 134"/>
              <a:gd name="T68" fmla="*/ 83 w 130"/>
              <a:gd name="T69" fmla="*/ 92 h 134"/>
              <a:gd name="T70" fmla="*/ 102 w 130"/>
              <a:gd name="T71" fmla="*/ 21 h 134"/>
              <a:gd name="T72" fmla="*/ 107 w 130"/>
              <a:gd name="T73" fmla="*/ 21 h 134"/>
              <a:gd name="T74" fmla="*/ 113 w 130"/>
              <a:gd name="T75" fmla="*/ 16 h 134"/>
              <a:gd name="T76" fmla="*/ 118 w 130"/>
              <a:gd name="T77" fmla="*/ 21 h 134"/>
              <a:gd name="T78" fmla="*/ 118 w 130"/>
              <a:gd name="T79" fmla="*/ 26 h 134"/>
              <a:gd name="T80" fmla="*/ 91 w 130"/>
              <a:gd name="T81" fmla="*/ 71 h 134"/>
              <a:gd name="T82" fmla="*/ 102 w 130"/>
              <a:gd name="T83" fmla="*/ 21 h 134"/>
              <a:gd name="T84" fmla="*/ 37 w 130"/>
              <a:gd name="T85" fmla="*/ 72 h 134"/>
              <a:gd name="T86" fmla="*/ 10 w 130"/>
              <a:gd name="T87" fmla="*/ 27 h 134"/>
              <a:gd name="T88" fmla="*/ 10 w 130"/>
              <a:gd name="T89" fmla="*/ 22 h 134"/>
              <a:gd name="T90" fmla="*/ 15 w 130"/>
              <a:gd name="T91" fmla="*/ 16 h 134"/>
              <a:gd name="T92" fmla="*/ 21 w 130"/>
              <a:gd name="T93" fmla="*/ 22 h 134"/>
              <a:gd name="T94" fmla="*/ 26 w 130"/>
              <a:gd name="T95" fmla="*/ 22 h 134"/>
              <a:gd name="T96" fmla="*/ 37 w 130"/>
              <a:gd name="T97" fmla="*/ 72 h 1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30" h="134">
                <a:moveTo>
                  <a:pt x="83" y="92"/>
                </a:moveTo>
                <a:cubicBezTo>
                  <a:pt x="130" y="63"/>
                  <a:pt x="128" y="26"/>
                  <a:pt x="128" y="26"/>
                </a:cubicBezTo>
                <a:cubicBezTo>
                  <a:pt x="128" y="21"/>
                  <a:pt x="128" y="21"/>
                  <a:pt x="128" y="21"/>
                </a:cubicBezTo>
                <a:cubicBezTo>
                  <a:pt x="128" y="21"/>
                  <a:pt x="128" y="10"/>
                  <a:pt x="118" y="10"/>
                </a:cubicBezTo>
                <a:cubicBezTo>
                  <a:pt x="115" y="10"/>
                  <a:pt x="112" y="10"/>
                  <a:pt x="112" y="10"/>
                </a:cubicBezTo>
                <a:cubicBezTo>
                  <a:pt x="107" y="10"/>
                  <a:pt x="107" y="15"/>
                  <a:pt x="107" y="15"/>
                </a:cubicBezTo>
                <a:cubicBezTo>
                  <a:pt x="107" y="15"/>
                  <a:pt x="105" y="16"/>
                  <a:pt x="101" y="16"/>
                </a:cubicBezTo>
                <a:cubicBezTo>
                  <a:pt x="101" y="12"/>
                  <a:pt x="102" y="0"/>
                  <a:pt x="102" y="0"/>
                </a:cubicBezTo>
                <a:cubicBezTo>
                  <a:pt x="56" y="6"/>
                  <a:pt x="28" y="0"/>
                  <a:pt x="28" y="0"/>
                </a:cubicBezTo>
                <a:cubicBezTo>
                  <a:pt x="28" y="16"/>
                  <a:pt x="28" y="16"/>
                  <a:pt x="28" y="16"/>
                </a:cubicBezTo>
                <a:cubicBezTo>
                  <a:pt x="24" y="16"/>
                  <a:pt x="23" y="15"/>
                  <a:pt x="23" y="15"/>
                </a:cubicBezTo>
                <a:cubicBezTo>
                  <a:pt x="23" y="15"/>
                  <a:pt x="22" y="10"/>
                  <a:pt x="18" y="10"/>
                </a:cubicBezTo>
                <a:cubicBezTo>
                  <a:pt x="18" y="10"/>
                  <a:pt x="15" y="10"/>
                  <a:pt x="12" y="10"/>
                </a:cubicBezTo>
                <a:cubicBezTo>
                  <a:pt x="2" y="10"/>
                  <a:pt x="1" y="21"/>
                  <a:pt x="1" y="21"/>
                </a:cubicBezTo>
                <a:cubicBezTo>
                  <a:pt x="1" y="26"/>
                  <a:pt x="1" y="26"/>
                  <a:pt x="1" y="26"/>
                </a:cubicBezTo>
                <a:cubicBezTo>
                  <a:pt x="1" y="26"/>
                  <a:pt x="0" y="63"/>
                  <a:pt x="47" y="92"/>
                </a:cubicBezTo>
                <a:cubicBezTo>
                  <a:pt x="47" y="92"/>
                  <a:pt x="52" y="97"/>
                  <a:pt x="59" y="97"/>
                </a:cubicBezTo>
                <a:cubicBezTo>
                  <a:pt x="59" y="103"/>
                  <a:pt x="59" y="103"/>
                  <a:pt x="59" y="103"/>
                </a:cubicBezTo>
                <a:cubicBezTo>
                  <a:pt x="59" y="103"/>
                  <a:pt x="54" y="102"/>
                  <a:pt x="54" y="105"/>
                </a:cubicBezTo>
                <a:cubicBezTo>
                  <a:pt x="54" y="109"/>
                  <a:pt x="59" y="108"/>
                  <a:pt x="59" y="108"/>
                </a:cubicBezTo>
                <a:cubicBezTo>
                  <a:pt x="59" y="114"/>
                  <a:pt x="59" y="114"/>
                  <a:pt x="59" y="114"/>
                </a:cubicBezTo>
                <a:cubicBezTo>
                  <a:pt x="59" y="114"/>
                  <a:pt x="58" y="119"/>
                  <a:pt x="55" y="119"/>
                </a:cubicBezTo>
                <a:cubicBezTo>
                  <a:pt x="55" y="124"/>
                  <a:pt x="49" y="124"/>
                  <a:pt x="49" y="124"/>
                </a:cubicBezTo>
                <a:cubicBezTo>
                  <a:pt x="49" y="124"/>
                  <a:pt x="44" y="125"/>
                  <a:pt x="44" y="129"/>
                </a:cubicBezTo>
                <a:cubicBezTo>
                  <a:pt x="44" y="129"/>
                  <a:pt x="43" y="134"/>
                  <a:pt x="49" y="134"/>
                </a:cubicBezTo>
                <a:cubicBezTo>
                  <a:pt x="57" y="134"/>
                  <a:pt x="80" y="134"/>
                  <a:pt x="80" y="134"/>
                </a:cubicBezTo>
                <a:cubicBezTo>
                  <a:pt x="85" y="134"/>
                  <a:pt x="86" y="129"/>
                  <a:pt x="86" y="129"/>
                </a:cubicBezTo>
                <a:cubicBezTo>
                  <a:pt x="86" y="129"/>
                  <a:pt x="86" y="124"/>
                  <a:pt x="80" y="124"/>
                </a:cubicBezTo>
                <a:cubicBezTo>
                  <a:pt x="75" y="124"/>
                  <a:pt x="75" y="118"/>
                  <a:pt x="75" y="118"/>
                </a:cubicBezTo>
                <a:cubicBezTo>
                  <a:pt x="75" y="118"/>
                  <a:pt x="70" y="119"/>
                  <a:pt x="70" y="114"/>
                </a:cubicBezTo>
                <a:cubicBezTo>
                  <a:pt x="70" y="108"/>
                  <a:pt x="70" y="108"/>
                  <a:pt x="70" y="108"/>
                </a:cubicBezTo>
                <a:cubicBezTo>
                  <a:pt x="70" y="108"/>
                  <a:pt x="75" y="109"/>
                  <a:pt x="75" y="105"/>
                </a:cubicBezTo>
                <a:cubicBezTo>
                  <a:pt x="75" y="102"/>
                  <a:pt x="70" y="103"/>
                  <a:pt x="70" y="103"/>
                </a:cubicBezTo>
                <a:cubicBezTo>
                  <a:pt x="70" y="97"/>
                  <a:pt x="70" y="97"/>
                  <a:pt x="70" y="97"/>
                </a:cubicBezTo>
                <a:cubicBezTo>
                  <a:pt x="75" y="97"/>
                  <a:pt x="79" y="95"/>
                  <a:pt x="83" y="92"/>
                </a:cubicBezTo>
                <a:close/>
                <a:moveTo>
                  <a:pt x="102" y="21"/>
                </a:moveTo>
                <a:cubicBezTo>
                  <a:pt x="103" y="21"/>
                  <a:pt x="107" y="21"/>
                  <a:pt x="107" y="21"/>
                </a:cubicBezTo>
                <a:cubicBezTo>
                  <a:pt x="112" y="21"/>
                  <a:pt x="113" y="16"/>
                  <a:pt x="113" y="16"/>
                </a:cubicBezTo>
                <a:cubicBezTo>
                  <a:pt x="118" y="16"/>
                  <a:pt x="118" y="21"/>
                  <a:pt x="118" y="21"/>
                </a:cubicBezTo>
                <a:cubicBezTo>
                  <a:pt x="118" y="26"/>
                  <a:pt x="118" y="26"/>
                  <a:pt x="118" y="26"/>
                </a:cubicBezTo>
                <a:cubicBezTo>
                  <a:pt x="118" y="26"/>
                  <a:pt x="116" y="47"/>
                  <a:pt x="91" y="71"/>
                </a:cubicBezTo>
                <a:cubicBezTo>
                  <a:pt x="97" y="61"/>
                  <a:pt x="102" y="38"/>
                  <a:pt x="102" y="21"/>
                </a:cubicBezTo>
                <a:close/>
                <a:moveTo>
                  <a:pt x="37" y="72"/>
                </a:moveTo>
                <a:cubicBezTo>
                  <a:pt x="11" y="48"/>
                  <a:pt x="10" y="27"/>
                  <a:pt x="10" y="27"/>
                </a:cubicBezTo>
                <a:cubicBezTo>
                  <a:pt x="10" y="22"/>
                  <a:pt x="10" y="22"/>
                  <a:pt x="10" y="22"/>
                </a:cubicBezTo>
                <a:cubicBezTo>
                  <a:pt x="10" y="22"/>
                  <a:pt x="10" y="16"/>
                  <a:pt x="15" y="16"/>
                </a:cubicBezTo>
                <a:cubicBezTo>
                  <a:pt x="15" y="16"/>
                  <a:pt x="15" y="22"/>
                  <a:pt x="21" y="22"/>
                </a:cubicBezTo>
                <a:cubicBezTo>
                  <a:pt x="21" y="22"/>
                  <a:pt x="25" y="22"/>
                  <a:pt x="26" y="22"/>
                </a:cubicBezTo>
                <a:cubicBezTo>
                  <a:pt x="26" y="39"/>
                  <a:pt x="31" y="62"/>
                  <a:pt x="37" y="72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PE" sz="2400" dirty="0">
              <a:solidFill>
                <a:schemeClr val="bg1"/>
              </a:solidFill>
            </a:endParaRPr>
          </a:p>
        </p:txBody>
      </p:sp>
      <p:sp>
        <p:nvSpPr>
          <p:cNvPr id="260" name="Freeform 54"/>
          <p:cNvSpPr>
            <a:spLocks noEditPoints="1"/>
          </p:cNvSpPr>
          <p:nvPr/>
        </p:nvSpPr>
        <p:spPr bwMode="auto">
          <a:xfrm>
            <a:off x="8539135" y="2254936"/>
            <a:ext cx="405579" cy="418663"/>
          </a:xfrm>
          <a:custGeom>
            <a:avLst/>
            <a:gdLst>
              <a:gd name="T0" fmla="*/ 83 w 130"/>
              <a:gd name="T1" fmla="*/ 92 h 134"/>
              <a:gd name="T2" fmla="*/ 128 w 130"/>
              <a:gd name="T3" fmla="*/ 26 h 134"/>
              <a:gd name="T4" fmla="*/ 128 w 130"/>
              <a:gd name="T5" fmla="*/ 21 h 134"/>
              <a:gd name="T6" fmla="*/ 118 w 130"/>
              <a:gd name="T7" fmla="*/ 10 h 134"/>
              <a:gd name="T8" fmla="*/ 112 w 130"/>
              <a:gd name="T9" fmla="*/ 10 h 134"/>
              <a:gd name="T10" fmla="*/ 107 w 130"/>
              <a:gd name="T11" fmla="*/ 15 h 134"/>
              <a:gd name="T12" fmla="*/ 101 w 130"/>
              <a:gd name="T13" fmla="*/ 16 h 134"/>
              <a:gd name="T14" fmla="*/ 102 w 130"/>
              <a:gd name="T15" fmla="*/ 0 h 134"/>
              <a:gd name="T16" fmla="*/ 28 w 130"/>
              <a:gd name="T17" fmla="*/ 0 h 134"/>
              <a:gd name="T18" fmla="*/ 28 w 130"/>
              <a:gd name="T19" fmla="*/ 16 h 134"/>
              <a:gd name="T20" fmla="*/ 23 w 130"/>
              <a:gd name="T21" fmla="*/ 15 h 134"/>
              <a:gd name="T22" fmla="*/ 18 w 130"/>
              <a:gd name="T23" fmla="*/ 10 h 134"/>
              <a:gd name="T24" fmla="*/ 12 w 130"/>
              <a:gd name="T25" fmla="*/ 10 h 134"/>
              <a:gd name="T26" fmla="*/ 1 w 130"/>
              <a:gd name="T27" fmla="*/ 21 h 134"/>
              <a:gd name="T28" fmla="*/ 1 w 130"/>
              <a:gd name="T29" fmla="*/ 26 h 134"/>
              <a:gd name="T30" fmla="*/ 47 w 130"/>
              <a:gd name="T31" fmla="*/ 92 h 134"/>
              <a:gd name="T32" fmla="*/ 59 w 130"/>
              <a:gd name="T33" fmla="*/ 97 h 134"/>
              <a:gd name="T34" fmla="*/ 59 w 130"/>
              <a:gd name="T35" fmla="*/ 103 h 134"/>
              <a:gd name="T36" fmla="*/ 54 w 130"/>
              <a:gd name="T37" fmla="*/ 105 h 134"/>
              <a:gd name="T38" fmla="*/ 59 w 130"/>
              <a:gd name="T39" fmla="*/ 108 h 134"/>
              <a:gd name="T40" fmla="*/ 59 w 130"/>
              <a:gd name="T41" fmla="*/ 114 h 134"/>
              <a:gd name="T42" fmla="*/ 55 w 130"/>
              <a:gd name="T43" fmla="*/ 119 h 134"/>
              <a:gd name="T44" fmla="*/ 49 w 130"/>
              <a:gd name="T45" fmla="*/ 124 h 134"/>
              <a:gd name="T46" fmla="*/ 44 w 130"/>
              <a:gd name="T47" fmla="*/ 129 h 134"/>
              <a:gd name="T48" fmla="*/ 49 w 130"/>
              <a:gd name="T49" fmla="*/ 134 h 134"/>
              <a:gd name="T50" fmla="*/ 80 w 130"/>
              <a:gd name="T51" fmla="*/ 134 h 134"/>
              <a:gd name="T52" fmla="*/ 86 w 130"/>
              <a:gd name="T53" fmla="*/ 129 h 134"/>
              <a:gd name="T54" fmla="*/ 80 w 130"/>
              <a:gd name="T55" fmla="*/ 124 h 134"/>
              <a:gd name="T56" fmla="*/ 75 w 130"/>
              <a:gd name="T57" fmla="*/ 118 h 134"/>
              <a:gd name="T58" fmla="*/ 70 w 130"/>
              <a:gd name="T59" fmla="*/ 114 h 134"/>
              <a:gd name="T60" fmla="*/ 70 w 130"/>
              <a:gd name="T61" fmla="*/ 108 h 134"/>
              <a:gd name="T62" fmla="*/ 75 w 130"/>
              <a:gd name="T63" fmla="*/ 105 h 134"/>
              <a:gd name="T64" fmla="*/ 70 w 130"/>
              <a:gd name="T65" fmla="*/ 103 h 134"/>
              <a:gd name="T66" fmla="*/ 70 w 130"/>
              <a:gd name="T67" fmla="*/ 97 h 134"/>
              <a:gd name="T68" fmla="*/ 83 w 130"/>
              <a:gd name="T69" fmla="*/ 92 h 134"/>
              <a:gd name="T70" fmla="*/ 102 w 130"/>
              <a:gd name="T71" fmla="*/ 21 h 134"/>
              <a:gd name="T72" fmla="*/ 107 w 130"/>
              <a:gd name="T73" fmla="*/ 21 h 134"/>
              <a:gd name="T74" fmla="*/ 113 w 130"/>
              <a:gd name="T75" fmla="*/ 16 h 134"/>
              <a:gd name="T76" fmla="*/ 118 w 130"/>
              <a:gd name="T77" fmla="*/ 21 h 134"/>
              <a:gd name="T78" fmla="*/ 118 w 130"/>
              <a:gd name="T79" fmla="*/ 26 h 134"/>
              <a:gd name="T80" fmla="*/ 91 w 130"/>
              <a:gd name="T81" fmla="*/ 71 h 134"/>
              <a:gd name="T82" fmla="*/ 102 w 130"/>
              <a:gd name="T83" fmla="*/ 21 h 134"/>
              <a:gd name="T84" fmla="*/ 37 w 130"/>
              <a:gd name="T85" fmla="*/ 72 h 134"/>
              <a:gd name="T86" fmla="*/ 10 w 130"/>
              <a:gd name="T87" fmla="*/ 27 h 134"/>
              <a:gd name="T88" fmla="*/ 10 w 130"/>
              <a:gd name="T89" fmla="*/ 22 h 134"/>
              <a:gd name="T90" fmla="*/ 15 w 130"/>
              <a:gd name="T91" fmla="*/ 16 h 134"/>
              <a:gd name="T92" fmla="*/ 21 w 130"/>
              <a:gd name="T93" fmla="*/ 22 h 134"/>
              <a:gd name="T94" fmla="*/ 26 w 130"/>
              <a:gd name="T95" fmla="*/ 22 h 134"/>
              <a:gd name="T96" fmla="*/ 37 w 130"/>
              <a:gd name="T97" fmla="*/ 72 h 1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30" h="134">
                <a:moveTo>
                  <a:pt x="83" y="92"/>
                </a:moveTo>
                <a:cubicBezTo>
                  <a:pt x="130" y="63"/>
                  <a:pt x="128" y="26"/>
                  <a:pt x="128" y="26"/>
                </a:cubicBezTo>
                <a:cubicBezTo>
                  <a:pt x="128" y="21"/>
                  <a:pt x="128" y="21"/>
                  <a:pt x="128" y="21"/>
                </a:cubicBezTo>
                <a:cubicBezTo>
                  <a:pt x="128" y="21"/>
                  <a:pt x="128" y="10"/>
                  <a:pt x="118" y="10"/>
                </a:cubicBezTo>
                <a:cubicBezTo>
                  <a:pt x="115" y="10"/>
                  <a:pt x="112" y="10"/>
                  <a:pt x="112" y="10"/>
                </a:cubicBezTo>
                <a:cubicBezTo>
                  <a:pt x="107" y="10"/>
                  <a:pt x="107" y="15"/>
                  <a:pt x="107" y="15"/>
                </a:cubicBezTo>
                <a:cubicBezTo>
                  <a:pt x="107" y="15"/>
                  <a:pt x="105" y="16"/>
                  <a:pt x="101" y="16"/>
                </a:cubicBezTo>
                <a:cubicBezTo>
                  <a:pt x="101" y="12"/>
                  <a:pt x="102" y="0"/>
                  <a:pt x="102" y="0"/>
                </a:cubicBezTo>
                <a:cubicBezTo>
                  <a:pt x="56" y="6"/>
                  <a:pt x="28" y="0"/>
                  <a:pt x="28" y="0"/>
                </a:cubicBezTo>
                <a:cubicBezTo>
                  <a:pt x="28" y="16"/>
                  <a:pt x="28" y="16"/>
                  <a:pt x="28" y="16"/>
                </a:cubicBezTo>
                <a:cubicBezTo>
                  <a:pt x="24" y="16"/>
                  <a:pt x="23" y="15"/>
                  <a:pt x="23" y="15"/>
                </a:cubicBezTo>
                <a:cubicBezTo>
                  <a:pt x="23" y="15"/>
                  <a:pt x="22" y="10"/>
                  <a:pt x="18" y="10"/>
                </a:cubicBezTo>
                <a:cubicBezTo>
                  <a:pt x="18" y="10"/>
                  <a:pt x="15" y="10"/>
                  <a:pt x="12" y="10"/>
                </a:cubicBezTo>
                <a:cubicBezTo>
                  <a:pt x="2" y="10"/>
                  <a:pt x="1" y="21"/>
                  <a:pt x="1" y="21"/>
                </a:cubicBezTo>
                <a:cubicBezTo>
                  <a:pt x="1" y="26"/>
                  <a:pt x="1" y="26"/>
                  <a:pt x="1" y="26"/>
                </a:cubicBezTo>
                <a:cubicBezTo>
                  <a:pt x="1" y="26"/>
                  <a:pt x="0" y="63"/>
                  <a:pt x="47" y="92"/>
                </a:cubicBezTo>
                <a:cubicBezTo>
                  <a:pt x="47" y="92"/>
                  <a:pt x="52" y="97"/>
                  <a:pt x="59" y="97"/>
                </a:cubicBezTo>
                <a:cubicBezTo>
                  <a:pt x="59" y="103"/>
                  <a:pt x="59" y="103"/>
                  <a:pt x="59" y="103"/>
                </a:cubicBezTo>
                <a:cubicBezTo>
                  <a:pt x="59" y="103"/>
                  <a:pt x="54" y="102"/>
                  <a:pt x="54" y="105"/>
                </a:cubicBezTo>
                <a:cubicBezTo>
                  <a:pt x="54" y="109"/>
                  <a:pt x="59" y="108"/>
                  <a:pt x="59" y="108"/>
                </a:cubicBezTo>
                <a:cubicBezTo>
                  <a:pt x="59" y="114"/>
                  <a:pt x="59" y="114"/>
                  <a:pt x="59" y="114"/>
                </a:cubicBezTo>
                <a:cubicBezTo>
                  <a:pt x="59" y="114"/>
                  <a:pt x="58" y="119"/>
                  <a:pt x="55" y="119"/>
                </a:cubicBezTo>
                <a:cubicBezTo>
                  <a:pt x="55" y="124"/>
                  <a:pt x="49" y="124"/>
                  <a:pt x="49" y="124"/>
                </a:cubicBezTo>
                <a:cubicBezTo>
                  <a:pt x="49" y="124"/>
                  <a:pt x="44" y="125"/>
                  <a:pt x="44" y="129"/>
                </a:cubicBezTo>
                <a:cubicBezTo>
                  <a:pt x="44" y="129"/>
                  <a:pt x="43" y="134"/>
                  <a:pt x="49" y="134"/>
                </a:cubicBezTo>
                <a:cubicBezTo>
                  <a:pt x="57" y="134"/>
                  <a:pt x="80" y="134"/>
                  <a:pt x="80" y="134"/>
                </a:cubicBezTo>
                <a:cubicBezTo>
                  <a:pt x="85" y="134"/>
                  <a:pt x="86" y="129"/>
                  <a:pt x="86" y="129"/>
                </a:cubicBezTo>
                <a:cubicBezTo>
                  <a:pt x="86" y="129"/>
                  <a:pt x="86" y="124"/>
                  <a:pt x="80" y="124"/>
                </a:cubicBezTo>
                <a:cubicBezTo>
                  <a:pt x="75" y="124"/>
                  <a:pt x="75" y="118"/>
                  <a:pt x="75" y="118"/>
                </a:cubicBezTo>
                <a:cubicBezTo>
                  <a:pt x="75" y="118"/>
                  <a:pt x="70" y="119"/>
                  <a:pt x="70" y="114"/>
                </a:cubicBezTo>
                <a:cubicBezTo>
                  <a:pt x="70" y="108"/>
                  <a:pt x="70" y="108"/>
                  <a:pt x="70" y="108"/>
                </a:cubicBezTo>
                <a:cubicBezTo>
                  <a:pt x="70" y="108"/>
                  <a:pt x="75" y="109"/>
                  <a:pt x="75" y="105"/>
                </a:cubicBezTo>
                <a:cubicBezTo>
                  <a:pt x="75" y="102"/>
                  <a:pt x="70" y="103"/>
                  <a:pt x="70" y="103"/>
                </a:cubicBezTo>
                <a:cubicBezTo>
                  <a:pt x="70" y="97"/>
                  <a:pt x="70" y="97"/>
                  <a:pt x="70" y="97"/>
                </a:cubicBezTo>
                <a:cubicBezTo>
                  <a:pt x="75" y="97"/>
                  <a:pt x="79" y="95"/>
                  <a:pt x="83" y="92"/>
                </a:cubicBezTo>
                <a:close/>
                <a:moveTo>
                  <a:pt x="102" y="21"/>
                </a:moveTo>
                <a:cubicBezTo>
                  <a:pt x="103" y="21"/>
                  <a:pt x="107" y="21"/>
                  <a:pt x="107" y="21"/>
                </a:cubicBezTo>
                <a:cubicBezTo>
                  <a:pt x="112" y="21"/>
                  <a:pt x="113" y="16"/>
                  <a:pt x="113" y="16"/>
                </a:cubicBezTo>
                <a:cubicBezTo>
                  <a:pt x="118" y="16"/>
                  <a:pt x="118" y="21"/>
                  <a:pt x="118" y="21"/>
                </a:cubicBezTo>
                <a:cubicBezTo>
                  <a:pt x="118" y="26"/>
                  <a:pt x="118" y="26"/>
                  <a:pt x="118" y="26"/>
                </a:cubicBezTo>
                <a:cubicBezTo>
                  <a:pt x="118" y="26"/>
                  <a:pt x="116" y="47"/>
                  <a:pt x="91" y="71"/>
                </a:cubicBezTo>
                <a:cubicBezTo>
                  <a:pt x="97" y="61"/>
                  <a:pt x="102" y="38"/>
                  <a:pt x="102" y="21"/>
                </a:cubicBezTo>
                <a:close/>
                <a:moveTo>
                  <a:pt x="37" y="72"/>
                </a:moveTo>
                <a:cubicBezTo>
                  <a:pt x="11" y="48"/>
                  <a:pt x="10" y="27"/>
                  <a:pt x="10" y="27"/>
                </a:cubicBezTo>
                <a:cubicBezTo>
                  <a:pt x="10" y="22"/>
                  <a:pt x="10" y="22"/>
                  <a:pt x="10" y="22"/>
                </a:cubicBezTo>
                <a:cubicBezTo>
                  <a:pt x="10" y="22"/>
                  <a:pt x="10" y="16"/>
                  <a:pt x="15" y="16"/>
                </a:cubicBezTo>
                <a:cubicBezTo>
                  <a:pt x="15" y="16"/>
                  <a:pt x="15" y="22"/>
                  <a:pt x="21" y="22"/>
                </a:cubicBezTo>
                <a:cubicBezTo>
                  <a:pt x="21" y="22"/>
                  <a:pt x="25" y="22"/>
                  <a:pt x="26" y="22"/>
                </a:cubicBezTo>
                <a:cubicBezTo>
                  <a:pt x="26" y="39"/>
                  <a:pt x="31" y="62"/>
                  <a:pt x="37" y="72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PE" sz="2400" dirty="0">
              <a:solidFill>
                <a:schemeClr val="bg1"/>
              </a:solidFill>
            </a:endParaRPr>
          </a:p>
        </p:txBody>
      </p:sp>
      <p:sp>
        <p:nvSpPr>
          <p:cNvPr id="261" name="Freeform 54"/>
          <p:cNvSpPr>
            <a:spLocks noEditPoints="1"/>
          </p:cNvSpPr>
          <p:nvPr/>
        </p:nvSpPr>
        <p:spPr bwMode="auto">
          <a:xfrm>
            <a:off x="6525887" y="2776792"/>
            <a:ext cx="405579" cy="418663"/>
          </a:xfrm>
          <a:custGeom>
            <a:avLst/>
            <a:gdLst>
              <a:gd name="T0" fmla="*/ 83 w 130"/>
              <a:gd name="T1" fmla="*/ 92 h 134"/>
              <a:gd name="T2" fmla="*/ 128 w 130"/>
              <a:gd name="T3" fmla="*/ 26 h 134"/>
              <a:gd name="T4" fmla="*/ 128 w 130"/>
              <a:gd name="T5" fmla="*/ 21 h 134"/>
              <a:gd name="T6" fmla="*/ 118 w 130"/>
              <a:gd name="T7" fmla="*/ 10 h 134"/>
              <a:gd name="T8" fmla="*/ 112 w 130"/>
              <a:gd name="T9" fmla="*/ 10 h 134"/>
              <a:gd name="T10" fmla="*/ 107 w 130"/>
              <a:gd name="T11" fmla="*/ 15 h 134"/>
              <a:gd name="T12" fmla="*/ 101 w 130"/>
              <a:gd name="T13" fmla="*/ 16 h 134"/>
              <a:gd name="T14" fmla="*/ 102 w 130"/>
              <a:gd name="T15" fmla="*/ 0 h 134"/>
              <a:gd name="T16" fmla="*/ 28 w 130"/>
              <a:gd name="T17" fmla="*/ 0 h 134"/>
              <a:gd name="T18" fmla="*/ 28 w 130"/>
              <a:gd name="T19" fmla="*/ 16 h 134"/>
              <a:gd name="T20" fmla="*/ 23 w 130"/>
              <a:gd name="T21" fmla="*/ 15 h 134"/>
              <a:gd name="T22" fmla="*/ 18 w 130"/>
              <a:gd name="T23" fmla="*/ 10 h 134"/>
              <a:gd name="T24" fmla="*/ 12 w 130"/>
              <a:gd name="T25" fmla="*/ 10 h 134"/>
              <a:gd name="T26" fmla="*/ 1 w 130"/>
              <a:gd name="T27" fmla="*/ 21 h 134"/>
              <a:gd name="T28" fmla="*/ 1 w 130"/>
              <a:gd name="T29" fmla="*/ 26 h 134"/>
              <a:gd name="T30" fmla="*/ 47 w 130"/>
              <a:gd name="T31" fmla="*/ 92 h 134"/>
              <a:gd name="T32" fmla="*/ 59 w 130"/>
              <a:gd name="T33" fmla="*/ 97 h 134"/>
              <a:gd name="T34" fmla="*/ 59 w 130"/>
              <a:gd name="T35" fmla="*/ 103 h 134"/>
              <a:gd name="T36" fmla="*/ 54 w 130"/>
              <a:gd name="T37" fmla="*/ 105 h 134"/>
              <a:gd name="T38" fmla="*/ 59 w 130"/>
              <a:gd name="T39" fmla="*/ 108 h 134"/>
              <a:gd name="T40" fmla="*/ 59 w 130"/>
              <a:gd name="T41" fmla="*/ 114 h 134"/>
              <a:gd name="T42" fmla="*/ 55 w 130"/>
              <a:gd name="T43" fmla="*/ 119 h 134"/>
              <a:gd name="T44" fmla="*/ 49 w 130"/>
              <a:gd name="T45" fmla="*/ 124 h 134"/>
              <a:gd name="T46" fmla="*/ 44 w 130"/>
              <a:gd name="T47" fmla="*/ 129 h 134"/>
              <a:gd name="T48" fmla="*/ 49 w 130"/>
              <a:gd name="T49" fmla="*/ 134 h 134"/>
              <a:gd name="T50" fmla="*/ 80 w 130"/>
              <a:gd name="T51" fmla="*/ 134 h 134"/>
              <a:gd name="T52" fmla="*/ 86 w 130"/>
              <a:gd name="T53" fmla="*/ 129 h 134"/>
              <a:gd name="T54" fmla="*/ 80 w 130"/>
              <a:gd name="T55" fmla="*/ 124 h 134"/>
              <a:gd name="T56" fmla="*/ 75 w 130"/>
              <a:gd name="T57" fmla="*/ 118 h 134"/>
              <a:gd name="T58" fmla="*/ 70 w 130"/>
              <a:gd name="T59" fmla="*/ 114 h 134"/>
              <a:gd name="T60" fmla="*/ 70 w 130"/>
              <a:gd name="T61" fmla="*/ 108 h 134"/>
              <a:gd name="T62" fmla="*/ 75 w 130"/>
              <a:gd name="T63" fmla="*/ 105 h 134"/>
              <a:gd name="T64" fmla="*/ 70 w 130"/>
              <a:gd name="T65" fmla="*/ 103 h 134"/>
              <a:gd name="T66" fmla="*/ 70 w 130"/>
              <a:gd name="T67" fmla="*/ 97 h 134"/>
              <a:gd name="T68" fmla="*/ 83 w 130"/>
              <a:gd name="T69" fmla="*/ 92 h 134"/>
              <a:gd name="T70" fmla="*/ 102 w 130"/>
              <a:gd name="T71" fmla="*/ 21 h 134"/>
              <a:gd name="T72" fmla="*/ 107 w 130"/>
              <a:gd name="T73" fmla="*/ 21 h 134"/>
              <a:gd name="T74" fmla="*/ 113 w 130"/>
              <a:gd name="T75" fmla="*/ 16 h 134"/>
              <a:gd name="T76" fmla="*/ 118 w 130"/>
              <a:gd name="T77" fmla="*/ 21 h 134"/>
              <a:gd name="T78" fmla="*/ 118 w 130"/>
              <a:gd name="T79" fmla="*/ 26 h 134"/>
              <a:gd name="T80" fmla="*/ 91 w 130"/>
              <a:gd name="T81" fmla="*/ 71 h 134"/>
              <a:gd name="T82" fmla="*/ 102 w 130"/>
              <a:gd name="T83" fmla="*/ 21 h 134"/>
              <a:gd name="T84" fmla="*/ 37 w 130"/>
              <a:gd name="T85" fmla="*/ 72 h 134"/>
              <a:gd name="T86" fmla="*/ 10 w 130"/>
              <a:gd name="T87" fmla="*/ 27 h 134"/>
              <a:gd name="T88" fmla="*/ 10 w 130"/>
              <a:gd name="T89" fmla="*/ 22 h 134"/>
              <a:gd name="T90" fmla="*/ 15 w 130"/>
              <a:gd name="T91" fmla="*/ 16 h 134"/>
              <a:gd name="T92" fmla="*/ 21 w 130"/>
              <a:gd name="T93" fmla="*/ 22 h 134"/>
              <a:gd name="T94" fmla="*/ 26 w 130"/>
              <a:gd name="T95" fmla="*/ 22 h 134"/>
              <a:gd name="T96" fmla="*/ 37 w 130"/>
              <a:gd name="T97" fmla="*/ 72 h 1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30" h="134">
                <a:moveTo>
                  <a:pt x="83" y="92"/>
                </a:moveTo>
                <a:cubicBezTo>
                  <a:pt x="130" y="63"/>
                  <a:pt x="128" y="26"/>
                  <a:pt x="128" y="26"/>
                </a:cubicBezTo>
                <a:cubicBezTo>
                  <a:pt x="128" y="21"/>
                  <a:pt x="128" y="21"/>
                  <a:pt x="128" y="21"/>
                </a:cubicBezTo>
                <a:cubicBezTo>
                  <a:pt x="128" y="21"/>
                  <a:pt x="128" y="10"/>
                  <a:pt x="118" y="10"/>
                </a:cubicBezTo>
                <a:cubicBezTo>
                  <a:pt x="115" y="10"/>
                  <a:pt x="112" y="10"/>
                  <a:pt x="112" y="10"/>
                </a:cubicBezTo>
                <a:cubicBezTo>
                  <a:pt x="107" y="10"/>
                  <a:pt x="107" y="15"/>
                  <a:pt x="107" y="15"/>
                </a:cubicBezTo>
                <a:cubicBezTo>
                  <a:pt x="107" y="15"/>
                  <a:pt x="105" y="16"/>
                  <a:pt x="101" y="16"/>
                </a:cubicBezTo>
                <a:cubicBezTo>
                  <a:pt x="101" y="12"/>
                  <a:pt x="102" y="0"/>
                  <a:pt x="102" y="0"/>
                </a:cubicBezTo>
                <a:cubicBezTo>
                  <a:pt x="56" y="6"/>
                  <a:pt x="28" y="0"/>
                  <a:pt x="28" y="0"/>
                </a:cubicBezTo>
                <a:cubicBezTo>
                  <a:pt x="28" y="16"/>
                  <a:pt x="28" y="16"/>
                  <a:pt x="28" y="16"/>
                </a:cubicBezTo>
                <a:cubicBezTo>
                  <a:pt x="24" y="16"/>
                  <a:pt x="23" y="15"/>
                  <a:pt x="23" y="15"/>
                </a:cubicBezTo>
                <a:cubicBezTo>
                  <a:pt x="23" y="15"/>
                  <a:pt x="22" y="10"/>
                  <a:pt x="18" y="10"/>
                </a:cubicBezTo>
                <a:cubicBezTo>
                  <a:pt x="18" y="10"/>
                  <a:pt x="15" y="10"/>
                  <a:pt x="12" y="10"/>
                </a:cubicBezTo>
                <a:cubicBezTo>
                  <a:pt x="2" y="10"/>
                  <a:pt x="1" y="21"/>
                  <a:pt x="1" y="21"/>
                </a:cubicBezTo>
                <a:cubicBezTo>
                  <a:pt x="1" y="26"/>
                  <a:pt x="1" y="26"/>
                  <a:pt x="1" y="26"/>
                </a:cubicBezTo>
                <a:cubicBezTo>
                  <a:pt x="1" y="26"/>
                  <a:pt x="0" y="63"/>
                  <a:pt x="47" y="92"/>
                </a:cubicBezTo>
                <a:cubicBezTo>
                  <a:pt x="47" y="92"/>
                  <a:pt x="52" y="97"/>
                  <a:pt x="59" y="97"/>
                </a:cubicBezTo>
                <a:cubicBezTo>
                  <a:pt x="59" y="103"/>
                  <a:pt x="59" y="103"/>
                  <a:pt x="59" y="103"/>
                </a:cubicBezTo>
                <a:cubicBezTo>
                  <a:pt x="59" y="103"/>
                  <a:pt x="54" y="102"/>
                  <a:pt x="54" y="105"/>
                </a:cubicBezTo>
                <a:cubicBezTo>
                  <a:pt x="54" y="109"/>
                  <a:pt x="59" y="108"/>
                  <a:pt x="59" y="108"/>
                </a:cubicBezTo>
                <a:cubicBezTo>
                  <a:pt x="59" y="114"/>
                  <a:pt x="59" y="114"/>
                  <a:pt x="59" y="114"/>
                </a:cubicBezTo>
                <a:cubicBezTo>
                  <a:pt x="59" y="114"/>
                  <a:pt x="58" y="119"/>
                  <a:pt x="55" y="119"/>
                </a:cubicBezTo>
                <a:cubicBezTo>
                  <a:pt x="55" y="124"/>
                  <a:pt x="49" y="124"/>
                  <a:pt x="49" y="124"/>
                </a:cubicBezTo>
                <a:cubicBezTo>
                  <a:pt x="49" y="124"/>
                  <a:pt x="44" y="125"/>
                  <a:pt x="44" y="129"/>
                </a:cubicBezTo>
                <a:cubicBezTo>
                  <a:pt x="44" y="129"/>
                  <a:pt x="43" y="134"/>
                  <a:pt x="49" y="134"/>
                </a:cubicBezTo>
                <a:cubicBezTo>
                  <a:pt x="57" y="134"/>
                  <a:pt x="80" y="134"/>
                  <a:pt x="80" y="134"/>
                </a:cubicBezTo>
                <a:cubicBezTo>
                  <a:pt x="85" y="134"/>
                  <a:pt x="86" y="129"/>
                  <a:pt x="86" y="129"/>
                </a:cubicBezTo>
                <a:cubicBezTo>
                  <a:pt x="86" y="129"/>
                  <a:pt x="86" y="124"/>
                  <a:pt x="80" y="124"/>
                </a:cubicBezTo>
                <a:cubicBezTo>
                  <a:pt x="75" y="124"/>
                  <a:pt x="75" y="118"/>
                  <a:pt x="75" y="118"/>
                </a:cubicBezTo>
                <a:cubicBezTo>
                  <a:pt x="75" y="118"/>
                  <a:pt x="70" y="119"/>
                  <a:pt x="70" y="114"/>
                </a:cubicBezTo>
                <a:cubicBezTo>
                  <a:pt x="70" y="108"/>
                  <a:pt x="70" y="108"/>
                  <a:pt x="70" y="108"/>
                </a:cubicBezTo>
                <a:cubicBezTo>
                  <a:pt x="70" y="108"/>
                  <a:pt x="75" y="109"/>
                  <a:pt x="75" y="105"/>
                </a:cubicBezTo>
                <a:cubicBezTo>
                  <a:pt x="75" y="102"/>
                  <a:pt x="70" y="103"/>
                  <a:pt x="70" y="103"/>
                </a:cubicBezTo>
                <a:cubicBezTo>
                  <a:pt x="70" y="97"/>
                  <a:pt x="70" y="97"/>
                  <a:pt x="70" y="97"/>
                </a:cubicBezTo>
                <a:cubicBezTo>
                  <a:pt x="75" y="97"/>
                  <a:pt x="79" y="95"/>
                  <a:pt x="83" y="92"/>
                </a:cubicBezTo>
                <a:close/>
                <a:moveTo>
                  <a:pt x="102" y="21"/>
                </a:moveTo>
                <a:cubicBezTo>
                  <a:pt x="103" y="21"/>
                  <a:pt x="107" y="21"/>
                  <a:pt x="107" y="21"/>
                </a:cubicBezTo>
                <a:cubicBezTo>
                  <a:pt x="112" y="21"/>
                  <a:pt x="113" y="16"/>
                  <a:pt x="113" y="16"/>
                </a:cubicBezTo>
                <a:cubicBezTo>
                  <a:pt x="118" y="16"/>
                  <a:pt x="118" y="21"/>
                  <a:pt x="118" y="21"/>
                </a:cubicBezTo>
                <a:cubicBezTo>
                  <a:pt x="118" y="26"/>
                  <a:pt x="118" y="26"/>
                  <a:pt x="118" y="26"/>
                </a:cubicBezTo>
                <a:cubicBezTo>
                  <a:pt x="118" y="26"/>
                  <a:pt x="116" y="47"/>
                  <a:pt x="91" y="71"/>
                </a:cubicBezTo>
                <a:cubicBezTo>
                  <a:pt x="97" y="61"/>
                  <a:pt x="102" y="38"/>
                  <a:pt x="102" y="21"/>
                </a:cubicBezTo>
                <a:close/>
                <a:moveTo>
                  <a:pt x="37" y="72"/>
                </a:moveTo>
                <a:cubicBezTo>
                  <a:pt x="11" y="48"/>
                  <a:pt x="10" y="27"/>
                  <a:pt x="10" y="27"/>
                </a:cubicBezTo>
                <a:cubicBezTo>
                  <a:pt x="10" y="22"/>
                  <a:pt x="10" y="22"/>
                  <a:pt x="10" y="22"/>
                </a:cubicBezTo>
                <a:cubicBezTo>
                  <a:pt x="10" y="22"/>
                  <a:pt x="10" y="16"/>
                  <a:pt x="15" y="16"/>
                </a:cubicBezTo>
                <a:cubicBezTo>
                  <a:pt x="15" y="16"/>
                  <a:pt x="15" y="22"/>
                  <a:pt x="21" y="22"/>
                </a:cubicBezTo>
                <a:cubicBezTo>
                  <a:pt x="21" y="22"/>
                  <a:pt x="25" y="22"/>
                  <a:pt x="26" y="22"/>
                </a:cubicBezTo>
                <a:cubicBezTo>
                  <a:pt x="26" y="39"/>
                  <a:pt x="31" y="62"/>
                  <a:pt x="37" y="72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PE" sz="2400" dirty="0">
              <a:solidFill>
                <a:schemeClr val="bg1"/>
              </a:solidFill>
            </a:endParaRPr>
          </a:p>
        </p:txBody>
      </p:sp>
      <p:sp>
        <p:nvSpPr>
          <p:cNvPr id="262" name="Freeform 54"/>
          <p:cNvSpPr>
            <a:spLocks noEditPoints="1"/>
          </p:cNvSpPr>
          <p:nvPr/>
        </p:nvSpPr>
        <p:spPr bwMode="auto">
          <a:xfrm>
            <a:off x="1999323" y="2321145"/>
            <a:ext cx="405579" cy="418663"/>
          </a:xfrm>
          <a:custGeom>
            <a:avLst/>
            <a:gdLst>
              <a:gd name="T0" fmla="*/ 83 w 130"/>
              <a:gd name="T1" fmla="*/ 92 h 134"/>
              <a:gd name="T2" fmla="*/ 128 w 130"/>
              <a:gd name="T3" fmla="*/ 26 h 134"/>
              <a:gd name="T4" fmla="*/ 128 w 130"/>
              <a:gd name="T5" fmla="*/ 21 h 134"/>
              <a:gd name="T6" fmla="*/ 118 w 130"/>
              <a:gd name="T7" fmla="*/ 10 h 134"/>
              <a:gd name="T8" fmla="*/ 112 w 130"/>
              <a:gd name="T9" fmla="*/ 10 h 134"/>
              <a:gd name="T10" fmla="*/ 107 w 130"/>
              <a:gd name="T11" fmla="*/ 15 h 134"/>
              <a:gd name="T12" fmla="*/ 101 w 130"/>
              <a:gd name="T13" fmla="*/ 16 h 134"/>
              <a:gd name="T14" fmla="*/ 102 w 130"/>
              <a:gd name="T15" fmla="*/ 0 h 134"/>
              <a:gd name="T16" fmla="*/ 28 w 130"/>
              <a:gd name="T17" fmla="*/ 0 h 134"/>
              <a:gd name="T18" fmla="*/ 28 w 130"/>
              <a:gd name="T19" fmla="*/ 16 h 134"/>
              <a:gd name="T20" fmla="*/ 23 w 130"/>
              <a:gd name="T21" fmla="*/ 15 h 134"/>
              <a:gd name="T22" fmla="*/ 18 w 130"/>
              <a:gd name="T23" fmla="*/ 10 h 134"/>
              <a:gd name="T24" fmla="*/ 12 w 130"/>
              <a:gd name="T25" fmla="*/ 10 h 134"/>
              <a:gd name="T26" fmla="*/ 1 w 130"/>
              <a:gd name="T27" fmla="*/ 21 h 134"/>
              <a:gd name="T28" fmla="*/ 1 w 130"/>
              <a:gd name="T29" fmla="*/ 26 h 134"/>
              <a:gd name="T30" fmla="*/ 47 w 130"/>
              <a:gd name="T31" fmla="*/ 92 h 134"/>
              <a:gd name="T32" fmla="*/ 59 w 130"/>
              <a:gd name="T33" fmla="*/ 97 h 134"/>
              <a:gd name="T34" fmla="*/ 59 w 130"/>
              <a:gd name="T35" fmla="*/ 103 h 134"/>
              <a:gd name="T36" fmla="*/ 54 w 130"/>
              <a:gd name="T37" fmla="*/ 105 h 134"/>
              <a:gd name="T38" fmla="*/ 59 w 130"/>
              <a:gd name="T39" fmla="*/ 108 h 134"/>
              <a:gd name="T40" fmla="*/ 59 w 130"/>
              <a:gd name="T41" fmla="*/ 114 h 134"/>
              <a:gd name="T42" fmla="*/ 55 w 130"/>
              <a:gd name="T43" fmla="*/ 119 h 134"/>
              <a:gd name="T44" fmla="*/ 49 w 130"/>
              <a:gd name="T45" fmla="*/ 124 h 134"/>
              <a:gd name="T46" fmla="*/ 44 w 130"/>
              <a:gd name="T47" fmla="*/ 129 h 134"/>
              <a:gd name="T48" fmla="*/ 49 w 130"/>
              <a:gd name="T49" fmla="*/ 134 h 134"/>
              <a:gd name="T50" fmla="*/ 80 w 130"/>
              <a:gd name="T51" fmla="*/ 134 h 134"/>
              <a:gd name="T52" fmla="*/ 86 w 130"/>
              <a:gd name="T53" fmla="*/ 129 h 134"/>
              <a:gd name="T54" fmla="*/ 80 w 130"/>
              <a:gd name="T55" fmla="*/ 124 h 134"/>
              <a:gd name="T56" fmla="*/ 75 w 130"/>
              <a:gd name="T57" fmla="*/ 118 h 134"/>
              <a:gd name="T58" fmla="*/ 70 w 130"/>
              <a:gd name="T59" fmla="*/ 114 h 134"/>
              <a:gd name="T60" fmla="*/ 70 w 130"/>
              <a:gd name="T61" fmla="*/ 108 h 134"/>
              <a:gd name="T62" fmla="*/ 75 w 130"/>
              <a:gd name="T63" fmla="*/ 105 h 134"/>
              <a:gd name="T64" fmla="*/ 70 w 130"/>
              <a:gd name="T65" fmla="*/ 103 h 134"/>
              <a:gd name="T66" fmla="*/ 70 w 130"/>
              <a:gd name="T67" fmla="*/ 97 h 134"/>
              <a:gd name="T68" fmla="*/ 83 w 130"/>
              <a:gd name="T69" fmla="*/ 92 h 134"/>
              <a:gd name="T70" fmla="*/ 102 w 130"/>
              <a:gd name="T71" fmla="*/ 21 h 134"/>
              <a:gd name="T72" fmla="*/ 107 w 130"/>
              <a:gd name="T73" fmla="*/ 21 h 134"/>
              <a:gd name="T74" fmla="*/ 113 w 130"/>
              <a:gd name="T75" fmla="*/ 16 h 134"/>
              <a:gd name="T76" fmla="*/ 118 w 130"/>
              <a:gd name="T77" fmla="*/ 21 h 134"/>
              <a:gd name="T78" fmla="*/ 118 w 130"/>
              <a:gd name="T79" fmla="*/ 26 h 134"/>
              <a:gd name="T80" fmla="*/ 91 w 130"/>
              <a:gd name="T81" fmla="*/ 71 h 134"/>
              <a:gd name="T82" fmla="*/ 102 w 130"/>
              <a:gd name="T83" fmla="*/ 21 h 134"/>
              <a:gd name="T84" fmla="*/ 37 w 130"/>
              <a:gd name="T85" fmla="*/ 72 h 134"/>
              <a:gd name="T86" fmla="*/ 10 w 130"/>
              <a:gd name="T87" fmla="*/ 27 h 134"/>
              <a:gd name="T88" fmla="*/ 10 w 130"/>
              <a:gd name="T89" fmla="*/ 22 h 134"/>
              <a:gd name="T90" fmla="*/ 15 w 130"/>
              <a:gd name="T91" fmla="*/ 16 h 134"/>
              <a:gd name="T92" fmla="*/ 21 w 130"/>
              <a:gd name="T93" fmla="*/ 22 h 134"/>
              <a:gd name="T94" fmla="*/ 26 w 130"/>
              <a:gd name="T95" fmla="*/ 22 h 134"/>
              <a:gd name="T96" fmla="*/ 37 w 130"/>
              <a:gd name="T97" fmla="*/ 72 h 1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30" h="134">
                <a:moveTo>
                  <a:pt x="83" y="92"/>
                </a:moveTo>
                <a:cubicBezTo>
                  <a:pt x="130" y="63"/>
                  <a:pt x="128" y="26"/>
                  <a:pt x="128" y="26"/>
                </a:cubicBezTo>
                <a:cubicBezTo>
                  <a:pt x="128" y="21"/>
                  <a:pt x="128" y="21"/>
                  <a:pt x="128" y="21"/>
                </a:cubicBezTo>
                <a:cubicBezTo>
                  <a:pt x="128" y="21"/>
                  <a:pt x="128" y="10"/>
                  <a:pt x="118" y="10"/>
                </a:cubicBezTo>
                <a:cubicBezTo>
                  <a:pt x="115" y="10"/>
                  <a:pt x="112" y="10"/>
                  <a:pt x="112" y="10"/>
                </a:cubicBezTo>
                <a:cubicBezTo>
                  <a:pt x="107" y="10"/>
                  <a:pt x="107" y="15"/>
                  <a:pt x="107" y="15"/>
                </a:cubicBezTo>
                <a:cubicBezTo>
                  <a:pt x="107" y="15"/>
                  <a:pt x="105" y="16"/>
                  <a:pt x="101" y="16"/>
                </a:cubicBezTo>
                <a:cubicBezTo>
                  <a:pt x="101" y="12"/>
                  <a:pt x="102" y="0"/>
                  <a:pt x="102" y="0"/>
                </a:cubicBezTo>
                <a:cubicBezTo>
                  <a:pt x="56" y="6"/>
                  <a:pt x="28" y="0"/>
                  <a:pt x="28" y="0"/>
                </a:cubicBezTo>
                <a:cubicBezTo>
                  <a:pt x="28" y="16"/>
                  <a:pt x="28" y="16"/>
                  <a:pt x="28" y="16"/>
                </a:cubicBezTo>
                <a:cubicBezTo>
                  <a:pt x="24" y="16"/>
                  <a:pt x="23" y="15"/>
                  <a:pt x="23" y="15"/>
                </a:cubicBezTo>
                <a:cubicBezTo>
                  <a:pt x="23" y="15"/>
                  <a:pt x="22" y="10"/>
                  <a:pt x="18" y="10"/>
                </a:cubicBezTo>
                <a:cubicBezTo>
                  <a:pt x="18" y="10"/>
                  <a:pt x="15" y="10"/>
                  <a:pt x="12" y="10"/>
                </a:cubicBezTo>
                <a:cubicBezTo>
                  <a:pt x="2" y="10"/>
                  <a:pt x="1" y="21"/>
                  <a:pt x="1" y="21"/>
                </a:cubicBezTo>
                <a:cubicBezTo>
                  <a:pt x="1" y="26"/>
                  <a:pt x="1" y="26"/>
                  <a:pt x="1" y="26"/>
                </a:cubicBezTo>
                <a:cubicBezTo>
                  <a:pt x="1" y="26"/>
                  <a:pt x="0" y="63"/>
                  <a:pt x="47" y="92"/>
                </a:cubicBezTo>
                <a:cubicBezTo>
                  <a:pt x="47" y="92"/>
                  <a:pt x="52" y="97"/>
                  <a:pt x="59" y="97"/>
                </a:cubicBezTo>
                <a:cubicBezTo>
                  <a:pt x="59" y="103"/>
                  <a:pt x="59" y="103"/>
                  <a:pt x="59" y="103"/>
                </a:cubicBezTo>
                <a:cubicBezTo>
                  <a:pt x="59" y="103"/>
                  <a:pt x="54" y="102"/>
                  <a:pt x="54" y="105"/>
                </a:cubicBezTo>
                <a:cubicBezTo>
                  <a:pt x="54" y="109"/>
                  <a:pt x="59" y="108"/>
                  <a:pt x="59" y="108"/>
                </a:cubicBezTo>
                <a:cubicBezTo>
                  <a:pt x="59" y="114"/>
                  <a:pt x="59" y="114"/>
                  <a:pt x="59" y="114"/>
                </a:cubicBezTo>
                <a:cubicBezTo>
                  <a:pt x="59" y="114"/>
                  <a:pt x="58" y="119"/>
                  <a:pt x="55" y="119"/>
                </a:cubicBezTo>
                <a:cubicBezTo>
                  <a:pt x="55" y="124"/>
                  <a:pt x="49" y="124"/>
                  <a:pt x="49" y="124"/>
                </a:cubicBezTo>
                <a:cubicBezTo>
                  <a:pt x="49" y="124"/>
                  <a:pt x="44" y="125"/>
                  <a:pt x="44" y="129"/>
                </a:cubicBezTo>
                <a:cubicBezTo>
                  <a:pt x="44" y="129"/>
                  <a:pt x="43" y="134"/>
                  <a:pt x="49" y="134"/>
                </a:cubicBezTo>
                <a:cubicBezTo>
                  <a:pt x="57" y="134"/>
                  <a:pt x="80" y="134"/>
                  <a:pt x="80" y="134"/>
                </a:cubicBezTo>
                <a:cubicBezTo>
                  <a:pt x="85" y="134"/>
                  <a:pt x="86" y="129"/>
                  <a:pt x="86" y="129"/>
                </a:cubicBezTo>
                <a:cubicBezTo>
                  <a:pt x="86" y="129"/>
                  <a:pt x="86" y="124"/>
                  <a:pt x="80" y="124"/>
                </a:cubicBezTo>
                <a:cubicBezTo>
                  <a:pt x="75" y="124"/>
                  <a:pt x="75" y="118"/>
                  <a:pt x="75" y="118"/>
                </a:cubicBezTo>
                <a:cubicBezTo>
                  <a:pt x="75" y="118"/>
                  <a:pt x="70" y="119"/>
                  <a:pt x="70" y="114"/>
                </a:cubicBezTo>
                <a:cubicBezTo>
                  <a:pt x="70" y="108"/>
                  <a:pt x="70" y="108"/>
                  <a:pt x="70" y="108"/>
                </a:cubicBezTo>
                <a:cubicBezTo>
                  <a:pt x="70" y="108"/>
                  <a:pt x="75" y="109"/>
                  <a:pt x="75" y="105"/>
                </a:cubicBezTo>
                <a:cubicBezTo>
                  <a:pt x="75" y="102"/>
                  <a:pt x="70" y="103"/>
                  <a:pt x="70" y="103"/>
                </a:cubicBezTo>
                <a:cubicBezTo>
                  <a:pt x="70" y="97"/>
                  <a:pt x="70" y="97"/>
                  <a:pt x="70" y="97"/>
                </a:cubicBezTo>
                <a:cubicBezTo>
                  <a:pt x="75" y="97"/>
                  <a:pt x="79" y="95"/>
                  <a:pt x="83" y="92"/>
                </a:cubicBezTo>
                <a:close/>
                <a:moveTo>
                  <a:pt x="102" y="21"/>
                </a:moveTo>
                <a:cubicBezTo>
                  <a:pt x="103" y="21"/>
                  <a:pt x="107" y="21"/>
                  <a:pt x="107" y="21"/>
                </a:cubicBezTo>
                <a:cubicBezTo>
                  <a:pt x="112" y="21"/>
                  <a:pt x="113" y="16"/>
                  <a:pt x="113" y="16"/>
                </a:cubicBezTo>
                <a:cubicBezTo>
                  <a:pt x="118" y="16"/>
                  <a:pt x="118" y="21"/>
                  <a:pt x="118" y="21"/>
                </a:cubicBezTo>
                <a:cubicBezTo>
                  <a:pt x="118" y="26"/>
                  <a:pt x="118" y="26"/>
                  <a:pt x="118" y="26"/>
                </a:cubicBezTo>
                <a:cubicBezTo>
                  <a:pt x="118" y="26"/>
                  <a:pt x="116" y="47"/>
                  <a:pt x="91" y="71"/>
                </a:cubicBezTo>
                <a:cubicBezTo>
                  <a:pt x="97" y="61"/>
                  <a:pt x="102" y="38"/>
                  <a:pt x="102" y="21"/>
                </a:cubicBezTo>
                <a:close/>
                <a:moveTo>
                  <a:pt x="37" y="72"/>
                </a:moveTo>
                <a:cubicBezTo>
                  <a:pt x="11" y="48"/>
                  <a:pt x="10" y="27"/>
                  <a:pt x="10" y="27"/>
                </a:cubicBezTo>
                <a:cubicBezTo>
                  <a:pt x="10" y="22"/>
                  <a:pt x="10" y="22"/>
                  <a:pt x="10" y="22"/>
                </a:cubicBezTo>
                <a:cubicBezTo>
                  <a:pt x="10" y="22"/>
                  <a:pt x="10" y="16"/>
                  <a:pt x="15" y="16"/>
                </a:cubicBezTo>
                <a:cubicBezTo>
                  <a:pt x="15" y="16"/>
                  <a:pt x="15" y="22"/>
                  <a:pt x="21" y="22"/>
                </a:cubicBezTo>
                <a:cubicBezTo>
                  <a:pt x="21" y="22"/>
                  <a:pt x="25" y="22"/>
                  <a:pt x="26" y="22"/>
                </a:cubicBezTo>
                <a:cubicBezTo>
                  <a:pt x="26" y="39"/>
                  <a:pt x="31" y="62"/>
                  <a:pt x="37" y="72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PE" sz="2400" dirty="0">
              <a:solidFill>
                <a:schemeClr val="bg1"/>
              </a:solidFill>
            </a:endParaRPr>
          </a:p>
        </p:txBody>
      </p:sp>
      <p:sp>
        <p:nvSpPr>
          <p:cNvPr id="263" name="Freeform 59"/>
          <p:cNvSpPr>
            <a:spLocks noEditPoints="1"/>
          </p:cNvSpPr>
          <p:nvPr/>
        </p:nvSpPr>
        <p:spPr bwMode="auto">
          <a:xfrm>
            <a:off x="2518940" y="3018310"/>
            <a:ext cx="363149" cy="487015"/>
          </a:xfrm>
          <a:custGeom>
            <a:avLst/>
            <a:gdLst>
              <a:gd name="T0" fmla="*/ 108 w 108"/>
              <a:gd name="T1" fmla="*/ 145 h 145"/>
              <a:gd name="T2" fmla="*/ 0 w 108"/>
              <a:gd name="T3" fmla="*/ 145 h 145"/>
              <a:gd name="T4" fmla="*/ 0 w 108"/>
              <a:gd name="T5" fmla="*/ 135 h 145"/>
              <a:gd name="T6" fmla="*/ 13 w 108"/>
              <a:gd name="T7" fmla="*/ 124 h 145"/>
              <a:gd name="T8" fmla="*/ 96 w 108"/>
              <a:gd name="T9" fmla="*/ 124 h 145"/>
              <a:gd name="T10" fmla="*/ 108 w 108"/>
              <a:gd name="T11" fmla="*/ 135 h 145"/>
              <a:gd name="T12" fmla="*/ 108 w 108"/>
              <a:gd name="T13" fmla="*/ 145 h 145"/>
              <a:gd name="T14" fmla="*/ 16 w 108"/>
              <a:gd name="T15" fmla="*/ 116 h 145"/>
              <a:gd name="T16" fmla="*/ 24 w 108"/>
              <a:gd name="T17" fmla="*/ 91 h 145"/>
              <a:gd name="T18" fmla="*/ 85 w 108"/>
              <a:gd name="T19" fmla="*/ 91 h 145"/>
              <a:gd name="T20" fmla="*/ 93 w 108"/>
              <a:gd name="T21" fmla="*/ 116 h 145"/>
              <a:gd name="T22" fmla="*/ 16 w 108"/>
              <a:gd name="T23" fmla="*/ 116 h 145"/>
              <a:gd name="T24" fmla="*/ 28 w 108"/>
              <a:gd name="T25" fmla="*/ 76 h 145"/>
              <a:gd name="T26" fmla="*/ 36 w 108"/>
              <a:gd name="T27" fmla="*/ 51 h 145"/>
              <a:gd name="T28" fmla="*/ 72 w 108"/>
              <a:gd name="T29" fmla="*/ 51 h 145"/>
              <a:gd name="T30" fmla="*/ 80 w 108"/>
              <a:gd name="T31" fmla="*/ 76 h 145"/>
              <a:gd name="T32" fmla="*/ 28 w 108"/>
              <a:gd name="T33" fmla="*/ 76 h 145"/>
              <a:gd name="T34" fmla="*/ 49 w 108"/>
              <a:gd name="T35" fmla="*/ 12 h 145"/>
              <a:gd name="T36" fmla="*/ 60 w 108"/>
              <a:gd name="T37" fmla="*/ 12 h 145"/>
              <a:gd name="T38" fmla="*/ 68 w 108"/>
              <a:gd name="T39" fmla="*/ 36 h 145"/>
              <a:gd name="T40" fmla="*/ 41 w 108"/>
              <a:gd name="T41" fmla="*/ 36 h 145"/>
              <a:gd name="T42" fmla="*/ 49 w 108"/>
              <a:gd name="T43" fmla="*/ 12 h 1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08" h="145">
                <a:moveTo>
                  <a:pt x="108" y="145"/>
                </a:moveTo>
                <a:cubicBezTo>
                  <a:pt x="0" y="145"/>
                  <a:pt x="0" y="145"/>
                  <a:pt x="0" y="145"/>
                </a:cubicBezTo>
                <a:cubicBezTo>
                  <a:pt x="0" y="135"/>
                  <a:pt x="0" y="135"/>
                  <a:pt x="0" y="135"/>
                </a:cubicBezTo>
                <a:cubicBezTo>
                  <a:pt x="13" y="124"/>
                  <a:pt x="13" y="124"/>
                  <a:pt x="13" y="124"/>
                </a:cubicBezTo>
                <a:cubicBezTo>
                  <a:pt x="96" y="124"/>
                  <a:pt x="96" y="124"/>
                  <a:pt x="96" y="124"/>
                </a:cubicBezTo>
                <a:cubicBezTo>
                  <a:pt x="108" y="135"/>
                  <a:pt x="108" y="135"/>
                  <a:pt x="108" y="135"/>
                </a:cubicBezTo>
                <a:lnTo>
                  <a:pt x="108" y="145"/>
                </a:lnTo>
                <a:close/>
                <a:moveTo>
                  <a:pt x="16" y="116"/>
                </a:moveTo>
                <a:cubicBezTo>
                  <a:pt x="24" y="91"/>
                  <a:pt x="24" y="91"/>
                  <a:pt x="24" y="91"/>
                </a:cubicBezTo>
                <a:cubicBezTo>
                  <a:pt x="85" y="91"/>
                  <a:pt x="85" y="91"/>
                  <a:pt x="85" y="91"/>
                </a:cubicBezTo>
                <a:cubicBezTo>
                  <a:pt x="93" y="116"/>
                  <a:pt x="93" y="116"/>
                  <a:pt x="93" y="116"/>
                </a:cubicBezTo>
                <a:lnTo>
                  <a:pt x="16" y="116"/>
                </a:lnTo>
                <a:close/>
                <a:moveTo>
                  <a:pt x="28" y="76"/>
                </a:moveTo>
                <a:cubicBezTo>
                  <a:pt x="36" y="51"/>
                  <a:pt x="36" y="51"/>
                  <a:pt x="36" y="51"/>
                </a:cubicBezTo>
                <a:cubicBezTo>
                  <a:pt x="72" y="51"/>
                  <a:pt x="72" y="51"/>
                  <a:pt x="72" y="51"/>
                </a:cubicBezTo>
                <a:cubicBezTo>
                  <a:pt x="80" y="76"/>
                  <a:pt x="80" y="76"/>
                  <a:pt x="80" y="76"/>
                </a:cubicBezTo>
                <a:lnTo>
                  <a:pt x="28" y="76"/>
                </a:lnTo>
                <a:close/>
                <a:moveTo>
                  <a:pt x="49" y="12"/>
                </a:moveTo>
                <a:cubicBezTo>
                  <a:pt x="49" y="12"/>
                  <a:pt x="54" y="0"/>
                  <a:pt x="60" y="12"/>
                </a:cubicBezTo>
                <a:cubicBezTo>
                  <a:pt x="68" y="36"/>
                  <a:pt x="68" y="36"/>
                  <a:pt x="68" y="36"/>
                </a:cubicBezTo>
                <a:cubicBezTo>
                  <a:pt x="41" y="36"/>
                  <a:pt x="41" y="36"/>
                  <a:pt x="41" y="36"/>
                </a:cubicBezTo>
                <a:lnTo>
                  <a:pt x="49" y="12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PE" sz="2400" dirty="0">
              <a:solidFill>
                <a:schemeClr val="bg1"/>
              </a:solidFill>
            </a:endParaRPr>
          </a:p>
        </p:txBody>
      </p:sp>
      <p:sp>
        <p:nvSpPr>
          <p:cNvPr id="265" name="Freeform 57"/>
          <p:cNvSpPr>
            <a:spLocks noEditPoints="1"/>
          </p:cNvSpPr>
          <p:nvPr/>
        </p:nvSpPr>
        <p:spPr bwMode="auto">
          <a:xfrm>
            <a:off x="5425013" y="3081882"/>
            <a:ext cx="318108" cy="312477"/>
          </a:xfrm>
          <a:custGeom>
            <a:avLst/>
            <a:gdLst>
              <a:gd name="T0" fmla="*/ 82 w 95"/>
              <a:gd name="T1" fmla="*/ 57 h 93"/>
              <a:gd name="T2" fmla="*/ 95 w 95"/>
              <a:gd name="T3" fmla="*/ 51 h 93"/>
              <a:gd name="T4" fmla="*/ 95 w 95"/>
              <a:gd name="T5" fmla="*/ 41 h 93"/>
              <a:gd name="T6" fmla="*/ 82 w 95"/>
              <a:gd name="T7" fmla="*/ 35 h 93"/>
              <a:gd name="T8" fmla="*/ 80 w 95"/>
              <a:gd name="T9" fmla="*/ 30 h 93"/>
              <a:gd name="T10" fmla="*/ 85 w 95"/>
              <a:gd name="T11" fmla="*/ 17 h 93"/>
              <a:gd name="T12" fmla="*/ 77 w 95"/>
              <a:gd name="T13" fmla="*/ 9 h 93"/>
              <a:gd name="T14" fmla="*/ 64 w 95"/>
              <a:gd name="T15" fmla="*/ 15 h 93"/>
              <a:gd name="T16" fmla="*/ 58 w 95"/>
              <a:gd name="T17" fmla="*/ 12 h 93"/>
              <a:gd name="T18" fmla="*/ 53 w 95"/>
              <a:gd name="T19" fmla="*/ 0 h 93"/>
              <a:gd name="T20" fmla="*/ 42 w 95"/>
              <a:gd name="T21" fmla="*/ 0 h 93"/>
              <a:gd name="T22" fmla="*/ 37 w 95"/>
              <a:gd name="T23" fmla="*/ 12 h 93"/>
              <a:gd name="T24" fmla="*/ 31 w 95"/>
              <a:gd name="T25" fmla="*/ 15 h 93"/>
              <a:gd name="T26" fmla="*/ 18 w 95"/>
              <a:gd name="T27" fmla="*/ 10 h 93"/>
              <a:gd name="T28" fmla="*/ 10 w 95"/>
              <a:gd name="T29" fmla="*/ 17 h 93"/>
              <a:gd name="T30" fmla="*/ 15 w 95"/>
              <a:gd name="T31" fmla="*/ 30 h 93"/>
              <a:gd name="T32" fmla="*/ 13 w 95"/>
              <a:gd name="T33" fmla="*/ 36 h 93"/>
              <a:gd name="T34" fmla="*/ 0 w 95"/>
              <a:gd name="T35" fmla="*/ 41 h 93"/>
              <a:gd name="T36" fmla="*/ 0 w 95"/>
              <a:gd name="T37" fmla="*/ 51 h 93"/>
              <a:gd name="T38" fmla="*/ 13 w 95"/>
              <a:gd name="T39" fmla="*/ 57 h 93"/>
              <a:gd name="T40" fmla="*/ 16 w 95"/>
              <a:gd name="T41" fmla="*/ 62 h 93"/>
              <a:gd name="T42" fmla="*/ 10 w 95"/>
              <a:gd name="T43" fmla="*/ 76 h 93"/>
              <a:gd name="T44" fmla="*/ 18 w 95"/>
              <a:gd name="T45" fmla="*/ 83 h 93"/>
              <a:gd name="T46" fmla="*/ 31 w 95"/>
              <a:gd name="T47" fmla="*/ 77 h 93"/>
              <a:gd name="T48" fmla="*/ 37 w 95"/>
              <a:gd name="T49" fmla="*/ 80 h 93"/>
              <a:gd name="T50" fmla="*/ 43 w 95"/>
              <a:gd name="T51" fmla="*/ 93 h 93"/>
              <a:gd name="T52" fmla="*/ 53 w 95"/>
              <a:gd name="T53" fmla="*/ 93 h 93"/>
              <a:gd name="T54" fmla="*/ 58 w 95"/>
              <a:gd name="T55" fmla="*/ 80 h 93"/>
              <a:gd name="T56" fmla="*/ 64 w 95"/>
              <a:gd name="T57" fmla="*/ 77 h 93"/>
              <a:gd name="T58" fmla="*/ 78 w 95"/>
              <a:gd name="T59" fmla="*/ 82 h 93"/>
              <a:gd name="T60" fmla="*/ 85 w 95"/>
              <a:gd name="T61" fmla="*/ 75 h 93"/>
              <a:gd name="T62" fmla="*/ 80 w 95"/>
              <a:gd name="T63" fmla="*/ 62 h 93"/>
              <a:gd name="T64" fmla="*/ 82 w 95"/>
              <a:gd name="T65" fmla="*/ 57 h 93"/>
              <a:gd name="T66" fmla="*/ 48 w 95"/>
              <a:gd name="T67" fmla="*/ 61 h 93"/>
              <a:gd name="T68" fmla="*/ 32 w 95"/>
              <a:gd name="T69" fmla="*/ 46 h 93"/>
              <a:gd name="T70" fmla="*/ 48 w 95"/>
              <a:gd name="T71" fmla="*/ 31 h 93"/>
              <a:gd name="T72" fmla="*/ 63 w 95"/>
              <a:gd name="T73" fmla="*/ 46 h 93"/>
              <a:gd name="T74" fmla="*/ 48 w 95"/>
              <a:gd name="T75" fmla="*/ 61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95" h="93">
                <a:moveTo>
                  <a:pt x="82" y="57"/>
                </a:moveTo>
                <a:cubicBezTo>
                  <a:pt x="82" y="57"/>
                  <a:pt x="95" y="52"/>
                  <a:pt x="95" y="51"/>
                </a:cubicBezTo>
                <a:cubicBezTo>
                  <a:pt x="95" y="41"/>
                  <a:pt x="95" y="41"/>
                  <a:pt x="95" y="41"/>
                </a:cubicBezTo>
                <a:cubicBezTo>
                  <a:pt x="95" y="40"/>
                  <a:pt x="82" y="35"/>
                  <a:pt x="82" y="35"/>
                </a:cubicBezTo>
                <a:cubicBezTo>
                  <a:pt x="80" y="30"/>
                  <a:pt x="80" y="30"/>
                  <a:pt x="80" y="30"/>
                </a:cubicBezTo>
                <a:cubicBezTo>
                  <a:pt x="80" y="30"/>
                  <a:pt x="85" y="17"/>
                  <a:pt x="85" y="17"/>
                </a:cubicBezTo>
                <a:cubicBezTo>
                  <a:pt x="77" y="9"/>
                  <a:pt x="77" y="9"/>
                  <a:pt x="77" y="9"/>
                </a:cubicBezTo>
                <a:cubicBezTo>
                  <a:pt x="77" y="9"/>
                  <a:pt x="64" y="15"/>
                  <a:pt x="64" y="15"/>
                </a:cubicBezTo>
                <a:cubicBezTo>
                  <a:pt x="58" y="12"/>
                  <a:pt x="58" y="12"/>
                  <a:pt x="58" y="12"/>
                </a:cubicBezTo>
                <a:cubicBezTo>
                  <a:pt x="58" y="12"/>
                  <a:pt x="53" y="0"/>
                  <a:pt x="53" y="0"/>
                </a:cubicBezTo>
                <a:cubicBezTo>
                  <a:pt x="42" y="0"/>
                  <a:pt x="42" y="0"/>
                  <a:pt x="42" y="0"/>
                </a:cubicBezTo>
                <a:cubicBezTo>
                  <a:pt x="41" y="0"/>
                  <a:pt x="37" y="12"/>
                  <a:pt x="37" y="12"/>
                </a:cubicBezTo>
                <a:cubicBezTo>
                  <a:pt x="31" y="15"/>
                  <a:pt x="31" y="15"/>
                  <a:pt x="31" y="15"/>
                </a:cubicBezTo>
                <a:cubicBezTo>
                  <a:pt x="31" y="15"/>
                  <a:pt x="18" y="9"/>
                  <a:pt x="18" y="10"/>
                </a:cubicBezTo>
                <a:cubicBezTo>
                  <a:pt x="10" y="17"/>
                  <a:pt x="10" y="17"/>
                  <a:pt x="10" y="17"/>
                </a:cubicBezTo>
                <a:cubicBezTo>
                  <a:pt x="10" y="18"/>
                  <a:pt x="15" y="30"/>
                  <a:pt x="15" y="30"/>
                </a:cubicBezTo>
                <a:cubicBezTo>
                  <a:pt x="13" y="36"/>
                  <a:pt x="13" y="36"/>
                  <a:pt x="13" y="36"/>
                </a:cubicBezTo>
                <a:cubicBezTo>
                  <a:pt x="13" y="36"/>
                  <a:pt x="0" y="41"/>
                  <a:pt x="0" y="41"/>
                </a:cubicBezTo>
                <a:cubicBezTo>
                  <a:pt x="0" y="51"/>
                  <a:pt x="0" y="51"/>
                  <a:pt x="0" y="51"/>
                </a:cubicBezTo>
                <a:cubicBezTo>
                  <a:pt x="0" y="52"/>
                  <a:pt x="13" y="57"/>
                  <a:pt x="13" y="57"/>
                </a:cubicBezTo>
                <a:cubicBezTo>
                  <a:pt x="16" y="62"/>
                  <a:pt x="16" y="62"/>
                  <a:pt x="16" y="62"/>
                </a:cubicBezTo>
                <a:cubicBezTo>
                  <a:pt x="16" y="62"/>
                  <a:pt x="10" y="75"/>
                  <a:pt x="10" y="76"/>
                </a:cubicBezTo>
                <a:cubicBezTo>
                  <a:pt x="18" y="83"/>
                  <a:pt x="18" y="83"/>
                  <a:pt x="18" y="83"/>
                </a:cubicBezTo>
                <a:cubicBezTo>
                  <a:pt x="18" y="83"/>
                  <a:pt x="31" y="77"/>
                  <a:pt x="31" y="77"/>
                </a:cubicBezTo>
                <a:cubicBezTo>
                  <a:pt x="37" y="80"/>
                  <a:pt x="37" y="80"/>
                  <a:pt x="37" y="80"/>
                </a:cubicBezTo>
                <a:cubicBezTo>
                  <a:pt x="37" y="80"/>
                  <a:pt x="42" y="93"/>
                  <a:pt x="43" y="93"/>
                </a:cubicBezTo>
                <a:cubicBezTo>
                  <a:pt x="53" y="93"/>
                  <a:pt x="53" y="93"/>
                  <a:pt x="53" y="93"/>
                </a:cubicBezTo>
                <a:cubicBezTo>
                  <a:pt x="54" y="93"/>
                  <a:pt x="58" y="80"/>
                  <a:pt x="58" y="80"/>
                </a:cubicBezTo>
                <a:cubicBezTo>
                  <a:pt x="64" y="77"/>
                  <a:pt x="64" y="77"/>
                  <a:pt x="64" y="77"/>
                </a:cubicBezTo>
                <a:cubicBezTo>
                  <a:pt x="64" y="77"/>
                  <a:pt x="77" y="83"/>
                  <a:pt x="78" y="82"/>
                </a:cubicBezTo>
                <a:cubicBezTo>
                  <a:pt x="85" y="75"/>
                  <a:pt x="85" y="75"/>
                  <a:pt x="85" y="75"/>
                </a:cubicBezTo>
                <a:cubicBezTo>
                  <a:pt x="85" y="75"/>
                  <a:pt x="80" y="62"/>
                  <a:pt x="80" y="62"/>
                </a:cubicBezTo>
                <a:lnTo>
                  <a:pt x="82" y="57"/>
                </a:lnTo>
                <a:close/>
                <a:moveTo>
                  <a:pt x="48" y="61"/>
                </a:moveTo>
                <a:cubicBezTo>
                  <a:pt x="39" y="61"/>
                  <a:pt x="32" y="54"/>
                  <a:pt x="32" y="46"/>
                </a:cubicBezTo>
                <a:cubicBezTo>
                  <a:pt x="32" y="38"/>
                  <a:pt x="39" y="31"/>
                  <a:pt x="48" y="31"/>
                </a:cubicBezTo>
                <a:cubicBezTo>
                  <a:pt x="56" y="31"/>
                  <a:pt x="63" y="38"/>
                  <a:pt x="63" y="46"/>
                </a:cubicBezTo>
                <a:cubicBezTo>
                  <a:pt x="63" y="54"/>
                  <a:pt x="56" y="61"/>
                  <a:pt x="48" y="61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PE" sz="2400" dirty="0">
              <a:solidFill>
                <a:schemeClr val="bg1"/>
              </a:solidFill>
            </a:endParaRPr>
          </a:p>
        </p:txBody>
      </p:sp>
      <p:sp>
        <p:nvSpPr>
          <p:cNvPr id="266" name="Freeform 57"/>
          <p:cNvSpPr>
            <a:spLocks noEditPoints="1"/>
          </p:cNvSpPr>
          <p:nvPr/>
        </p:nvSpPr>
        <p:spPr bwMode="auto">
          <a:xfrm>
            <a:off x="5211630" y="2577057"/>
            <a:ext cx="318108" cy="312477"/>
          </a:xfrm>
          <a:custGeom>
            <a:avLst/>
            <a:gdLst>
              <a:gd name="T0" fmla="*/ 82 w 95"/>
              <a:gd name="T1" fmla="*/ 57 h 93"/>
              <a:gd name="T2" fmla="*/ 95 w 95"/>
              <a:gd name="T3" fmla="*/ 51 h 93"/>
              <a:gd name="T4" fmla="*/ 95 w 95"/>
              <a:gd name="T5" fmla="*/ 41 h 93"/>
              <a:gd name="T6" fmla="*/ 82 w 95"/>
              <a:gd name="T7" fmla="*/ 35 h 93"/>
              <a:gd name="T8" fmla="*/ 80 w 95"/>
              <a:gd name="T9" fmla="*/ 30 h 93"/>
              <a:gd name="T10" fmla="*/ 85 w 95"/>
              <a:gd name="T11" fmla="*/ 17 h 93"/>
              <a:gd name="T12" fmla="*/ 77 w 95"/>
              <a:gd name="T13" fmla="*/ 9 h 93"/>
              <a:gd name="T14" fmla="*/ 64 w 95"/>
              <a:gd name="T15" fmla="*/ 15 h 93"/>
              <a:gd name="T16" fmla="*/ 58 w 95"/>
              <a:gd name="T17" fmla="*/ 12 h 93"/>
              <a:gd name="T18" fmla="*/ 53 w 95"/>
              <a:gd name="T19" fmla="*/ 0 h 93"/>
              <a:gd name="T20" fmla="*/ 42 w 95"/>
              <a:gd name="T21" fmla="*/ 0 h 93"/>
              <a:gd name="T22" fmla="*/ 37 w 95"/>
              <a:gd name="T23" fmla="*/ 12 h 93"/>
              <a:gd name="T24" fmla="*/ 31 w 95"/>
              <a:gd name="T25" fmla="*/ 15 h 93"/>
              <a:gd name="T26" fmla="*/ 18 w 95"/>
              <a:gd name="T27" fmla="*/ 10 h 93"/>
              <a:gd name="T28" fmla="*/ 10 w 95"/>
              <a:gd name="T29" fmla="*/ 17 h 93"/>
              <a:gd name="T30" fmla="*/ 15 w 95"/>
              <a:gd name="T31" fmla="*/ 30 h 93"/>
              <a:gd name="T32" fmla="*/ 13 w 95"/>
              <a:gd name="T33" fmla="*/ 36 h 93"/>
              <a:gd name="T34" fmla="*/ 0 w 95"/>
              <a:gd name="T35" fmla="*/ 41 h 93"/>
              <a:gd name="T36" fmla="*/ 0 w 95"/>
              <a:gd name="T37" fmla="*/ 51 h 93"/>
              <a:gd name="T38" fmla="*/ 13 w 95"/>
              <a:gd name="T39" fmla="*/ 57 h 93"/>
              <a:gd name="T40" fmla="*/ 16 w 95"/>
              <a:gd name="T41" fmla="*/ 62 h 93"/>
              <a:gd name="T42" fmla="*/ 10 w 95"/>
              <a:gd name="T43" fmla="*/ 76 h 93"/>
              <a:gd name="T44" fmla="*/ 18 w 95"/>
              <a:gd name="T45" fmla="*/ 83 h 93"/>
              <a:gd name="T46" fmla="*/ 31 w 95"/>
              <a:gd name="T47" fmla="*/ 77 h 93"/>
              <a:gd name="T48" fmla="*/ 37 w 95"/>
              <a:gd name="T49" fmla="*/ 80 h 93"/>
              <a:gd name="T50" fmla="*/ 43 w 95"/>
              <a:gd name="T51" fmla="*/ 93 h 93"/>
              <a:gd name="T52" fmla="*/ 53 w 95"/>
              <a:gd name="T53" fmla="*/ 93 h 93"/>
              <a:gd name="T54" fmla="*/ 58 w 95"/>
              <a:gd name="T55" fmla="*/ 80 h 93"/>
              <a:gd name="T56" fmla="*/ 64 w 95"/>
              <a:gd name="T57" fmla="*/ 77 h 93"/>
              <a:gd name="T58" fmla="*/ 78 w 95"/>
              <a:gd name="T59" fmla="*/ 82 h 93"/>
              <a:gd name="T60" fmla="*/ 85 w 95"/>
              <a:gd name="T61" fmla="*/ 75 h 93"/>
              <a:gd name="T62" fmla="*/ 80 w 95"/>
              <a:gd name="T63" fmla="*/ 62 h 93"/>
              <a:gd name="T64" fmla="*/ 82 w 95"/>
              <a:gd name="T65" fmla="*/ 57 h 93"/>
              <a:gd name="T66" fmla="*/ 48 w 95"/>
              <a:gd name="T67" fmla="*/ 61 h 93"/>
              <a:gd name="T68" fmla="*/ 32 w 95"/>
              <a:gd name="T69" fmla="*/ 46 h 93"/>
              <a:gd name="T70" fmla="*/ 48 w 95"/>
              <a:gd name="T71" fmla="*/ 31 h 93"/>
              <a:gd name="T72" fmla="*/ 63 w 95"/>
              <a:gd name="T73" fmla="*/ 46 h 93"/>
              <a:gd name="T74" fmla="*/ 48 w 95"/>
              <a:gd name="T75" fmla="*/ 61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95" h="93">
                <a:moveTo>
                  <a:pt x="82" y="57"/>
                </a:moveTo>
                <a:cubicBezTo>
                  <a:pt x="82" y="57"/>
                  <a:pt x="95" y="52"/>
                  <a:pt x="95" y="51"/>
                </a:cubicBezTo>
                <a:cubicBezTo>
                  <a:pt x="95" y="41"/>
                  <a:pt x="95" y="41"/>
                  <a:pt x="95" y="41"/>
                </a:cubicBezTo>
                <a:cubicBezTo>
                  <a:pt x="95" y="40"/>
                  <a:pt x="82" y="35"/>
                  <a:pt x="82" y="35"/>
                </a:cubicBezTo>
                <a:cubicBezTo>
                  <a:pt x="80" y="30"/>
                  <a:pt x="80" y="30"/>
                  <a:pt x="80" y="30"/>
                </a:cubicBezTo>
                <a:cubicBezTo>
                  <a:pt x="80" y="30"/>
                  <a:pt x="85" y="17"/>
                  <a:pt x="85" y="17"/>
                </a:cubicBezTo>
                <a:cubicBezTo>
                  <a:pt x="77" y="9"/>
                  <a:pt x="77" y="9"/>
                  <a:pt x="77" y="9"/>
                </a:cubicBezTo>
                <a:cubicBezTo>
                  <a:pt x="77" y="9"/>
                  <a:pt x="64" y="15"/>
                  <a:pt x="64" y="15"/>
                </a:cubicBezTo>
                <a:cubicBezTo>
                  <a:pt x="58" y="12"/>
                  <a:pt x="58" y="12"/>
                  <a:pt x="58" y="12"/>
                </a:cubicBezTo>
                <a:cubicBezTo>
                  <a:pt x="58" y="12"/>
                  <a:pt x="53" y="0"/>
                  <a:pt x="53" y="0"/>
                </a:cubicBezTo>
                <a:cubicBezTo>
                  <a:pt x="42" y="0"/>
                  <a:pt x="42" y="0"/>
                  <a:pt x="42" y="0"/>
                </a:cubicBezTo>
                <a:cubicBezTo>
                  <a:pt x="41" y="0"/>
                  <a:pt x="37" y="12"/>
                  <a:pt x="37" y="12"/>
                </a:cubicBezTo>
                <a:cubicBezTo>
                  <a:pt x="31" y="15"/>
                  <a:pt x="31" y="15"/>
                  <a:pt x="31" y="15"/>
                </a:cubicBezTo>
                <a:cubicBezTo>
                  <a:pt x="31" y="15"/>
                  <a:pt x="18" y="9"/>
                  <a:pt x="18" y="10"/>
                </a:cubicBezTo>
                <a:cubicBezTo>
                  <a:pt x="10" y="17"/>
                  <a:pt x="10" y="17"/>
                  <a:pt x="10" y="17"/>
                </a:cubicBezTo>
                <a:cubicBezTo>
                  <a:pt x="10" y="18"/>
                  <a:pt x="15" y="30"/>
                  <a:pt x="15" y="30"/>
                </a:cubicBezTo>
                <a:cubicBezTo>
                  <a:pt x="13" y="36"/>
                  <a:pt x="13" y="36"/>
                  <a:pt x="13" y="36"/>
                </a:cubicBezTo>
                <a:cubicBezTo>
                  <a:pt x="13" y="36"/>
                  <a:pt x="0" y="41"/>
                  <a:pt x="0" y="41"/>
                </a:cubicBezTo>
                <a:cubicBezTo>
                  <a:pt x="0" y="51"/>
                  <a:pt x="0" y="51"/>
                  <a:pt x="0" y="51"/>
                </a:cubicBezTo>
                <a:cubicBezTo>
                  <a:pt x="0" y="52"/>
                  <a:pt x="13" y="57"/>
                  <a:pt x="13" y="57"/>
                </a:cubicBezTo>
                <a:cubicBezTo>
                  <a:pt x="16" y="62"/>
                  <a:pt x="16" y="62"/>
                  <a:pt x="16" y="62"/>
                </a:cubicBezTo>
                <a:cubicBezTo>
                  <a:pt x="16" y="62"/>
                  <a:pt x="10" y="75"/>
                  <a:pt x="10" y="76"/>
                </a:cubicBezTo>
                <a:cubicBezTo>
                  <a:pt x="18" y="83"/>
                  <a:pt x="18" y="83"/>
                  <a:pt x="18" y="83"/>
                </a:cubicBezTo>
                <a:cubicBezTo>
                  <a:pt x="18" y="83"/>
                  <a:pt x="31" y="77"/>
                  <a:pt x="31" y="77"/>
                </a:cubicBezTo>
                <a:cubicBezTo>
                  <a:pt x="37" y="80"/>
                  <a:pt x="37" y="80"/>
                  <a:pt x="37" y="80"/>
                </a:cubicBezTo>
                <a:cubicBezTo>
                  <a:pt x="37" y="80"/>
                  <a:pt x="42" y="93"/>
                  <a:pt x="43" y="93"/>
                </a:cubicBezTo>
                <a:cubicBezTo>
                  <a:pt x="53" y="93"/>
                  <a:pt x="53" y="93"/>
                  <a:pt x="53" y="93"/>
                </a:cubicBezTo>
                <a:cubicBezTo>
                  <a:pt x="54" y="93"/>
                  <a:pt x="58" y="80"/>
                  <a:pt x="58" y="80"/>
                </a:cubicBezTo>
                <a:cubicBezTo>
                  <a:pt x="64" y="77"/>
                  <a:pt x="64" y="77"/>
                  <a:pt x="64" y="77"/>
                </a:cubicBezTo>
                <a:cubicBezTo>
                  <a:pt x="64" y="77"/>
                  <a:pt x="77" y="83"/>
                  <a:pt x="78" y="82"/>
                </a:cubicBezTo>
                <a:cubicBezTo>
                  <a:pt x="85" y="75"/>
                  <a:pt x="85" y="75"/>
                  <a:pt x="85" y="75"/>
                </a:cubicBezTo>
                <a:cubicBezTo>
                  <a:pt x="85" y="75"/>
                  <a:pt x="80" y="62"/>
                  <a:pt x="80" y="62"/>
                </a:cubicBezTo>
                <a:lnTo>
                  <a:pt x="82" y="57"/>
                </a:lnTo>
                <a:close/>
                <a:moveTo>
                  <a:pt x="48" y="61"/>
                </a:moveTo>
                <a:cubicBezTo>
                  <a:pt x="39" y="61"/>
                  <a:pt x="32" y="54"/>
                  <a:pt x="32" y="46"/>
                </a:cubicBezTo>
                <a:cubicBezTo>
                  <a:pt x="32" y="38"/>
                  <a:pt x="39" y="31"/>
                  <a:pt x="48" y="31"/>
                </a:cubicBezTo>
                <a:cubicBezTo>
                  <a:pt x="56" y="31"/>
                  <a:pt x="63" y="38"/>
                  <a:pt x="63" y="46"/>
                </a:cubicBezTo>
                <a:cubicBezTo>
                  <a:pt x="63" y="54"/>
                  <a:pt x="56" y="61"/>
                  <a:pt x="48" y="61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PE" sz="2400" dirty="0">
              <a:solidFill>
                <a:schemeClr val="bg1"/>
              </a:solidFill>
            </a:endParaRPr>
          </a:p>
        </p:txBody>
      </p:sp>
      <p:sp>
        <p:nvSpPr>
          <p:cNvPr id="267" name="Freeform 33"/>
          <p:cNvSpPr>
            <a:spLocks noEditPoints="1"/>
          </p:cNvSpPr>
          <p:nvPr/>
        </p:nvSpPr>
        <p:spPr bwMode="auto">
          <a:xfrm>
            <a:off x="5953515" y="1998181"/>
            <a:ext cx="316605" cy="215561"/>
          </a:xfrm>
          <a:custGeom>
            <a:avLst/>
            <a:gdLst>
              <a:gd name="T0" fmla="*/ 135 w 157"/>
              <a:gd name="T1" fmla="*/ 47 h 107"/>
              <a:gd name="T2" fmla="*/ 137 w 157"/>
              <a:gd name="T3" fmla="*/ 37 h 107"/>
              <a:gd name="T4" fmla="*/ 100 w 157"/>
              <a:gd name="T5" fmla="*/ 0 h 107"/>
              <a:gd name="T6" fmla="*/ 73 w 157"/>
              <a:gd name="T7" fmla="*/ 18 h 107"/>
              <a:gd name="T8" fmla="*/ 46 w 157"/>
              <a:gd name="T9" fmla="*/ 8 h 107"/>
              <a:gd name="T10" fmla="*/ 20 w 157"/>
              <a:gd name="T11" fmla="*/ 40 h 107"/>
              <a:gd name="T12" fmla="*/ 21 w 157"/>
              <a:gd name="T13" fmla="*/ 47 h 107"/>
              <a:gd name="T14" fmla="*/ 0 w 157"/>
              <a:gd name="T15" fmla="*/ 76 h 107"/>
              <a:gd name="T16" fmla="*/ 31 w 157"/>
              <a:gd name="T17" fmla="*/ 107 h 107"/>
              <a:gd name="T18" fmla="*/ 126 w 157"/>
              <a:gd name="T19" fmla="*/ 107 h 107"/>
              <a:gd name="T20" fmla="*/ 157 w 157"/>
              <a:gd name="T21" fmla="*/ 76 h 107"/>
              <a:gd name="T22" fmla="*/ 135 w 157"/>
              <a:gd name="T23" fmla="*/ 47 h 107"/>
              <a:gd name="T24" fmla="*/ 120 w 157"/>
              <a:gd name="T25" fmla="*/ 101 h 107"/>
              <a:gd name="T26" fmla="*/ 79 w 157"/>
              <a:gd name="T27" fmla="*/ 101 h 107"/>
              <a:gd name="T28" fmla="*/ 104 w 157"/>
              <a:gd name="T29" fmla="*/ 76 h 107"/>
              <a:gd name="T30" fmla="*/ 103 w 157"/>
              <a:gd name="T31" fmla="*/ 73 h 107"/>
              <a:gd name="T32" fmla="*/ 92 w 157"/>
              <a:gd name="T33" fmla="*/ 73 h 107"/>
              <a:gd name="T34" fmla="*/ 92 w 157"/>
              <a:gd name="T35" fmla="*/ 68 h 107"/>
              <a:gd name="T36" fmla="*/ 92 w 157"/>
              <a:gd name="T37" fmla="*/ 37 h 107"/>
              <a:gd name="T38" fmla="*/ 90 w 157"/>
              <a:gd name="T39" fmla="*/ 36 h 107"/>
              <a:gd name="T40" fmla="*/ 64 w 157"/>
              <a:gd name="T41" fmla="*/ 36 h 107"/>
              <a:gd name="T42" fmla="*/ 62 w 157"/>
              <a:gd name="T43" fmla="*/ 38 h 107"/>
              <a:gd name="T44" fmla="*/ 62 w 157"/>
              <a:gd name="T45" fmla="*/ 68 h 107"/>
              <a:gd name="T46" fmla="*/ 62 w 157"/>
              <a:gd name="T47" fmla="*/ 73 h 107"/>
              <a:gd name="T48" fmla="*/ 51 w 157"/>
              <a:gd name="T49" fmla="*/ 73 h 107"/>
              <a:gd name="T50" fmla="*/ 51 w 157"/>
              <a:gd name="T51" fmla="*/ 76 h 107"/>
              <a:gd name="T52" fmla="*/ 76 w 157"/>
              <a:gd name="T53" fmla="*/ 101 h 107"/>
              <a:gd name="T54" fmla="*/ 38 w 157"/>
              <a:gd name="T55" fmla="*/ 101 h 107"/>
              <a:gd name="T56" fmla="*/ 11 w 157"/>
              <a:gd name="T57" fmla="*/ 75 h 107"/>
              <a:gd name="T58" fmla="*/ 29 w 157"/>
              <a:gd name="T59" fmla="*/ 50 h 107"/>
              <a:gd name="T60" fmla="*/ 28 w 157"/>
              <a:gd name="T61" fmla="*/ 44 h 107"/>
              <a:gd name="T62" fmla="*/ 51 w 157"/>
              <a:gd name="T63" fmla="*/ 17 h 107"/>
              <a:gd name="T64" fmla="*/ 75 w 157"/>
              <a:gd name="T65" fmla="*/ 30 h 107"/>
              <a:gd name="T66" fmla="*/ 98 w 157"/>
              <a:gd name="T67" fmla="*/ 11 h 107"/>
              <a:gd name="T68" fmla="*/ 128 w 157"/>
              <a:gd name="T69" fmla="*/ 42 h 107"/>
              <a:gd name="T70" fmla="*/ 127 w 157"/>
              <a:gd name="T71" fmla="*/ 50 h 107"/>
              <a:gd name="T72" fmla="*/ 147 w 157"/>
              <a:gd name="T73" fmla="*/ 75 h 107"/>
              <a:gd name="T74" fmla="*/ 120 w 157"/>
              <a:gd name="T75" fmla="*/ 101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57" h="107">
                <a:moveTo>
                  <a:pt x="135" y="47"/>
                </a:moveTo>
                <a:cubicBezTo>
                  <a:pt x="136" y="44"/>
                  <a:pt x="137" y="40"/>
                  <a:pt x="137" y="37"/>
                </a:cubicBezTo>
                <a:cubicBezTo>
                  <a:pt x="137" y="17"/>
                  <a:pt x="120" y="0"/>
                  <a:pt x="100" y="0"/>
                </a:cubicBezTo>
                <a:cubicBezTo>
                  <a:pt x="76" y="0"/>
                  <a:pt x="73" y="18"/>
                  <a:pt x="73" y="18"/>
                </a:cubicBezTo>
                <a:cubicBezTo>
                  <a:pt x="73" y="18"/>
                  <a:pt x="63" y="6"/>
                  <a:pt x="46" y="8"/>
                </a:cubicBezTo>
                <a:cubicBezTo>
                  <a:pt x="30" y="11"/>
                  <a:pt x="20" y="25"/>
                  <a:pt x="20" y="40"/>
                </a:cubicBezTo>
                <a:cubicBezTo>
                  <a:pt x="20" y="42"/>
                  <a:pt x="20" y="45"/>
                  <a:pt x="21" y="47"/>
                </a:cubicBezTo>
                <a:cubicBezTo>
                  <a:pt x="9" y="51"/>
                  <a:pt x="0" y="63"/>
                  <a:pt x="0" y="76"/>
                </a:cubicBezTo>
                <a:cubicBezTo>
                  <a:pt x="0" y="93"/>
                  <a:pt x="14" y="107"/>
                  <a:pt x="31" y="107"/>
                </a:cubicBezTo>
                <a:cubicBezTo>
                  <a:pt x="126" y="107"/>
                  <a:pt x="126" y="107"/>
                  <a:pt x="126" y="107"/>
                </a:cubicBezTo>
                <a:cubicBezTo>
                  <a:pt x="143" y="107"/>
                  <a:pt x="157" y="93"/>
                  <a:pt x="157" y="76"/>
                </a:cubicBezTo>
                <a:cubicBezTo>
                  <a:pt x="157" y="62"/>
                  <a:pt x="148" y="51"/>
                  <a:pt x="135" y="47"/>
                </a:cubicBezTo>
                <a:close/>
                <a:moveTo>
                  <a:pt x="120" y="101"/>
                </a:moveTo>
                <a:cubicBezTo>
                  <a:pt x="79" y="101"/>
                  <a:pt x="79" y="101"/>
                  <a:pt x="79" y="101"/>
                </a:cubicBezTo>
                <a:cubicBezTo>
                  <a:pt x="82" y="97"/>
                  <a:pt x="104" y="76"/>
                  <a:pt x="104" y="76"/>
                </a:cubicBezTo>
                <a:cubicBezTo>
                  <a:pt x="104" y="76"/>
                  <a:pt x="107" y="73"/>
                  <a:pt x="103" y="73"/>
                </a:cubicBezTo>
                <a:cubicBezTo>
                  <a:pt x="99" y="73"/>
                  <a:pt x="92" y="73"/>
                  <a:pt x="92" y="73"/>
                </a:cubicBezTo>
                <a:cubicBezTo>
                  <a:pt x="92" y="73"/>
                  <a:pt x="92" y="71"/>
                  <a:pt x="92" y="68"/>
                </a:cubicBezTo>
                <a:cubicBezTo>
                  <a:pt x="92" y="60"/>
                  <a:pt x="92" y="44"/>
                  <a:pt x="92" y="37"/>
                </a:cubicBezTo>
                <a:cubicBezTo>
                  <a:pt x="92" y="37"/>
                  <a:pt x="92" y="36"/>
                  <a:pt x="90" y="36"/>
                </a:cubicBezTo>
                <a:cubicBezTo>
                  <a:pt x="88" y="36"/>
                  <a:pt x="67" y="36"/>
                  <a:pt x="64" y="36"/>
                </a:cubicBezTo>
                <a:cubicBezTo>
                  <a:pt x="62" y="36"/>
                  <a:pt x="62" y="38"/>
                  <a:pt x="62" y="38"/>
                </a:cubicBezTo>
                <a:cubicBezTo>
                  <a:pt x="62" y="44"/>
                  <a:pt x="62" y="60"/>
                  <a:pt x="62" y="68"/>
                </a:cubicBezTo>
                <a:cubicBezTo>
                  <a:pt x="62" y="71"/>
                  <a:pt x="62" y="73"/>
                  <a:pt x="62" y="73"/>
                </a:cubicBezTo>
                <a:cubicBezTo>
                  <a:pt x="62" y="73"/>
                  <a:pt x="54" y="73"/>
                  <a:pt x="51" y="73"/>
                </a:cubicBezTo>
                <a:cubicBezTo>
                  <a:pt x="48" y="73"/>
                  <a:pt x="51" y="76"/>
                  <a:pt x="51" y="76"/>
                </a:cubicBezTo>
                <a:cubicBezTo>
                  <a:pt x="76" y="101"/>
                  <a:pt x="76" y="101"/>
                  <a:pt x="76" y="101"/>
                </a:cubicBezTo>
                <a:cubicBezTo>
                  <a:pt x="38" y="101"/>
                  <a:pt x="38" y="101"/>
                  <a:pt x="38" y="101"/>
                </a:cubicBezTo>
                <a:cubicBezTo>
                  <a:pt x="23" y="101"/>
                  <a:pt x="11" y="89"/>
                  <a:pt x="11" y="75"/>
                </a:cubicBezTo>
                <a:cubicBezTo>
                  <a:pt x="11" y="63"/>
                  <a:pt x="19" y="54"/>
                  <a:pt x="29" y="50"/>
                </a:cubicBezTo>
                <a:cubicBezTo>
                  <a:pt x="28" y="48"/>
                  <a:pt x="28" y="46"/>
                  <a:pt x="28" y="44"/>
                </a:cubicBezTo>
                <a:cubicBezTo>
                  <a:pt x="28" y="32"/>
                  <a:pt x="37" y="20"/>
                  <a:pt x="51" y="17"/>
                </a:cubicBezTo>
                <a:cubicBezTo>
                  <a:pt x="66" y="16"/>
                  <a:pt x="75" y="30"/>
                  <a:pt x="75" y="30"/>
                </a:cubicBezTo>
                <a:cubicBezTo>
                  <a:pt x="75" y="30"/>
                  <a:pt x="77" y="11"/>
                  <a:pt x="98" y="11"/>
                </a:cubicBezTo>
                <a:cubicBezTo>
                  <a:pt x="115" y="11"/>
                  <a:pt x="128" y="25"/>
                  <a:pt x="128" y="42"/>
                </a:cubicBezTo>
                <a:cubicBezTo>
                  <a:pt x="128" y="45"/>
                  <a:pt x="128" y="48"/>
                  <a:pt x="127" y="50"/>
                </a:cubicBezTo>
                <a:cubicBezTo>
                  <a:pt x="138" y="53"/>
                  <a:pt x="147" y="63"/>
                  <a:pt x="147" y="75"/>
                </a:cubicBezTo>
                <a:cubicBezTo>
                  <a:pt x="147" y="89"/>
                  <a:pt x="135" y="101"/>
                  <a:pt x="120" y="101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PE" sz="2400" dirty="0">
              <a:solidFill>
                <a:schemeClr val="bg1"/>
              </a:solidFill>
            </a:endParaRPr>
          </a:p>
        </p:txBody>
      </p:sp>
      <p:sp>
        <p:nvSpPr>
          <p:cNvPr id="268" name="Freeform 33"/>
          <p:cNvSpPr>
            <a:spLocks noEditPoints="1"/>
          </p:cNvSpPr>
          <p:nvPr/>
        </p:nvSpPr>
        <p:spPr bwMode="auto">
          <a:xfrm>
            <a:off x="4619852" y="904407"/>
            <a:ext cx="316605" cy="215561"/>
          </a:xfrm>
          <a:custGeom>
            <a:avLst/>
            <a:gdLst>
              <a:gd name="T0" fmla="*/ 135 w 157"/>
              <a:gd name="T1" fmla="*/ 47 h 107"/>
              <a:gd name="T2" fmla="*/ 137 w 157"/>
              <a:gd name="T3" fmla="*/ 37 h 107"/>
              <a:gd name="T4" fmla="*/ 100 w 157"/>
              <a:gd name="T5" fmla="*/ 0 h 107"/>
              <a:gd name="T6" fmla="*/ 73 w 157"/>
              <a:gd name="T7" fmla="*/ 18 h 107"/>
              <a:gd name="T8" fmla="*/ 46 w 157"/>
              <a:gd name="T9" fmla="*/ 8 h 107"/>
              <a:gd name="T10" fmla="*/ 20 w 157"/>
              <a:gd name="T11" fmla="*/ 40 h 107"/>
              <a:gd name="T12" fmla="*/ 21 w 157"/>
              <a:gd name="T13" fmla="*/ 47 h 107"/>
              <a:gd name="T14" fmla="*/ 0 w 157"/>
              <a:gd name="T15" fmla="*/ 76 h 107"/>
              <a:gd name="T16" fmla="*/ 31 w 157"/>
              <a:gd name="T17" fmla="*/ 107 h 107"/>
              <a:gd name="T18" fmla="*/ 126 w 157"/>
              <a:gd name="T19" fmla="*/ 107 h 107"/>
              <a:gd name="T20" fmla="*/ 157 w 157"/>
              <a:gd name="T21" fmla="*/ 76 h 107"/>
              <a:gd name="T22" fmla="*/ 135 w 157"/>
              <a:gd name="T23" fmla="*/ 47 h 107"/>
              <a:gd name="T24" fmla="*/ 120 w 157"/>
              <a:gd name="T25" fmla="*/ 101 h 107"/>
              <a:gd name="T26" fmla="*/ 79 w 157"/>
              <a:gd name="T27" fmla="*/ 101 h 107"/>
              <a:gd name="T28" fmla="*/ 104 w 157"/>
              <a:gd name="T29" fmla="*/ 76 h 107"/>
              <a:gd name="T30" fmla="*/ 103 w 157"/>
              <a:gd name="T31" fmla="*/ 73 h 107"/>
              <a:gd name="T32" fmla="*/ 92 w 157"/>
              <a:gd name="T33" fmla="*/ 73 h 107"/>
              <a:gd name="T34" fmla="*/ 92 w 157"/>
              <a:gd name="T35" fmla="*/ 68 h 107"/>
              <a:gd name="T36" fmla="*/ 92 w 157"/>
              <a:gd name="T37" fmla="*/ 37 h 107"/>
              <a:gd name="T38" fmla="*/ 90 w 157"/>
              <a:gd name="T39" fmla="*/ 36 h 107"/>
              <a:gd name="T40" fmla="*/ 64 w 157"/>
              <a:gd name="T41" fmla="*/ 36 h 107"/>
              <a:gd name="T42" fmla="*/ 62 w 157"/>
              <a:gd name="T43" fmla="*/ 38 h 107"/>
              <a:gd name="T44" fmla="*/ 62 w 157"/>
              <a:gd name="T45" fmla="*/ 68 h 107"/>
              <a:gd name="T46" fmla="*/ 62 w 157"/>
              <a:gd name="T47" fmla="*/ 73 h 107"/>
              <a:gd name="T48" fmla="*/ 51 w 157"/>
              <a:gd name="T49" fmla="*/ 73 h 107"/>
              <a:gd name="T50" fmla="*/ 51 w 157"/>
              <a:gd name="T51" fmla="*/ 76 h 107"/>
              <a:gd name="T52" fmla="*/ 76 w 157"/>
              <a:gd name="T53" fmla="*/ 101 h 107"/>
              <a:gd name="T54" fmla="*/ 38 w 157"/>
              <a:gd name="T55" fmla="*/ 101 h 107"/>
              <a:gd name="T56" fmla="*/ 11 w 157"/>
              <a:gd name="T57" fmla="*/ 75 h 107"/>
              <a:gd name="T58" fmla="*/ 29 w 157"/>
              <a:gd name="T59" fmla="*/ 50 h 107"/>
              <a:gd name="T60" fmla="*/ 28 w 157"/>
              <a:gd name="T61" fmla="*/ 44 h 107"/>
              <a:gd name="T62" fmla="*/ 51 w 157"/>
              <a:gd name="T63" fmla="*/ 17 h 107"/>
              <a:gd name="T64" fmla="*/ 75 w 157"/>
              <a:gd name="T65" fmla="*/ 30 h 107"/>
              <a:gd name="T66" fmla="*/ 98 w 157"/>
              <a:gd name="T67" fmla="*/ 11 h 107"/>
              <a:gd name="T68" fmla="*/ 128 w 157"/>
              <a:gd name="T69" fmla="*/ 42 h 107"/>
              <a:gd name="T70" fmla="*/ 127 w 157"/>
              <a:gd name="T71" fmla="*/ 50 h 107"/>
              <a:gd name="T72" fmla="*/ 147 w 157"/>
              <a:gd name="T73" fmla="*/ 75 h 107"/>
              <a:gd name="T74" fmla="*/ 120 w 157"/>
              <a:gd name="T75" fmla="*/ 101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57" h="107">
                <a:moveTo>
                  <a:pt x="135" y="47"/>
                </a:moveTo>
                <a:cubicBezTo>
                  <a:pt x="136" y="44"/>
                  <a:pt x="137" y="40"/>
                  <a:pt x="137" y="37"/>
                </a:cubicBezTo>
                <a:cubicBezTo>
                  <a:pt x="137" y="17"/>
                  <a:pt x="120" y="0"/>
                  <a:pt x="100" y="0"/>
                </a:cubicBezTo>
                <a:cubicBezTo>
                  <a:pt x="76" y="0"/>
                  <a:pt x="73" y="18"/>
                  <a:pt x="73" y="18"/>
                </a:cubicBezTo>
                <a:cubicBezTo>
                  <a:pt x="73" y="18"/>
                  <a:pt x="63" y="6"/>
                  <a:pt x="46" y="8"/>
                </a:cubicBezTo>
                <a:cubicBezTo>
                  <a:pt x="30" y="11"/>
                  <a:pt x="20" y="25"/>
                  <a:pt x="20" y="40"/>
                </a:cubicBezTo>
                <a:cubicBezTo>
                  <a:pt x="20" y="42"/>
                  <a:pt x="20" y="45"/>
                  <a:pt x="21" y="47"/>
                </a:cubicBezTo>
                <a:cubicBezTo>
                  <a:pt x="9" y="51"/>
                  <a:pt x="0" y="63"/>
                  <a:pt x="0" y="76"/>
                </a:cubicBezTo>
                <a:cubicBezTo>
                  <a:pt x="0" y="93"/>
                  <a:pt x="14" y="107"/>
                  <a:pt x="31" y="107"/>
                </a:cubicBezTo>
                <a:cubicBezTo>
                  <a:pt x="126" y="107"/>
                  <a:pt x="126" y="107"/>
                  <a:pt x="126" y="107"/>
                </a:cubicBezTo>
                <a:cubicBezTo>
                  <a:pt x="143" y="107"/>
                  <a:pt x="157" y="93"/>
                  <a:pt x="157" y="76"/>
                </a:cubicBezTo>
                <a:cubicBezTo>
                  <a:pt x="157" y="62"/>
                  <a:pt x="148" y="51"/>
                  <a:pt x="135" y="47"/>
                </a:cubicBezTo>
                <a:close/>
                <a:moveTo>
                  <a:pt x="120" y="101"/>
                </a:moveTo>
                <a:cubicBezTo>
                  <a:pt x="79" y="101"/>
                  <a:pt x="79" y="101"/>
                  <a:pt x="79" y="101"/>
                </a:cubicBezTo>
                <a:cubicBezTo>
                  <a:pt x="82" y="97"/>
                  <a:pt x="104" y="76"/>
                  <a:pt x="104" y="76"/>
                </a:cubicBezTo>
                <a:cubicBezTo>
                  <a:pt x="104" y="76"/>
                  <a:pt x="107" y="73"/>
                  <a:pt x="103" y="73"/>
                </a:cubicBezTo>
                <a:cubicBezTo>
                  <a:pt x="99" y="73"/>
                  <a:pt x="92" y="73"/>
                  <a:pt x="92" y="73"/>
                </a:cubicBezTo>
                <a:cubicBezTo>
                  <a:pt x="92" y="73"/>
                  <a:pt x="92" y="71"/>
                  <a:pt x="92" y="68"/>
                </a:cubicBezTo>
                <a:cubicBezTo>
                  <a:pt x="92" y="60"/>
                  <a:pt x="92" y="44"/>
                  <a:pt x="92" y="37"/>
                </a:cubicBezTo>
                <a:cubicBezTo>
                  <a:pt x="92" y="37"/>
                  <a:pt x="92" y="36"/>
                  <a:pt x="90" y="36"/>
                </a:cubicBezTo>
                <a:cubicBezTo>
                  <a:pt x="88" y="36"/>
                  <a:pt x="67" y="36"/>
                  <a:pt x="64" y="36"/>
                </a:cubicBezTo>
                <a:cubicBezTo>
                  <a:pt x="62" y="36"/>
                  <a:pt x="62" y="38"/>
                  <a:pt x="62" y="38"/>
                </a:cubicBezTo>
                <a:cubicBezTo>
                  <a:pt x="62" y="44"/>
                  <a:pt x="62" y="60"/>
                  <a:pt x="62" y="68"/>
                </a:cubicBezTo>
                <a:cubicBezTo>
                  <a:pt x="62" y="71"/>
                  <a:pt x="62" y="73"/>
                  <a:pt x="62" y="73"/>
                </a:cubicBezTo>
                <a:cubicBezTo>
                  <a:pt x="62" y="73"/>
                  <a:pt x="54" y="73"/>
                  <a:pt x="51" y="73"/>
                </a:cubicBezTo>
                <a:cubicBezTo>
                  <a:pt x="48" y="73"/>
                  <a:pt x="51" y="76"/>
                  <a:pt x="51" y="76"/>
                </a:cubicBezTo>
                <a:cubicBezTo>
                  <a:pt x="76" y="101"/>
                  <a:pt x="76" y="101"/>
                  <a:pt x="76" y="101"/>
                </a:cubicBezTo>
                <a:cubicBezTo>
                  <a:pt x="38" y="101"/>
                  <a:pt x="38" y="101"/>
                  <a:pt x="38" y="101"/>
                </a:cubicBezTo>
                <a:cubicBezTo>
                  <a:pt x="23" y="101"/>
                  <a:pt x="11" y="89"/>
                  <a:pt x="11" y="75"/>
                </a:cubicBezTo>
                <a:cubicBezTo>
                  <a:pt x="11" y="63"/>
                  <a:pt x="19" y="54"/>
                  <a:pt x="29" y="50"/>
                </a:cubicBezTo>
                <a:cubicBezTo>
                  <a:pt x="28" y="48"/>
                  <a:pt x="28" y="46"/>
                  <a:pt x="28" y="44"/>
                </a:cubicBezTo>
                <a:cubicBezTo>
                  <a:pt x="28" y="32"/>
                  <a:pt x="37" y="20"/>
                  <a:pt x="51" y="17"/>
                </a:cubicBezTo>
                <a:cubicBezTo>
                  <a:pt x="66" y="16"/>
                  <a:pt x="75" y="30"/>
                  <a:pt x="75" y="30"/>
                </a:cubicBezTo>
                <a:cubicBezTo>
                  <a:pt x="75" y="30"/>
                  <a:pt x="77" y="11"/>
                  <a:pt x="98" y="11"/>
                </a:cubicBezTo>
                <a:cubicBezTo>
                  <a:pt x="115" y="11"/>
                  <a:pt x="128" y="25"/>
                  <a:pt x="128" y="42"/>
                </a:cubicBezTo>
                <a:cubicBezTo>
                  <a:pt x="128" y="45"/>
                  <a:pt x="128" y="48"/>
                  <a:pt x="127" y="50"/>
                </a:cubicBezTo>
                <a:cubicBezTo>
                  <a:pt x="138" y="53"/>
                  <a:pt x="147" y="63"/>
                  <a:pt x="147" y="75"/>
                </a:cubicBezTo>
                <a:cubicBezTo>
                  <a:pt x="147" y="89"/>
                  <a:pt x="135" y="101"/>
                  <a:pt x="120" y="101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PE" sz="2400" dirty="0">
              <a:solidFill>
                <a:schemeClr val="bg1"/>
              </a:solidFill>
            </a:endParaRPr>
          </a:p>
        </p:txBody>
      </p:sp>
      <p:sp>
        <p:nvSpPr>
          <p:cNvPr id="269" name="Freeform 61"/>
          <p:cNvSpPr>
            <a:spLocks noEditPoints="1"/>
          </p:cNvSpPr>
          <p:nvPr/>
        </p:nvSpPr>
        <p:spPr bwMode="auto">
          <a:xfrm>
            <a:off x="8484817" y="1634892"/>
            <a:ext cx="368780" cy="430712"/>
          </a:xfrm>
          <a:custGeom>
            <a:avLst/>
            <a:gdLst>
              <a:gd name="T0" fmla="*/ 101 w 110"/>
              <a:gd name="T1" fmla="*/ 0 h 128"/>
              <a:gd name="T2" fmla="*/ 9 w 110"/>
              <a:gd name="T3" fmla="*/ 0 h 128"/>
              <a:gd name="T4" fmla="*/ 0 w 110"/>
              <a:gd name="T5" fmla="*/ 9 h 128"/>
              <a:gd name="T6" fmla="*/ 0 w 110"/>
              <a:gd name="T7" fmla="*/ 119 h 128"/>
              <a:gd name="T8" fmla="*/ 9 w 110"/>
              <a:gd name="T9" fmla="*/ 128 h 128"/>
              <a:gd name="T10" fmla="*/ 101 w 110"/>
              <a:gd name="T11" fmla="*/ 128 h 128"/>
              <a:gd name="T12" fmla="*/ 110 w 110"/>
              <a:gd name="T13" fmla="*/ 119 h 128"/>
              <a:gd name="T14" fmla="*/ 110 w 110"/>
              <a:gd name="T15" fmla="*/ 9 h 128"/>
              <a:gd name="T16" fmla="*/ 101 w 110"/>
              <a:gd name="T17" fmla="*/ 0 h 128"/>
              <a:gd name="T18" fmla="*/ 101 w 110"/>
              <a:gd name="T19" fmla="*/ 109 h 128"/>
              <a:gd name="T20" fmla="*/ 9 w 110"/>
              <a:gd name="T21" fmla="*/ 109 h 128"/>
              <a:gd name="T22" fmla="*/ 9 w 110"/>
              <a:gd name="T23" fmla="*/ 11 h 128"/>
              <a:gd name="T24" fmla="*/ 101 w 110"/>
              <a:gd name="T25" fmla="*/ 11 h 128"/>
              <a:gd name="T26" fmla="*/ 101 w 110"/>
              <a:gd name="T27" fmla="*/ 109 h 128"/>
              <a:gd name="T28" fmla="*/ 67 w 110"/>
              <a:gd name="T29" fmla="*/ 121 h 128"/>
              <a:gd name="T30" fmla="*/ 42 w 110"/>
              <a:gd name="T31" fmla="*/ 121 h 128"/>
              <a:gd name="T32" fmla="*/ 42 w 110"/>
              <a:gd name="T33" fmla="*/ 118 h 128"/>
              <a:gd name="T34" fmla="*/ 67 w 110"/>
              <a:gd name="T35" fmla="*/ 118 h 128"/>
              <a:gd name="T36" fmla="*/ 67 w 110"/>
              <a:gd name="T37" fmla="*/ 121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10" h="128">
                <a:moveTo>
                  <a:pt x="101" y="0"/>
                </a:moveTo>
                <a:cubicBezTo>
                  <a:pt x="9" y="0"/>
                  <a:pt x="9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119"/>
                  <a:pt x="0" y="119"/>
                  <a:pt x="0" y="119"/>
                </a:cubicBezTo>
                <a:cubicBezTo>
                  <a:pt x="0" y="124"/>
                  <a:pt x="4" y="128"/>
                  <a:pt x="9" y="128"/>
                </a:cubicBezTo>
                <a:cubicBezTo>
                  <a:pt x="101" y="128"/>
                  <a:pt x="101" y="128"/>
                  <a:pt x="101" y="128"/>
                </a:cubicBezTo>
                <a:cubicBezTo>
                  <a:pt x="106" y="128"/>
                  <a:pt x="110" y="124"/>
                  <a:pt x="110" y="119"/>
                </a:cubicBezTo>
                <a:cubicBezTo>
                  <a:pt x="110" y="9"/>
                  <a:pt x="110" y="9"/>
                  <a:pt x="110" y="9"/>
                </a:cubicBezTo>
                <a:cubicBezTo>
                  <a:pt x="110" y="4"/>
                  <a:pt x="106" y="0"/>
                  <a:pt x="101" y="0"/>
                </a:cubicBezTo>
                <a:close/>
                <a:moveTo>
                  <a:pt x="101" y="109"/>
                </a:moveTo>
                <a:cubicBezTo>
                  <a:pt x="9" y="109"/>
                  <a:pt x="9" y="109"/>
                  <a:pt x="9" y="109"/>
                </a:cubicBezTo>
                <a:cubicBezTo>
                  <a:pt x="9" y="11"/>
                  <a:pt x="9" y="11"/>
                  <a:pt x="9" y="11"/>
                </a:cubicBezTo>
                <a:cubicBezTo>
                  <a:pt x="101" y="11"/>
                  <a:pt x="101" y="11"/>
                  <a:pt x="101" y="11"/>
                </a:cubicBezTo>
                <a:lnTo>
                  <a:pt x="101" y="109"/>
                </a:lnTo>
                <a:close/>
                <a:moveTo>
                  <a:pt x="67" y="121"/>
                </a:moveTo>
                <a:cubicBezTo>
                  <a:pt x="42" y="121"/>
                  <a:pt x="42" y="121"/>
                  <a:pt x="42" y="121"/>
                </a:cubicBezTo>
                <a:cubicBezTo>
                  <a:pt x="42" y="118"/>
                  <a:pt x="42" y="118"/>
                  <a:pt x="42" y="118"/>
                </a:cubicBezTo>
                <a:cubicBezTo>
                  <a:pt x="67" y="118"/>
                  <a:pt x="67" y="118"/>
                  <a:pt x="67" y="118"/>
                </a:cubicBezTo>
                <a:lnTo>
                  <a:pt x="67" y="121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PE" sz="2400" dirty="0">
              <a:solidFill>
                <a:schemeClr val="bg1"/>
              </a:solidFill>
            </a:endParaRPr>
          </a:p>
        </p:txBody>
      </p:sp>
      <p:sp>
        <p:nvSpPr>
          <p:cNvPr id="270" name="Freeform 54"/>
          <p:cNvSpPr>
            <a:spLocks noEditPoints="1"/>
          </p:cNvSpPr>
          <p:nvPr/>
        </p:nvSpPr>
        <p:spPr bwMode="auto">
          <a:xfrm>
            <a:off x="8088745" y="1422361"/>
            <a:ext cx="405579" cy="418663"/>
          </a:xfrm>
          <a:custGeom>
            <a:avLst/>
            <a:gdLst>
              <a:gd name="T0" fmla="*/ 83 w 130"/>
              <a:gd name="T1" fmla="*/ 92 h 134"/>
              <a:gd name="T2" fmla="*/ 128 w 130"/>
              <a:gd name="T3" fmla="*/ 26 h 134"/>
              <a:gd name="T4" fmla="*/ 128 w 130"/>
              <a:gd name="T5" fmla="*/ 21 h 134"/>
              <a:gd name="T6" fmla="*/ 118 w 130"/>
              <a:gd name="T7" fmla="*/ 10 h 134"/>
              <a:gd name="T8" fmla="*/ 112 w 130"/>
              <a:gd name="T9" fmla="*/ 10 h 134"/>
              <a:gd name="T10" fmla="*/ 107 w 130"/>
              <a:gd name="T11" fmla="*/ 15 h 134"/>
              <a:gd name="T12" fmla="*/ 101 w 130"/>
              <a:gd name="T13" fmla="*/ 16 h 134"/>
              <a:gd name="T14" fmla="*/ 102 w 130"/>
              <a:gd name="T15" fmla="*/ 0 h 134"/>
              <a:gd name="T16" fmla="*/ 28 w 130"/>
              <a:gd name="T17" fmla="*/ 0 h 134"/>
              <a:gd name="T18" fmla="*/ 28 w 130"/>
              <a:gd name="T19" fmla="*/ 16 h 134"/>
              <a:gd name="T20" fmla="*/ 23 w 130"/>
              <a:gd name="T21" fmla="*/ 15 h 134"/>
              <a:gd name="T22" fmla="*/ 18 w 130"/>
              <a:gd name="T23" fmla="*/ 10 h 134"/>
              <a:gd name="T24" fmla="*/ 12 w 130"/>
              <a:gd name="T25" fmla="*/ 10 h 134"/>
              <a:gd name="T26" fmla="*/ 1 w 130"/>
              <a:gd name="T27" fmla="*/ 21 h 134"/>
              <a:gd name="T28" fmla="*/ 1 w 130"/>
              <a:gd name="T29" fmla="*/ 26 h 134"/>
              <a:gd name="T30" fmla="*/ 47 w 130"/>
              <a:gd name="T31" fmla="*/ 92 h 134"/>
              <a:gd name="T32" fmla="*/ 59 w 130"/>
              <a:gd name="T33" fmla="*/ 97 h 134"/>
              <a:gd name="T34" fmla="*/ 59 w 130"/>
              <a:gd name="T35" fmla="*/ 103 h 134"/>
              <a:gd name="T36" fmla="*/ 54 w 130"/>
              <a:gd name="T37" fmla="*/ 105 h 134"/>
              <a:gd name="T38" fmla="*/ 59 w 130"/>
              <a:gd name="T39" fmla="*/ 108 h 134"/>
              <a:gd name="T40" fmla="*/ 59 w 130"/>
              <a:gd name="T41" fmla="*/ 114 h 134"/>
              <a:gd name="T42" fmla="*/ 55 w 130"/>
              <a:gd name="T43" fmla="*/ 119 h 134"/>
              <a:gd name="T44" fmla="*/ 49 w 130"/>
              <a:gd name="T45" fmla="*/ 124 h 134"/>
              <a:gd name="T46" fmla="*/ 44 w 130"/>
              <a:gd name="T47" fmla="*/ 129 h 134"/>
              <a:gd name="T48" fmla="*/ 49 w 130"/>
              <a:gd name="T49" fmla="*/ 134 h 134"/>
              <a:gd name="T50" fmla="*/ 80 w 130"/>
              <a:gd name="T51" fmla="*/ 134 h 134"/>
              <a:gd name="T52" fmla="*/ 86 w 130"/>
              <a:gd name="T53" fmla="*/ 129 h 134"/>
              <a:gd name="T54" fmla="*/ 80 w 130"/>
              <a:gd name="T55" fmla="*/ 124 h 134"/>
              <a:gd name="T56" fmla="*/ 75 w 130"/>
              <a:gd name="T57" fmla="*/ 118 h 134"/>
              <a:gd name="T58" fmla="*/ 70 w 130"/>
              <a:gd name="T59" fmla="*/ 114 h 134"/>
              <a:gd name="T60" fmla="*/ 70 w 130"/>
              <a:gd name="T61" fmla="*/ 108 h 134"/>
              <a:gd name="T62" fmla="*/ 75 w 130"/>
              <a:gd name="T63" fmla="*/ 105 h 134"/>
              <a:gd name="T64" fmla="*/ 70 w 130"/>
              <a:gd name="T65" fmla="*/ 103 h 134"/>
              <a:gd name="T66" fmla="*/ 70 w 130"/>
              <a:gd name="T67" fmla="*/ 97 h 134"/>
              <a:gd name="T68" fmla="*/ 83 w 130"/>
              <a:gd name="T69" fmla="*/ 92 h 134"/>
              <a:gd name="T70" fmla="*/ 102 w 130"/>
              <a:gd name="T71" fmla="*/ 21 h 134"/>
              <a:gd name="T72" fmla="*/ 107 w 130"/>
              <a:gd name="T73" fmla="*/ 21 h 134"/>
              <a:gd name="T74" fmla="*/ 113 w 130"/>
              <a:gd name="T75" fmla="*/ 16 h 134"/>
              <a:gd name="T76" fmla="*/ 118 w 130"/>
              <a:gd name="T77" fmla="*/ 21 h 134"/>
              <a:gd name="T78" fmla="*/ 118 w 130"/>
              <a:gd name="T79" fmla="*/ 26 h 134"/>
              <a:gd name="T80" fmla="*/ 91 w 130"/>
              <a:gd name="T81" fmla="*/ 71 h 134"/>
              <a:gd name="T82" fmla="*/ 102 w 130"/>
              <a:gd name="T83" fmla="*/ 21 h 134"/>
              <a:gd name="T84" fmla="*/ 37 w 130"/>
              <a:gd name="T85" fmla="*/ 72 h 134"/>
              <a:gd name="T86" fmla="*/ 10 w 130"/>
              <a:gd name="T87" fmla="*/ 27 h 134"/>
              <a:gd name="T88" fmla="*/ 10 w 130"/>
              <a:gd name="T89" fmla="*/ 22 h 134"/>
              <a:gd name="T90" fmla="*/ 15 w 130"/>
              <a:gd name="T91" fmla="*/ 16 h 134"/>
              <a:gd name="T92" fmla="*/ 21 w 130"/>
              <a:gd name="T93" fmla="*/ 22 h 134"/>
              <a:gd name="T94" fmla="*/ 26 w 130"/>
              <a:gd name="T95" fmla="*/ 22 h 134"/>
              <a:gd name="T96" fmla="*/ 37 w 130"/>
              <a:gd name="T97" fmla="*/ 72 h 1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30" h="134">
                <a:moveTo>
                  <a:pt x="83" y="92"/>
                </a:moveTo>
                <a:cubicBezTo>
                  <a:pt x="130" y="63"/>
                  <a:pt x="128" y="26"/>
                  <a:pt x="128" y="26"/>
                </a:cubicBezTo>
                <a:cubicBezTo>
                  <a:pt x="128" y="21"/>
                  <a:pt x="128" y="21"/>
                  <a:pt x="128" y="21"/>
                </a:cubicBezTo>
                <a:cubicBezTo>
                  <a:pt x="128" y="21"/>
                  <a:pt x="128" y="10"/>
                  <a:pt x="118" y="10"/>
                </a:cubicBezTo>
                <a:cubicBezTo>
                  <a:pt x="115" y="10"/>
                  <a:pt x="112" y="10"/>
                  <a:pt x="112" y="10"/>
                </a:cubicBezTo>
                <a:cubicBezTo>
                  <a:pt x="107" y="10"/>
                  <a:pt x="107" y="15"/>
                  <a:pt x="107" y="15"/>
                </a:cubicBezTo>
                <a:cubicBezTo>
                  <a:pt x="107" y="15"/>
                  <a:pt x="105" y="16"/>
                  <a:pt x="101" y="16"/>
                </a:cubicBezTo>
                <a:cubicBezTo>
                  <a:pt x="101" y="12"/>
                  <a:pt x="102" y="0"/>
                  <a:pt x="102" y="0"/>
                </a:cubicBezTo>
                <a:cubicBezTo>
                  <a:pt x="56" y="6"/>
                  <a:pt x="28" y="0"/>
                  <a:pt x="28" y="0"/>
                </a:cubicBezTo>
                <a:cubicBezTo>
                  <a:pt x="28" y="16"/>
                  <a:pt x="28" y="16"/>
                  <a:pt x="28" y="16"/>
                </a:cubicBezTo>
                <a:cubicBezTo>
                  <a:pt x="24" y="16"/>
                  <a:pt x="23" y="15"/>
                  <a:pt x="23" y="15"/>
                </a:cubicBezTo>
                <a:cubicBezTo>
                  <a:pt x="23" y="15"/>
                  <a:pt x="22" y="10"/>
                  <a:pt x="18" y="10"/>
                </a:cubicBezTo>
                <a:cubicBezTo>
                  <a:pt x="18" y="10"/>
                  <a:pt x="15" y="10"/>
                  <a:pt x="12" y="10"/>
                </a:cubicBezTo>
                <a:cubicBezTo>
                  <a:pt x="2" y="10"/>
                  <a:pt x="1" y="21"/>
                  <a:pt x="1" y="21"/>
                </a:cubicBezTo>
                <a:cubicBezTo>
                  <a:pt x="1" y="26"/>
                  <a:pt x="1" y="26"/>
                  <a:pt x="1" y="26"/>
                </a:cubicBezTo>
                <a:cubicBezTo>
                  <a:pt x="1" y="26"/>
                  <a:pt x="0" y="63"/>
                  <a:pt x="47" y="92"/>
                </a:cubicBezTo>
                <a:cubicBezTo>
                  <a:pt x="47" y="92"/>
                  <a:pt x="52" y="97"/>
                  <a:pt x="59" y="97"/>
                </a:cubicBezTo>
                <a:cubicBezTo>
                  <a:pt x="59" y="103"/>
                  <a:pt x="59" y="103"/>
                  <a:pt x="59" y="103"/>
                </a:cubicBezTo>
                <a:cubicBezTo>
                  <a:pt x="59" y="103"/>
                  <a:pt x="54" y="102"/>
                  <a:pt x="54" y="105"/>
                </a:cubicBezTo>
                <a:cubicBezTo>
                  <a:pt x="54" y="109"/>
                  <a:pt x="59" y="108"/>
                  <a:pt x="59" y="108"/>
                </a:cubicBezTo>
                <a:cubicBezTo>
                  <a:pt x="59" y="114"/>
                  <a:pt x="59" y="114"/>
                  <a:pt x="59" y="114"/>
                </a:cubicBezTo>
                <a:cubicBezTo>
                  <a:pt x="59" y="114"/>
                  <a:pt x="58" y="119"/>
                  <a:pt x="55" y="119"/>
                </a:cubicBezTo>
                <a:cubicBezTo>
                  <a:pt x="55" y="124"/>
                  <a:pt x="49" y="124"/>
                  <a:pt x="49" y="124"/>
                </a:cubicBezTo>
                <a:cubicBezTo>
                  <a:pt x="49" y="124"/>
                  <a:pt x="44" y="125"/>
                  <a:pt x="44" y="129"/>
                </a:cubicBezTo>
                <a:cubicBezTo>
                  <a:pt x="44" y="129"/>
                  <a:pt x="43" y="134"/>
                  <a:pt x="49" y="134"/>
                </a:cubicBezTo>
                <a:cubicBezTo>
                  <a:pt x="57" y="134"/>
                  <a:pt x="80" y="134"/>
                  <a:pt x="80" y="134"/>
                </a:cubicBezTo>
                <a:cubicBezTo>
                  <a:pt x="85" y="134"/>
                  <a:pt x="86" y="129"/>
                  <a:pt x="86" y="129"/>
                </a:cubicBezTo>
                <a:cubicBezTo>
                  <a:pt x="86" y="129"/>
                  <a:pt x="86" y="124"/>
                  <a:pt x="80" y="124"/>
                </a:cubicBezTo>
                <a:cubicBezTo>
                  <a:pt x="75" y="124"/>
                  <a:pt x="75" y="118"/>
                  <a:pt x="75" y="118"/>
                </a:cubicBezTo>
                <a:cubicBezTo>
                  <a:pt x="75" y="118"/>
                  <a:pt x="70" y="119"/>
                  <a:pt x="70" y="114"/>
                </a:cubicBezTo>
                <a:cubicBezTo>
                  <a:pt x="70" y="108"/>
                  <a:pt x="70" y="108"/>
                  <a:pt x="70" y="108"/>
                </a:cubicBezTo>
                <a:cubicBezTo>
                  <a:pt x="70" y="108"/>
                  <a:pt x="75" y="109"/>
                  <a:pt x="75" y="105"/>
                </a:cubicBezTo>
                <a:cubicBezTo>
                  <a:pt x="75" y="102"/>
                  <a:pt x="70" y="103"/>
                  <a:pt x="70" y="103"/>
                </a:cubicBezTo>
                <a:cubicBezTo>
                  <a:pt x="70" y="97"/>
                  <a:pt x="70" y="97"/>
                  <a:pt x="70" y="97"/>
                </a:cubicBezTo>
                <a:cubicBezTo>
                  <a:pt x="75" y="97"/>
                  <a:pt x="79" y="95"/>
                  <a:pt x="83" y="92"/>
                </a:cubicBezTo>
                <a:close/>
                <a:moveTo>
                  <a:pt x="102" y="21"/>
                </a:moveTo>
                <a:cubicBezTo>
                  <a:pt x="103" y="21"/>
                  <a:pt x="107" y="21"/>
                  <a:pt x="107" y="21"/>
                </a:cubicBezTo>
                <a:cubicBezTo>
                  <a:pt x="112" y="21"/>
                  <a:pt x="113" y="16"/>
                  <a:pt x="113" y="16"/>
                </a:cubicBezTo>
                <a:cubicBezTo>
                  <a:pt x="118" y="16"/>
                  <a:pt x="118" y="21"/>
                  <a:pt x="118" y="21"/>
                </a:cubicBezTo>
                <a:cubicBezTo>
                  <a:pt x="118" y="26"/>
                  <a:pt x="118" y="26"/>
                  <a:pt x="118" y="26"/>
                </a:cubicBezTo>
                <a:cubicBezTo>
                  <a:pt x="118" y="26"/>
                  <a:pt x="116" y="47"/>
                  <a:pt x="91" y="71"/>
                </a:cubicBezTo>
                <a:cubicBezTo>
                  <a:pt x="97" y="61"/>
                  <a:pt x="102" y="38"/>
                  <a:pt x="102" y="21"/>
                </a:cubicBezTo>
                <a:close/>
                <a:moveTo>
                  <a:pt x="37" y="72"/>
                </a:moveTo>
                <a:cubicBezTo>
                  <a:pt x="11" y="48"/>
                  <a:pt x="10" y="27"/>
                  <a:pt x="10" y="27"/>
                </a:cubicBezTo>
                <a:cubicBezTo>
                  <a:pt x="10" y="22"/>
                  <a:pt x="10" y="22"/>
                  <a:pt x="10" y="22"/>
                </a:cubicBezTo>
                <a:cubicBezTo>
                  <a:pt x="10" y="22"/>
                  <a:pt x="10" y="16"/>
                  <a:pt x="15" y="16"/>
                </a:cubicBezTo>
                <a:cubicBezTo>
                  <a:pt x="15" y="16"/>
                  <a:pt x="15" y="22"/>
                  <a:pt x="21" y="22"/>
                </a:cubicBezTo>
                <a:cubicBezTo>
                  <a:pt x="21" y="22"/>
                  <a:pt x="25" y="22"/>
                  <a:pt x="26" y="22"/>
                </a:cubicBezTo>
                <a:cubicBezTo>
                  <a:pt x="26" y="39"/>
                  <a:pt x="31" y="62"/>
                  <a:pt x="37" y="72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PE" sz="2400" dirty="0">
              <a:solidFill>
                <a:schemeClr val="bg1"/>
              </a:solidFill>
            </a:endParaRPr>
          </a:p>
        </p:txBody>
      </p:sp>
      <p:grpSp>
        <p:nvGrpSpPr>
          <p:cNvPr id="271" name="Group 270"/>
          <p:cNvGrpSpPr/>
          <p:nvPr/>
        </p:nvGrpSpPr>
        <p:grpSpPr>
          <a:xfrm>
            <a:off x="7700926" y="1173570"/>
            <a:ext cx="321149" cy="419964"/>
            <a:chOff x="812800" y="2401888"/>
            <a:chExt cx="206375" cy="269875"/>
          </a:xfrm>
          <a:solidFill>
            <a:schemeClr val="bg1">
              <a:lumMod val="65000"/>
            </a:schemeClr>
          </a:solidFill>
        </p:grpSpPr>
        <p:sp>
          <p:nvSpPr>
            <p:cNvPr id="272" name="Freeform 47"/>
            <p:cNvSpPr>
              <a:spLocks noEditPoints="1"/>
            </p:cNvSpPr>
            <p:nvPr/>
          </p:nvSpPr>
          <p:spPr bwMode="auto">
            <a:xfrm>
              <a:off x="812800" y="2401888"/>
              <a:ext cx="206375" cy="269875"/>
            </a:xfrm>
            <a:custGeom>
              <a:avLst/>
              <a:gdLst>
                <a:gd name="T0" fmla="*/ 104 w 109"/>
                <a:gd name="T1" fmla="*/ 68 h 142"/>
                <a:gd name="T2" fmla="*/ 96 w 109"/>
                <a:gd name="T3" fmla="*/ 68 h 142"/>
                <a:gd name="T4" fmla="*/ 96 w 109"/>
                <a:gd name="T5" fmla="*/ 44 h 142"/>
                <a:gd name="T6" fmla="*/ 84 w 109"/>
                <a:gd name="T7" fmla="*/ 13 h 142"/>
                <a:gd name="T8" fmla="*/ 55 w 109"/>
                <a:gd name="T9" fmla="*/ 0 h 142"/>
                <a:gd name="T10" fmla="*/ 25 w 109"/>
                <a:gd name="T11" fmla="*/ 13 h 142"/>
                <a:gd name="T12" fmla="*/ 13 w 109"/>
                <a:gd name="T13" fmla="*/ 44 h 142"/>
                <a:gd name="T14" fmla="*/ 13 w 109"/>
                <a:gd name="T15" fmla="*/ 68 h 142"/>
                <a:gd name="T16" fmla="*/ 6 w 109"/>
                <a:gd name="T17" fmla="*/ 68 h 142"/>
                <a:gd name="T18" fmla="*/ 0 w 109"/>
                <a:gd name="T19" fmla="*/ 73 h 142"/>
                <a:gd name="T20" fmla="*/ 0 w 109"/>
                <a:gd name="T21" fmla="*/ 137 h 142"/>
                <a:gd name="T22" fmla="*/ 6 w 109"/>
                <a:gd name="T23" fmla="*/ 142 h 142"/>
                <a:gd name="T24" fmla="*/ 104 w 109"/>
                <a:gd name="T25" fmla="*/ 142 h 142"/>
                <a:gd name="T26" fmla="*/ 109 w 109"/>
                <a:gd name="T27" fmla="*/ 137 h 142"/>
                <a:gd name="T28" fmla="*/ 109 w 109"/>
                <a:gd name="T29" fmla="*/ 73 h 142"/>
                <a:gd name="T30" fmla="*/ 104 w 109"/>
                <a:gd name="T31" fmla="*/ 68 h 142"/>
                <a:gd name="T32" fmla="*/ 66 w 109"/>
                <a:gd name="T33" fmla="*/ 124 h 142"/>
                <a:gd name="T34" fmla="*/ 55 w 109"/>
                <a:gd name="T35" fmla="*/ 136 h 142"/>
                <a:gd name="T36" fmla="*/ 43 w 109"/>
                <a:gd name="T37" fmla="*/ 124 h 142"/>
                <a:gd name="T38" fmla="*/ 43 w 109"/>
                <a:gd name="T39" fmla="*/ 103 h 142"/>
                <a:gd name="T40" fmla="*/ 55 w 109"/>
                <a:gd name="T41" fmla="*/ 91 h 142"/>
                <a:gd name="T42" fmla="*/ 66 w 109"/>
                <a:gd name="T43" fmla="*/ 103 h 142"/>
                <a:gd name="T44" fmla="*/ 66 w 109"/>
                <a:gd name="T45" fmla="*/ 124 h 142"/>
                <a:gd name="T46" fmla="*/ 77 w 109"/>
                <a:gd name="T47" fmla="*/ 68 h 142"/>
                <a:gd name="T48" fmla="*/ 33 w 109"/>
                <a:gd name="T49" fmla="*/ 68 h 142"/>
                <a:gd name="T50" fmla="*/ 33 w 109"/>
                <a:gd name="T51" fmla="*/ 44 h 142"/>
                <a:gd name="T52" fmla="*/ 39 w 109"/>
                <a:gd name="T53" fmla="*/ 27 h 142"/>
                <a:gd name="T54" fmla="*/ 55 w 109"/>
                <a:gd name="T55" fmla="*/ 20 h 142"/>
                <a:gd name="T56" fmla="*/ 70 w 109"/>
                <a:gd name="T57" fmla="*/ 27 h 142"/>
                <a:gd name="T58" fmla="*/ 77 w 109"/>
                <a:gd name="T59" fmla="*/ 44 h 142"/>
                <a:gd name="T60" fmla="*/ 77 w 109"/>
                <a:gd name="T61" fmla="*/ 68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09" h="142">
                  <a:moveTo>
                    <a:pt x="104" y="68"/>
                  </a:moveTo>
                  <a:cubicBezTo>
                    <a:pt x="96" y="68"/>
                    <a:pt x="96" y="68"/>
                    <a:pt x="96" y="68"/>
                  </a:cubicBezTo>
                  <a:cubicBezTo>
                    <a:pt x="96" y="44"/>
                    <a:pt x="96" y="44"/>
                    <a:pt x="96" y="44"/>
                  </a:cubicBezTo>
                  <a:cubicBezTo>
                    <a:pt x="96" y="32"/>
                    <a:pt x="92" y="21"/>
                    <a:pt x="84" y="13"/>
                  </a:cubicBezTo>
                  <a:cubicBezTo>
                    <a:pt x="77" y="5"/>
                    <a:pt x="66" y="0"/>
                    <a:pt x="55" y="0"/>
                  </a:cubicBezTo>
                  <a:cubicBezTo>
                    <a:pt x="43" y="0"/>
                    <a:pt x="32" y="5"/>
                    <a:pt x="25" y="13"/>
                  </a:cubicBezTo>
                  <a:cubicBezTo>
                    <a:pt x="17" y="21"/>
                    <a:pt x="13" y="32"/>
                    <a:pt x="13" y="44"/>
                  </a:cubicBezTo>
                  <a:cubicBezTo>
                    <a:pt x="13" y="68"/>
                    <a:pt x="13" y="68"/>
                    <a:pt x="13" y="68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3" y="68"/>
                    <a:pt x="0" y="71"/>
                    <a:pt x="0" y="73"/>
                  </a:cubicBezTo>
                  <a:cubicBezTo>
                    <a:pt x="0" y="137"/>
                    <a:pt x="0" y="137"/>
                    <a:pt x="0" y="137"/>
                  </a:cubicBezTo>
                  <a:cubicBezTo>
                    <a:pt x="0" y="140"/>
                    <a:pt x="3" y="142"/>
                    <a:pt x="6" y="142"/>
                  </a:cubicBezTo>
                  <a:cubicBezTo>
                    <a:pt x="104" y="142"/>
                    <a:pt x="104" y="142"/>
                    <a:pt x="104" y="142"/>
                  </a:cubicBezTo>
                  <a:cubicBezTo>
                    <a:pt x="107" y="142"/>
                    <a:pt x="109" y="140"/>
                    <a:pt x="109" y="137"/>
                  </a:cubicBezTo>
                  <a:cubicBezTo>
                    <a:pt x="109" y="73"/>
                    <a:pt x="109" y="73"/>
                    <a:pt x="109" y="73"/>
                  </a:cubicBezTo>
                  <a:cubicBezTo>
                    <a:pt x="109" y="71"/>
                    <a:pt x="107" y="68"/>
                    <a:pt x="104" y="68"/>
                  </a:cubicBezTo>
                  <a:close/>
                  <a:moveTo>
                    <a:pt x="66" y="124"/>
                  </a:moveTo>
                  <a:cubicBezTo>
                    <a:pt x="66" y="131"/>
                    <a:pt x="61" y="136"/>
                    <a:pt x="55" y="136"/>
                  </a:cubicBezTo>
                  <a:cubicBezTo>
                    <a:pt x="48" y="136"/>
                    <a:pt x="43" y="131"/>
                    <a:pt x="43" y="124"/>
                  </a:cubicBezTo>
                  <a:cubicBezTo>
                    <a:pt x="43" y="103"/>
                    <a:pt x="43" y="103"/>
                    <a:pt x="43" y="103"/>
                  </a:cubicBezTo>
                  <a:cubicBezTo>
                    <a:pt x="43" y="96"/>
                    <a:pt x="48" y="91"/>
                    <a:pt x="55" y="91"/>
                  </a:cubicBezTo>
                  <a:cubicBezTo>
                    <a:pt x="61" y="91"/>
                    <a:pt x="66" y="96"/>
                    <a:pt x="66" y="103"/>
                  </a:cubicBezTo>
                  <a:lnTo>
                    <a:pt x="66" y="124"/>
                  </a:lnTo>
                  <a:close/>
                  <a:moveTo>
                    <a:pt x="77" y="68"/>
                  </a:moveTo>
                  <a:cubicBezTo>
                    <a:pt x="33" y="68"/>
                    <a:pt x="33" y="68"/>
                    <a:pt x="33" y="68"/>
                  </a:cubicBezTo>
                  <a:cubicBezTo>
                    <a:pt x="33" y="44"/>
                    <a:pt x="33" y="44"/>
                    <a:pt x="33" y="44"/>
                  </a:cubicBezTo>
                  <a:cubicBezTo>
                    <a:pt x="33" y="37"/>
                    <a:pt x="35" y="31"/>
                    <a:pt x="39" y="27"/>
                  </a:cubicBezTo>
                  <a:cubicBezTo>
                    <a:pt x="43" y="23"/>
                    <a:pt x="49" y="20"/>
                    <a:pt x="55" y="20"/>
                  </a:cubicBezTo>
                  <a:cubicBezTo>
                    <a:pt x="60" y="20"/>
                    <a:pt x="66" y="23"/>
                    <a:pt x="70" y="27"/>
                  </a:cubicBezTo>
                  <a:cubicBezTo>
                    <a:pt x="74" y="31"/>
                    <a:pt x="77" y="37"/>
                    <a:pt x="77" y="44"/>
                  </a:cubicBezTo>
                  <a:lnTo>
                    <a:pt x="77" y="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273" name="Freeform 48"/>
            <p:cNvSpPr>
              <a:spLocks/>
            </p:cNvSpPr>
            <p:nvPr/>
          </p:nvSpPr>
          <p:spPr bwMode="auto">
            <a:xfrm>
              <a:off x="903288" y="2586038"/>
              <a:ext cx="25400" cy="60325"/>
            </a:xfrm>
            <a:custGeom>
              <a:avLst/>
              <a:gdLst>
                <a:gd name="T0" fmla="*/ 7 w 13"/>
                <a:gd name="T1" fmla="*/ 0 h 32"/>
                <a:gd name="T2" fmla="*/ 0 w 13"/>
                <a:gd name="T3" fmla="*/ 7 h 32"/>
                <a:gd name="T4" fmla="*/ 0 w 13"/>
                <a:gd name="T5" fmla="*/ 25 h 32"/>
                <a:gd name="T6" fmla="*/ 7 w 13"/>
                <a:gd name="T7" fmla="*/ 32 h 32"/>
                <a:gd name="T8" fmla="*/ 13 w 13"/>
                <a:gd name="T9" fmla="*/ 25 h 32"/>
                <a:gd name="T10" fmla="*/ 13 w 13"/>
                <a:gd name="T11" fmla="*/ 7 h 32"/>
                <a:gd name="T12" fmla="*/ 7 w 13"/>
                <a:gd name="T13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32">
                  <a:moveTo>
                    <a:pt x="7" y="0"/>
                  </a:moveTo>
                  <a:cubicBezTo>
                    <a:pt x="3" y="0"/>
                    <a:pt x="0" y="3"/>
                    <a:pt x="0" y="7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0" y="32"/>
                    <a:pt x="13" y="29"/>
                    <a:pt x="13" y="2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3"/>
                    <a:pt x="10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74" name="Group 273"/>
          <p:cNvGrpSpPr/>
          <p:nvPr/>
        </p:nvGrpSpPr>
        <p:grpSpPr>
          <a:xfrm>
            <a:off x="5469022" y="806254"/>
            <a:ext cx="321149" cy="419964"/>
            <a:chOff x="812800" y="2401888"/>
            <a:chExt cx="206375" cy="269875"/>
          </a:xfrm>
          <a:solidFill>
            <a:schemeClr val="bg1">
              <a:lumMod val="65000"/>
            </a:schemeClr>
          </a:solidFill>
        </p:grpSpPr>
        <p:sp>
          <p:nvSpPr>
            <p:cNvPr id="275" name="Freeform 47"/>
            <p:cNvSpPr>
              <a:spLocks noEditPoints="1"/>
            </p:cNvSpPr>
            <p:nvPr/>
          </p:nvSpPr>
          <p:spPr bwMode="auto">
            <a:xfrm>
              <a:off x="812800" y="2401888"/>
              <a:ext cx="206375" cy="269875"/>
            </a:xfrm>
            <a:custGeom>
              <a:avLst/>
              <a:gdLst>
                <a:gd name="T0" fmla="*/ 104 w 109"/>
                <a:gd name="T1" fmla="*/ 68 h 142"/>
                <a:gd name="T2" fmla="*/ 96 w 109"/>
                <a:gd name="T3" fmla="*/ 68 h 142"/>
                <a:gd name="T4" fmla="*/ 96 w 109"/>
                <a:gd name="T5" fmla="*/ 44 h 142"/>
                <a:gd name="T6" fmla="*/ 84 w 109"/>
                <a:gd name="T7" fmla="*/ 13 h 142"/>
                <a:gd name="T8" fmla="*/ 55 w 109"/>
                <a:gd name="T9" fmla="*/ 0 h 142"/>
                <a:gd name="T10" fmla="*/ 25 w 109"/>
                <a:gd name="T11" fmla="*/ 13 h 142"/>
                <a:gd name="T12" fmla="*/ 13 w 109"/>
                <a:gd name="T13" fmla="*/ 44 h 142"/>
                <a:gd name="T14" fmla="*/ 13 w 109"/>
                <a:gd name="T15" fmla="*/ 68 h 142"/>
                <a:gd name="T16" fmla="*/ 6 w 109"/>
                <a:gd name="T17" fmla="*/ 68 h 142"/>
                <a:gd name="T18" fmla="*/ 0 w 109"/>
                <a:gd name="T19" fmla="*/ 73 h 142"/>
                <a:gd name="T20" fmla="*/ 0 w 109"/>
                <a:gd name="T21" fmla="*/ 137 h 142"/>
                <a:gd name="T22" fmla="*/ 6 w 109"/>
                <a:gd name="T23" fmla="*/ 142 h 142"/>
                <a:gd name="T24" fmla="*/ 104 w 109"/>
                <a:gd name="T25" fmla="*/ 142 h 142"/>
                <a:gd name="T26" fmla="*/ 109 w 109"/>
                <a:gd name="T27" fmla="*/ 137 h 142"/>
                <a:gd name="T28" fmla="*/ 109 w 109"/>
                <a:gd name="T29" fmla="*/ 73 h 142"/>
                <a:gd name="T30" fmla="*/ 104 w 109"/>
                <a:gd name="T31" fmla="*/ 68 h 142"/>
                <a:gd name="T32" fmla="*/ 66 w 109"/>
                <a:gd name="T33" fmla="*/ 124 h 142"/>
                <a:gd name="T34" fmla="*/ 55 w 109"/>
                <a:gd name="T35" fmla="*/ 136 h 142"/>
                <a:gd name="T36" fmla="*/ 43 w 109"/>
                <a:gd name="T37" fmla="*/ 124 h 142"/>
                <a:gd name="T38" fmla="*/ 43 w 109"/>
                <a:gd name="T39" fmla="*/ 103 h 142"/>
                <a:gd name="T40" fmla="*/ 55 w 109"/>
                <a:gd name="T41" fmla="*/ 91 h 142"/>
                <a:gd name="T42" fmla="*/ 66 w 109"/>
                <a:gd name="T43" fmla="*/ 103 h 142"/>
                <a:gd name="T44" fmla="*/ 66 w 109"/>
                <a:gd name="T45" fmla="*/ 124 h 142"/>
                <a:gd name="T46" fmla="*/ 77 w 109"/>
                <a:gd name="T47" fmla="*/ 68 h 142"/>
                <a:gd name="T48" fmla="*/ 33 w 109"/>
                <a:gd name="T49" fmla="*/ 68 h 142"/>
                <a:gd name="T50" fmla="*/ 33 w 109"/>
                <a:gd name="T51" fmla="*/ 44 h 142"/>
                <a:gd name="T52" fmla="*/ 39 w 109"/>
                <a:gd name="T53" fmla="*/ 27 h 142"/>
                <a:gd name="T54" fmla="*/ 55 w 109"/>
                <a:gd name="T55" fmla="*/ 20 h 142"/>
                <a:gd name="T56" fmla="*/ 70 w 109"/>
                <a:gd name="T57" fmla="*/ 27 h 142"/>
                <a:gd name="T58" fmla="*/ 77 w 109"/>
                <a:gd name="T59" fmla="*/ 44 h 142"/>
                <a:gd name="T60" fmla="*/ 77 w 109"/>
                <a:gd name="T61" fmla="*/ 68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09" h="142">
                  <a:moveTo>
                    <a:pt x="104" y="68"/>
                  </a:moveTo>
                  <a:cubicBezTo>
                    <a:pt x="96" y="68"/>
                    <a:pt x="96" y="68"/>
                    <a:pt x="96" y="68"/>
                  </a:cubicBezTo>
                  <a:cubicBezTo>
                    <a:pt x="96" y="44"/>
                    <a:pt x="96" y="44"/>
                    <a:pt x="96" y="44"/>
                  </a:cubicBezTo>
                  <a:cubicBezTo>
                    <a:pt x="96" y="32"/>
                    <a:pt x="92" y="21"/>
                    <a:pt x="84" y="13"/>
                  </a:cubicBezTo>
                  <a:cubicBezTo>
                    <a:pt x="77" y="5"/>
                    <a:pt x="66" y="0"/>
                    <a:pt x="55" y="0"/>
                  </a:cubicBezTo>
                  <a:cubicBezTo>
                    <a:pt x="43" y="0"/>
                    <a:pt x="32" y="5"/>
                    <a:pt x="25" y="13"/>
                  </a:cubicBezTo>
                  <a:cubicBezTo>
                    <a:pt x="17" y="21"/>
                    <a:pt x="13" y="32"/>
                    <a:pt x="13" y="44"/>
                  </a:cubicBezTo>
                  <a:cubicBezTo>
                    <a:pt x="13" y="68"/>
                    <a:pt x="13" y="68"/>
                    <a:pt x="13" y="68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3" y="68"/>
                    <a:pt x="0" y="71"/>
                    <a:pt x="0" y="73"/>
                  </a:cubicBezTo>
                  <a:cubicBezTo>
                    <a:pt x="0" y="137"/>
                    <a:pt x="0" y="137"/>
                    <a:pt x="0" y="137"/>
                  </a:cubicBezTo>
                  <a:cubicBezTo>
                    <a:pt x="0" y="140"/>
                    <a:pt x="3" y="142"/>
                    <a:pt x="6" y="142"/>
                  </a:cubicBezTo>
                  <a:cubicBezTo>
                    <a:pt x="104" y="142"/>
                    <a:pt x="104" y="142"/>
                    <a:pt x="104" y="142"/>
                  </a:cubicBezTo>
                  <a:cubicBezTo>
                    <a:pt x="107" y="142"/>
                    <a:pt x="109" y="140"/>
                    <a:pt x="109" y="137"/>
                  </a:cubicBezTo>
                  <a:cubicBezTo>
                    <a:pt x="109" y="73"/>
                    <a:pt x="109" y="73"/>
                    <a:pt x="109" y="73"/>
                  </a:cubicBezTo>
                  <a:cubicBezTo>
                    <a:pt x="109" y="71"/>
                    <a:pt x="107" y="68"/>
                    <a:pt x="104" y="68"/>
                  </a:cubicBezTo>
                  <a:close/>
                  <a:moveTo>
                    <a:pt x="66" y="124"/>
                  </a:moveTo>
                  <a:cubicBezTo>
                    <a:pt x="66" y="131"/>
                    <a:pt x="61" y="136"/>
                    <a:pt x="55" y="136"/>
                  </a:cubicBezTo>
                  <a:cubicBezTo>
                    <a:pt x="48" y="136"/>
                    <a:pt x="43" y="131"/>
                    <a:pt x="43" y="124"/>
                  </a:cubicBezTo>
                  <a:cubicBezTo>
                    <a:pt x="43" y="103"/>
                    <a:pt x="43" y="103"/>
                    <a:pt x="43" y="103"/>
                  </a:cubicBezTo>
                  <a:cubicBezTo>
                    <a:pt x="43" y="96"/>
                    <a:pt x="48" y="91"/>
                    <a:pt x="55" y="91"/>
                  </a:cubicBezTo>
                  <a:cubicBezTo>
                    <a:pt x="61" y="91"/>
                    <a:pt x="66" y="96"/>
                    <a:pt x="66" y="103"/>
                  </a:cubicBezTo>
                  <a:lnTo>
                    <a:pt x="66" y="124"/>
                  </a:lnTo>
                  <a:close/>
                  <a:moveTo>
                    <a:pt x="77" y="68"/>
                  </a:moveTo>
                  <a:cubicBezTo>
                    <a:pt x="33" y="68"/>
                    <a:pt x="33" y="68"/>
                    <a:pt x="33" y="68"/>
                  </a:cubicBezTo>
                  <a:cubicBezTo>
                    <a:pt x="33" y="44"/>
                    <a:pt x="33" y="44"/>
                    <a:pt x="33" y="44"/>
                  </a:cubicBezTo>
                  <a:cubicBezTo>
                    <a:pt x="33" y="37"/>
                    <a:pt x="35" y="31"/>
                    <a:pt x="39" y="27"/>
                  </a:cubicBezTo>
                  <a:cubicBezTo>
                    <a:pt x="43" y="23"/>
                    <a:pt x="49" y="20"/>
                    <a:pt x="55" y="20"/>
                  </a:cubicBezTo>
                  <a:cubicBezTo>
                    <a:pt x="60" y="20"/>
                    <a:pt x="66" y="23"/>
                    <a:pt x="70" y="27"/>
                  </a:cubicBezTo>
                  <a:cubicBezTo>
                    <a:pt x="74" y="31"/>
                    <a:pt x="77" y="37"/>
                    <a:pt x="77" y="44"/>
                  </a:cubicBezTo>
                  <a:lnTo>
                    <a:pt x="77" y="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276" name="Freeform 48"/>
            <p:cNvSpPr>
              <a:spLocks/>
            </p:cNvSpPr>
            <p:nvPr/>
          </p:nvSpPr>
          <p:spPr bwMode="auto">
            <a:xfrm>
              <a:off x="903288" y="2586038"/>
              <a:ext cx="25400" cy="60325"/>
            </a:xfrm>
            <a:custGeom>
              <a:avLst/>
              <a:gdLst>
                <a:gd name="T0" fmla="*/ 7 w 13"/>
                <a:gd name="T1" fmla="*/ 0 h 32"/>
                <a:gd name="T2" fmla="*/ 0 w 13"/>
                <a:gd name="T3" fmla="*/ 7 h 32"/>
                <a:gd name="T4" fmla="*/ 0 w 13"/>
                <a:gd name="T5" fmla="*/ 25 h 32"/>
                <a:gd name="T6" fmla="*/ 7 w 13"/>
                <a:gd name="T7" fmla="*/ 32 h 32"/>
                <a:gd name="T8" fmla="*/ 13 w 13"/>
                <a:gd name="T9" fmla="*/ 25 h 32"/>
                <a:gd name="T10" fmla="*/ 13 w 13"/>
                <a:gd name="T11" fmla="*/ 7 h 32"/>
                <a:gd name="T12" fmla="*/ 7 w 13"/>
                <a:gd name="T13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32">
                  <a:moveTo>
                    <a:pt x="7" y="0"/>
                  </a:moveTo>
                  <a:cubicBezTo>
                    <a:pt x="3" y="0"/>
                    <a:pt x="0" y="3"/>
                    <a:pt x="0" y="7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0" y="32"/>
                    <a:pt x="13" y="29"/>
                    <a:pt x="13" y="2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3"/>
                    <a:pt x="10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77" name="Group 276"/>
          <p:cNvGrpSpPr/>
          <p:nvPr/>
        </p:nvGrpSpPr>
        <p:grpSpPr>
          <a:xfrm>
            <a:off x="5677993" y="687292"/>
            <a:ext cx="408191" cy="396931"/>
            <a:chOff x="390525" y="2455863"/>
            <a:chExt cx="230188" cy="223838"/>
          </a:xfrm>
          <a:solidFill>
            <a:schemeClr val="bg1">
              <a:lumMod val="65000"/>
            </a:schemeClr>
          </a:solidFill>
        </p:grpSpPr>
        <p:sp>
          <p:nvSpPr>
            <p:cNvPr id="278" name="Freeform 41"/>
            <p:cNvSpPr>
              <a:spLocks noEditPoints="1"/>
            </p:cNvSpPr>
            <p:nvPr/>
          </p:nvSpPr>
          <p:spPr bwMode="auto">
            <a:xfrm>
              <a:off x="498475" y="2559051"/>
              <a:ext cx="122238" cy="120650"/>
            </a:xfrm>
            <a:custGeom>
              <a:avLst/>
              <a:gdLst>
                <a:gd name="T0" fmla="*/ 57 w 64"/>
                <a:gd name="T1" fmla="*/ 34 h 63"/>
                <a:gd name="T2" fmla="*/ 30 w 64"/>
                <a:gd name="T3" fmla="*/ 7 h 63"/>
                <a:gd name="T4" fmla="*/ 14 w 64"/>
                <a:gd name="T5" fmla="*/ 3 h 63"/>
                <a:gd name="T6" fmla="*/ 11 w 64"/>
                <a:gd name="T7" fmla="*/ 0 h 63"/>
                <a:gd name="T8" fmla="*/ 8 w 64"/>
                <a:gd name="T9" fmla="*/ 4 h 63"/>
                <a:gd name="T10" fmla="*/ 3 w 64"/>
                <a:gd name="T11" fmla="*/ 5 h 63"/>
                <a:gd name="T12" fmla="*/ 2 w 64"/>
                <a:gd name="T13" fmla="*/ 9 h 63"/>
                <a:gd name="T14" fmla="*/ 0 w 64"/>
                <a:gd name="T15" fmla="*/ 11 h 63"/>
                <a:gd name="T16" fmla="*/ 3 w 64"/>
                <a:gd name="T17" fmla="*/ 15 h 63"/>
                <a:gd name="T18" fmla="*/ 7 w 64"/>
                <a:gd name="T19" fmla="*/ 30 h 63"/>
                <a:gd name="T20" fmla="*/ 34 w 64"/>
                <a:gd name="T21" fmla="*/ 57 h 63"/>
                <a:gd name="T22" fmla="*/ 57 w 64"/>
                <a:gd name="T23" fmla="*/ 57 h 63"/>
                <a:gd name="T24" fmla="*/ 57 w 64"/>
                <a:gd name="T25" fmla="*/ 34 h 63"/>
                <a:gd name="T26" fmla="*/ 52 w 64"/>
                <a:gd name="T27" fmla="*/ 52 h 63"/>
                <a:gd name="T28" fmla="*/ 37 w 64"/>
                <a:gd name="T29" fmla="*/ 52 h 63"/>
                <a:gd name="T30" fmla="*/ 13 w 64"/>
                <a:gd name="T31" fmla="*/ 28 h 63"/>
                <a:gd name="T32" fmla="*/ 9 w 64"/>
                <a:gd name="T33" fmla="*/ 21 h 63"/>
                <a:gd name="T34" fmla="*/ 14 w 64"/>
                <a:gd name="T35" fmla="*/ 25 h 63"/>
                <a:gd name="T36" fmla="*/ 25 w 64"/>
                <a:gd name="T37" fmla="*/ 25 h 63"/>
                <a:gd name="T38" fmla="*/ 25 w 64"/>
                <a:gd name="T39" fmla="*/ 14 h 63"/>
                <a:gd name="T40" fmla="*/ 20 w 64"/>
                <a:gd name="T41" fmla="*/ 9 h 63"/>
                <a:gd name="T42" fmla="*/ 28 w 64"/>
                <a:gd name="T43" fmla="*/ 12 h 63"/>
                <a:gd name="T44" fmla="*/ 52 w 64"/>
                <a:gd name="T45" fmla="*/ 36 h 63"/>
                <a:gd name="T46" fmla="*/ 52 w 64"/>
                <a:gd name="T47" fmla="*/ 52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4" h="63">
                  <a:moveTo>
                    <a:pt x="57" y="34"/>
                  </a:moveTo>
                  <a:cubicBezTo>
                    <a:pt x="30" y="7"/>
                    <a:pt x="30" y="7"/>
                    <a:pt x="30" y="7"/>
                  </a:cubicBezTo>
                  <a:cubicBezTo>
                    <a:pt x="26" y="3"/>
                    <a:pt x="20" y="1"/>
                    <a:pt x="14" y="3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2" y="20"/>
                    <a:pt x="3" y="26"/>
                    <a:pt x="7" y="30"/>
                  </a:cubicBezTo>
                  <a:cubicBezTo>
                    <a:pt x="34" y="57"/>
                    <a:pt x="34" y="57"/>
                    <a:pt x="34" y="57"/>
                  </a:cubicBezTo>
                  <a:cubicBezTo>
                    <a:pt x="41" y="63"/>
                    <a:pt x="51" y="63"/>
                    <a:pt x="57" y="57"/>
                  </a:cubicBezTo>
                  <a:cubicBezTo>
                    <a:pt x="64" y="51"/>
                    <a:pt x="64" y="40"/>
                    <a:pt x="57" y="34"/>
                  </a:cubicBezTo>
                  <a:close/>
                  <a:moveTo>
                    <a:pt x="52" y="52"/>
                  </a:moveTo>
                  <a:cubicBezTo>
                    <a:pt x="48" y="56"/>
                    <a:pt x="41" y="56"/>
                    <a:pt x="37" y="52"/>
                  </a:cubicBezTo>
                  <a:cubicBezTo>
                    <a:pt x="13" y="28"/>
                    <a:pt x="13" y="28"/>
                    <a:pt x="13" y="28"/>
                  </a:cubicBezTo>
                  <a:cubicBezTo>
                    <a:pt x="11" y="26"/>
                    <a:pt x="10" y="23"/>
                    <a:pt x="9" y="21"/>
                  </a:cubicBezTo>
                  <a:cubicBezTo>
                    <a:pt x="14" y="25"/>
                    <a:pt x="14" y="25"/>
                    <a:pt x="14" y="25"/>
                  </a:cubicBezTo>
                  <a:cubicBezTo>
                    <a:pt x="17" y="28"/>
                    <a:pt x="22" y="28"/>
                    <a:pt x="25" y="25"/>
                  </a:cubicBezTo>
                  <a:cubicBezTo>
                    <a:pt x="28" y="22"/>
                    <a:pt x="28" y="17"/>
                    <a:pt x="25" y="14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3" y="9"/>
                    <a:pt x="26" y="10"/>
                    <a:pt x="28" y="12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6" y="41"/>
                    <a:pt x="57" y="48"/>
                    <a:pt x="52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279" name="Freeform 42"/>
            <p:cNvSpPr>
              <a:spLocks noEditPoints="1"/>
            </p:cNvSpPr>
            <p:nvPr/>
          </p:nvSpPr>
          <p:spPr bwMode="auto">
            <a:xfrm>
              <a:off x="390525" y="2455863"/>
              <a:ext cx="123825" cy="117475"/>
            </a:xfrm>
            <a:custGeom>
              <a:avLst/>
              <a:gdLst>
                <a:gd name="T0" fmla="*/ 50 w 65"/>
                <a:gd name="T1" fmla="*/ 60 h 62"/>
                <a:gd name="T2" fmla="*/ 53 w 65"/>
                <a:gd name="T3" fmla="*/ 62 h 62"/>
                <a:gd name="T4" fmla="*/ 58 w 65"/>
                <a:gd name="T5" fmla="*/ 60 h 62"/>
                <a:gd name="T6" fmla="*/ 60 w 65"/>
                <a:gd name="T7" fmla="*/ 57 h 62"/>
                <a:gd name="T8" fmla="*/ 63 w 65"/>
                <a:gd name="T9" fmla="*/ 57 h 62"/>
                <a:gd name="T10" fmla="*/ 65 w 65"/>
                <a:gd name="T11" fmla="*/ 52 h 62"/>
                <a:gd name="T12" fmla="*/ 61 w 65"/>
                <a:gd name="T13" fmla="*/ 48 h 62"/>
                <a:gd name="T14" fmla="*/ 56 w 65"/>
                <a:gd name="T15" fmla="*/ 33 h 62"/>
                <a:gd name="T16" fmla="*/ 29 w 65"/>
                <a:gd name="T17" fmla="*/ 6 h 62"/>
                <a:gd name="T18" fmla="*/ 6 w 65"/>
                <a:gd name="T19" fmla="*/ 6 h 62"/>
                <a:gd name="T20" fmla="*/ 6 w 65"/>
                <a:gd name="T21" fmla="*/ 29 h 62"/>
                <a:gd name="T22" fmla="*/ 33 w 65"/>
                <a:gd name="T23" fmla="*/ 56 h 62"/>
                <a:gd name="T24" fmla="*/ 50 w 65"/>
                <a:gd name="T25" fmla="*/ 60 h 62"/>
                <a:gd name="T26" fmla="*/ 12 w 65"/>
                <a:gd name="T27" fmla="*/ 27 h 62"/>
                <a:gd name="T28" fmla="*/ 11 w 65"/>
                <a:gd name="T29" fmla="*/ 11 h 62"/>
                <a:gd name="T30" fmla="*/ 27 w 65"/>
                <a:gd name="T31" fmla="*/ 12 h 62"/>
                <a:gd name="T32" fmla="*/ 51 w 65"/>
                <a:gd name="T33" fmla="*/ 36 h 62"/>
                <a:gd name="T34" fmla="*/ 54 w 65"/>
                <a:gd name="T35" fmla="*/ 41 h 62"/>
                <a:gd name="T36" fmla="*/ 43 w 65"/>
                <a:gd name="T37" fmla="*/ 42 h 62"/>
                <a:gd name="T38" fmla="*/ 43 w 65"/>
                <a:gd name="T39" fmla="*/ 53 h 62"/>
                <a:gd name="T40" fmla="*/ 45 w 65"/>
                <a:gd name="T41" fmla="*/ 54 h 62"/>
                <a:gd name="T42" fmla="*/ 36 w 65"/>
                <a:gd name="T43" fmla="*/ 51 h 62"/>
                <a:gd name="T44" fmla="*/ 12 w 65"/>
                <a:gd name="T45" fmla="*/ 27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5" h="62">
                  <a:moveTo>
                    <a:pt x="50" y="60"/>
                  </a:moveTo>
                  <a:cubicBezTo>
                    <a:pt x="53" y="62"/>
                    <a:pt x="53" y="62"/>
                    <a:pt x="53" y="62"/>
                  </a:cubicBezTo>
                  <a:cubicBezTo>
                    <a:pt x="58" y="60"/>
                    <a:pt x="58" y="60"/>
                    <a:pt x="58" y="60"/>
                  </a:cubicBezTo>
                  <a:cubicBezTo>
                    <a:pt x="60" y="57"/>
                    <a:pt x="60" y="57"/>
                    <a:pt x="60" y="57"/>
                  </a:cubicBezTo>
                  <a:cubicBezTo>
                    <a:pt x="63" y="57"/>
                    <a:pt x="63" y="57"/>
                    <a:pt x="63" y="57"/>
                  </a:cubicBezTo>
                  <a:cubicBezTo>
                    <a:pt x="65" y="52"/>
                    <a:pt x="65" y="52"/>
                    <a:pt x="65" y="52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62" y="43"/>
                    <a:pt x="60" y="37"/>
                    <a:pt x="56" y="33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3" y="0"/>
                    <a:pt x="13" y="0"/>
                    <a:pt x="6" y="6"/>
                  </a:cubicBezTo>
                  <a:cubicBezTo>
                    <a:pt x="0" y="13"/>
                    <a:pt x="0" y="23"/>
                    <a:pt x="6" y="29"/>
                  </a:cubicBezTo>
                  <a:cubicBezTo>
                    <a:pt x="33" y="56"/>
                    <a:pt x="33" y="56"/>
                    <a:pt x="33" y="56"/>
                  </a:cubicBezTo>
                  <a:cubicBezTo>
                    <a:pt x="38" y="61"/>
                    <a:pt x="45" y="62"/>
                    <a:pt x="50" y="60"/>
                  </a:cubicBezTo>
                  <a:close/>
                  <a:moveTo>
                    <a:pt x="12" y="27"/>
                  </a:moveTo>
                  <a:cubicBezTo>
                    <a:pt x="7" y="22"/>
                    <a:pt x="7" y="15"/>
                    <a:pt x="11" y="11"/>
                  </a:cubicBezTo>
                  <a:cubicBezTo>
                    <a:pt x="15" y="7"/>
                    <a:pt x="22" y="7"/>
                    <a:pt x="27" y="12"/>
                  </a:cubicBezTo>
                  <a:cubicBezTo>
                    <a:pt x="51" y="36"/>
                    <a:pt x="51" y="36"/>
                    <a:pt x="51" y="36"/>
                  </a:cubicBezTo>
                  <a:cubicBezTo>
                    <a:pt x="53" y="37"/>
                    <a:pt x="54" y="39"/>
                    <a:pt x="54" y="41"/>
                  </a:cubicBezTo>
                  <a:cubicBezTo>
                    <a:pt x="51" y="39"/>
                    <a:pt x="46" y="39"/>
                    <a:pt x="43" y="42"/>
                  </a:cubicBezTo>
                  <a:cubicBezTo>
                    <a:pt x="40" y="45"/>
                    <a:pt x="40" y="50"/>
                    <a:pt x="43" y="53"/>
                  </a:cubicBezTo>
                  <a:cubicBezTo>
                    <a:pt x="45" y="54"/>
                    <a:pt x="45" y="54"/>
                    <a:pt x="45" y="54"/>
                  </a:cubicBezTo>
                  <a:cubicBezTo>
                    <a:pt x="42" y="54"/>
                    <a:pt x="38" y="53"/>
                    <a:pt x="36" y="51"/>
                  </a:cubicBezTo>
                  <a:lnTo>
                    <a:pt x="12" y="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280" name="Rectangle 43"/>
            <p:cNvSpPr>
              <a:spLocks noChangeArrowheads="1"/>
            </p:cNvSpPr>
            <p:nvPr/>
          </p:nvSpPr>
          <p:spPr bwMode="auto">
            <a:xfrm>
              <a:off x="517525" y="2525713"/>
              <a:ext cx="6350" cy="22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281" name="Rectangle 44"/>
            <p:cNvSpPr>
              <a:spLocks noChangeArrowheads="1"/>
            </p:cNvSpPr>
            <p:nvPr/>
          </p:nvSpPr>
          <p:spPr bwMode="auto">
            <a:xfrm>
              <a:off x="525463" y="2549526"/>
              <a:ext cx="23813" cy="47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282" name="Rectangle 45"/>
            <p:cNvSpPr>
              <a:spLocks noChangeArrowheads="1"/>
            </p:cNvSpPr>
            <p:nvPr/>
          </p:nvSpPr>
          <p:spPr bwMode="auto">
            <a:xfrm>
              <a:off x="488950" y="2584451"/>
              <a:ext cx="6350" cy="22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283" name="Rectangle 46"/>
            <p:cNvSpPr>
              <a:spLocks noChangeArrowheads="1"/>
            </p:cNvSpPr>
            <p:nvPr/>
          </p:nvSpPr>
          <p:spPr bwMode="auto">
            <a:xfrm>
              <a:off x="465138" y="2578101"/>
              <a:ext cx="22225" cy="63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</p:grpSp>
      <p:sp>
        <p:nvSpPr>
          <p:cNvPr id="284" name="Freeform 32"/>
          <p:cNvSpPr>
            <a:spLocks/>
          </p:cNvSpPr>
          <p:nvPr/>
        </p:nvSpPr>
        <p:spPr bwMode="auto">
          <a:xfrm>
            <a:off x="2809142" y="1161160"/>
            <a:ext cx="458863" cy="405375"/>
          </a:xfrm>
          <a:custGeom>
            <a:avLst/>
            <a:gdLst>
              <a:gd name="T0" fmla="*/ 136 w 136"/>
              <a:gd name="T1" fmla="*/ 48 h 120"/>
              <a:gd name="T2" fmla="*/ 68 w 136"/>
              <a:gd name="T3" fmla="*/ 0 h 120"/>
              <a:gd name="T4" fmla="*/ 0 w 136"/>
              <a:gd name="T5" fmla="*/ 48 h 120"/>
              <a:gd name="T6" fmla="*/ 37 w 136"/>
              <a:gd name="T7" fmla="*/ 91 h 120"/>
              <a:gd name="T8" fmla="*/ 21 w 136"/>
              <a:gd name="T9" fmla="*/ 120 h 120"/>
              <a:gd name="T10" fmla="*/ 72 w 136"/>
              <a:gd name="T11" fmla="*/ 96 h 120"/>
              <a:gd name="T12" fmla="*/ 136 w 136"/>
              <a:gd name="T13" fmla="*/ 48 h 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6" h="120">
                <a:moveTo>
                  <a:pt x="136" y="48"/>
                </a:moveTo>
                <a:cubicBezTo>
                  <a:pt x="136" y="22"/>
                  <a:pt x="105" y="0"/>
                  <a:pt x="68" y="0"/>
                </a:cubicBezTo>
                <a:cubicBezTo>
                  <a:pt x="30" y="0"/>
                  <a:pt x="0" y="22"/>
                  <a:pt x="0" y="48"/>
                </a:cubicBezTo>
                <a:cubicBezTo>
                  <a:pt x="0" y="67"/>
                  <a:pt x="15" y="83"/>
                  <a:pt x="37" y="91"/>
                </a:cubicBezTo>
                <a:cubicBezTo>
                  <a:pt x="38" y="96"/>
                  <a:pt x="36" y="106"/>
                  <a:pt x="21" y="120"/>
                </a:cubicBezTo>
                <a:cubicBezTo>
                  <a:pt x="21" y="120"/>
                  <a:pt x="54" y="111"/>
                  <a:pt x="72" y="96"/>
                </a:cubicBezTo>
                <a:cubicBezTo>
                  <a:pt x="108" y="94"/>
                  <a:pt x="136" y="73"/>
                  <a:pt x="136" y="48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PE" sz="2400" dirty="0">
              <a:solidFill>
                <a:schemeClr val="bg1"/>
              </a:solidFill>
            </a:endParaRPr>
          </a:p>
        </p:txBody>
      </p:sp>
      <p:grpSp>
        <p:nvGrpSpPr>
          <p:cNvPr id="285" name="Group 284"/>
          <p:cNvGrpSpPr/>
          <p:nvPr/>
        </p:nvGrpSpPr>
        <p:grpSpPr>
          <a:xfrm>
            <a:off x="3349347" y="1161158"/>
            <a:ext cx="299932" cy="290380"/>
            <a:chOff x="2339975" y="3200401"/>
            <a:chExt cx="249238" cy="241300"/>
          </a:xfrm>
          <a:solidFill>
            <a:schemeClr val="bg1">
              <a:lumMod val="65000"/>
            </a:schemeClr>
          </a:solidFill>
        </p:grpSpPr>
        <p:sp>
          <p:nvSpPr>
            <p:cNvPr id="286" name="Rectangle 18"/>
            <p:cNvSpPr>
              <a:spLocks noChangeArrowheads="1"/>
            </p:cNvSpPr>
            <p:nvPr/>
          </p:nvSpPr>
          <p:spPr bwMode="auto">
            <a:xfrm>
              <a:off x="2428875" y="3297238"/>
              <a:ext cx="28575" cy="254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287" name="Rectangle 19"/>
            <p:cNvSpPr>
              <a:spLocks noChangeArrowheads="1"/>
            </p:cNvSpPr>
            <p:nvPr/>
          </p:nvSpPr>
          <p:spPr bwMode="auto">
            <a:xfrm>
              <a:off x="2473325" y="3297238"/>
              <a:ext cx="28575" cy="254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288" name="Rectangle 20"/>
            <p:cNvSpPr>
              <a:spLocks noChangeArrowheads="1"/>
            </p:cNvSpPr>
            <p:nvPr/>
          </p:nvSpPr>
          <p:spPr bwMode="auto">
            <a:xfrm>
              <a:off x="2516188" y="3297238"/>
              <a:ext cx="28575" cy="254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289" name="Rectangle 21"/>
            <p:cNvSpPr>
              <a:spLocks noChangeArrowheads="1"/>
            </p:cNvSpPr>
            <p:nvPr/>
          </p:nvSpPr>
          <p:spPr bwMode="auto">
            <a:xfrm>
              <a:off x="2428875" y="3338513"/>
              <a:ext cx="28575" cy="238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290" name="Rectangle 22"/>
            <p:cNvSpPr>
              <a:spLocks noChangeArrowheads="1"/>
            </p:cNvSpPr>
            <p:nvPr/>
          </p:nvSpPr>
          <p:spPr bwMode="auto">
            <a:xfrm>
              <a:off x="2473325" y="3338513"/>
              <a:ext cx="28575" cy="238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291" name="Rectangle 23"/>
            <p:cNvSpPr>
              <a:spLocks noChangeArrowheads="1"/>
            </p:cNvSpPr>
            <p:nvPr/>
          </p:nvSpPr>
          <p:spPr bwMode="auto">
            <a:xfrm>
              <a:off x="2516188" y="3338513"/>
              <a:ext cx="28575" cy="238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292" name="Rectangle 24"/>
            <p:cNvSpPr>
              <a:spLocks noChangeArrowheads="1"/>
            </p:cNvSpPr>
            <p:nvPr/>
          </p:nvSpPr>
          <p:spPr bwMode="auto">
            <a:xfrm>
              <a:off x="2428875" y="3378201"/>
              <a:ext cx="28575" cy="238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293" name="Rectangle 25"/>
            <p:cNvSpPr>
              <a:spLocks noChangeArrowheads="1"/>
            </p:cNvSpPr>
            <p:nvPr/>
          </p:nvSpPr>
          <p:spPr bwMode="auto">
            <a:xfrm>
              <a:off x="2386013" y="3338513"/>
              <a:ext cx="25400" cy="238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294" name="Rectangle 26"/>
            <p:cNvSpPr>
              <a:spLocks noChangeArrowheads="1"/>
            </p:cNvSpPr>
            <p:nvPr/>
          </p:nvSpPr>
          <p:spPr bwMode="auto">
            <a:xfrm>
              <a:off x="2386013" y="3378201"/>
              <a:ext cx="28575" cy="238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295" name="Rectangle 27"/>
            <p:cNvSpPr>
              <a:spLocks noChangeArrowheads="1"/>
            </p:cNvSpPr>
            <p:nvPr/>
          </p:nvSpPr>
          <p:spPr bwMode="auto">
            <a:xfrm>
              <a:off x="2473325" y="3378201"/>
              <a:ext cx="28575" cy="238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296" name="Rectangle 28"/>
            <p:cNvSpPr>
              <a:spLocks noChangeArrowheads="1"/>
            </p:cNvSpPr>
            <p:nvPr/>
          </p:nvSpPr>
          <p:spPr bwMode="auto">
            <a:xfrm>
              <a:off x="2516188" y="3378201"/>
              <a:ext cx="28575" cy="238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297" name="Freeform 29"/>
            <p:cNvSpPr>
              <a:spLocks noEditPoints="1"/>
            </p:cNvSpPr>
            <p:nvPr/>
          </p:nvSpPr>
          <p:spPr bwMode="auto">
            <a:xfrm>
              <a:off x="2339975" y="3217863"/>
              <a:ext cx="249238" cy="223838"/>
            </a:xfrm>
            <a:custGeom>
              <a:avLst/>
              <a:gdLst>
                <a:gd name="T0" fmla="*/ 157 w 157"/>
                <a:gd name="T1" fmla="*/ 0 h 141"/>
                <a:gd name="T2" fmla="*/ 135 w 157"/>
                <a:gd name="T3" fmla="*/ 0 h 141"/>
                <a:gd name="T4" fmla="*/ 135 w 157"/>
                <a:gd name="T5" fmla="*/ 15 h 141"/>
                <a:gd name="T6" fmla="*/ 114 w 157"/>
                <a:gd name="T7" fmla="*/ 15 h 141"/>
                <a:gd name="T8" fmla="*/ 114 w 157"/>
                <a:gd name="T9" fmla="*/ 0 h 141"/>
                <a:gd name="T10" fmla="*/ 47 w 157"/>
                <a:gd name="T11" fmla="*/ 0 h 141"/>
                <a:gd name="T12" fmla="*/ 47 w 157"/>
                <a:gd name="T13" fmla="*/ 15 h 141"/>
                <a:gd name="T14" fmla="*/ 25 w 157"/>
                <a:gd name="T15" fmla="*/ 15 h 141"/>
                <a:gd name="T16" fmla="*/ 25 w 157"/>
                <a:gd name="T17" fmla="*/ 0 h 141"/>
                <a:gd name="T18" fmla="*/ 0 w 157"/>
                <a:gd name="T19" fmla="*/ 0 h 141"/>
                <a:gd name="T20" fmla="*/ 0 w 157"/>
                <a:gd name="T21" fmla="*/ 141 h 141"/>
                <a:gd name="T22" fmla="*/ 12 w 157"/>
                <a:gd name="T23" fmla="*/ 141 h 141"/>
                <a:gd name="T24" fmla="*/ 146 w 157"/>
                <a:gd name="T25" fmla="*/ 141 h 141"/>
                <a:gd name="T26" fmla="*/ 157 w 157"/>
                <a:gd name="T27" fmla="*/ 141 h 141"/>
                <a:gd name="T28" fmla="*/ 157 w 157"/>
                <a:gd name="T29" fmla="*/ 0 h 141"/>
                <a:gd name="T30" fmla="*/ 146 w 157"/>
                <a:gd name="T31" fmla="*/ 129 h 141"/>
                <a:gd name="T32" fmla="*/ 12 w 157"/>
                <a:gd name="T33" fmla="*/ 129 h 141"/>
                <a:gd name="T34" fmla="*/ 12 w 157"/>
                <a:gd name="T35" fmla="*/ 40 h 141"/>
                <a:gd name="T36" fmla="*/ 146 w 157"/>
                <a:gd name="T37" fmla="*/ 40 h 141"/>
                <a:gd name="T38" fmla="*/ 146 w 157"/>
                <a:gd name="T39" fmla="*/ 129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7" h="141">
                  <a:moveTo>
                    <a:pt x="157" y="0"/>
                  </a:moveTo>
                  <a:lnTo>
                    <a:pt x="135" y="0"/>
                  </a:lnTo>
                  <a:lnTo>
                    <a:pt x="135" y="15"/>
                  </a:lnTo>
                  <a:lnTo>
                    <a:pt x="114" y="15"/>
                  </a:lnTo>
                  <a:lnTo>
                    <a:pt x="114" y="0"/>
                  </a:lnTo>
                  <a:lnTo>
                    <a:pt x="47" y="0"/>
                  </a:lnTo>
                  <a:lnTo>
                    <a:pt x="47" y="15"/>
                  </a:lnTo>
                  <a:lnTo>
                    <a:pt x="25" y="15"/>
                  </a:lnTo>
                  <a:lnTo>
                    <a:pt x="25" y="0"/>
                  </a:lnTo>
                  <a:lnTo>
                    <a:pt x="0" y="0"/>
                  </a:lnTo>
                  <a:lnTo>
                    <a:pt x="0" y="141"/>
                  </a:lnTo>
                  <a:lnTo>
                    <a:pt x="12" y="141"/>
                  </a:lnTo>
                  <a:lnTo>
                    <a:pt x="146" y="141"/>
                  </a:lnTo>
                  <a:lnTo>
                    <a:pt x="157" y="141"/>
                  </a:lnTo>
                  <a:lnTo>
                    <a:pt x="157" y="0"/>
                  </a:lnTo>
                  <a:close/>
                  <a:moveTo>
                    <a:pt x="146" y="129"/>
                  </a:moveTo>
                  <a:lnTo>
                    <a:pt x="12" y="129"/>
                  </a:lnTo>
                  <a:lnTo>
                    <a:pt x="12" y="40"/>
                  </a:lnTo>
                  <a:lnTo>
                    <a:pt x="146" y="40"/>
                  </a:lnTo>
                  <a:lnTo>
                    <a:pt x="146" y="1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298" name="Rectangle 30"/>
            <p:cNvSpPr>
              <a:spLocks noChangeArrowheads="1"/>
            </p:cNvSpPr>
            <p:nvPr/>
          </p:nvSpPr>
          <p:spPr bwMode="auto">
            <a:xfrm>
              <a:off x="2387600" y="3200401"/>
              <a:ext cx="20638" cy="349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299" name="Rectangle 31"/>
            <p:cNvSpPr>
              <a:spLocks noChangeArrowheads="1"/>
            </p:cNvSpPr>
            <p:nvPr/>
          </p:nvSpPr>
          <p:spPr bwMode="auto">
            <a:xfrm>
              <a:off x="2525713" y="3200401"/>
              <a:ext cx="23813" cy="349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00" name="Group 299"/>
          <p:cNvGrpSpPr/>
          <p:nvPr/>
        </p:nvGrpSpPr>
        <p:grpSpPr>
          <a:xfrm>
            <a:off x="6120153" y="717086"/>
            <a:ext cx="468987" cy="454051"/>
            <a:chOff x="2339975" y="3200401"/>
            <a:chExt cx="249238" cy="241300"/>
          </a:xfrm>
          <a:solidFill>
            <a:schemeClr val="bg1">
              <a:lumMod val="65000"/>
            </a:schemeClr>
          </a:solidFill>
        </p:grpSpPr>
        <p:sp>
          <p:nvSpPr>
            <p:cNvPr id="301" name="Rectangle 18"/>
            <p:cNvSpPr>
              <a:spLocks noChangeArrowheads="1"/>
            </p:cNvSpPr>
            <p:nvPr/>
          </p:nvSpPr>
          <p:spPr bwMode="auto">
            <a:xfrm>
              <a:off x="2428875" y="3297238"/>
              <a:ext cx="28575" cy="254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302" name="Rectangle 19"/>
            <p:cNvSpPr>
              <a:spLocks noChangeArrowheads="1"/>
            </p:cNvSpPr>
            <p:nvPr/>
          </p:nvSpPr>
          <p:spPr bwMode="auto">
            <a:xfrm>
              <a:off x="2473325" y="3297238"/>
              <a:ext cx="28575" cy="254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303" name="Rectangle 20"/>
            <p:cNvSpPr>
              <a:spLocks noChangeArrowheads="1"/>
            </p:cNvSpPr>
            <p:nvPr/>
          </p:nvSpPr>
          <p:spPr bwMode="auto">
            <a:xfrm>
              <a:off x="2516188" y="3297238"/>
              <a:ext cx="28575" cy="254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304" name="Rectangle 21"/>
            <p:cNvSpPr>
              <a:spLocks noChangeArrowheads="1"/>
            </p:cNvSpPr>
            <p:nvPr/>
          </p:nvSpPr>
          <p:spPr bwMode="auto">
            <a:xfrm>
              <a:off x="2428875" y="3338513"/>
              <a:ext cx="28575" cy="238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305" name="Rectangle 22"/>
            <p:cNvSpPr>
              <a:spLocks noChangeArrowheads="1"/>
            </p:cNvSpPr>
            <p:nvPr/>
          </p:nvSpPr>
          <p:spPr bwMode="auto">
            <a:xfrm>
              <a:off x="2473325" y="3338513"/>
              <a:ext cx="28575" cy="238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306" name="Rectangle 23"/>
            <p:cNvSpPr>
              <a:spLocks noChangeArrowheads="1"/>
            </p:cNvSpPr>
            <p:nvPr/>
          </p:nvSpPr>
          <p:spPr bwMode="auto">
            <a:xfrm>
              <a:off x="2516188" y="3338513"/>
              <a:ext cx="28575" cy="238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307" name="Rectangle 24"/>
            <p:cNvSpPr>
              <a:spLocks noChangeArrowheads="1"/>
            </p:cNvSpPr>
            <p:nvPr/>
          </p:nvSpPr>
          <p:spPr bwMode="auto">
            <a:xfrm>
              <a:off x="2428875" y="3378201"/>
              <a:ext cx="28575" cy="238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308" name="Rectangle 25"/>
            <p:cNvSpPr>
              <a:spLocks noChangeArrowheads="1"/>
            </p:cNvSpPr>
            <p:nvPr/>
          </p:nvSpPr>
          <p:spPr bwMode="auto">
            <a:xfrm>
              <a:off x="2386013" y="3338513"/>
              <a:ext cx="25400" cy="238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309" name="Rectangle 26"/>
            <p:cNvSpPr>
              <a:spLocks noChangeArrowheads="1"/>
            </p:cNvSpPr>
            <p:nvPr/>
          </p:nvSpPr>
          <p:spPr bwMode="auto">
            <a:xfrm>
              <a:off x="2386013" y="3378201"/>
              <a:ext cx="28575" cy="238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310" name="Rectangle 27"/>
            <p:cNvSpPr>
              <a:spLocks noChangeArrowheads="1"/>
            </p:cNvSpPr>
            <p:nvPr/>
          </p:nvSpPr>
          <p:spPr bwMode="auto">
            <a:xfrm>
              <a:off x="2473325" y="3378201"/>
              <a:ext cx="28575" cy="238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311" name="Rectangle 28"/>
            <p:cNvSpPr>
              <a:spLocks noChangeArrowheads="1"/>
            </p:cNvSpPr>
            <p:nvPr/>
          </p:nvSpPr>
          <p:spPr bwMode="auto">
            <a:xfrm>
              <a:off x="2516188" y="3378201"/>
              <a:ext cx="28575" cy="238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312" name="Freeform 29"/>
            <p:cNvSpPr>
              <a:spLocks noEditPoints="1"/>
            </p:cNvSpPr>
            <p:nvPr/>
          </p:nvSpPr>
          <p:spPr bwMode="auto">
            <a:xfrm>
              <a:off x="2339975" y="3217863"/>
              <a:ext cx="249238" cy="223838"/>
            </a:xfrm>
            <a:custGeom>
              <a:avLst/>
              <a:gdLst>
                <a:gd name="T0" fmla="*/ 157 w 157"/>
                <a:gd name="T1" fmla="*/ 0 h 141"/>
                <a:gd name="T2" fmla="*/ 135 w 157"/>
                <a:gd name="T3" fmla="*/ 0 h 141"/>
                <a:gd name="T4" fmla="*/ 135 w 157"/>
                <a:gd name="T5" fmla="*/ 15 h 141"/>
                <a:gd name="T6" fmla="*/ 114 w 157"/>
                <a:gd name="T7" fmla="*/ 15 h 141"/>
                <a:gd name="T8" fmla="*/ 114 w 157"/>
                <a:gd name="T9" fmla="*/ 0 h 141"/>
                <a:gd name="T10" fmla="*/ 47 w 157"/>
                <a:gd name="T11" fmla="*/ 0 h 141"/>
                <a:gd name="T12" fmla="*/ 47 w 157"/>
                <a:gd name="T13" fmla="*/ 15 h 141"/>
                <a:gd name="T14" fmla="*/ 25 w 157"/>
                <a:gd name="T15" fmla="*/ 15 h 141"/>
                <a:gd name="T16" fmla="*/ 25 w 157"/>
                <a:gd name="T17" fmla="*/ 0 h 141"/>
                <a:gd name="T18" fmla="*/ 0 w 157"/>
                <a:gd name="T19" fmla="*/ 0 h 141"/>
                <a:gd name="T20" fmla="*/ 0 w 157"/>
                <a:gd name="T21" fmla="*/ 141 h 141"/>
                <a:gd name="T22" fmla="*/ 12 w 157"/>
                <a:gd name="T23" fmla="*/ 141 h 141"/>
                <a:gd name="T24" fmla="*/ 146 w 157"/>
                <a:gd name="T25" fmla="*/ 141 h 141"/>
                <a:gd name="T26" fmla="*/ 157 w 157"/>
                <a:gd name="T27" fmla="*/ 141 h 141"/>
                <a:gd name="T28" fmla="*/ 157 w 157"/>
                <a:gd name="T29" fmla="*/ 0 h 141"/>
                <a:gd name="T30" fmla="*/ 146 w 157"/>
                <a:gd name="T31" fmla="*/ 129 h 141"/>
                <a:gd name="T32" fmla="*/ 12 w 157"/>
                <a:gd name="T33" fmla="*/ 129 h 141"/>
                <a:gd name="T34" fmla="*/ 12 w 157"/>
                <a:gd name="T35" fmla="*/ 40 h 141"/>
                <a:gd name="T36" fmla="*/ 146 w 157"/>
                <a:gd name="T37" fmla="*/ 40 h 141"/>
                <a:gd name="T38" fmla="*/ 146 w 157"/>
                <a:gd name="T39" fmla="*/ 129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7" h="141">
                  <a:moveTo>
                    <a:pt x="157" y="0"/>
                  </a:moveTo>
                  <a:lnTo>
                    <a:pt x="135" y="0"/>
                  </a:lnTo>
                  <a:lnTo>
                    <a:pt x="135" y="15"/>
                  </a:lnTo>
                  <a:lnTo>
                    <a:pt x="114" y="15"/>
                  </a:lnTo>
                  <a:lnTo>
                    <a:pt x="114" y="0"/>
                  </a:lnTo>
                  <a:lnTo>
                    <a:pt x="47" y="0"/>
                  </a:lnTo>
                  <a:lnTo>
                    <a:pt x="47" y="15"/>
                  </a:lnTo>
                  <a:lnTo>
                    <a:pt x="25" y="15"/>
                  </a:lnTo>
                  <a:lnTo>
                    <a:pt x="25" y="0"/>
                  </a:lnTo>
                  <a:lnTo>
                    <a:pt x="0" y="0"/>
                  </a:lnTo>
                  <a:lnTo>
                    <a:pt x="0" y="141"/>
                  </a:lnTo>
                  <a:lnTo>
                    <a:pt x="12" y="141"/>
                  </a:lnTo>
                  <a:lnTo>
                    <a:pt x="146" y="141"/>
                  </a:lnTo>
                  <a:lnTo>
                    <a:pt x="157" y="141"/>
                  </a:lnTo>
                  <a:lnTo>
                    <a:pt x="157" y="0"/>
                  </a:lnTo>
                  <a:close/>
                  <a:moveTo>
                    <a:pt x="146" y="129"/>
                  </a:moveTo>
                  <a:lnTo>
                    <a:pt x="12" y="129"/>
                  </a:lnTo>
                  <a:lnTo>
                    <a:pt x="12" y="40"/>
                  </a:lnTo>
                  <a:lnTo>
                    <a:pt x="146" y="40"/>
                  </a:lnTo>
                  <a:lnTo>
                    <a:pt x="146" y="1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313" name="Rectangle 30"/>
            <p:cNvSpPr>
              <a:spLocks noChangeArrowheads="1"/>
            </p:cNvSpPr>
            <p:nvPr/>
          </p:nvSpPr>
          <p:spPr bwMode="auto">
            <a:xfrm>
              <a:off x="2387600" y="3200401"/>
              <a:ext cx="20638" cy="349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314" name="Rectangle 31"/>
            <p:cNvSpPr>
              <a:spLocks noChangeArrowheads="1"/>
            </p:cNvSpPr>
            <p:nvPr/>
          </p:nvSpPr>
          <p:spPr bwMode="auto">
            <a:xfrm>
              <a:off x="2525713" y="3200401"/>
              <a:ext cx="23813" cy="349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15" name="Group 314"/>
          <p:cNvGrpSpPr/>
          <p:nvPr/>
        </p:nvGrpSpPr>
        <p:grpSpPr>
          <a:xfrm>
            <a:off x="7327020" y="1025946"/>
            <a:ext cx="430712" cy="453231"/>
            <a:chOff x="1641475" y="2428876"/>
            <a:chExt cx="242888" cy="255587"/>
          </a:xfrm>
          <a:solidFill>
            <a:schemeClr val="bg1">
              <a:lumMod val="65000"/>
            </a:schemeClr>
          </a:solidFill>
        </p:grpSpPr>
        <p:sp>
          <p:nvSpPr>
            <p:cNvPr id="316" name="Freeform 49"/>
            <p:cNvSpPr>
              <a:spLocks/>
            </p:cNvSpPr>
            <p:nvPr/>
          </p:nvSpPr>
          <p:spPr bwMode="auto">
            <a:xfrm>
              <a:off x="1641475" y="2525713"/>
              <a:ext cx="111125" cy="158750"/>
            </a:xfrm>
            <a:custGeom>
              <a:avLst/>
              <a:gdLst>
                <a:gd name="T0" fmla="*/ 42 w 59"/>
                <a:gd name="T1" fmla="*/ 49 h 84"/>
                <a:gd name="T2" fmla="*/ 43 w 59"/>
                <a:gd name="T3" fmla="*/ 40 h 84"/>
                <a:gd name="T4" fmla="*/ 31 w 59"/>
                <a:gd name="T5" fmla="*/ 4 h 84"/>
                <a:gd name="T6" fmla="*/ 26 w 59"/>
                <a:gd name="T7" fmla="*/ 1 h 84"/>
                <a:gd name="T8" fmla="*/ 11 w 59"/>
                <a:gd name="T9" fmla="*/ 6 h 84"/>
                <a:gd name="T10" fmla="*/ 4 w 59"/>
                <a:gd name="T11" fmla="*/ 22 h 84"/>
                <a:gd name="T12" fmla="*/ 9 w 59"/>
                <a:gd name="T13" fmla="*/ 37 h 84"/>
                <a:gd name="T14" fmla="*/ 24 w 59"/>
                <a:gd name="T15" fmla="*/ 46 h 84"/>
                <a:gd name="T16" fmla="*/ 31 w 59"/>
                <a:gd name="T17" fmla="*/ 52 h 84"/>
                <a:gd name="T18" fmla="*/ 40 w 59"/>
                <a:gd name="T19" fmla="*/ 80 h 84"/>
                <a:gd name="T20" fmla="*/ 45 w 59"/>
                <a:gd name="T21" fmla="*/ 83 h 84"/>
                <a:gd name="T22" fmla="*/ 48 w 59"/>
                <a:gd name="T23" fmla="*/ 69 h 84"/>
                <a:gd name="T24" fmla="*/ 42 w 59"/>
                <a:gd name="T25" fmla="*/ 49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9" h="84">
                  <a:moveTo>
                    <a:pt x="42" y="49"/>
                  </a:moveTo>
                  <a:cubicBezTo>
                    <a:pt x="42" y="49"/>
                    <a:pt x="44" y="42"/>
                    <a:pt x="43" y="40"/>
                  </a:cubicBezTo>
                  <a:cubicBezTo>
                    <a:pt x="31" y="4"/>
                    <a:pt x="31" y="4"/>
                    <a:pt x="31" y="4"/>
                  </a:cubicBezTo>
                  <a:cubicBezTo>
                    <a:pt x="31" y="4"/>
                    <a:pt x="30" y="0"/>
                    <a:pt x="26" y="1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6"/>
                    <a:pt x="0" y="11"/>
                    <a:pt x="4" y="22"/>
                  </a:cubicBezTo>
                  <a:cubicBezTo>
                    <a:pt x="9" y="37"/>
                    <a:pt x="9" y="37"/>
                    <a:pt x="9" y="37"/>
                  </a:cubicBezTo>
                  <a:cubicBezTo>
                    <a:pt x="9" y="37"/>
                    <a:pt x="13" y="50"/>
                    <a:pt x="24" y="46"/>
                  </a:cubicBezTo>
                  <a:cubicBezTo>
                    <a:pt x="24" y="46"/>
                    <a:pt x="29" y="45"/>
                    <a:pt x="31" y="52"/>
                  </a:cubicBezTo>
                  <a:cubicBezTo>
                    <a:pt x="40" y="80"/>
                    <a:pt x="40" y="80"/>
                    <a:pt x="40" y="80"/>
                  </a:cubicBezTo>
                  <a:cubicBezTo>
                    <a:pt x="40" y="80"/>
                    <a:pt x="41" y="84"/>
                    <a:pt x="45" y="83"/>
                  </a:cubicBezTo>
                  <a:cubicBezTo>
                    <a:pt x="45" y="83"/>
                    <a:pt x="59" y="80"/>
                    <a:pt x="48" y="69"/>
                  </a:cubicBezTo>
                  <a:cubicBezTo>
                    <a:pt x="51" y="63"/>
                    <a:pt x="42" y="58"/>
                    <a:pt x="42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317" name="Freeform 50"/>
            <p:cNvSpPr>
              <a:spLocks/>
            </p:cNvSpPr>
            <p:nvPr/>
          </p:nvSpPr>
          <p:spPr bwMode="auto">
            <a:xfrm>
              <a:off x="1703388" y="2428876"/>
              <a:ext cx="155575" cy="179388"/>
            </a:xfrm>
            <a:custGeom>
              <a:avLst/>
              <a:gdLst>
                <a:gd name="T0" fmla="*/ 69 w 82"/>
                <a:gd name="T1" fmla="*/ 59 h 95"/>
                <a:gd name="T2" fmla="*/ 72 w 82"/>
                <a:gd name="T3" fmla="*/ 46 h 95"/>
                <a:gd name="T4" fmla="*/ 62 w 82"/>
                <a:gd name="T5" fmla="*/ 37 h 95"/>
                <a:gd name="T6" fmla="*/ 51 w 82"/>
                <a:gd name="T7" fmla="*/ 5 h 95"/>
                <a:gd name="T8" fmla="*/ 48 w 82"/>
                <a:gd name="T9" fmla="*/ 6 h 95"/>
                <a:gd name="T10" fmla="*/ 4 w 82"/>
                <a:gd name="T11" fmla="*/ 48 h 95"/>
                <a:gd name="T12" fmla="*/ 2 w 82"/>
                <a:gd name="T13" fmla="*/ 53 h 95"/>
                <a:gd name="T14" fmla="*/ 12 w 82"/>
                <a:gd name="T15" fmla="*/ 83 h 95"/>
                <a:gd name="T16" fmla="*/ 17 w 82"/>
                <a:gd name="T17" fmla="*/ 86 h 95"/>
                <a:gd name="T18" fmla="*/ 78 w 82"/>
                <a:gd name="T19" fmla="*/ 92 h 95"/>
                <a:gd name="T20" fmla="*/ 80 w 82"/>
                <a:gd name="T21" fmla="*/ 91 h 95"/>
                <a:gd name="T22" fmla="*/ 69 w 82"/>
                <a:gd name="T23" fmla="*/ 59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2" h="95">
                  <a:moveTo>
                    <a:pt x="69" y="59"/>
                  </a:moveTo>
                  <a:cubicBezTo>
                    <a:pt x="73" y="56"/>
                    <a:pt x="74" y="51"/>
                    <a:pt x="72" y="46"/>
                  </a:cubicBezTo>
                  <a:cubicBezTo>
                    <a:pt x="71" y="41"/>
                    <a:pt x="67" y="38"/>
                    <a:pt x="62" y="37"/>
                  </a:cubicBezTo>
                  <a:cubicBezTo>
                    <a:pt x="51" y="5"/>
                    <a:pt x="51" y="5"/>
                    <a:pt x="51" y="5"/>
                  </a:cubicBezTo>
                  <a:cubicBezTo>
                    <a:pt x="50" y="0"/>
                    <a:pt x="48" y="6"/>
                    <a:pt x="48" y="6"/>
                  </a:cubicBezTo>
                  <a:cubicBezTo>
                    <a:pt x="40" y="38"/>
                    <a:pt x="4" y="48"/>
                    <a:pt x="4" y="48"/>
                  </a:cubicBezTo>
                  <a:cubicBezTo>
                    <a:pt x="0" y="49"/>
                    <a:pt x="2" y="53"/>
                    <a:pt x="2" y="53"/>
                  </a:cubicBezTo>
                  <a:cubicBezTo>
                    <a:pt x="12" y="83"/>
                    <a:pt x="12" y="83"/>
                    <a:pt x="12" y="83"/>
                  </a:cubicBezTo>
                  <a:cubicBezTo>
                    <a:pt x="13" y="87"/>
                    <a:pt x="17" y="86"/>
                    <a:pt x="17" y="86"/>
                  </a:cubicBezTo>
                  <a:cubicBezTo>
                    <a:pt x="56" y="72"/>
                    <a:pt x="78" y="92"/>
                    <a:pt x="78" y="92"/>
                  </a:cubicBezTo>
                  <a:cubicBezTo>
                    <a:pt x="78" y="92"/>
                    <a:pt x="82" y="95"/>
                    <a:pt x="80" y="91"/>
                  </a:cubicBezTo>
                  <a:lnTo>
                    <a:pt x="69" y="5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318" name="Freeform 51"/>
            <p:cNvSpPr>
              <a:spLocks/>
            </p:cNvSpPr>
            <p:nvPr/>
          </p:nvSpPr>
          <p:spPr bwMode="auto">
            <a:xfrm>
              <a:off x="1836738" y="2465388"/>
              <a:ext cx="23813" cy="30163"/>
            </a:xfrm>
            <a:custGeom>
              <a:avLst/>
              <a:gdLst>
                <a:gd name="T0" fmla="*/ 15 w 15"/>
                <a:gd name="T1" fmla="*/ 1 h 19"/>
                <a:gd name="T2" fmla="*/ 13 w 15"/>
                <a:gd name="T3" fmla="*/ 0 h 19"/>
                <a:gd name="T4" fmla="*/ 0 w 15"/>
                <a:gd name="T5" fmla="*/ 18 h 19"/>
                <a:gd name="T6" fmla="*/ 2 w 15"/>
                <a:gd name="T7" fmla="*/ 19 h 19"/>
                <a:gd name="T8" fmla="*/ 15 w 15"/>
                <a:gd name="T9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9">
                  <a:moveTo>
                    <a:pt x="15" y="1"/>
                  </a:moveTo>
                  <a:lnTo>
                    <a:pt x="13" y="0"/>
                  </a:lnTo>
                  <a:lnTo>
                    <a:pt x="0" y="18"/>
                  </a:lnTo>
                  <a:lnTo>
                    <a:pt x="2" y="19"/>
                  </a:lnTo>
                  <a:lnTo>
                    <a:pt x="15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319" name="Freeform 52"/>
            <p:cNvSpPr>
              <a:spLocks/>
            </p:cNvSpPr>
            <p:nvPr/>
          </p:nvSpPr>
          <p:spPr bwMode="auto">
            <a:xfrm>
              <a:off x="1849438" y="2535238"/>
              <a:ext cx="33338" cy="22225"/>
            </a:xfrm>
            <a:custGeom>
              <a:avLst/>
              <a:gdLst>
                <a:gd name="T0" fmla="*/ 0 w 21"/>
                <a:gd name="T1" fmla="*/ 3 h 14"/>
                <a:gd name="T2" fmla="*/ 19 w 21"/>
                <a:gd name="T3" fmla="*/ 14 h 14"/>
                <a:gd name="T4" fmla="*/ 21 w 21"/>
                <a:gd name="T5" fmla="*/ 12 h 14"/>
                <a:gd name="T6" fmla="*/ 1 w 21"/>
                <a:gd name="T7" fmla="*/ 0 h 14"/>
                <a:gd name="T8" fmla="*/ 0 w 21"/>
                <a:gd name="T9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4">
                  <a:moveTo>
                    <a:pt x="0" y="3"/>
                  </a:moveTo>
                  <a:lnTo>
                    <a:pt x="19" y="14"/>
                  </a:lnTo>
                  <a:lnTo>
                    <a:pt x="21" y="12"/>
                  </a:lnTo>
                  <a:lnTo>
                    <a:pt x="1" y="0"/>
                  </a:lnTo>
                  <a:lnTo>
                    <a:pt x="0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320" name="Freeform 53"/>
            <p:cNvSpPr>
              <a:spLocks/>
            </p:cNvSpPr>
            <p:nvPr/>
          </p:nvSpPr>
          <p:spPr bwMode="auto">
            <a:xfrm>
              <a:off x="1847850" y="2501901"/>
              <a:ext cx="36513" cy="14288"/>
            </a:xfrm>
            <a:custGeom>
              <a:avLst/>
              <a:gdLst>
                <a:gd name="T0" fmla="*/ 1 w 23"/>
                <a:gd name="T1" fmla="*/ 9 h 9"/>
                <a:gd name="T2" fmla="*/ 23 w 23"/>
                <a:gd name="T3" fmla="*/ 3 h 9"/>
                <a:gd name="T4" fmla="*/ 22 w 23"/>
                <a:gd name="T5" fmla="*/ 0 h 9"/>
                <a:gd name="T6" fmla="*/ 0 w 23"/>
                <a:gd name="T7" fmla="*/ 6 h 9"/>
                <a:gd name="T8" fmla="*/ 1 w 23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9">
                  <a:moveTo>
                    <a:pt x="1" y="9"/>
                  </a:moveTo>
                  <a:lnTo>
                    <a:pt x="23" y="3"/>
                  </a:lnTo>
                  <a:lnTo>
                    <a:pt x="22" y="0"/>
                  </a:lnTo>
                  <a:lnTo>
                    <a:pt x="0" y="6"/>
                  </a:lnTo>
                  <a:lnTo>
                    <a:pt x="1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21" name="Group 320"/>
          <p:cNvGrpSpPr/>
          <p:nvPr/>
        </p:nvGrpSpPr>
        <p:grpSpPr>
          <a:xfrm>
            <a:off x="6803284" y="802204"/>
            <a:ext cx="321149" cy="419964"/>
            <a:chOff x="812800" y="2401888"/>
            <a:chExt cx="206375" cy="269875"/>
          </a:xfrm>
          <a:solidFill>
            <a:schemeClr val="bg1">
              <a:lumMod val="65000"/>
            </a:schemeClr>
          </a:solidFill>
        </p:grpSpPr>
        <p:sp>
          <p:nvSpPr>
            <p:cNvPr id="322" name="Freeform 47"/>
            <p:cNvSpPr>
              <a:spLocks noEditPoints="1"/>
            </p:cNvSpPr>
            <p:nvPr/>
          </p:nvSpPr>
          <p:spPr bwMode="auto">
            <a:xfrm>
              <a:off x="812800" y="2401888"/>
              <a:ext cx="206375" cy="269875"/>
            </a:xfrm>
            <a:custGeom>
              <a:avLst/>
              <a:gdLst>
                <a:gd name="T0" fmla="*/ 104 w 109"/>
                <a:gd name="T1" fmla="*/ 68 h 142"/>
                <a:gd name="T2" fmla="*/ 96 w 109"/>
                <a:gd name="T3" fmla="*/ 68 h 142"/>
                <a:gd name="T4" fmla="*/ 96 w 109"/>
                <a:gd name="T5" fmla="*/ 44 h 142"/>
                <a:gd name="T6" fmla="*/ 84 w 109"/>
                <a:gd name="T7" fmla="*/ 13 h 142"/>
                <a:gd name="T8" fmla="*/ 55 w 109"/>
                <a:gd name="T9" fmla="*/ 0 h 142"/>
                <a:gd name="T10" fmla="*/ 25 w 109"/>
                <a:gd name="T11" fmla="*/ 13 h 142"/>
                <a:gd name="T12" fmla="*/ 13 w 109"/>
                <a:gd name="T13" fmla="*/ 44 h 142"/>
                <a:gd name="T14" fmla="*/ 13 w 109"/>
                <a:gd name="T15" fmla="*/ 68 h 142"/>
                <a:gd name="T16" fmla="*/ 6 w 109"/>
                <a:gd name="T17" fmla="*/ 68 h 142"/>
                <a:gd name="T18" fmla="*/ 0 w 109"/>
                <a:gd name="T19" fmla="*/ 73 h 142"/>
                <a:gd name="T20" fmla="*/ 0 w 109"/>
                <a:gd name="T21" fmla="*/ 137 h 142"/>
                <a:gd name="T22" fmla="*/ 6 w 109"/>
                <a:gd name="T23" fmla="*/ 142 h 142"/>
                <a:gd name="T24" fmla="*/ 104 w 109"/>
                <a:gd name="T25" fmla="*/ 142 h 142"/>
                <a:gd name="T26" fmla="*/ 109 w 109"/>
                <a:gd name="T27" fmla="*/ 137 h 142"/>
                <a:gd name="T28" fmla="*/ 109 w 109"/>
                <a:gd name="T29" fmla="*/ 73 h 142"/>
                <a:gd name="T30" fmla="*/ 104 w 109"/>
                <a:gd name="T31" fmla="*/ 68 h 142"/>
                <a:gd name="T32" fmla="*/ 66 w 109"/>
                <a:gd name="T33" fmla="*/ 124 h 142"/>
                <a:gd name="T34" fmla="*/ 55 w 109"/>
                <a:gd name="T35" fmla="*/ 136 h 142"/>
                <a:gd name="T36" fmla="*/ 43 w 109"/>
                <a:gd name="T37" fmla="*/ 124 h 142"/>
                <a:gd name="T38" fmla="*/ 43 w 109"/>
                <a:gd name="T39" fmla="*/ 103 h 142"/>
                <a:gd name="T40" fmla="*/ 55 w 109"/>
                <a:gd name="T41" fmla="*/ 91 h 142"/>
                <a:gd name="T42" fmla="*/ 66 w 109"/>
                <a:gd name="T43" fmla="*/ 103 h 142"/>
                <a:gd name="T44" fmla="*/ 66 w 109"/>
                <a:gd name="T45" fmla="*/ 124 h 142"/>
                <a:gd name="T46" fmla="*/ 77 w 109"/>
                <a:gd name="T47" fmla="*/ 68 h 142"/>
                <a:gd name="T48" fmla="*/ 33 w 109"/>
                <a:gd name="T49" fmla="*/ 68 h 142"/>
                <a:gd name="T50" fmla="*/ 33 w 109"/>
                <a:gd name="T51" fmla="*/ 44 h 142"/>
                <a:gd name="T52" fmla="*/ 39 w 109"/>
                <a:gd name="T53" fmla="*/ 27 h 142"/>
                <a:gd name="T54" fmla="*/ 55 w 109"/>
                <a:gd name="T55" fmla="*/ 20 h 142"/>
                <a:gd name="T56" fmla="*/ 70 w 109"/>
                <a:gd name="T57" fmla="*/ 27 h 142"/>
                <a:gd name="T58" fmla="*/ 77 w 109"/>
                <a:gd name="T59" fmla="*/ 44 h 142"/>
                <a:gd name="T60" fmla="*/ 77 w 109"/>
                <a:gd name="T61" fmla="*/ 68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09" h="142">
                  <a:moveTo>
                    <a:pt x="104" y="68"/>
                  </a:moveTo>
                  <a:cubicBezTo>
                    <a:pt x="96" y="68"/>
                    <a:pt x="96" y="68"/>
                    <a:pt x="96" y="68"/>
                  </a:cubicBezTo>
                  <a:cubicBezTo>
                    <a:pt x="96" y="44"/>
                    <a:pt x="96" y="44"/>
                    <a:pt x="96" y="44"/>
                  </a:cubicBezTo>
                  <a:cubicBezTo>
                    <a:pt x="96" y="32"/>
                    <a:pt x="92" y="21"/>
                    <a:pt x="84" y="13"/>
                  </a:cubicBezTo>
                  <a:cubicBezTo>
                    <a:pt x="77" y="5"/>
                    <a:pt x="66" y="0"/>
                    <a:pt x="55" y="0"/>
                  </a:cubicBezTo>
                  <a:cubicBezTo>
                    <a:pt x="43" y="0"/>
                    <a:pt x="32" y="5"/>
                    <a:pt x="25" y="13"/>
                  </a:cubicBezTo>
                  <a:cubicBezTo>
                    <a:pt x="17" y="21"/>
                    <a:pt x="13" y="32"/>
                    <a:pt x="13" y="44"/>
                  </a:cubicBezTo>
                  <a:cubicBezTo>
                    <a:pt x="13" y="68"/>
                    <a:pt x="13" y="68"/>
                    <a:pt x="13" y="68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3" y="68"/>
                    <a:pt x="0" y="71"/>
                    <a:pt x="0" y="73"/>
                  </a:cubicBezTo>
                  <a:cubicBezTo>
                    <a:pt x="0" y="137"/>
                    <a:pt x="0" y="137"/>
                    <a:pt x="0" y="137"/>
                  </a:cubicBezTo>
                  <a:cubicBezTo>
                    <a:pt x="0" y="140"/>
                    <a:pt x="3" y="142"/>
                    <a:pt x="6" y="142"/>
                  </a:cubicBezTo>
                  <a:cubicBezTo>
                    <a:pt x="104" y="142"/>
                    <a:pt x="104" y="142"/>
                    <a:pt x="104" y="142"/>
                  </a:cubicBezTo>
                  <a:cubicBezTo>
                    <a:pt x="107" y="142"/>
                    <a:pt x="109" y="140"/>
                    <a:pt x="109" y="137"/>
                  </a:cubicBezTo>
                  <a:cubicBezTo>
                    <a:pt x="109" y="73"/>
                    <a:pt x="109" y="73"/>
                    <a:pt x="109" y="73"/>
                  </a:cubicBezTo>
                  <a:cubicBezTo>
                    <a:pt x="109" y="71"/>
                    <a:pt x="107" y="68"/>
                    <a:pt x="104" y="68"/>
                  </a:cubicBezTo>
                  <a:close/>
                  <a:moveTo>
                    <a:pt x="66" y="124"/>
                  </a:moveTo>
                  <a:cubicBezTo>
                    <a:pt x="66" y="131"/>
                    <a:pt x="61" y="136"/>
                    <a:pt x="55" y="136"/>
                  </a:cubicBezTo>
                  <a:cubicBezTo>
                    <a:pt x="48" y="136"/>
                    <a:pt x="43" y="131"/>
                    <a:pt x="43" y="124"/>
                  </a:cubicBezTo>
                  <a:cubicBezTo>
                    <a:pt x="43" y="103"/>
                    <a:pt x="43" y="103"/>
                    <a:pt x="43" y="103"/>
                  </a:cubicBezTo>
                  <a:cubicBezTo>
                    <a:pt x="43" y="96"/>
                    <a:pt x="48" y="91"/>
                    <a:pt x="55" y="91"/>
                  </a:cubicBezTo>
                  <a:cubicBezTo>
                    <a:pt x="61" y="91"/>
                    <a:pt x="66" y="96"/>
                    <a:pt x="66" y="103"/>
                  </a:cubicBezTo>
                  <a:lnTo>
                    <a:pt x="66" y="124"/>
                  </a:lnTo>
                  <a:close/>
                  <a:moveTo>
                    <a:pt x="77" y="68"/>
                  </a:moveTo>
                  <a:cubicBezTo>
                    <a:pt x="33" y="68"/>
                    <a:pt x="33" y="68"/>
                    <a:pt x="33" y="68"/>
                  </a:cubicBezTo>
                  <a:cubicBezTo>
                    <a:pt x="33" y="44"/>
                    <a:pt x="33" y="44"/>
                    <a:pt x="33" y="44"/>
                  </a:cubicBezTo>
                  <a:cubicBezTo>
                    <a:pt x="33" y="37"/>
                    <a:pt x="35" y="31"/>
                    <a:pt x="39" y="27"/>
                  </a:cubicBezTo>
                  <a:cubicBezTo>
                    <a:pt x="43" y="23"/>
                    <a:pt x="49" y="20"/>
                    <a:pt x="55" y="20"/>
                  </a:cubicBezTo>
                  <a:cubicBezTo>
                    <a:pt x="60" y="20"/>
                    <a:pt x="66" y="23"/>
                    <a:pt x="70" y="27"/>
                  </a:cubicBezTo>
                  <a:cubicBezTo>
                    <a:pt x="74" y="31"/>
                    <a:pt x="77" y="37"/>
                    <a:pt x="77" y="44"/>
                  </a:cubicBezTo>
                  <a:lnTo>
                    <a:pt x="77" y="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323" name="Freeform 48"/>
            <p:cNvSpPr>
              <a:spLocks/>
            </p:cNvSpPr>
            <p:nvPr/>
          </p:nvSpPr>
          <p:spPr bwMode="auto">
            <a:xfrm>
              <a:off x="903288" y="2586038"/>
              <a:ext cx="25400" cy="60325"/>
            </a:xfrm>
            <a:custGeom>
              <a:avLst/>
              <a:gdLst>
                <a:gd name="T0" fmla="*/ 7 w 13"/>
                <a:gd name="T1" fmla="*/ 0 h 32"/>
                <a:gd name="T2" fmla="*/ 0 w 13"/>
                <a:gd name="T3" fmla="*/ 7 h 32"/>
                <a:gd name="T4" fmla="*/ 0 w 13"/>
                <a:gd name="T5" fmla="*/ 25 h 32"/>
                <a:gd name="T6" fmla="*/ 7 w 13"/>
                <a:gd name="T7" fmla="*/ 32 h 32"/>
                <a:gd name="T8" fmla="*/ 13 w 13"/>
                <a:gd name="T9" fmla="*/ 25 h 32"/>
                <a:gd name="T10" fmla="*/ 13 w 13"/>
                <a:gd name="T11" fmla="*/ 7 h 32"/>
                <a:gd name="T12" fmla="*/ 7 w 13"/>
                <a:gd name="T13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32">
                  <a:moveTo>
                    <a:pt x="7" y="0"/>
                  </a:moveTo>
                  <a:cubicBezTo>
                    <a:pt x="3" y="0"/>
                    <a:pt x="0" y="3"/>
                    <a:pt x="0" y="7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0" y="32"/>
                    <a:pt x="13" y="29"/>
                    <a:pt x="13" y="2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3"/>
                    <a:pt x="10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</p:grpSp>
      <p:sp>
        <p:nvSpPr>
          <p:cNvPr id="324" name="Freeform 58"/>
          <p:cNvSpPr>
            <a:spLocks/>
          </p:cNvSpPr>
          <p:nvPr/>
        </p:nvSpPr>
        <p:spPr bwMode="auto">
          <a:xfrm>
            <a:off x="7152709" y="881139"/>
            <a:ext cx="306803" cy="318027"/>
          </a:xfrm>
          <a:custGeom>
            <a:avLst/>
            <a:gdLst>
              <a:gd name="T0" fmla="*/ 99 w 137"/>
              <a:gd name="T1" fmla="*/ 57 h 142"/>
              <a:gd name="T2" fmla="*/ 137 w 137"/>
              <a:gd name="T3" fmla="*/ 57 h 142"/>
              <a:gd name="T4" fmla="*/ 76 w 137"/>
              <a:gd name="T5" fmla="*/ 4 h 142"/>
              <a:gd name="T6" fmla="*/ 69 w 137"/>
              <a:gd name="T7" fmla="*/ 0 h 142"/>
              <a:gd name="T8" fmla="*/ 62 w 137"/>
              <a:gd name="T9" fmla="*/ 4 h 142"/>
              <a:gd name="T10" fmla="*/ 0 w 137"/>
              <a:gd name="T11" fmla="*/ 57 h 142"/>
              <a:gd name="T12" fmla="*/ 39 w 137"/>
              <a:gd name="T13" fmla="*/ 57 h 142"/>
              <a:gd name="T14" fmla="*/ 62 w 137"/>
              <a:gd name="T15" fmla="*/ 5 h 142"/>
              <a:gd name="T16" fmla="*/ 62 w 137"/>
              <a:gd name="T17" fmla="*/ 6 h 142"/>
              <a:gd name="T18" fmla="*/ 44 w 137"/>
              <a:gd name="T19" fmla="*/ 57 h 142"/>
              <a:gd name="T20" fmla="*/ 64 w 137"/>
              <a:gd name="T21" fmla="*/ 57 h 142"/>
              <a:gd name="T22" fmla="*/ 64 w 137"/>
              <a:gd name="T23" fmla="*/ 123 h 142"/>
              <a:gd name="T24" fmla="*/ 64 w 137"/>
              <a:gd name="T25" fmla="*/ 125 h 142"/>
              <a:gd name="T26" fmla="*/ 64 w 137"/>
              <a:gd name="T27" fmla="*/ 130 h 142"/>
              <a:gd name="T28" fmla="*/ 76 w 137"/>
              <a:gd name="T29" fmla="*/ 142 h 142"/>
              <a:gd name="T30" fmla="*/ 88 w 137"/>
              <a:gd name="T31" fmla="*/ 130 h 142"/>
              <a:gd name="T32" fmla="*/ 88 w 137"/>
              <a:gd name="T33" fmla="*/ 125 h 142"/>
              <a:gd name="T34" fmla="*/ 79 w 137"/>
              <a:gd name="T35" fmla="*/ 125 h 142"/>
              <a:gd name="T36" fmla="*/ 79 w 137"/>
              <a:gd name="T37" fmla="*/ 127 h 142"/>
              <a:gd name="T38" fmla="*/ 79 w 137"/>
              <a:gd name="T39" fmla="*/ 130 h 142"/>
              <a:gd name="T40" fmla="*/ 76 w 137"/>
              <a:gd name="T41" fmla="*/ 134 h 142"/>
              <a:gd name="T42" fmla="*/ 72 w 137"/>
              <a:gd name="T43" fmla="*/ 130 h 142"/>
              <a:gd name="T44" fmla="*/ 72 w 137"/>
              <a:gd name="T45" fmla="*/ 127 h 142"/>
              <a:gd name="T46" fmla="*/ 72 w 137"/>
              <a:gd name="T47" fmla="*/ 125 h 142"/>
              <a:gd name="T48" fmla="*/ 72 w 137"/>
              <a:gd name="T49" fmla="*/ 112 h 142"/>
              <a:gd name="T50" fmla="*/ 72 w 137"/>
              <a:gd name="T51" fmla="*/ 57 h 142"/>
              <a:gd name="T52" fmla="*/ 94 w 137"/>
              <a:gd name="T53" fmla="*/ 57 h 142"/>
              <a:gd name="T54" fmla="*/ 76 w 137"/>
              <a:gd name="T55" fmla="*/ 6 h 142"/>
              <a:gd name="T56" fmla="*/ 76 w 137"/>
              <a:gd name="T57" fmla="*/ 5 h 142"/>
              <a:gd name="T58" fmla="*/ 99 w 137"/>
              <a:gd name="T59" fmla="*/ 57 h 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37" h="142">
                <a:moveTo>
                  <a:pt x="99" y="57"/>
                </a:moveTo>
                <a:cubicBezTo>
                  <a:pt x="137" y="57"/>
                  <a:pt x="137" y="57"/>
                  <a:pt x="137" y="57"/>
                </a:cubicBezTo>
                <a:cubicBezTo>
                  <a:pt x="130" y="29"/>
                  <a:pt x="105" y="7"/>
                  <a:pt x="76" y="4"/>
                </a:cubicBezTo>
                <a:cubicBezTo>
                  <a:pt x="74" y="2"/>
                  <a:pt x="72" y="0"/>
                  <a:pt x="69" y="0"/>
                </a:cubicBezTo>
                <a:cubicBezTo>
                  <a:pt x="66" y="0"/>
                  <a:pt x="64" y="2"/>
                  <a:pt x="62" y="4"/>
                </a:cubicBezTo>
                <a:cubicBezTo>
                  <a:pt x="32" y="7"/>
                  <a:pt x="7" y="28"/>
                  <a:pt x="0" y="57"/>
                </a:cubicBezTo>
                <a:cubicBezTo>
                  <a:pt x="39" y="57"/>
                  <a:pt x="39" y="57"/>
                  <a:pt x="39" y="57"/>
                </a:cubicBezTo>
                <a:cubicBezTo>
                  <a:pt x="39" y="24"/>
                  <a:pt x="58" y="8"/>
                  <a:pt x="62" y="5"/>
                </a:cubicBezTo>
                <a:cubicBezTo>
                  <a:pt x="62" y="5"/>
                  <a:pt x="62" y="5"/>
                  <a:pt x="62" y="6"/>
                </a:cubicBezTo>
                <a:cubicBezTo>
                  <a:pt x="41" y="32"/>
                  <a:pt x="44" y="57"/>
                  <a:pt x="44" y="57"/>
                </a:cubicBezTo>
                <a:cubicBezTo>
                  <a:pt x="64" y="57"/>
                  <a:pt x="64" y="57"/>
                  <a:pt x="64" y="57"/>
                </a:cubicBezTo>
                <a:cubicBezTo>
                  <a:pt x="64" y="123"/>
                  <a:pt x="64" y="123"/>
                  <a:pt x="64" y="123"/>
                </a:cubicBezTo>
                <a:cubicBezTo>
                  <a:pt x="64" y="125"/>
                  <a:pt x="64" y="125"/>
                  <a:pt x="64" y="125"/>
                </a:cubicBezTo>
                <a:cubicBezTo>
                  <a:pt x="64" y="130"/>
                  <a:pt x="64" y="130"/>
                  <a:pt x="64" y="130"/>
                </a:cubicBezTo>
                <a:cubicBezTo>
                  <a:pt x="64" y="137"/>
                  <a:pt x="69" y="142"/>
                  <a:pt x="76" y="142"/>
                </a:cubicBezTo>
                <a:cubicBezTo>
                  <a:pt x="82" y="142"/>
                  <a:pt x="88" y="137"/>
                  <a:pt x="88" y="130"/>
                </a:cubicBezTo>
                <a:cubicBezTo>
                  <a:pt x="88" y="125"/>
                  <a:pt x="88" y="125"/>
                  <a:pt x="88" y="125"/>
                </a:cubicBezTo>
                <a:cubicBezTo>
                  <a:pt x="79" y="125"/>
                  <a:pt x="79" y="125"/>
                  <a:pt x="79" y="125"/>
                </a:cubicBezTo>
                <a:cubicBezTo>
                  <a:pt x="79" y="127"/>
                  <a:pt x="79" y="127"/>
                  <a:pt x="79" y="127"/>
                </a:cubicBezTo>
                <a:cubicBezTo>
                  <a:pt x="79" y="130"/>
                  <a:pt x="79" y="130"/>
                  <a:pt x="79" y="130"/>
                </a:cubicBezTo>
                <a:cubicBezTo>
                  <a:pt x="79" y="132"/>
                  <a:pt x="78" y="134"/>
                  <a:pt x="76" y="134"/>
                </a:cubicBezTo>
                <a:cubicBezTo>
                  <a:pt x="74" y="134"/>
                  <a:pt x="72" y="132"/>
                  <a:pt x="72" y="130"/>
                </a:cubicBezTo>
                <a:cubicBezTo>
                  <a:pt x="72" y="127"/>
                  <a:pt x="72" y="127"/>
                  <a:pt x="72" y="127"/>
                </a:cubicBezTo>
                <a:cubicBezTo>
                  <a:pt x="72" y="125"/>
                  <a:pt x="72" y="125"/>
                  <a:pt x="72" y="125"/>
                </a:cubicBezTo>
                <a:cubicBezTo>
                  <a:pt x="72" y="112"/>
                  <a:pt x="72" y="112"/>
                  <a:pt x="72" y="112"/>
                </a:cubicBezTo>
                <a:cubicBezTo>
                  <a:pt x="72" y="57"/>
                  <a:pt x="72" y="57"/>
                  <a:pt x="72" y="57"/>
                </a:cubicBezTo>
                <a:cubicBezTo>
                  <a:pt x="94" y="57"/>
                  <a:pt x="94" y="57"/>
                  <a:pt x="94" y="57"/>
                </a:cubicBezTo>
                <a:cubicBezTo>
                  <a:pt x="94" y="57"/>
                  <a:pt x="97" y="32"/>
                  <a:pt x="76" y="6"/>
                </a:cubicBezTo>
                <a:cubicBezTo>
                  <a:pt x="76" y="5"/>
                  <a:pt x="76" y="5"/>
                  <a:pt x="76" y="5"/>
                </a:cubicBezTo>
                <a:cubicBezTo>
                  <a:pt x="80" y="8"/>
                  <a:pt x="99" y="24"/>
                  <a:pt x="99" y="57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PE" sz="2400" dirty="0">
              <a:solidFill>
                <a:schemeClr val="bg1"/>
              </a:solidFill>
            </a:endParaRPr>
          </a:p>
        </p:txBody>
      </p:sp>
      <p:grpSp>
        <p:nvGrpSpPr>
          <p:cNvPr id="325" name="Group 324"/>
          <p:cNvGrpSpPr/>
          <p:nvPr/>
        </p:nvGrpSpPr>
        <p:grpSpPr>
          <a:xfrm>
            <a:off x="3675971" y="2562670"/>
            <a:ext cx="269311" cy="267467"/>
            <a:chOff x="1979613" y="3067051"/>
            <a:chExt cx="231775" cy="230188"/>
          </a:xfrm>
          <a:solidFill>
            <a:schemeClr val="bg1">
              <a:lumMod val="65000"/>
            </a:schemeClr>
          </a:solidFill>
        </p:grpSpPr>
        <p:sp>
          <p:nvSpPr>
            <p:cNvPr id="326" name="Freeform 38"/>
            <p:cNvSpPr>
              <a:spLocks noEditPoints="1"/>
            </p:cNvSpPr>
            <p:nvPr/>
          </p:nvSpPr>
          <p:spPr bwMode="auto">
            <a:xfrm>
              <a:off x="1979613" y="3067051"/>
              <a:ext cx="231775" cy="230188"/>
            </a:xfrm>
            <a:custGeom>
              <a:avLst/>
              <a:gdLst>
                <a:gd name="T0" fmla="*/ 61 w 122"/>
                <a:gd name="T1" fmla="*/ 0 h 122"/>
                <a:gd name="T2" fmla="*/ 0 w 122"/>
                <a:gd name="T3" fmla="*/ 61 h 122"/>
                <a:gd name="T4" fmla="*/ 61 w 122"/>
                <a:gd name="T5" fmla="*/ 122 h 122"/>
                <a:gd name="T6" fmla="*/ 122 w 122"/>
                <a:gd name="T7" fmla="*/ 61 h 122"/>
                <a:gd name="T8" fmla="*/ 61 w 122"/>
                <a:gd name="T9" fmla="*/ 0 h 122"/>
                <a:gd name="T10" fmla="*/ 64 w 122"/>
                <a:gd name="T11" fmla="*/ 109 h 122"/>
                <a:gd name="T12" fmla="*/ 64 w 122"/>
                <a:gd name="T13" fmla="*/ 102 h 122"/>
                <a:gd name="T14" fmla="*/ 57 w 122"/>
                <a:gd name="T15" fmla="*/ 102 h 122"/>
                <a:gd name="T16" fmla="*/ 57 w 122"/>
                <a:gd name="T17" fmla="*/ 109 h 122"/>
                <a:gd name="T18" fmla="*/ 29 w 122"/>
                <a:gd name="T19" fmla="*/ 97 h 122"/>
                <a:gd name="T20" fmla="*/ 28 w 122"/>
                <a:gd name="T21" fmla="*/ 97 h 122"/>
                <a:gd name="T22" fmla="*/ 27 w 122"/>
                <a:gd name="T23" fmla="*/ 95 h 122"/>
                <a:gd name="T24" fmla="*/ 25 w 122"/>
                <a:gd name="T25" fmla="*/ 93 h 122"/>
                <a:gd name="T26" fmla="*/ 24 w 122"/>
                <a:gd name="T27" fmla="*/ 93 h 122"/>
                <a:gd name="T28" fmla="*/ 13 w 122"/>
                <a:gd name="T29" fmla="*/ 65 h 122"/>
                <a:gd name="T30" fmla="*/ 20 w 122"/>
                <a:gd name="T31" fmla="*/ 65 h 122"/>
                <a:gd name="T32" fmla="*/ 20 w 122"/>
                <a:gd name="T33" fmla="*/ 58 h 122"/>
                <a:gd name="T34" fmla="*/ 13 w 122"/>
                <a:gd name="T35" fmla="*/ 58 h 122"/>
                <a:gd name="T36" fmla="*/ 57 w 122"/>
                <a:gd name="T37" fmla="*/ 13 h 122"/>
                <a:gd name="T38" fmla="*/ 57 w 122"/>
                <a:gd name="T39" fmla="*/ 20 h 122"/>
                <a:gd name="T40" fmla="*/ 64 w 122"/>
                <a:gd name="T41" fmla="*/ 20 h 122"/>
                <a:gd name="T42" fmla="*/ 64 w 122"/>
                <a:gd name="T43" fmla="*/ 13 h 122"/>
                <a:gd name="T44" fmla="*/ 83 w 122"/>
                <a:gd name="T45" fmla="*/ 18 h 122"/>
                <a:gd name="T46" fmla="*/ 83 w 122"/>
                <a:gd name="T47" fmla="*/ 19 h 122"/>
                <a:gd name="T48" fmla="*/ 86 w 122"/>
                <a:gd name="T49" fmla="*/ 21 h 122"/>
                <a:gd name="T50" fmla="*/ 87 w 122"/>
                <a:gd name="T51" fmla="*/ 21 h 122"/>
                <a:gd name="T52" fmla="*/ 90 w 122"/>
                <a:gd name="T53" fmla="*/ 23 h 122"/>
                <a:gd name="T54" fmla="*/ 91 w 122"/>
                <a:gd name="T55" fmla="*/ 24 h 122"/>
                <a:gd name="T56" fmla="*/ 93 w 122"/>
                <a:gd name="T57" fmla="*/ 26 h 122"/>
                <a:gd name="T58" fmla="*/ 94 w 122"/>
                <a:gd name="T59" fmla="*/ 27 h 122"/>
                <a:gd name="T60" fmla="*/ 96 w 122"/>
                <a:gd name="T61" fmla="*/ 29 h 122"/>
                <a:gd name="T62" fmla="*/ 98 w 122"/>
                <a:gd name="T63" fmla="*/ 31 h 122"/>
                <a:gd name="T64" fmla="*/ 99 w 122"/>
                <a:gd name="T65" fmla="*/ 32 h 122"/>
                <a:gd name="T66" fmla="*/ 101 w 122"/>
                <a:gd name="T67" fmla="*/ 35 h 122"/>
                <a:gd name="T68" fmla="*/ 101 w 122"/>
                <a:gd name="T69" fmla="*/ 36 h 122"/>
                <a:gd name="T70" fmla="*/ 103 w 122"/>
                <a:gd name="T71" fmla="*/ 39 h 122"/>
                <a:gd name="T72" fmla="*/ 103 w 122"/>
                <a:gd name="T73" fmla="*/ 39 h 122"/>
                <a:gd name="T74" fmla="*/ 108 w 122"/>
                <a:gd name="T75" fmla="*/ 58 h 122"/>
                <a:gd name="T76" fmla="*/ 102 w 122"/>
                <a:gd name="T77" fmla="*/ 58 h 122"/>
                <a:gd name="T78" fmla="*/ 102 w 122"/>
                <a:gd name="T79" fmla="*/ 65 h 122"/>
                <a:gd name="T80" fmla="*/ 108 w 122"/>
                <a:gd name="T81" fmla="*/ 65 h 122"/>
                <a:gd name="T82" fmla="*/ 64 w 122"/>
                <a:gd name="T83" fmla="*/ 109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22" h="122">
                  <a:moveTo>
                    <a:pt x="61" y="0"/>
                  </a:moveTo>
                  <a:cubicBezTo>
                    <a:pt x="27" y="0"/>
                    <a:pt x="0" y="27"/>
                    <a:pt x="0" y="61"/>
                  </a:cubicBezTo>
                  <a:cubicBezTo>
                    <a:pt x="0" y="95"/>
                    <a:pt x="27" y="122"/>
                    <a:pt x="61" y="122"/>
                  </a:cubicBezTo>
                  <a:cubicBezTo>
                    <a:pt x="94" y="122"/>
                    <a:pt x="122" y="95"/>
                    <a:pt x="122" y="61"/>
                  </a:cubicBezTo>
                  <a:cubicBezTo>
                    <a:pt x="122" y="27"/>
                    <a:pt x="94" y="0"/>
                    <a:pt x="61" y="0"/>
                  </a:cubicBezTo>
                  <a:close/>
                  <a:moveTo>
                    <a:pt x="64" y="109"/>
                  </a:moveTo>
                  <a:cubicBezTo>
                    <a:pt x="64" y="102"/>
                    <a:pt x="64" y="102"/>
                    <a:pt x="64" y="102"/>
                  </a:cubicBezTo>
                  <a:cubicBezTo>
                    <a:pt x="57" y="102"/>
                    <a:pt x="57" y="102"/>
                    <a:pt x="57" y="102"/>
                  </a:cubicBezTo>
                  <a:cubicBezTo>
                    <a:pt x="57" y="109"/>
                    <a:pt x="57" y="109"/>
                    <a:pt x="57" y="109"/>
                  </a:cubicBezTo>
                  <a:cubicBezTo>
                    <a:pt x="46" y="108"/>
                    <a:pt x="37" y="104"/>
                    <a:pt x="29" y="97"/>
                  </a:cubicBezTo>
                  <a:cubicBezTo>
                    <a:pt x="29" y="97"/>
                    <a:pt x="29" y="97"/>
                    <a:pt x="28" y="97"/>
                  </a:cubicBezTo>
                  <a:cubicBezTo>
                    <a:pt x="28" y="96"/>
                    <a:pt x="27" y="96"/>
                    <a:pt x="27" y="95"/>
                  </a:cubicBezTo>
                  <a:cubicBezTo>
                    <a:pt x="26" y="95"/>
                    <a:pt x="25" y="94"/>
                    <a:pt x="25" y="93"/>
                  </a:cubicBezTo>
                  <a:cubicBezTo>
                    <a:pt x="25" y="93"/>
                    <a:pt x="25" y="93"/>
                    <a:pt x="24" y="93"/>
                  </a:cubicBezTo>
                  <a:cubicBezTo>
                    <a:pt x="18" y="85"/>
                    <a:pt x="13" y="75"/>
                    <a:pt x="13" y="65"/>
                  </a:cubicBezTo>
                  <a:cubicBezTo>
                    <a:pt x="20" y="65"/>
                    <a:pt x="20" y="65"/>
                    <a:pt x="20" y="65"/>
                  </a:cubicBezTo>
                  <a:cubicBezTo>
                    <a:pt x="20" y="58"/>
                    <a:pt x="20" y="58"/>
                    <a:pt x="20" y="58"/>
                  </a:cubicBezTo>
                  <a:cubicBezTo>
                    <a:pt x="13" y="58"/>
                    <a:pt x="13" y="58"/>
                    <a:pt x="13" y="58"/>
                  </a:cubicBezTo>
                  <a:cubicBezTo>
                    <a:pt x="15" y="34"/>
                    <a:pt x="33" y="15"/>
                    <a:pt x="57" y="13"/>
                  </a:cubicBezTo>
                  <a:cubicBezTo>
                    <a:pt x="57" y="20"/>
                    <a:pt x="57" y="20"/>
                    <a:pt x="57" y="20"/>
                  </a:cubicBezTo>
                  <a:cubicBezTo>
                    <a:pt x="64" y="20"/>
                    <a:pt x="64" y="20"/>
                    <a:pt x="64" y="20"/>
                  </a:cubicBezTo>
                  <a:cubicBezTo>
                    <a:pt x="64" y="13"/>
                    <a:pt x="64" y="13"/>
                    <a:pt x="64" y="13"/>
                  </a:cubicBezTo>
                  <a:cubicBezTo>
                    <a:pt x="71" y="14"/>
                    <a:pt x="77" y="16"/>
                    <a:pt x="83" y="18"/>
                  </a:cubicBezTo>
                  <a:cubicBezTo>
                    <a:pt x="83" y="19"/>
                    <a:pt x="83" y="19"/>
                    <a:pt x="83" y="19"/>
                  </a:cubicBezTo>
                  <a:cubicBezTo>
                    <a:pt x="84" y="19"/>
                    <a:pt x="85" y="20"/>
                    <a:pt x="86" y="21"/>
                  </a:cubicBezTo>
                  <a:cubicBezTo>
                    <a:pt x="87" y="21"/>
                    <a:pt x="87" y="21"/>
                    <a:pt x="87" y="21"/>
                  </a:cubicBezTo>
                  <a:cubicBezTo>
                    <a:pt x="88" y="22"/>
                    <a:pt x="89" y="22"/>
                    <a:pt x="90" y="23"/>
                  </a:cubicBezTo>
                  <a:cubicBezTo>
                    <a:pt x="90" y="23"/>
                    <a:pt x="91" y="24"/>
                    <a:pt x="91" y="24"/>
                  </a:cubicBezTo>
                  <a:cubicBezTo>
                    <a:pt x="92" y="25"/>
                    <a:pt x="92" y="25"/>
                    <a:pt x="93" y="26"/>
                  </a:cubicBezTo>
                  <a:cubicBezTo>
                    <a:pt x="94" y="26"/>
                    <a:pt x="94" y="27"/>
                    <a:pt x="94" y="27"/>
                  </a:cubicBezTo>
                  <a:cubicBezTo>
                    <a:pt x="95" y="28"/>
                    <a:pt x="96" y="28"/>
                    <a:pt x="96" y="29"/>
                  </a:cubicBezTo>
                  <a:cubicBezTo>
                    <a:pt x="97" y="29"/>
                    <a:pt x="97" y="30"/>
                    <a:pt x="98" y="31"/>
                  </a:cubicBezTo>
                  <a:cubicBezTo>
                    <a:pt x="98" y="31"/>
                    <a:pt x="98" y="32"/>
                    <a:pt x="99" y="32"/>
                  </a:cubicBezTo>
                  <a:cubicBezTo>
                    <a:pt x="99" y="33"/>
                    <a:pt x="100" y="34"/>
                    <a:pt x="101" y="35"/>
                  </a:cubicBezTo>
                  <a:cubicBezTo>
                    <a:pt x="101" y="35"/>
                    <a:pt x="101" y="35"/>
                    <a:pt x="101" y="36"/>
                  </a:cubicBezTo>
                  <a:cubicBezTo>
                    <a:pt x="102" y="37"/>
                    <a:pt x="103" y="38"/>
                    <a:pt x="103" y="39"/>
                  </a:cubicBezTo>
                  <a:cubicBezTo>
                    <a:pt x="103" y="39"/>
                    <a:pt x="103" y="39"/>
                    <a:pt x="103" y="39"/>
                  </a:cubicBezTo>
                  <a:cubicBezTo>
                    <a:pt x="106" y="45"/>
                    <a:pt x="108" y="51"/>
                    <a:pt x="108" y="58"/>
                  </a:cubicBezTo>
                  <a:cubicBezTo>
                    <a:pt x="102" y="58"/>
                    <a:pt x="102" y="58"/>
                    <a:pt x="102" y="58"/>
                  </a:cubicBezTo>
                  <a:cubicBezTo>
                    <a:pt x="102" y="65"/>
                    <a:pt x="102" y="65"/>
                    <a:pt x="102" y="65"/>
                  </a:cubicBezTo>
                  <a:cubicBezTo>
                    <a:pt x="108" y="65"/>
                    <a:pt x="108" y="65"/>
                    <a:pt x="108" y="65"/>
                  </a:cubicBezTo>
                  <a:cubicBezTo>
                    <a:pt x="107" y="88"/>
                    <a:pt x="88" y="107"/>
                    <a:pt x="64" y="10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327" name="Freeform 39"/>
            <p:cNvSpPr>
              <a:spLocks noEditPoints="1"/>
            </p:cNvSpPr>
            <p:nvPr/>
          </p:nvSpPr>
          <p:spPr bwMode="auto">
            <a:xfrm>
              <a:off x="2063750" y="3125788"/>
              <a:ext cx="69850" cy="98425"/>
            </a:xfrm>
            <a:custGeom>
              <a:avLst/>
              <a:gdLst>
                <a:gd name="T0" fmla="*/ 9 w 36"/>
                <a:gd name="T1" fmla="*/ 29 h 52"/>
                <a:gd name="T2" fmla="*/ 9 w 36"/>
                <a:gd name="T3" fmla="*/ 29 h 52"/>
                <a:gd name="T4" fmla="*/ 0 w 36"/>
                <a:gd name="T5" fmla="*/ 52 h 52"/>
                <a:gd name="T6" fmla="*/ 20 w 36"/>
                <a:gd name="T7" fmla="*/ 36 h 52"/>
                <a:gd name="T8" fmla="*/ 20 w 36"/>
                <a:gd name="T9" fmla="*/ 36 h 52"/>
                <a:gd name="T10" fmla="*/ 22 w 36"/>
                <a:gd name="T11" fmla="*/ 32 h 52"/>
                <a:gd name="T12" fmla="*/ 36 w 36"/>
                <a:gd name="T13" fmla="*/ 0 h 52"/>
                <a:gd name="T14" fmla="*/ 11 w 36"/>
                <a:gd name="T15" fmla="*/ 25 h 52"/>
                <a:gd name="T16" fmla="*/ 9 w 36"/>
                <a:gd name="T17" fmla="*/ 29 h 52"/>
                <a:gd name="T18" fmla="*/ 16 w 36"/>
                <a:gd name="T19" fmla="*/ 27 h 52"/>
                <a:gd name="T20" fmla="*/ 19 w 36"/>
                <a:gd name="T21" fmla="*/ 30 h 52"/>
                <a:gd name="T22" fmla="*/ 16 w 36"/>
                <a:gd name="T23" fmla="*/ 33 h 52"/>
                <a:gd name="T24" fmla="*/ 13 w 36"/>
                <a:gd name="T25" fmla="*/ 30 h 52"/>
                <a:gd name="T26" fmla="*/ 16 w 36"/>
                <a:gd name="T27" fmla="*/ 27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" h="52">
                  <a:moveTo>
                    <a:pt x="9" y="29"/>
                  </a:moveTo>
                  <a:cubicBezTo>
                    <a:pt x="9" y="29"/>
                    <a:pt x="9" y="29"/>
                    <a:pt x="9" y="29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20" y="36"/>
                    <a:pt x="20" y="36"/>
                    <a:pt x="20" y="36"/>
                  </a:cubicBezTo>
                  <a:cubicBezTo>
                    <a:pt x="20" y="36"/>
                    <a:pt x="20" y="36"/>
                    <a:pt x="20" y="36"/>
                  </a:cubicBezTo>
                  <a:cubicBezTo>
                    <a:pt x="22" y="35"/>
                    <a:pt x="22" y="33"/>
                    <a:pt x="22" y="32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0" y="26"/>
                    <a:pt x="9" y="27"/>
                    <a:pt x="9" y="29"/>
                  </a:cubicBezTo>
                  <a:close/>
                  <a:moveTo>
                    <a:pt x="16" y="27"/>
                  </a:moveTo>
                  <a:cubicBezTo>
                    <a:pt x="17" y="27"/>
                    <a:pt x="19" y="28"/>
                    <a:pt x="19" y="30"/>
                  </a:cubicBezTo>
                  <a:cubicBezTo>
                    <a:pt x="19" y="32"/>
                    <a:pt x="17" y="33"/>
                    <a:pt x="16" y="33"/>
                  </a:cubicBezTo>
                  <a:cubicBezTo>
                    <a:pt x="14" y="33"/>
                    <a:pt x="13" y="32"/>
                    <a:pt x="13" y="30"/>
                  </a:cubicBezTo>
                  <a:cubicBezTo>
                    <a:pt x="13" y="28"/>
                    <a:pt x="14" y="27"/>
                    <a:pt x="16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328" name="Oval 40"/>
            <p:cNvSpPr>
              <a:spLocks noChangeArrowheads="1"/>
            </p:cNvSpPr>
            <p:nvPr/>
          </p:nvSpPr>
          <p:spPr bwMode="auto">
            <a:xfrm>
              <a:off x="2090738" y="3179763"/>
              <a:ext cx="6350" cy="63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29" name="Group 328"/>
          <p:cNvGrpSpPr/>
          <p:nvPr/>
        </p:nvGrpSpPr>
        <p:grpSpPr>
          <a:xfrm>
            <a:off x="1643956" y="2065708"/>
            <a:ext cx="282333" cy="280400"/>
            <a:chOff x="1979613" y="3067051"/>
            <a:chExt cx="231775" cy="230188"/>
          </a:xfrm>
          <a:solidFill>
            <a:schemeClr val="bg1">
              <a:lumMod val="65000"/>
            </a:schemeClr>
          </a:solidFill>
        </p:grpSpPr>
        <p:sp>
          <p:nvSpPr>
            <p:cNvPr id="330" name="Freeform 38"/>
            <p:cNvSpPr>
              <a:spLocks noEditPoints="1"/>
            </p:cNvSpPr>
            <p:nvPr/>
          </p:nvSpPr>
          <p:spPr bwMode="auto">
            <a:xfrm>
              <a:off x="1979613" y="3067051"/>
              <a:ext cx="231775" cy="230188"/>
            </a:xfrm>
            <a:custGeom>
              <a:avLst/>
              <a:gdLst>
                <a:gd name="T0" fmla="*/ 61 w 122"/>
                <a:gd name="T1" fmla="*/ 0 h 122"/>
                <a:gd name="T2" fmla="*/ 0 w 122"/>
                <a:gd name="T3" fmla="*/ 61 h 122"/>
                <a:gd name="T4" fmla="*/ 61 w 122"/>
                <a:gd name="T5" fmla="*/ 122 h 122"/>
                <a:gd name="T6" fmla="*/ 122 w 122"/>
                <a:gd name="T7" fmla="*/ 61 h 122"/>
                <a:gd name="T8" fmla="*/ 61 w 122"/>
                <a:gd name="T9" fmla="*/ 0 h 122"/>
                <a:gd name="T10" fmla="*/ 64 w 122"/>
                <a:gd name="T11" fmla="*/ 109 h 122"/>
                <a:gd name="T12" fmla="*/ 64 w 122"/>
                <a:gd name="T13" fmla="*/ 102 h 122"/>
                <a:gd name="T14" fmla="*/ 57 w 122"/>
                <a:gd name="T15" fmla="*/ 102 h 122"/>
                <a:gd name="T16" fmla="*/ 57 w 122"/>
                <a:gd name="T17" fmla="*/ 109 h 122"/>
                <a:gd name="T18" fmla="*/ 29 w 122"/>
                <a:gd name="T19" fmla="*/ 97 h 122"/>
                <a:gd name="T20" fmla="*/ 28 w 122"/>
                <a:gd name="T21" fmla="*/ 97 h 122"/>
                <a:gd name="T22" fmla="*/ 27 w 122"/>
                <a:gd name="T23" fmla="*/ 95 h 122"/>
                <a:gd name="T24" fmla="*/ 25 w 122"/>
                <a:gd name="T25" fmla="*/ 93 h 122"/>
                <a:gd name="T26" fmla="*/ 24 w 122"/>
                <a:gd name="T27" fmla="*/ 93 h 122"/>
                <a:gd name="T28" fmla="*/ 13 w 122"/>
                <a:gd name="T29" fmla="*/ 65 h 122"/>
                <a:gd name="T30" fmla="*/ 20 w 122"/>
                <a:gd name="T31" fmla="*/ 65 h 122"/>
                <a:gd name="T32" fmla="*/ 20 w 122"/>
                <a:gd name="T33" fmla="*/ 58 h 122"/>
                <a:gd name="T34" fmla="*/ 13 w 122"/>
                <a:gd name="T35" fmla="*/ 58 h 122"/>
                <a:gd name="T36" fmla="*/ 57 w 122"/>
                <a:gd name="T37" fmla="*/ 13 h 122"/>
                <a:gd name="T38" fmla="*/ 57 w 122"/>
                <a:gd name="T39" fmla="*/ 20 h 122"/>
                <a:gd name="T40" fmla="*/ 64 w 122"/>
                <a:gd name="T41" fmla="*/ 20 h 122"/>
                <a:gd name="T42" fmla="*/ 64 w 122"/>
                <a:gd name="T43" fmla="*/ 13 h 122"/>
                <a:gd name="T44" fmla="*/ 83 w 122"/>
                <a:gd name="T45" fmla="*/ 18 h 122"/>
                <a:gd name="T46" fmla="*/ 83 w 122"/>
                <a:gd name="T47" fmla="*/ 19 h 122"/>
                <a:gd name="T48" fmla="*/ 86 w 122"/>
                <a:gd name="T49" fmla="*/ 21 h 122"/>
                <a:gd name="T50" fmla="*/ 87 w 122"/>
                <a:gd name="T51" fmla="*/ 21 h 122"/>
                <a:gd name="T52" fmla="*/ 90 w 122"/>
                <a:gd name="T53" fmla="*/ 23 h 122"/>
                <a:gd name="T54" fmla="*/ 91 w 122"/>
                <a:gd name="T55" fmla="*/ 24 h 122"/>
                <a:gd name="T56" fmla="*/ 93 w 122"/>
                <a:gd name="T57" fmla="*/ 26 h 122"/>
                <a:gd name="T58" fmla="*/ 94 w 122"/>
                <a:gd name="T59" fmla="*/ 27 h 122"/>
                <a:gd name="T60" fmla="*/ 96 w 122"/>
                <a:gd name="T61" fmla="*/ 29 h 122"/>
                <a:gd name="T62" fmla="*/ 98 w 122"/>
                <a:gd name="T63" fmla="*/ 31 h 122"/>
                <a:gd name="T64" fmla="*/ 99 w 122"/>
                <a:gd name="T65" fmla="*/ 32 h 122"/>
                <a:gd name="T66" fmla="*/ 101 w 122"/>
                <a:gd name="T67" fmla="*/ 35 h 122"/>
                <a:gd name="T68" fmla="*/ 101 w 122"/>
                <a:gd name="T69" fmla="*/ 36 h 122"/>
                <a:gd name="T70" fmla="*/ 103 w 122"/>
                <a:gd name="T71" fmla="*/ 39 h 122"/>
                <a:gd name="T72" fmla="*/ 103 w 122"/>
                <a:gd name="T73" fmla="*/ 39 h 122"/>
                <a:gd name="T74" fmla="*/ 108 w 122"/>
                <a:gd name="T75" fmla="*/ 58 h 122"/>
                <a:gd name="T76" fmla="*/ 102 w 122"/>
                <a:gd name="T77" fmla="*/ 58 h 122"/>
                <a:gd name="T78" fmla="*/ 102 w 122"/>
                <a:gd name="T79" fmla="*/ 65 h 122"/>
                <a:gd name="T80" fmla="*/ 108 w 122"/>
                <a:gd name="T81" fmla="*/ 65 h 122"/>
                <a:gd name="T82" fmla="*/ 64 w 122"/>
                <a:gd name="T83" fmla="*/ 109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22" h="122">
                  <a:moveTo>
                    <a:pt x="61" y="0"/>
                  </a:moveTo>
                  <a:cubicBezTo>
                    <a:pt x="27" y="0"/>
                    <a:pt x="0" y="27"/>
                    <a:pt x="0" y="61"/>
                  </a:cubicBezTo>
                  <a:cubicBezTo>
                    <a:pt x="0" y="95"/>
                    <a:pt x="27" y="122"/>
                    <a:pt x="61" y="122"/>
                  </a:cubicBezTo>
                  <a:cubicBezTo>
                    <a:pt x="94" y="122"/>
                    <a:pt x="122" y="95"/>
                    <a:pt x="122" y="61"/>
                  </a:cubicBezTo>
                  <a:cubicBezTo>
                    <a:pt x="122" y="27"/>
                    <a:pt x="94" y="0"/>
                    <a:pt x="61" y="0"/>
                  </a:cubicBezTo>
                  <a:close/>
                  <a:moveTo>
                    <a:pt x="64" y="109"/>
                  </a:moveTo>
                  <a:cubicBezTo>
                    <a:pt x="64" y="102"/>
                    <a:pt x="64" y="102"/>
                    <a:pt x="64" y="102"/>
                  </a:cubicBezTo>
                  <a:cubicBezTo>
                    <a:pt x="57" y="102"/>
                    <a:pt x="57" y="102"/>
                    <a:pt x="57" y="102"/>
                  </a:cubicBezTo>
                  <a:cubicBezTo>
                    <a:pt x="57" y="109"/>
                    <a:pt x="57" y="109"/>
                    <a:pt x="57" y="109"/>
                  </a:cubicBezTo>
                  <a:cubicBezTo>
                    <a:pt x="46" y="108"/>
                    <a:pt x="37" y="104"/>
                    <a:pt x="29" y="97"/>
                  </a:cubicBezTo>
                  <a:cubicBezTo>
                    <a:pt x="29" y="97"/>
                    <a:pt x="29" y="97"/>
                    <a:pt x="28" y="97"/>
                  </a:cubicBezTo>
                  <a:cubicBezTo>
                    <a:pt x="28" y="96"/>
                    <a:pt x="27" y="96"/>
                    <a:pt x="27" y="95"/>
                  </a:cubicBezTo>
                  <a:cubicBezTo>
                    <a:pt x="26" y="95"/>
                    <a:pt x="25" y="94"/>
                    <a:pt x="25" y="93"/>
                  </a:cubicBezTo>
                  <a:cubicBezTo>
                    <a:pt x="25" y="93"/>
                    <a:pt x="25" y="93"/>
                    <a:pt x="24" y="93"/>
                  </a:cubicBezTo>
                  <a:cubicBezTo>
                    <a:pt x="18" y="85"/>
                    <a:pt x="13" y="75"/>
                    <a:pt x="13" y="65"/>
                  </a:cubicBezTo>
                  <a:cubicBezTo>
                    <a:pt x="20" y="65"/>
                    <a:pt x="20" y="65"/>
                    <a:pt x="20" y="65"/>
                  </a:cubicBezTo>
                  <a:cubicBezTo>
                    <a:pt x="20" y="58"/>
                    <a:pt x="20" y="58"/>
                    <a:pt x="20" y="58"/>
                  </a:cubicBezTo>
                  <a:cubicBezTo>
                    <a:pt x="13" y="58"/>
                    <a:pt x="13" y="58"/>
                    <a:pt x="13" y="58"/>
                  </a:cubicBezTo>
                  <a:cubicBezTo>
                    <a:pt x="15" y="34"/>
                    <a:pt x="33" y="15"/>
                    <a:pt x="57" y="13"/>
                  </a:cubicBezTo>
                  <a:cubicBezTo>
                    <a:pt x="57" y="20"/>
                    <a:pt x="57" y="20"/>
                    <a:pt x="57" y="20"/>
                  </a:cubicBezTo>
                  <a:cubicBezTo>
                    <a:pt x="64" y="20"/>
                    <a:pt x="64" y="20"/>
                    <a:pt x="64" y="20"/>
                  </a:cubicBezTo>
                  <a:cubicBezTo>
                    <a:pt x="64" y="13"/>
                    <a:pt x="64" y="13"/>
                    <a:pt x="64" y="13"/>
                  </a:cubicBezTo>
                  <a:cubicBezTo>
                    <a:pt x="71" y="14"/>
                    <a:pt x="77" y="16"/>
                    <a:pt x="83" y="18"/>
                  </a:cubicBezTo>
                  <a:cubicBezTo>
                    <a:pt x="83" y="19"/>
                    <a:pt x="83" y="19"/>
                    <a:pt x="83" y="19"/>
                  </a:cubicBezTo>
                  <a:cubicBezTo>
                    <a:pt x="84" y="19"/>
                    <a:pt x="85" y="20"/>
                    <a:pt x="86" y="21"/>
                  </a:cubicBezTo>
                  <a:cubicBezTo>
                    <a:pt x="87" y="21"/>
                    <a:pt x="87" y="21"/>
                    <a:pt x="87" y="21"/>
                  </a:cubicBezTo>
                  <a:cubicBezTo>
                    <a:pt x="88" y="22"/>
                    <a:pt x="89" y="22"/>
                    <a:pt x="90" y="23"/>
                  </a:cubicBezTo>
                  <a:cubicBezTo>
                    <a:pt x="90" y="23"/>
                    <a:pt x="91" y="24"/>
                    <a:pt x="91" y="24"/>
                  </a:cubicBezTo>
                  <a:cubicBezTo>
                    <a:pt x="92" y="25"/>
                    <a:pt x="92" y="25"/>
                    <a:pt x="93" y="26"/>
                  </a:cubicBezTo>
                  <a:cubicBezTo>
                    <a:pt x="94" y="26"/>
                    <a:pt x="94" y="27"/>
                    <a:pt x="94" y="27"/>
                  </a:cubicBezTo>
                  <a:cubicBezTo>
                    <a:pt x="95" y="28"/>
                    <a:pt x="96" y="28"/>
                    <a:pt x="96" y="29"/>
                  </a:cubicBezTo>
                  <a:cubicBezTo>
                    <a:pt x="97" y="29"/>
                    <a:pt x="97" y="30"/>
                    <a:pt x="98" y="31"/>
                  </a:cubicBezTo>
                  <a:cubicBezTo>
                    <a:pt x="98" y="31"/>
                    <a:pt x="98" y="32"/>
                    <a:pt x="99" y="32"/>
                  </a:cubicBezTo>
                  <a:cubicBezTo>
                    <a:pt x="99" y="33"/>
                    <a:pt x="100" y="34"/>
                    <a:pt x="101" y="35"/>
                  </a:cubicBezTo>
                  <a:cubicBezTo>
                    <a:pt x="101" y="35"/>
                    <a:pt x="101" y="35"/>
                    <a:pt x="101" y="36"/>
                  </a:cubicBezTo>
                  <a:cubicBezTo>
                    <a:pt x="102" y="37"/>
                    <a:pt x="103" y="38"/>
                    <a:pt x="103" y="39"/>
                  </a:cubicBezTo>
                  <a:cubicBezTo>
                    <a:pt x="103" y="39"/>
                    <a:pt x="103" y="39"/>
                    <a:pt x="103" y="39"/>
                  </a:cubicBezTo>
                  <a:cubicBezTo>
                    <a:pt x="106" y="45"/>
                    <a:pt x="108" y="51"/>
                    <a:pt x="108" y="58"/>
                  </a:cubicBezTo>
                  <a:cubicBezTo>
                    <a:pt x="102" y="58"/>
                    <a:pt x="102" y="58"/>
                    <a:pt x="102" y="58"/>
                  </a:cubicBezTo>
                  <a:cubicBezTo>
                    <a:pt x="102" y="65"/>
                    <a:pt x="102" y="65"/>
                    <a:pt x="102" y="65"/>
                  </a:cubicBezTo>
                  <a:cubicBezTo>
                    <a:pt x="108" y="65"/>
                    <a:pt x="108" y="65"/>
                    <a:pt x="108" y="65"/>
                  </a:cubicBezTo>
                  <a:cubicBezTo>
                    <a:pt x="107" y="88"/>
                    <a:pt x="88" y="107"/>
                    <a:pt x="64" y="10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331" name="Freeform 39"/>
            <p:cNvSpPr>
              <a:spLocks noEditPoints="1"/>
            </p:cNvSpPr>
            <p:nvPr/>
          </p:nvSpPr>
          <p:spPr bwMode="auto">
            <a:xfrm>
              <a:off x="2063750" y="3125788"/>
              <a:ext cx="69850" cy="98425"/>
            </a:xfrm>
            <a:custGeom>
              <a:avLst/>
              <a:gdLst>
                <a:gd name="T0" fmla="*/ 9 w 36"/>
                <a:gd name="T1" fmla="*/ 29 h 52"/>
                <a:gd name="T2" fmla="*/ 9 w 36"/>
                <a:gd name="T3" fmla="*/ 29 h 52"/>
                <a:gd name="T4" fmla="*/ 0 w 36"/>
                <a:gd name="T5" fmla="*/ 52 h 52"/>
                <a:gd name="T6" fmla="*/ 20 w 36"/>
                <a:gd name="T7" fmla="*/ 36 h 52"/>
                <a:gd name="T8" fmla="*/ 20 w 36"/>
                <a:gd name="T9" fmla="*/ 36 h 52"/>
                <a:gd name="T10" fmla="*/ 22 w 36"/>
                <a:gd name="T11" fmla="*/ 32 h 52"/>
                <a:gd name="T12" fmla="*/ 36 w 36"/>
                <a:gd name="T13" fmla="*/ 0 h 52"/>
                <a:gd name="T14" fmla="*/ 11 w 36"/>
                <a:gd name="T15" fmla="*/ 25 h 52"/>
                <a:gd name="T16" fmla="*/ 9 w 36"/>
                <a:gd name="T17" fmla="*/ 29 h 52"/>
                <a:gd name="T18" fmla="*/ 16 w 36"/>
                <a:gd name="T19" fmla="*/ 27 h 52"/>
                <a:gd name="T20" fmla="*/ 19 w 36"/>
                <a:gd name="T21" fmla="*/ 30 h 52"/>
                <a:gd name="T22" fmla="*/ 16 w 36"/>
                <a:gd name="T23" fmla="*/ 33 h 52"/>
                <a:gd name="T24" fmla="*/ 13 w 36"/>
                <a:gd name="T25" fmla="*/ 30 h 52"/>
                <a:gd name="T26" fmla="*/ 16 w 36"/>
                <a:gd name="T27" fmla="*/ 27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" h="52">
                  <a:moveTo>
                    <a:pt x="9" y="29"/>
                  </a:moveTo>
                  <a:cubicBezTo>
                    <a:pt x="9" y="29"/>
                    <a:pt x="9" y="29"/>
                    <a:pt x="9" y="29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20" y="36"/>
                    <a:pt x="20" y="36"/>
                    <a:pt x="20" y="36"/>
                  </a:cubicBezTo>
                  <a:cubicBezTo>
                    <a:pt x="20" y="36"/>
                    <a:pt x="20" y="36"/>
                    <a:pt x="20" y="36"/>
                  </a:cubicBezTo>
                  <a:cubicBezTo>
                    <a:pt x="22" y="35"/>
                    <a:pt x="22" y="33"/>
                    <a:pt x="22" y="32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0" y="26"/>
                    <a:pt x="9" y="27"/>
                    <a:pt x="9" y="29"/>
                  </a:cubicBezTo>
                  <a:close/>
                  <a:moveTo>
                    <a:pt x="16" y="27"/>
                  </a:moveTo>
                  <a:cubicBezTo>
                    <a:pt x="17" y="27"/>
                    <a:pt x="19" y="28"/>
                    <a:pt x="19" y="30"/>
                  </a:cubicBezTo>
                  <a:cubicBezTo>
                    <a:pt x="19" y="32"/>
                    <a:pt x="17" y="33"/>
                    <a:pt x="16" y="33"/>
                  </a:cubicBezTo>
                  <a:cubicBezTo>
                    <a:pt x="14" y="33"/>
                    <a:pt x="13" y="32"/>
                    <a:pt x="13" y="30"/>
                  </a:cubicBezTo>
                  <a:cubicBezTo>
                    <a:pt x="13" y="28"/>
                    <a:pt x="14" y="27"/>
                    <a:pt x="16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332" name="Oval 40"/>
            <p:cNvSpPr>
              <a:spLocks noChangeArrowheads="1"/>
            </p:cNvSpPr>
            <p:nvPr/>
          </p:nvSpPr>
          <p:spPr bwMode="auto">
            <a:xfrm>
              <a:off x="2090738" y="3179763"/>
              <a:ext cx="6350" cy="63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33" name="Group 332"/>
          <p:cNvGrpSpPr/>
          <p:nvPr/>
        </p:nvGrpSpPr>
        <p:grpSpPr>
          <a:xfrm>
            <a:off x="3912534" y="1785095"/>
            <a:ext cx="218453" cy="216957"/>
            <a:chOff x="1979613" y="3067051"/>
            <a:chExt cx="231775" cy="230188"/>
          </a:xfrm>
          <a:solidFill>
            <a:schemeClr val="bg1">
              <a:lumMod val="65000"/>
            </a:schemeClr>
          </a:solidFill>
        </p:grpSpPr>
        <p:sp>
          <p:nvSpPr>
            <p:cNvPr id="334" name="Freeform 38"/>
            <p:cNvSpPr>
              <a:spLocks noEditPoints="1"/>
            </p:cNvSpPr>
            <p:nvPr/>
          </p:nvSpPr>
          <p:spPr bwMode="auto">
            <a:xfrm>
              <a:off x="1979613" y="3067051"/>
              <a:ext cx="231775" cy="230188"/>
            </a:xfrm>
            <a:custGeom>
              <a:avLst/>
              <a:gdLst>
                <a:gd name="T0" fmla="*/ 61 w 122"/>
                <a:gd name="T1" fmla="*/ 0 h 122"/>
                <a:gd name="T2" fmla="*/ 0 w 122"/>
                <a:gd name="T3" fmla="*/ 61 h 122"/>
                <a:gd name="T4" fmla="*/ 61 w 122"/>
                <a:gd name="T5" fmla="*/ 122 h 122"/>
                <a:gd name="T6" fmla="*/ 122 w 122"/>
                <a:gd name="T7" fmla="*/ 61 h 122"/>
                <a:gd name="T8" fmla="*/ 61 w 122"/>
                <a:gd name="T9" fmla="*/ 0 h 122"/>
                <a:gd name="T10" fmla="*/ 64 w 122"/>
                <a:gd name="T11" fmla="*/ 109 h 122"/>
                <a:gd name="T12" fmla="*/ 64 w 122"/>
                <a:gd name="T13" fmla="*/ 102 h 122"/>
                <a:gd name="T14" fmla="*/ 57 w 122"/>
                <a:gd name="T15" fmla="*/ 102 h 122"/>
                <a:gd name="T16" fmla="*/ 57 w 122"/>
                <a:gd name="T17" fmla="*/ 109 h 122"/>
                <a:gd name="T18" fmla="*/ 29 w 122"/>
                <a:gd name="T19" fmla="*/ 97 h 122"/>
                <a:gd name="T20" fmla="*/ 28 w 122"/>
                <a:gd name="T21" fmla="*/ 97 h 122"/>
                <a:gd name="T22" fmla="*/ 27 w 122"/>
                <a:gd name="T23" fmla="*/ 95 h 122"/>
                <a:gd name="T24" fmla="*/ 25 w 122"/>
                <a:gd name="T25" fmla="*/ 93 h 122"/>
                <a:gd name="T26" fmla="*/ 24 w 122"/>
                <a:gd name="T27" fmla="*/ 93 h 122"/>
                <a:gd name="T28" fmla="*/ 13 w 122"/>
                <a:gd name="T29" fmla="*/ 65 h 122"/>
                <a:gd name="T30" fmla="*/ 20 w 122"/>
                <a:gd name="T31" fmla="*/ 65 h 122"/>
                <a:gd name="T32" fmla="*/ 20 w 122"/>
                <a:gd name="T33" fmla="*/ 58 h 122"/>
                <a:gd name="T34" fmla="*/ 13 w 122"/>
                <a:gd name="T35" fmla="*/ 58 h 122"/>
                <a:gd name="T36" fmla="*/ 57 w 122"/>
                <a:gd name="T37" fmla="*/ 13 h 122"/>
                <a:gd name="T38" fmla="*/ 57 w 122"/>
                <a:gd name="T39" fmla="*/ 20 h 122"/>
                <a:gd name="T40" fmla="*/ 64 w 122"/>
                <a:gd name="T41" fmla="*/ 20 h 122"/>
                <a:gd name="T42" fmla="*/ 64 w 122"/>
                <a:gd name="T43" fmla="*/ 13 h 122"/>
                <a:gd name="T44" fmla="*/ 83 w 122"/>
                <a:gd name="T45" fmla="*/ 18 h 122"/>
                <a:gd name="T46" fmla="*/ 83 w 122"/>
                <a:gd name="T47" fmla="*/ 19 h 122"/>
                <a:gd name="T48" fmla="*/ 86 w 122"/>
                <a:gd name="T49" fmla="*/ 21 h 122"/>
                <a:gd name="T50" fmla="*/ 87 w 122"/>
                <a:gd name="T51" fmla="*/ 21 h 122"/>
                <a:gd name="T52" fmla="*/ 90 w 122"/>
                <a:gd name="T53" fmla="*/ 23 h 122"/>
                <a:gd name="T54" fmla="*/ 91 w 122"/>
                <a:gd name="T55" fmla="*/ 24 h 122"/>
                <a:gd name="T56" fmla="*/ 93 w 122"/>
                <a:gd name="T57" fmla="*/ 26 h 122"/>
                <a:gd name="T58" fmla="*/ 94 w 122"/>
                <a:gd name="T59" fmla="*/ 27 h 122"/>
                <a:gd name="T60" fmla="*/ 96 w 122"/>
                <a:gd name="T61" fmla="*/ 29 h 122"/>
                <a:gd name="T62" fmla="*/ 98 w 122"/>
                <a:gd name="T63" fmla="*/ 31 h 122"/>
                <a:gd name="T64" fmla="*/ 99 w 122"/>
                <a:gd name="T65" fmla="*/ 32 h 122"/>
                <a:gd name="T66" fmla="*/ 101 w 122"/>
                <a:gd name="T67" fmla="*/ 35 h 122"/>
                <a:gd name="T68" fmla="*/ 101 w 122"/>
                <a:gd name="T69" fmla="*/ 36 h 122"/>
                <a:gd name="T70" fmla="*/ 103 w 122"/>
                <a:gd name="T71" fmla="*/ 39 h 122"/>
                <a:gd name="T72" fmla="*/ 103 w 122"/>
                <a:gd name="T73" fmla="*/ 39 h 122"/>
                <a:gd name="T74" fmla="*/ 108 w 122"/>
                <a:gd name="T75" fmla="*/ 58 h 122"/>
                <a:gd name="T76" fmla="*/ 102 w 122"/>
                <a:gd name="T77" fmla="*/ 58 h 122"/>
                <a:gd name="T78" fmla="*/ 102 w 122"/>
                <a:gd name="T79" fmla="*/ 65 h 122"/>
                <a:gd name="T80" fmla="*/ 108 w 122"/>
                <a:gd name="T81" fmla="*/ 65 h 122"/>
                <a:gd name="T82" fmla="*/ 64 w 122"/>
                <a:gd name="T83" fmla="*/ 109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22" h="122">
                  <a:moveTo>
                    <a:pt x="61" y="0"/>
                  </a:moveTo>
                  <a:cubicBezTo>
                    <a:pt x="27" y="0"/>
                    <a:pt x="0" y="27"/>
                    <a:pt x="0" y="61"/>
                  </a:cubicBezTo>
                  <a:cubicBezTo>
                    <a:pt x="0" y="95"/>
                    <a:pt x="27" y="122"/>
                    <a:pt x="61" y="122"/>
                  </a:cubicBezTo>
                  <a:cubicBezTo>
                    <a:pt x="94" y="122"/>
                    <a:pt x="122" y="95"/>
                    <a:pt x="122" y="61"/>
                  </a:cubicBezTo>
                  <a:cubicBezTo>
                    <a:pt x="122" y="27"/>
                    <a:pt x="94" y="0"/>
                    <a:pt x="61" y="0"/>
                  </a:cubicBezTo>
                  <a:close/>
                  <a:moveTo>
                    <a:pt x="64" y="109"/>
                  </a:moveTo>
                  <a:cubicBezTo>
                    <a:pt x="64" y="102"/>
                    <a:pt x="64" y="102"/>
                    <a:pt x="64" y="102"/>
                  </a:cubicBezTo>
                  <a:cubicBezTo>
                    <a:pt x="57" y="102"/>
                    <a:pt x="57" y="102"/>
                    <a:pt x="57" y="102"/>
                  </a:cubicBezTo>
                  <a:cubicBezTo>
                    <a:pt x="57" y="109"/>
                    <a:pt x="57" y="109"/>
                    <a:pt x="57" y="109"/>
                  </a:cubicBezTo>
                  <a:cubicBezTo>
                    <a:pt x="46" y="108"/>
                    <a:pt x="37" y="104"/>
                    <a:pt x="29" y="97"/>
                  </a:cubicBezTo>
                  <a:cubicBezTo>
                    <a:pt x="29" y="97"/>
                    <a:pt x="29" y="97"/>
                    <a:pt x="28" y="97"/>
                  </a:cubicBezTo>
                  <a:cubicBezTo>
                    <a:pt x="28" y="96"/>
                    <a:pt x="27" y="96"/>
                    <a:pt x="27" y="95"/>
                  </a:cubicBezTo>
                  <a:cubicBezTo>
                    <a:pt x="26" y="95"/>
                    <a:pt x="25" y="94"/>
                    <a:pt x="25" y="93"/>
                  </a:cubicBezTo>
                  <a:cubicBezTo>
                    <a:pt x="25" y="93"/>
                    <a:pt x="25" y="93"/>
                    <a:pt x="24" y="93"/>
                  </a:cubicBezTo>
                  <a:cubicBezTo>
                    <a:pt x="18" y="85"/>
                    <a:pt x="13" y="75"/>
                    <a:pt x="13" y="65"/>
                  </a:cubicBezTo>
                  <a:cubicBezTo>
                    <a:pt x="20" y="65"/>
                    <a:pt x="20" y="65"/>
                    <a:pt x="20" y="65"/>
                  </a:cubicBezTo>
                  <a:cubicBezTo>
                    <a:pt x="20" y="58"/>
                    <a:pt x="20" y="58"/>
                    <a:pt x="20" y="58"/>
                  </a:cubicBezTo>
                  <a:cubicBezTo>
                    <a:pt x="13" y="58"/>
                    <a:pt x="13" y="58"/>
                    <a:pt x="13" y="58"/>
                  </a:cubicBezTo>
                  <a:cubicBezTo>
                    <a:pt x="15" y="34"/>
                    <a:pt x="33" y="15"/>
                    <a:pt x="57" y="13"/>
                  </a:cubicBezTo>
                  <a:cubicBezTo>
                    <a:pt x="57" y="20"/>
                    <a:pt x="57" y="20"/>
                    <a:pt x="57" y="20"/>
                  </a:cubicBezTo>
                  <a:cubicBezTo>
                    <a:pt x="64" y="20"/>
                    <a:pt x="64" y="20"/>
                    <a:pt x="64" y="20"/>
                  </a:cubicBezTo>
                  <a:cubicBezTo>
                    <a:pt x="64" y="13"/>
                    <a:pt x="64" y="13"/>
                    <a:pt x="64" y="13"/>
                  </a:cubicBezTo>
                  <a:cubicBezTo>
                    <a:pt x="71" y="14"/>
                    <a:pt x="77" y="16"/>
                    <a:pt x="83" y="18"/>
                  </a:cubicBezTo>
                  <a:cubicBezTo>
                    <a:pt x="83" y="19"/>
                    <a:pt x="83" y="19"/>
                    <a:pt x="83" y="19"/>
                  </a:cubicBezTo>
                  <a:cubicBezTo>
                    <a:pt x="84" y="19"/>
                    <a:pt x="85" y="20"/>
                    <a:pt x="86" y="21"/>
                  </a:cubicBezTo>
                  <a:cubicBezTo>
                    <a:pt x="87" y="21"/>
                    <a:pt x="87" y="21"/>
                    <a:pt x="87" y="21"/>
                  </a:cubicBezTo>
                  <a:cubicBezTo>
                    <a:pt x="88" y="22"/>
                    <a:pt x="89" y="22"/>
                    <a:pt x="90" y="23"/>
                  </a:cubicBezTo>
                  <a:cubicBezTo>
                    <a:pt x="90" y="23"/>
                    <a:pt x="91" y="24"/>
                    <a:pt x="91" y="24"/>
                  </a:cubicBezTo>
                  <a:cubicBezTo>
                    <a:pt x="92" y="25"/>
                    <a:pt x="92" y="25"/>
                    <a:pt x="93" y="26"/>
                  </a:cubicBezTo>
                  <a:cubicBezTo>
                    <a:pt x="94" y="26"/>
                    <a:pt x="94" y="27"/>
                    <a:pt x="94" y="27"/>
                  </a:cubicBezTo>
                  <a:cubicBezTo>
                    <a:pt x="95" y="28"/>
                    <a:pt x="96" y="28"/>
                    <a:pt x="96" y="29"/>
                  </a:cubicBezTo>
                  <a:cubicBezTo>
                    <a:pt x="97" y="29"/>
                    <a:pt x="97" y="30"/>
                    <a:pt x="98" y="31"/>
                  </a:cubicBezTo>
                  <a:cubicBezTo>
                    <a:pt x="98" y="31"/>
                    <a:pt x="98" y="32"/>
                    <a:pt x="99" y="32"/>
                  </a:cubicBezTo>
                  <a:cubicBezTo>
                    <a:pt x="99" y="33"/>
                    <a:pt x="100" y="34"/>
                    <a:pt x="101" y="35"/>
                  </a:cubicBezTo>
                  <a:cubicBezTo>
                    <a:pt x="101" y="35"/>
                    <a:pt x="101" y="35"/>
                    <a:pt x="101" y="36"/>
                  </a:cubicBezTo>
                  <a:cubicBezTo>
                    <a:pt x="102" y="37"/>
                    <a:pt x="103" y="38"/>
                    <a:pt x="103" y="39"/>
                  </a:cubicBezTo>
                  <a:cubicBezTo>
                    <a:pt x="103" y="39"/>
                    <a:pt x="103" y="39"/>
                    <a:pt x="103" y="39"/>
                  </a:cubicBezTo>
                  <a:cubicBezTo>
                    <a:pt x="106" y="45"/>
                    <a:pt x="108" y="51"/>
                    <a:pt x="108" y="58"/>
                  </a:cubicBezTo>
                  <a:cubicBezTo>
                    <a:pt x="102" y="58"/>
                    <a:pt x="102" y="58"/>
                    <a:pt x="102" y="58"/>
                  </a:cubicBezTo>
                  <a:cubicBezTo>
                    <a:pt x="102" y="65"/>
                    <a:pt x="102" y="65"/>
                    <a:pt x="102" y="65"/>
                  </a:cubicBezTo>
                  <a:cubicBezTo>
                    <a:pt x="108" y="65"/>
                    <a:pt x="108" y="65"/>
                    <a:pt x="108" y="65"/>
                  </a:cubicBezTo>
                  <a:cubicBezTo>
                    <a:pt x="107" y="88"/>
                    <a:pt x="88" y="107"/>
                    <a:pt x="64" y="10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335" name="Freeform 39"/>
            <p:cNvSpPr>
              <a:spLocks noEditPoints="1"/>
            </p:cNvSpPr>
            <p:nvPr/>
          </p:nvSpPr>
          <p:spPr bwMode="auto">
            <a:xfrm>
              <a:off x="2063750" y="3125788"/>
              <a:ext cx="69850" cy="98425"/>
            </a:xfrm>
            <a:custGeom>
              <a:avLst/>
              <a:gdLst>
                <a:gd name="T0" fmla="*/ 9 w 36"/>
                <a:gd name="T1" fmla="*/ 29 h 52"/>
                <a:gd name="T2" fmla="*/ 9 w 36"/>
                <a:gd name="T3" fmla="*/ 29 h 52"/>
                <a:gd name="T4" fmla="*/ 0 w 36"/>
                <a:gd name="T5" fmla="*/ 52 h 52"/>
                <a:gd name="T6" fmla="*/ 20 w 36"/>
                <a:gd name="T7" fmla="*/ 36 h 52"/>
                <a:gd name="T8" fmla="*/ 20 w 36"/>
                <a:gd name="T9" fmla="*/ 36 h 52"/>
                <a:gd name="T10" fmla="*/ 22 w 36"/>
                <a:gd name="T11" fmla="*/ 32 h 52"/>
                <a:gd name="T12" fmla="*/ 36 w 36"/>
                <a:gd name="T13" fmla="*/ 0 h 52"/>
                <a:gd name="T14" fmla="*/ 11 w 36"/>
                <a:gd name="T15" fmla="*/ 25 h 52"/>
                <a:gd name="T16" fmla="*/ 9 w 36"/>
                <a:gd name="T17" fmla="*/ 29 h 52"/>
                <a:gd name="T18" fmla="*/ 16 w 36"/>
                <a:gd name="T19" fmla="*/ 27 h 52"/>
                <a:gd name="T20" fmla="*/ 19 w 36"/>
                <a:gd name="T21" fmla="*/ 30 h 52"/>
                <a:gd name="T22" fmla="*/ 16 w 36"/>
                <a:gd name="T23" fmla="*/ 33 h 52"/>
                <a:gd name="T24" fmla="*/ 13 w 36"/>
                <a:gd name="T25" fmla="*/ 30 h 52"/>
                <a:gd name="T26" fmla="*/ 16 w 36"/>
                <a:gd name="T27" fmla="*/ 27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" h="52">
                  <a:moveTo>
                    <a:pt x="9" y="29"/>
                  </a:moveTo>
                  <a:cubicBezTo>
                    <a:pt x="9" y="29"/>
                    <a:pt x="9" y="29"/>
                    <a:pt x="9" y="29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20" y="36"/>
                    <a:pt x="20" y="36"/>
                    <a:pt x="20" y="36"/>
                  </a:cubicBezTo>
                  <a:cubicBezTo>
                    <a:pt x="20" y="36"/>
                    <a:pt x="20" y="36"/>
                    <a:pt x="20" y="36"/>
                  </a:cubicBezTo>
                  <a:cubicBezTo>
                    <a:pt x="22" y="35"/>
                    <a:pt x="22" y="33"/>
                    <a:pt x="22" y="32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0" y="26"/>
                    <a:pt x="9" y="27"/>
                    <a:pt x="9" y="29"/>
                  </a:cubicBezTo>
                  <a:close/>
                  <a:moveTo>
                    <a:pt x="16" y="27"/>
                  </a:moveTo>
                  <a:cubicBezTo>
                    <a:pt x="17" y="27"/>
                    <a:pt x="19" y="28"/>
                    <a:pt x="19" y="30"/>
                  </a:cubicBezTo>
                  <a:cubicBezTo>
                    <a:pt x="19" y="32"/>
                    <a:pt x="17" y="33"/>
                    <a:pt x="16" y="33"/>
                  </a:cubicBezTo>
                  <a:cubicBezTo>
                    <a:pt x="14" y="33"/>
                    <a:pt x="13" y="32"/>
                    <a:pt x="13" y="30"/>
                  </a:cubicBezTo>
                  <a:cubicBezTo>
                    <a:pt x="13" y="28"/>
                    <a:pt x="14" y="27"/>
                    <a:pt x="16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336" name="Oval 40"/>
            <p:cNvSpPr>
              <a:spLocks noChangeArrowheads="1"/>
            </p:cNvSpPr>
            <p:nvPr/>
          </p:nvSpPr>
          <p:spPr bwMode="auto">
            <a:xfrm>
              <a:off x="2090738" y="3179763"/>
              <a:ext cx="6350" cy="63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</p:grpSp>
      <p:sp>
        <p:nvSpPr>
          <p:cNvPr id="337" name="Freeform 33"/>
          <p:cNvSpPr>
            <a:spLocks noEditPoints="1"/>
          </p:cNvSpPr>
          <p:nvPr/>
        </p:nvSpPr>
        <p:spPr bwMode="auto">
          <a:xfrm>
            <a:off x="4642134" y="3205028"/>
            <a:ext cx="392709" cy="267376"/>
          </a:xfrm>
          <a:custGeom>
            <a:avLst/>
            <a:gdLst>
              <a:gd name="T0" fmla="*/ 135 w 157"/>
              <a:gd name="T1" fmla="*/ 47 h 107"/>
              <a:gd name="T2" fmla="*/ 137 w 157"/>
              <a:gd name="T3" fmla="*/ 37 h 107"/>
              <a:gd name="T4" fmla="*/ 100 w 157"/>
              <a:gd name="T5" fmla="*/ 0 h 107"/>
              <a:gd name="T6" fmla="*/ 73 w 157"/>
              <a:gd name="T7" fmla="*/ 18 h 107"/>
              <a:gd name="T8" fmla="*/ 46 w 157"/>
              <a:gd name="T9" fmla="*/ 8 h 107"/>
              <a:gd name="T10" fmla="*/ 20 w 157"/>
              <a:gd name="T11" fmla="*/ 40 h 107"/>
              <a:gd name="T12" fmla="*/ 21 w 157"/>
              <a:gd name="T13" fmla="*/ 47 h 107"/>
              <a:gd name="T14" fmla="*/ 0 w 157"/>
              <a:gd name="T15" fmla="*/ 76 h 107"/>
              <a:gd name="T16" fmla="*/ 31 w 157"/>
              <a:gd name="T17" fmla="*/ 107 h 107"/>
              <a:gd name="T18" fmla="*/ 126 w 157"/>
              <a:gd name="T19" fmla="*/ 107 h 107"/>
              <a:gd name="T20" fmla="*/ 157 w 157"/>
              <a:gd name="T21" fmla="*/ 76 h 107"/>
              <a:gd name="T22" fmla="*/ 135 w 157"/>
              <a:gd name="T23" fmla="*/ 47 h 107"/>
              <a:gd name="T24" fmla="*/ 120 w 157"/>
              <a:gd name="T25" fmla="*/ 101 h 107"/>
              <a:gd name="T26" fmla="*/ 79 w 157"/>
              <a:gd name="T27" fmla="*/ 101 h 107"/>
              <a:gd name="T28" fmla="*/ 104 w 157"/>
              <a:gd name="T29" fmla="*/ 76 h 107"/>
              <a:gd name="T30" fmla="*/ 103 w 157"/>
              <a:gd name="T31" fmla="*/ 73 h 107"/>
              <a:gd name="T32" fmla="*/ 92 w 157"/>
              <a:gd name="T33" fmla="*/ 73 h 107"/>
              <a:gd name="T34" fmla="*/ 92 w 157"/>
              <a:gd name="T35" fmla="*/ 68 h 107"/>
              <a:gd name="T36" fmla="*/ 92 w 157"/>
              <a:gd name="T37" fmla="*/ 37 h 107"/>
              <a:gd name="T38" fmla="*/ 90 w 157"/>
              <a:gd name="T39" fmla="*/ 36 h 107"/>
              <a:gd name="T40" fmla="*/ 64 w 157"/>
              <a:gd name="T41" fmla="*/ 36 h 107"/>
              <a:gd name="T42" fmla="*/ 62 w 157"/>
              <a:gd name="T43" fmla="*/ 38 h 107"/>
              <a:gd name="T44" fmla="*/ 62 w 157"/>
              <a:gd name="T45" fmla="*/ 68 h 107"/>
              <a:gd name="T46" fmla="*/ 62 w 157"/>
              <a:gd name="T47" fmla="*/ 73 h 107"/>
              <a:gd name="T48" fmla="*/ 51 w 157"/>
              <a:gd name="T49" fmla="*/ 73 h 107"/>
              <a:gd name="T50" fmla="*/ 51 w 157"/>
              <a:gd name="T51" fmla="*/ 76 h 107"/>
              <a:gd name="T52" fmla="*/ 76 w 157"/>
              <a:gd name="T53" fmla="*/ 101 h 107"/>
              <a:gd name="T54" fmla="*/ 38 w 157"/>
              <a:gd name="T55" fmla="*/ 101 h 107"/>
              <a:gd name="T56" fmla="*/ 11 w 157"/>
              <a:gd name="T57" fmla="*/ 75 h 107"/>
              <a:gd name="T58" fmla="*/ 29 w 157"/>
              <a:gd name="T59" fmla="*/ 50 h 107"/>
              <a:gd name="T60" fmla="*/ 28 w 157"/>
              <a:gd name="T61" fmla="*/ 44 h 107"/>
              <a:gd name="T62" fmla="*/ 51 w 157"/>
              <a:gd name="T63" fmla="*/ 17 h 107"/>
              <a:gd name="T64" fmla="*/ 75 w 157"/>
              <a:gd name="T65" fmla="*/ 30 h 107"/>
              <a:gd name="T66" fmla="*/ 98 w 157"/>
              <a:gd name="T67" fmla="*/ 11 h 107"/>
              <a:gd name="T68" fmla="*/ 128 w 157"/>
              <a:gd name="T69" fmla="*/ 42 h 107"/>
              <a:gd name="T70" fmla="*/ 127 w 157"/>
              <a:gd name="T71" fmla="*/ 50 h 107"/>
              <a:gd name="T72" fmla="*/ 147 w 157"/>
              <a:gd name="T73" fmla="*/ 75 h 107"/>
              <a:gd name="T74" fmla="*/ 120 w 157"/>
              <a:gd name="T75" fmla="*/ 101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57" h="107">
                <a:moveTo>
                  <a:pt x="135" y="47"/>
                </a:moveTo>
                <a:cubicBezTo>
                  <a:pt x="136" y="44"/>
                  <a:pt x="137" y="40"/>
                  <a:pt x="137" y="37"/>
                </a:cubicBezTo>
                <a:cubicBezTo>
                  <a:pt x="137" y="17"/>
                  <a:pt x="120" y="0"/>
                  <a:pt x="100" y="0"/>
                </a:cubicBezTo>
                <a:cubicBezTo>
                  <a:pt x="76" y="0"/>
                  <a:pt x="73" y="18"/>
                  <a:pt x="73" y="18"/>
                </a:cubicBezTo>
                <a:cubicBezTo>
                  <a:pt x="73" y="18"/>
                  <a:pt x="63" y="6"/>
                  <a:pt x="46" y="8"/>
                </a:cubicBezTo>
                <a:cubicBezTo>
                  <a:pt x="30" y="11"/>
                  <a:pt x="20" y="25"/>
                  <a:pt x="20" y="40"/>
                </a:cubicBezTo>
                <a:cubicBezTo>
                  <a:pt x="20" y="42"/>
                  <a:pt x="20" y="45"/>
                  <a:pt x="21" y="47"/>
                </a:cubicBezTo>
                <a:cubicBezTo>
                  <a:pt x="9" y="51"/>
                  <a:pt x="0" y="63"/>
                  <a:pt x="0" y="76"/>
                </a:cubicBezTo>
                <a:cubicBezTo>
                  <a:pt x="0" y="93"/>
                  <a:pt x="14" y="107"/>
                  <a:pt x="31" y="107"/>
                </a:cubicBezTo>
                <a:cubicBezTo>
                  <a:pt x="126" y="107"/>
                  <a:pt x="126" y="107"/>
                  <a:pt x="126" y="107"/>
                </a:cubicBezTo>
                <a:cubicBezTo>
                  <a:pt x="143" y="107"/>
                  <a:pt x="157" y="93"/>
                  <a:pt x="157" y="76"/>
                </a:cubicBezTo>
                <a:cubicBezTo>
                  <a:pt x="157" y="62"/>
                  <a:pt x="148" y="51"/>
                  <a:pt x="135" y="47"/>
                </a:cubicBezTo>
                <a:close/>
                <a:moveTo>
                  <a:pt x="120" y="101"/>
                </a:moveTo>
                <a:cubicBezTo>
                  <a:pt x="79" y="101"/>
                  <a:pt x="79" y="101"/>
                  <a:pt x="79" y="101"/>
                </a:cubicBezTo>
                <a:cubicBezTo>
                  <a:pt x="82" y="97"/>
                  <a:pt x="104" y="76"/>
                  <a:pt x="104" y="76"/>
                </a:cubicBezTo>
                <a:cubicBezTo>
                  <a:pt x="104" y="76"/>
                  <a:pt x="107" y="73"/>
                  <a:pt x="103" y="73"/>
                </a:cubicBezTo>
                <a:cubicBezTo>
                  <a:pt x="99" y="73"/>
                  <a:pt x="92" y="73"/>
                  <a:pt x="92" y="73"/>
                </a:cubicBezTo>
                <a:cubicBezTo>
                  <a:pt x="92" y="73"/>
                  <a:pt x="92" y="71"/>
                  <a:pt x="92" y="68"/>
                </a:cubicBezTo>
                <a:cubicBezTo>
                  <a:pt x="92" y="60"/>
                  <a:pt x="92" y="44"/>
                  <a:pt x="92" y="37"/>
                </a:cubicBezTo>
                <a:cubicBezTo>
                  <a:pt x="92" y="37"/>
                  <a:pt x="92" y="36"/>
                  <a:pt x="90" y="36"/>
                </a:cubicBezTo>
                <a:cubicBezTo>
                  <a:pt x="88" y="36"/>
                  <a:pt x="67" y="36"/>
                  <a:pt x="64" y="36"/>
                </a:cubicBezTo>
                <a:cubicBezTo>
                  <a:pt x="62" y="36"/>
                  <a:pt x="62" y="38"/>
                  <a:pt x="62" y="38"/>
                </a:cubicBezTo>
                <a:cubicBezTo>
                  <a:pt x="62" y="44"/>
                  <a:pt x="62" y="60"/>
                  <a:pt x="62" y="68"/>
                </a:cubicBezTo>
                <a:cubicBezTo>
                  <a:pt x="62" y="71"/>
                  <a:pt x="62" y="73"/>
                  <a:pt x="62" y="73"/>
                </a:cubicBezTo>
                <a:cubicBezTo>
                  <a:pt x="62" y="73"/>
                  <a:pt x="54" y="73"/>
                  <a:pt x="51" y="73"/>
                </a:cubicBezTo>
                <a:cubicBezTo>
                  <a:pt x="48" y="73"/>
                  <a:pt x="51" y="76"/>
                  <a:pt x="51" y="76"/>
                </a:cubicBezTo>
                <a:cubicBezTo>
                  <a:pt x="76" y="101"/>
                  <a:pt x="76" y="101"/>
                  <a:pt x="76" y="101"/>
                </a:cubicBezTo>
                <a:cubicBezTo>
                  <a:pt x="38" y="101"/>
                  <a:pt x="38" y="101"/>
                  <a:pt x="38" y="101"/>
                </a:cubicBezTo>
                <a:cubicBezTo>
                  <a:pt x="23" y="101"/>
                  <a:pt x="11" y="89"/>
                  <a:pt x="11" y="75"/>
                </a:cubicBezTo>
                <a:cubicBezTo>
                  <a:pt x="11" y="63"/>
                  <a:pt x="19" y="54"/>
                  <a:pt x="29" y="50"/>
                </a:cubicBezTo>
                <a:cubicBezTo>
                  <a:pt x="28" y="48"/>
                  <a:pt x="28" y="46"/>
                  <a:pt x="28" y="44"/>
                </a:cubicBezTo>
                <a:cubicBezTo>
                  <a:pt x="28" y="32"/>
                  <a:pt x="37" y="20"/>
                  <a:pt x="51" y="17"/>
                </a:cubicBezTo>
                <a:cubicBezTo>
                  <a:pt x="66" y="16"/>
                  <a:pt x="75" y="30"/>
                  <a:pt x="75" y="30"/>
                </a:cubicBezTo>
                <a:cubicBezTo>
                  <a:pt x="75" y="30"/>
                  <a:pt x="77" y="11"/>
                  <a:pt x="98" y="11"/>
                </a:cubicBezTo>
                <a:cubicBezTo>
                  <a:pt x="115" y="11"/>
                  <a:pt x="128" y="25"/>
                  <a:pt x="128" y="42"/>
                </a:cubicBezTo>
                <a:cubicBezTo>
                  <a:pt x="128" y="45"/>
                  <a:pt x="128" y="48"/>
                  <a:pt x="127" y="50"/>
                </a:cubicBezTo>
                <a:cubicBezTo>
                  <a:pt x="138" y="53"/>
                  <a:pt x="147" y="63"/>
                  <a:pt x="147" y="75"/>
                </a:cubicBezTo>
                <a:cubicBezTo>
                  <a:pt x="147" y="89"/>
                  <a:pt x="135" y="101"/>
                  <a:pt x="120" y="101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PE" sz="2400" dirty="0">
              <a:solidFill>
                <a:schemeClr val="bg1"/>
              </a:solidFill>
            </a:endParaRPr>
          </a:p>
        </p:txBody>
      </p:sp>
      <p:grpSp>
        <p:nvGrpSpPr>
          <p:cNvPr id="338" name="Group 337"/>
          <p:cNvGrpSpPr/>
          <p:nvPr/>
        </p:nvGrpSpPr>
        <p:grpSpPr>
          <a:xfrm>
            <a:off x="3899401" y="1352375"/>
            <a:ext cx="164776" cy="248779"/>
            <a:chOff x="549275" y="4406901"/>
            <a:chExt cx="161926" cy="244475"/>
          </a:xfrm>
          <a:solidFill>
            <a:schemeClr val="bg1">
              <a:lumMod val="65000"/>
            </a:schemeClr>
          </a:solidFill>
        </p:grpSpPr>
        <p:sp>
          <p:nvSpPr>
            <p:cNvPr id="339" name="Freeform 62"/>
            <p:cNvSpPr>
              <a:spLocks noEditPoints="1"/>
            </p:cNvSpPr>
            <p:nvPr/>
          </p:nvSpPr>
          <p:spPr bwMode="auto">
            <a:xfrm>
              <a:off x="549275" y="4406901"/>
              <a:ext cx="138113" cy="244475"/>
            </a:xfrm>
            <a:custGeom>
              <a:avLst/>
              <a:gdLst>
                <a:gd name="T0" fmla="*/ 66 w 73"/>
                <a:gd name="T1" fmla="*/ 105 h 129"/>
                <a:gd name="T2" fmla="*/ 7 w 73"/>
                <a:gd name="T3" fmla="*/ 105 h 129"/>
                <a:gd name="T4" fmla="*/ 7 w 73"/>
                <a:gd name="T5" fmla="*/ 16 h 129"/>
                <a:gd name="T6" fmla="*/ 66 w 73"/>
                <a:gd name="T7" fmla="*/ 16 h 129"/>
                <a:gd name="T8" fmla="*/ 66 w 73"/>
                <a:gd name="T9" fmla="*/ 35 h 129"/>
                <a:gd name="T10" fmla="*/ 73 w 73"/>
                <a:gd name="T11" fmla="*/ 35 h 129"/>
                <a:gd name="T12" fmla="*/ 73 w 73"/>
                <a:gd name="T13" fmla="*/ 10 h 129"/>
                <a:gd name="T14" fmla="*/ 63 w 73"/>
                <a:gd name="T15" fmla="*/ 0 h 129"/>
                <a:gd name="T16" fmla="*/ 9 w 73"/>
                <a:gd name="T17" fmla="*/ 0 h 129"/>
                <a:gd name="T18" fmla="*/ 0 w 73"/>
                <a:gd name="T19" fmla="*/ 10 h 129"/>
                <a:gd name="T20" fmla="*/ 0 w 73"/>
                <a:gd name="T21" fmla="*/ 120 h 129"/>
                <a:gd name="T22" fmla="*/ 9 w 73"/>
                <a:gd name="T23" fmla="*/ 129 h 129"/>
                <a:gd name="T24" fmla="*/ 63 w 73"/>
                <a:gd name="T25" fmla="*/ 129 h 129"/>
                <a:gd name="T26" fmla="*/ 73 w 73"/>
                <a:gd name="T27" fmla="*/ 120 h 129"/>
                <a:gd name="T28" fmla="*/ 73 w 73"/>
                <a:gd name="T29" fmla="*/ 79 h 129"/>
                <a:gd name="T30" fmla="*/ 66 w 73"/>
                <a:gd name="T31" fmla="*/ 79 h 129"/>
                <a:gd name="T32" fmla="*/ 66 w 73"/>
                <a:gd name="T33" fmla="*/ 105 h 129"/>
                <a:gd name="T34" fmla="*/ 57 w 73"/>
                <a:gd name="T35" fmla="*/ 6 h 129"/>
                <a:gd name="T36" fmla="*/ 60 w 73"/>
                <a:gd name="T37" fmla="*/ 9 h 129"/>
                <a:gd name="T38" fmla="*/ 57 w 73"/>
                <a:gd name="T39" fmla="*/ 11 h 129"/>
                <a:gd name="T40" fmla="*/ 55 w 73"/>
                <a:gd name="T41" fmla="*/ 9 h 129"/>
                <a:gd name="T42" fmla="*/ 57 w 73"/>
                <a:gd name="T43" fmla="*/ 6 h 129"/>
                <a:gd name="T44" fmla="*/ 24 w 73"/>
                <a:gd name="T45" fmla="*/ 7 h 129"/>
                <a:gd name="T46" fmla="*/ 49 w 73"/>
                <a:gd name="T47" fmla="*/ 7 h 129"/>
                <a:gd name="T48" fmla="*/ 49 w 73"/>
                <a:gd name="T49" fmla="*/ 10 h 129"/>
                <a:gd name="T50" fmla="*/ 24 w 73"/>
                <a:gd name="T51" fmla="*/ 10 h 129"/>
                <a:gd name="T52" fmla="*/ 24 w 73"/>
                <a:gd name="T53" fmla="*/ 7 h 129"/>
                <a:gd name="T54" fmla="*/ 48 w 73"/>
                <a:gd name="T55" fmla="*/ 119 h 129"/>
                <a:gd name="T56" fmla="*/ 25 w 73"/>
                <a:gd name="T57" fmla="*/ 119 h 129"/>
                <a:gd name="T58" fmla="*/ 25 w 73"/>
                <a:gd name="T59" fmla="*/ 112 h 129"/>
                <a:gd name="T60" fmla="*/ 48 w 73"/>
                <a:gd name="T61" fmla="*/ 112 h 129"/>
                <a:gd name="T62" fmla="*/ 48 w 73"/>
                <a:gd name="T63" fmla="*/ 11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73" h="129">
                  <a:moveTo>
                    <a:pt x="66" y="105"/>
                  </a:moveTo>
                  <a:cubicBezTo>
                    <a:pt x="7" y="105"/>
                    <a:pt x="7" y="105"/>
                    <a:pt x="7" y="105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66" y="16"/>
                    <a:pt x="66" y="16"/>
                    <a:pt x="66" y="16"/>
                  </a:cubicBezTo>
                  <a:cubicBezTo>
                    <a:pt x="66" y="35"/>
                    <a:pt x="66" y="35"/>
                    <a:pt x="66" y="35"/>
                  </a:cubicBezTo>
                  <a:cubicBezTo>
                    <a:pt x="73" y="35"/>
                    <a:pt x="73" y="35"/>
                    <a:pt x="73" y="35"/>
                  </a:cubicBezTo>
                  <a:cubicBezTo>
                    <a:pt x="73" y="10"/>
                    <a:pt x="73" y="10"/>
                    <a:pt x="73" y="10"/>
                  </a:cubicBezTo>
                  <a:cubicBezTo>
                    <a:pt x="73" y="5"/>
                    <a:pt x="68" y="0"/>
                    <a:pt x="63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5"/>
                    <a:pt x="0" y="1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125"/>
                    <a:pt x="4" y="129"/>
                    <a:pt x="9" y="129"/>
                  </a:cubicBezTo>
                  <a:cubicBezTo>
                    <a:pt x="63" y="129"/>
                    <a:pt x="63" y="129"/>
                    <a:pt x="63" y="129"/>
                  </a:cubicBezTo>
                  <a:cubicBezTo>
                    <a:pt x="68" y="129"/>
                    <a:pt x="73" y="125"/>
                    <a:pt x="73" y="120"/>
                  </a:cubicBezTo>
                  <a:cubicBezTo>
                    <a:pt x="73" y="79"/>
                    <a:pt x="73" y="79"/>
                    <a:pt x="73" y="79"/>
                  </a:cubicBezTo>
                  <a:cubicBezTo>
                    <a:pt x="66" y="79"/>
                    <a:pt x="66" y="79"/>
                    <a:pt x="66" y="79"/>
                  </a:cubicBezTo>
                  <a:lnTo>
                    <a:pt x="66" y="105"/>
                  </a:lnTo>
                  <a:close/>
                  <a:moveTo>
                    <a:pt x="57" y="6"/>
                  </a:moveTo>
                  <a:cubicBezTo>
                    <a:pt x="58" y="6"/>
                    <a:pt x="60" y="7"/>
                    <a:pt x="60" y="9"/>
                  </a:cubicBezTo>
                  <a:cubicBezTo>
                    <a:pt x="60" y="10"/>
                    <a:pt x="58" y="11"/>
                    <a:pt x="57" y="11"/>
                  </a:cubicBezTo>
                  <a:cubicBezTo>
                    <a:pt x="56" y="11"/>
                    <a:pt x="55" y="10"/>
                    <a:pt x="55" y="9"/>
                  </a:cubicBezTo>
                  <a:cubicBezTo>
                    <a:pt x="55" y="7"/>
                    <a:pt x="56" y="6"/>
                    <a:pt x="57" y="6"/>
                  </a:cubicBezTo>
                  <a:close/>
                  <a:moveTo>
                    <a:pt x="24" y="7"/>
                  </a:moveTo>
                  <a:cubicBezTo>
                    <a:pt x="49" y="7"/>
                    <a:pt x="49" y="7"/>
                    <a:pt x="49" y="7"/>
                  </a:cubicBezTo>
                  <a:cubicBezTo>
                    <a:pt x="49" y="10"/>
                    <a:pt x="49" y="10"/>
                    <a:pt x="49" y="10"/>
                  </a:cubicBezTo>
                  <a:cubicBezTo>
                    <a:pt x="24" y="10"/>
                    <a:pt x="24" y="10"/>
                    <a:pt x="24" y="10"/>
                  </a:cubicBezTo>
                  <a:lnTo>
                    <a:pt x="24" y="7"/>
                  </a:lnTo>
                  <a:close/>
                  <a:moveTo>
                    <a:pt x="48" y="119"/>
                  </a:moveTo>
                  <a:cubicBezTo>
                    <a:pt x="25" y="119"/>
                    <a:pt x="25" y="119"/>
                    <a:pt x="25" y="119"/>
                  </a:cubicBezTo>
                  <a:cubicBezTo>
                    <a:pt x="25" y="112"/>
                    <a:pt x="25" y="112"/>
                    <a:pt x="25" y="112"/>
                  </a:cubicBezTo>
                  <a:cubicBezTo>
                    <a:pt x="48" y="112"/>
                    <a:pt x="48" y="112"/>
                    <a:pt x="48" y="112"/>
                  </a:cubicBezTo>
                  <a:lnTo>
                    <a:pt x="48" y="1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340" name="Freeform 63"/>
            <p:cNvSpPr>
              <a:spLocks/>
            </p:cNvSpPr>
            <p:nvPr/>
          </p:nvSpPr>
          <p:spPr bwMode="auto">
            <a:xfrm>
              <a:off x="608013" y="4478338"/>
              <a:ext cx="103188" cy="98425"/>
            </a:xfrm>
            <a:custGeom>
              <a:avLst/>
              <a:gdLst>
                <a:gd name="T0" fmla="*/ 0 w 65"/>
                <a:gd name="T1" fmla="*/ 44 h 62"/>
                <a:gd name="T2" fmla="*/ 8 w 65"/>
                <a:gd name="T3" fmla="*/ 44 h 62"/>
                <a:gd name="T4" fmla="*/ 0 w 65"/>
                <a:gd name="T5" fmla="*/ 62 h 62"/>
                <a:gd name="T6" fmla="*/ 22 w 65"/>
                <a:gd name="T7" fmla="*/ 44 h 62"/>
                <a:gd name="T8" fmla="*/ 65 w 65"/>
                <a:gd name="T9" fmla="*/ 44 h 62"/>
                <a:gd name="T10" fmla="*/ 65 w 65"/>
                <a:gd name="T11" fmla="*/ 0 h 62"/>
                <a:gd name="T12" fmla="*/ 0 w 65"/>
                <a:gd name="T13" fmla="*/ 0 h 62"/>
                <a:gd name="T14" fmla="*/ 0 w 65"/>
                <a:gd name="T15" fmla="*/ 44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5" h="62">
                  <a:moveTo>
                    <a:pt x="0" y="44"/>
                  </a:moveTo>
                  <a:lnTo>
                    <a:pt x="8" y="44"/>
                  </a:lnTo>
                  <a:lnTo>
                    <a:pt x="0" y="62"/>
                  </a:lnTo>
                  <a:lnTo>
                    <a:pt x="22" y="44"/>
                  </a:lnTo>
                  <a:lnTo>
                    <a:pt x="65" y="44"/>
                  </a:lnTo>
                  <a:lnTo>
                    <a:pt x="65" y="0"/>
                  </a:lnTo>
                  <a:lnTo>
                    <a:pt x="0" y="0"/>
                  </a:lnTo>
                  <a:lnTo>
                    <a:pt x="0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>
                <a:solidFill>
                  <a:schemeClr val="bg1"/>
                </a:solidFill>
              </a:endParaRPr>
            </a:p>
          </p:txBody>
        </p:sp>
      </p:grpSp>
      <p:sp>
        <p:nvSpPr>
          <p:cNvPr id="14" name="Oval 13"/>
          <p:cNvSpPr/>
          <p:nvPr/>
        </p:nvSpPr>
        <p:spPr>
          <a:xfrm>
            <a:off x="2700515" y="3504342"/>
            <a:ext cx="950647" cy="956613"/>
          </a:xfrm>
          <a:prstGeom prst="ellipse">
            <a:avLst/>
          </a:prstGeom>
          <a:blipFill>
            <a:blip r:embed="rId3"/>
            <a:stretch>
              <a:fillRect l="-4000" t="-2000" r="-4000" b="-2000"/>
            </a:stretch>
          </a:blip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PE" sz="11733" dirty="0">
              <a:solidFill>
                <a:schemeClr val="bg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1524001" y="2793193"/>
            <a:ext cx="950647" cy="956613"/>
          </a:xfrm>
          <a:prstGeom prst="ellipse">
            <a:avLst/>
          </a:prstGeom>
          <a:blipFill>
            <a:blip r:embed="rId4"/>
            <a:stretch>
              <a:fillRect l="-4000" t="-2000" r="-4000" b="-2000"/>
            </a:stretch>
          </a:blip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PE" sz="11733" dirty="0">
              <a:solidFill>
                <a:schemeClr val="bg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4064001" y="1108991"/>
            <a:ext cx="950647" cy="956613"/>
          </a:xfrm>
          <a:prstGeom prst="ellipse">
            <a:avLst/>
          </a:prstGeom>
          <a:blipFill>
            <a:blip r:embed="rId5"/>
            <a:stretch>
              <a:fillRect l="-4000" t="-2000" r="-4000" b="-2000"/>
            </a:stretch>
          </a:blip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PE" sz="11733" dirty="0">
              <a:solidFill>
                <a:schemeClr val="bg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5555323" y="2270803"/>
            <a:ext cx="950647" cy="956613"/>
          </a:xfrm>
          <a:prstGeom prst="ellipse">
            <a:avLst/>
          </a:prstGeom>
          <a:blipFill>
            <a:blip r:embed="rId6"/>
            <a:stretch>
              <a:fillRect l="-4000" t="-2000" r="-4000" b="-2000"/>
            </a:stretch>
          </a:blip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PE" sz="11733" dirty="0">
              <a:solidFill>
                <a:schemeClr val="bg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2671546" y="2065605"/>
            <a:ext cx="950647" cy="956613"/>
          </a:xfrm>
          <a:prstGeom prst="ellipse">
            <a:avLst/>
          </a:prstGeom>
          <a:blipFill>
            <a:blip r:embed="rId7"/>
            <a:stretch>
              <a:fillRect l="-4000" t="-2000" r="-4000" b="-2000"/>
            </a:stretch>
          </a:blip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PE" sz="11733" dirty="0">
              <a:solidFill>
                <a:schemeClr val="bg1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7315201" y="3432435"/>
            <a:ext cx="950647" cy="956613"/>
          </a:xfrm>
          <a:prstGeom prst="ellipse">
            <a:avLst/>
          </a:prstGeom>
          <a:blipFill>
            <a:blip r:embed="rId8"/>
            <a:stretch>
              <a:fillRect l="-4000" t="-2000" r="-4000" b="-2000"/>
            </a:stretch>
          </a:blip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PE" sz="11733" dirty="0">
              <a:solidFill>
                <a:schemeClr val="bg1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8819203" y="3052091"/>
            <a:ext cx="950647" cy="956613"/>
          </a:xfrm>
          <a:prstGeom prst="ellipse">
            <a:avLst/>
          </a:prstGeom>
          <a:blipFill>
            <a:blip r:embed="rId9"/>
            <a:stretch>
              <a:fillRect l="-4000" t="-2000" r="-4000" b="-2000"/>
            </a:stretch>
          </a:blip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PE" sz="11733" dirty="0">
              <a:solidFill>
                <a:schemeClr val="bg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7112001" y="1700206"/>
            <a:ext cx="950647" cy="956613"/>
          </a:xfrm>
          <a:prstGeom prst="ellipse">
            <a:avLst/>
          </a:prstGeom>
          <a:blipFill>
            <a:blip r:embed="rId10"/>
            <a:stretch>
              <a:fillRect l="-4000" t="-2000" r="-4000" b="-2000"/>
            </a:stretch>
          </a:blip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PE" sz="11733" dirty="0">
              <a:solidFill>
                <a:schemeClr val="bg1"/>
              </a:solidFill>
            </a:endParaRPr>
          </a:p>
        </p:txBody>
      </p:sp>
      <p:grpSp>
        <p:nvGrpSpPr>
          <p:cNvPr id="354" name="Group 353"/>
          <p:cNvGrpSpPr/>
          <p:nvPr/>
        </p:nvGrpSpPr>
        <p:grpSpPr>
          <a:xfrm>
            <a:off x="127357" y="-21594"/>
            <a:ext cx="2524868" cy="613385"/>
            <a:chOff x="127357" y="-6354"/>
            <a:chExt cx="2524868" cy="613385"/>
          </a:xfrm>
        </p:grpSpPr>
        <p:sp>
          <p:nvSpPr>
            <p:cNvPr id="355" name="Round Same Side Corner Rectangle 354"/>
            <p:cNvSpPr/>
            <p:nvPr/>
          </p:nvSpPr>
          <p:spPr bwMode="auto">
            <a:xfrm rot="10800000" flipH="1">
              <a:off x="127357" y="-6354"/>
              <a:ext cx="2524868" cy="613385"/>
            </a:xfrm>
            <a:prstGeom prst="round2SameRect">
              <a:avLst>
                <a:gd name="adj1" fmla="val 35205"/>
                <a:gd name="adj2" fmla="val 0"/>
              </a:avLst>
            </a:prstGeom>
            <a:solidFill>
              <a:schemeClr val="tx1">
                <a:alpha val="50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vert="horz" wrap="none" lIns="121920" tIns="60960" rIns="121920" bIns="6096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s-PE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356" name="TextBox 355"/>
            <p:cNvSpPr txBox="1"/>
            <p:nvPr/>
          </p:nvSpPr>
          <p:spPr>
            <a:xfrm>
              <a:off x="127357" y="54118"/>
              <a:ext cx="252486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PE" sz="2400" dirty="0" err="1" smtClean="0">
                  <a:solidFill>
                    <a:schemeClr val="bg1"/>
                  </a:solidFill>
                </a:rPr>
                <a:t>Slide</a:t>
              </a:r>
              <a:r>
                <a:rPr lang="es-PE" sz="2400" dirty="0" smtClean="0">
                  <a:solidFill>
                    <a:schemeClr val="bg1"/>
                  </a:solidFill>
                </a:rPr>
                <a:t> </a:t>
              </a:r>
              <a:r>
                <a:rPr lang="es-PE" sz="2400" dirty="0" err="1" smtClean="0">
                  <a:solidFill>
                    <a:schemeClr val="bg1"/>
                  </a:solidFill>
                </a:rPr>
                <a:t>Title</a:t>
              </a:r>
              <a:endParaRPr lang="es-PE" sz="2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57" name="Group 356"/>
          <p:cNvGrpSpPr/>
          <p:nvPr/>
        </p:nvGrpSpPr>
        <p:grpSpPr>
          <a:xfrm>
            <a:off x="7635890" y="5118140"/>
            <a:ext cx="4239626" cy="1655442"/>
            <a:chOff x="1855969" y="3166271"/>
            <a:chExt cx="3122431" cy="1876682"/>
          </a:xfrm>
        </p:grpSpPr>
        <p:sp>
          <p:nvSpPr>
            <p:cNvPr id="358" name="Text Box 10"/>
            <p:cNvSpPr txBox="1">
              <a:spLocks noChangeArrowheads="1"/>
            </p:cNvSpPr>
            <p:nvPr/>
          </p:nvSpPr>
          <p:spPr bwMode="auto">
            <a:xfrm>
              <a:off x="1879600" y="3410059"/>
              <a:ext cx="3098800" cy="16328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60960" tIns="30480" rIns="60960" bIns="30480">
              <a:spAutoFit/>
            </a:bodyPr>
            <a:lstStyle/>
            <a:p>
              <a:pPr defTabSz="1219170">
                <a:spcBef>
                  <a:spcPct val="20000"/>
                </a:spcBef>
                <a:defRPr/>
              </a:pPr>
              <a:endParaRPr lang="es-PE" sz="1400" dirty="0" smtClean="0">
                <a:solidFill>
                  <a:schemeClr val="bg1">
                    <a:lumMod val="85000"/>
                  </a:schemeClr>
                </a:solidFill>
              </a:endParaRPr>
            </a:p>
            <a:p>
              <a:pPr defTabSz="1219170">
                <a:spcBef>
                  <a:spcPct val="20000"/>
                </a:spcBef>
                <a:defRPr/>
              </a:pP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Lorem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ipsum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dolor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sit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amet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,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consectetur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adipiscing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elit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, sed do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eiusmod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tempor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incididunt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utdse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ut labore et.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Lorem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ipsum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dolor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sit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amet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,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consectetur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adipiscing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elit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, sed do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eiusmod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tempor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incididunt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utdse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ut labore et</a:t>
              </a:r>
            </a:p>
            <a:p>
              <a:pPr defTabSz="1219170">
                <a:spcBef>
                  <a:spcPct val="20000"/>
                </a:spcBef>
                <a:defRPr/>
              </a:pPr>
              <a:endParaRPr lang="es-PE" sz="1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359" name="Rectangle 358"/>
            <p:cNvSpPr/>
            <p:nvPr/>
          </p:nvSpPr>
          <p:spPr>
            <a:xfrm>
              <a:off x="1855969" y="3166271"/>
              <a:ext cx="1980148" cy="4186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1450940"/>
              <a:r>
                <a:rPr lang="es-PE" b="1" dirty="0" err="1" smtClean="0">
                  <a:solidFill>
                    <a:srgbClr val="FF0000"/>
                  </a:solidFill>
                  <a:ea typeface="Open Sans" pitchFamily="34" charset="0"/>
                  <a:cs typeface="Open Sans" pitchFamily="34" charset="0"/>
                </a:rPr>
                <a:t>Lorem</a:t>
              </a:r>
              <a:r>
                <a:rPr lang="es-PE" b="1" dirty="0" smtClean="0">
                  <a:solidFill>
                    <a:srgbClr val="FF0000"/>
                  </a:solidFill>
                  <a:ea typeface="Open Sans" pitchFamily="34" charset="0"/>
                  <a:cs typeface="Open Sans" pitchFamily="34" charset="0"/>
                </a:rPr>
                <a:t> </a:t>
              </a:r>
              <a:r>
                <a:rPr lang="es-PE" b="1" dirty="0" err="1" smtClean="0">
                  <a:solidFill>
                    <a:srgbClr val="FF0000"/>
                  </a:solidFill>
                  <a:ea typeface="Open Sans" pitchFamily="34" charset="0"/>
                  <a:cs typeface="Open Sans" pitchFamily="34" charset="0"/>
                </a:rPr>
                <a:t>Ipsum</a:t>
              </a:r>
              <a:endParaRPr lang="es-PE" b="1" dirty="0">
                <a:solidFill>
                  <a:srgbClr val="FF0000"/>
                </a:solidFill>
                <a:ea typeface="Open Sans" pitchFamily="34" charset="0"/>
                <a:cs typeface="Open Sans" pitchFamily="34" charset="0"/>
              </a:endParaRPr>
            </a:p>
          </p:txBody>
        </p:sp>
      </p:grpSp>
      <p:grpSp>
        <p:nvGrpSpPr>
          <p:cNvPr id="360" name="Group 359"/>
          <p:cNvGrpSpPr/>
          <p:nvPr/>
        </p:nvGrpSpPr>
        <p:grpSpPr>
          <a:xfrm>
            <a:off x="95571" y="4683567"/>
            <a:ext cx="3180502" cy="2045074"/>
            <a:chOff x="1839972" y="3072997"/>
            <a:chExt cx="3138428" cy="1594438"/>
          </a:xfrm>
        </p:grpSpPr>
        <p:sp>
          <p:nvSpPr>
            <p:cNvPr id="361" name="Text Box 10"/>
            <p:cNvSpPr txBox="1">
              <a:spLocks noChangeArrowheads="1"/>
            </p:cNvSpPr>
            <p:nvPr/>
          </p:nvSpPr>
          <p:spPr bwMode="auto">
            <a:xfrm>
              <a:off x="1879600" y="3410059"/>
              <a:ext cx="3098800" cy="12573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60960" tIns="30480" rIns="60960" bIns="30480">
              <a:spAutoFit/>
            </a:bodyPr>
            <a:lstStyle/>
            <a:p>
              <a:pPr defTabSz="1219170">
                <a:spcBef>
                  <a:spcPct val="20000"/>
                </a:spcBef>
                <a:defRPr/>
              </a:pP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Lorem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ipsum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dolor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sit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amet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,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consectetur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adipiscing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elit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, sed do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eiusmod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tempor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incididunt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utdse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ut labore et.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Lorem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ipsum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dolor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sit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amet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,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consectetur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adipiscing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elit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, sed do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eiusmod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tempor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incididunt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utdse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ut labore et</a:t>
              </a:r>
            </a:p>
            <a:p>
              <a:pPr defTabSz="1219170">
                <a:spcBef>
                  <a:spcPct val="20000"/>
                </a:spcBef>
                <a:defRPr/>
              </a:pPr>
              <a:endParaRPr lang="es-PE" sz="1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362" name="Rectangle 361"/>
            <p:cNvSpPr/>
            <p:nvPr/>
          </p:nvSpPr>
          <p:spPr>
            <a:xfrm>
              <a:off x="1839972" y="3072997"/>
              <a:ext cx="1980148" cy="2879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1450940"/>
              <a:r>
                <a:rPr lang="es-PE" b="1" dirty="0" err="1" smtClean="0">
                  <a:solidFill>
                    <a:srgbClr val="00B0F0"/>
                  </a:solidFill>
                  <a:ea typeface="Open Sans" pitchFamily="34" charset="0"/>
                  <a:cs typeface="Open Sans" pitchFamily="34" charset="0"/>
                </a:rPr>
                <a:t>Lorem</a:t>
              </a:r>
              <a:r>
                <a:rPr lang="es-PE" b="1" dirty="0" smtClean="0">
                  <a:solidFill>
                    <a:srgbClr val="00B0F0"/>
                  </a:solidFill>
                  <a:ea typeface="Open Sans" pitchFamily="34" charset="0"/>
                  <a:cs typeface="Open Sans" pitchFamily="34" charset="0"/>
                </a:rPr>
                <a:t> </a:t>
              </a:r>
              <a:r>
                <a:rPr lang="es-PE" b="1" dirty="0" err="1" smtClean="0">
                  <a:solidFill>
                    <a:srgbClr val="00B0F0"/>
                  </a:solidFill>
                  <a:ea typeface="Open Sans" pitchFamily="34" charset="0"/>
                  <a:cs typeface="Open Sans" pitchFamily="34" charset="0"/>
                </a:rPr>
                <a:t>Ipsum</a:t>
              </a:r>
              <a:endParaRPr lang="es-PE" b="1" dirty="0">
                <a:solidFill>
                  <a:srgbClr val="00B0F0"/>
                </a:solidFill>
                <a:ea typeface="Open Sans" pitchFamily="34" charset="0"/>
                <a:cs typeface="Open Sans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357694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2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2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2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2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620"/>
                            </p:stCondLst>
                            <p:childTnLst>
                              <p:par>
                                <p:cTn id="21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2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2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2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2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740"/>
                            </p:stCondLst>
                            <p:childTnLst>
                              <p:par>
                                <p:cTn id="28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2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2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2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2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860"/>
                            </p:stCondLst>
                            <p:childTnLst>
                              <p:par>
                                <p:cTn id="3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360"/>
                            </p:stCondLst>
                            <p:childTnLst>
                              <p:par>
                                <p:cTn id="41" presetID="3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2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2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2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2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480"/>
                            </p:stCondLst>
                            <p:childTnLst>
                              <p:par>
                                <p:cTn id="48" presetID="3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2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2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2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2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600"/>
                            </p:stCondLst>
                            <p:childTnLst>
                              <p:par>
                                <p:cTn id="55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2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2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2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2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720"/>
                            </p:stCondLst>
                            <p:childTnLst>
                              <p:par>
                                <p:cTn id="62" presetID="3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2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2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2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2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840"/>
                            </p:stCondLst>
                            <p:childTnLst>
                              <p:par>
                                <p:cTn id="69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2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2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2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2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2960"/>
                            </p:stCondLst>
                            <p:childTnLst>
                              <p:par>
                                <p:cTn id="76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2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2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2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2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3080"/>
                            </p:stCondLst>
                            <p:childTnLst>
                              <p:par>
                                <p:cTn id="83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2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2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2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2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3200"/>
                            </p:stCondLst>
                            <p:childTnLst>
                              <p:par>
                                <p:cTn id="90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2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2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2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2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3320"/>
                            </p:stCondLst>
                            <p:childTnLst>
                              <p:par>
                                <p:cTn id="97" presetID="3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2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12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2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2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3440"/>
                            </p:stCondLst>
                            <p:childTnLst>
                              <p:par>
                                <p:cTn id="104" presetID="3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12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7" dur="12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2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2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3560"/>
                            </p:stCondLst>
                            <p:childTnLst>
                              <p:par>
                                <p:cTn id="111" presetID="3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12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4" dur="12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12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2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3680"/>
                            </p:stCondLst>
                            <p:childTnLst>
                              <p:par>
                                <p:cTn id="118" presetID="3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12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1" dur="12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12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12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3800"/>
                            </p:stCondLst>
                            <p:childTnLst>
                              <p:par>
                                <p:cTn id="125" presetID="3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12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8" dur="12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12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12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3920"/>
                            </p:stCondLst>
                            <p:childTnLst>
                              <p:par>
                                <p:cTn id="132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12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5" dur="12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12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12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4040"/>
                            </p:stCondLst>
                            <p:childTnLst>
                              <p:par>
                                <p:cTn id="139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12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2" dur="12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12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12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4160"/>
                            </p:stCondLst>
                            <p:childTnLst>
                              <p:par>
                                <p:cTn id="14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4660"/>
                            </p:stCondLst>
                            <p:childTnLst>
                              <p:par>
                                <p:cTn id="152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12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5" dur="12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12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12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>
                            <p:stCondLst>
                              <p:cond delay="4780"/>
                            </p:stCondLst>
                            <p:childTnLst>
                              <p:par>
                                <p:cTn id="159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12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2" dur="12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12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12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5" fill="hold">
                            <p:stCondLst>
                              <p:cond delay="4900"/>
                            </p:stCondLst>
                            <p:childTnLst>
                              <p:par>
                                <p:cTn id="166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12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9" dur="12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12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12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5020"/>
                            </p:stCondLst>
                            <p:childTnLst>
                              <p:par>
                                <p:cTn id="173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12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6" dur="12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12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8" dur="12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9" fill="hold">
                            <p:stCondLst>
                              <p:cond delay="5140"/>
                            </p:stCondLst>
                            <p:childTnLst>
                              <p:par>
                                <p:cTn id="180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12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3" dur="12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4" dur="12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5" dur="12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6" fill="hold">
                            <p:stCondLst>
                              <p:cond delay="5260"/>
                            </p:stCondLst>
                            <p:childTnLst>
                              <p:par>
                                <p:cTn id="187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12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0" dur="12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1" dur="12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2" dur="12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3" fill="hold">
                            <p:stCondLst>
                              <p:cond delay="5380"/>
                            </p:stCondLst>
                            <p:childTnLst>
                              <p:par>
                                <p:cTn id="194" presetID="3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6" dur="12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7" dur="12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8" dur="12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9" dur="12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0" fill="hold">
                            <p:stCondLst>
                              <p:cond delay="5500"/>
                            </p:stCondLst>
                            <p:childTnLst>
                              <p:par>
                                <p:cTn id="201" presetID="3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3" dur="12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4" dur="12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5" dur="12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6" dur="12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7" fill="hold">
                            <p:stCondLst>
                              <p:cond delay="5620"/>
                            </p:stCondLst>
                            <p:childTnLst>
                              <p:par>
                                <p:cTn id="208" presetID="3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0" dur="12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1" dur="12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2" dur="12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3" dur="12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4" fill="hold">
                            <p:stCondLst>
                              <p:cond delay="5740"/>
                            </p:stCondLst>
                            <p:childTnLst>
                              <p:par>
                                <p:cTn id="215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7" dur="12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8" dur="12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9" dur="12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0" dur="12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1" fill="hold">
                            <p:stCondLst>
                              <p:cond delay="5860"/>
                            </p:stCondLst>
                            <p:childTnLst>
                              <p:par>
                                <p:cTn id="222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4" dur="12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5" dur="12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6" dur="12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7" dur="12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8" fill="hold">
                            <p:stCondLst>
                              <p:cond delay="5980"/>
                            </p:stCondLst>
                            <p:childTnLst>
                              <p:par>
                                <p:cTn id="229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1" dur="12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2" dur="12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3" dur="12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4" dur="12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5" fill="hold">
                            <p:stCondLst>
                              <p:cond delay="6100"/>
                            </p:stCondLst>
                            <p:childTnLst>
                              <p:par>
                                <p:cTn id="236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8" dur="12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9" dur="12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0" dur="12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1" dur="12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2" fill="hold">
                            <p:stCondLst>
                              <p:cond delay="6220"/>
                            </p:stCondLst>
                            <p:childTnLst>
                              <p:par>
                                <p:cTn id="243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5" dur="12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6" dur="12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7" dur="12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8" dur="12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9" fill="hold">
                            <p:stCondLst>
                              <p:cond delay="6340"/>
                            </p:stCondLst>
                            <p:childTnLst>
                              <p:par>
                                <p:cTn id="250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2" dur="12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3" dur="12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4" dur="12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5" dur="12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6" fill="hold">
                            <p:stCondLst>
                              <p:cond delay="6460"/>
                            </p:stCondLst>
                            <p:childTnLst>
                              <p:par>
                                <p:cTn id="25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2" fill="hold">
                            <p:stCondLst>
                              <p:cond delay="6960"/>
                            </p:stCondLst>
                            <p:childTnLst>
                              <p:par>
                                <p:cTn id="263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5" dur="12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6" dur="12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7" dur="12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8" dur="12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9" fill="hold">
                            <p:stCondLst>
                              <p:cond delay="7080"/>
                            </p:stCondLst>
                            <p:childTnLst>
                              <p:par>
                                <p:cTn id="270" presetID="3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2" dur="12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3" dur="12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4" dur="12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5" dur="12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6" fill="hold">
                            <p:stCondLst>
                              <p:cond delay="7200"/>
                            </p:stCondLst>
                            <p:childTnLst>
                              <p:par>
                                <p:cTn id="277" presetID="3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9" dur="12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0" dur="12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1" dur="12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2" dur="12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3" fill="hold">
                            <p:stCondLst>
                              <p:cond delay="7320"/>
                            </p:stCondLst>
                            <p:childTnLst>
                              <p:par>
                                <p:cTn id="284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6" dur="12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7" dur="12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8" dur="12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9" dur="12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0" fill="hold">
                            <p:stCondLst>
                              <p:cond delay="7440"/>
                            </p:stCondLst>
                            <p:childTnLst>
                              <p:par>
                                <p:cTn id="291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3" dur="12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4" dur="12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5" dur="12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6" dur="12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7" fill="hold">
                            <p:stCondLst>
                              <p:cond delay="7560"/>
                            </p:stCondLst>
                            <p:childTnLst>
                              <p:par>
                                <p:cTn id="298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0" dur="12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1" dur="12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2" dur="12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3" dur="12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4" fill="hold">
                            <p:stCondLst>
                              <p:cond delay="7680"/>
                            </p:stCondLst>
                            <p:childTnLst>
                              <p:par>
                                <p:cTn id="305" presetID="3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7" dur="12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8" dur="12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9" dur="12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0" dur="12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1" fill="hold">
                            <p:stCondLst>
                              <p:cond delay="7800"/>
                            </p:stCondLst>
                            <p:childTnLst>
                              <p:par>
                                <p:cTn id="312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4" dur="12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5" dur="12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6" dur="12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7" dur="12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8" fill="hold">
                            <p:stCondLst>
                              <p:cond delay="7920"/>
                            </p:stCondLst>
                            <p:childTnLst>
                              <p:par>
                                <p:cTn id="319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1" dur="12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2" dur="12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3" dur="12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4" dur="12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5" fill="hold">
                            <p:stCondLst>
                              <p:cond delay="8040"/>
                            </p:stCondLst>
                            <p:childTnLst>
                              <p:par>
                                <p:cTn id="326" presetID="3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8" dur="12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9" dur="12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0" dur="12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1" dur="12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2" fill="hold">
                            <p:stCondLst>
                              <p:cond delay="8160"/>
                            </p:stCondLst>
                            <p:childTnLst>
                              <p:par>
                                <p:cTn id="333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5" dur="12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6" dur="12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7" dur="12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8" dur="12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9" fill="hold">
                            <p:stCondLst>
                              <p:cond delay="8280"/>
                            </p:stCondLst>
                            <p:childTnLst>
                              <p:par>
                                <p:cTn id="340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2" dur="12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3" dur="12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4" dur="12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5" dur="12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6" fill="hold">
                            <p:stCondLst>
                              <p:cond delay="8400"/>
                            </p:stCondLst>
                            <p:childTnLst>
                              <p:par>
                                <p:cTn id="34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2" fill="hold">
                            <p:stCondLst>
                              <p:cond delay="8900"/>
                            </p:stCondLst>
                            <p:childTnLst>
                              <p:par>
                                <p:cTn id="353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5" dur="12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6" dur="12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7" dur="12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8" dur="12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9" fill="hold">
                            <p:stCondLst>
                              <p:cond delay="9020"/>
                            </p:stCondLst>
                            <p:childTnLst>
                              <p:par>
                                <p:cTn id="360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2" dur="12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3" dur="12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4" dur="12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5" dur="12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6" fill="hold">
                            <p:stCondLst>
                              <p:cond delay="9140"/>
                            </p:stCondLst>
                            <p:childTnLst>
                              <p:par>
                                <p:cTn id="367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9" dur="12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0" dur="12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1" dur="12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2" dur="12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3" fill="hold">
                            <p:stCondLst>
                              <p:cond delay="9260"/>
                            </p:stCondLst>
                            <p:childTnLst>
                              <p:par>
                                <p:cTn id="374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6" dur="12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7" dur="12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8" dur="12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9" dur="12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0" fill="hold">
                            <p:stCondLst>
                              <p:cond delay="9380"/>
                            </p:stCondLst>
                            <p:childTnLst>
                              <p:par>
                                <p:cTn id="381" presetID="3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3" dur="12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4" dur="12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5" dur="12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6" dur="12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7" fill="hold">
                            <p:stCondLst>
                              <p:cond delay="9500"/>
                            </p:stCondLst>
                            <p:childTnLst>
                              <p:par>
                                <p:cTn id="388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0" dur="12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1" dur="12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2" dur="12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3" dur="12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4" fill="hold">
                            <p:stCondLst>
                              <p:cond delay="9620"/>
                            </p:stCondLst>
                            <p:childTnLst>
                              <p:par>
                                <p:cTn id="395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7" dur="12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8" dur="12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9" dur="12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0" dur="12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1" fill="hold">
                            <p:stCondLst>
                              <p:cond delay="9740"/>
                            </p:stCondLst>
                            <p:childTnLst>
                              <p:par>
                                <p:cTn id="402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4" dur="12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5" dur="12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6" dur="12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7" dur="12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8" fill="hold">
                            <p:stCondLst>
                              <p:cond delay="9860"/>
                            </p:stCondLst>
                            <p:childTnLst>
                              <p:par>
                                <p:cTn id="409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1" dur="12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2" dur="12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3" dur="12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4" dur="12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5" fill="hold">
                            <p:stCondLst>
                              <p:cond delay="9980"/>
                            </p:stCondLst>
                            <p:childTnLst>
                              <p:par>
                                <p:cTn id="416" presetID="3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8" dur="12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9" dur="12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0" dur="12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1" dur="12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2" fill="hold">
                            <p:stCondLst>
                              <p:cond delay="10100"/>
                            </p:stCondLst>
                            <p:childTnLst>
                              <p:par>
                                <p:cTn id="423" presetID="3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5" dur="12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6" dur="12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7" dur="12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8" dur="12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9" fill="hold">
                            <p:stCondLst>
                              <p:cond delay="10220"/>
                            </p:stCondLst>
                            <p:childTnLst>
                              <p:par>
                                <p:cTn id="430" presetID="3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2" dur="12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3" dur="12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4" dur="12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5" dur="12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6" fill="hold">
                            <p:stCondLst>
                              <p:cond delay="10340"/>
                            </p:stCondLst>
                            <p:childTnLst>
                              <p:par>
                                <p:cTn id="43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2" fill="hold">
                            <p:stCondLst>
                              <p:cond delay="10840"/>
                            </p:stCondLst>
                            <p:childTnLst>
                              <p:par>
                                <p:cTn id="443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5" dur="12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6" dur="12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7" dur="12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8" dur="12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9" fill="hold">
                            <p:stCondLst>
                              <p:cond delay="10960"/>
                            </p:stCondLst>
                            <p:childTnLst>
                              <p:par>
                                <p:cTn id="450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2" dur="12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3" dur="12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4" dur="12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5" dur="12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6" fill="hold">
                            <p:stCondLst>
                              <p:cond delay="11080"/>
                            </p:stCondLst>
                            <p:childTnLst>
                              <p:par>
                                <p:cTn id="457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9" dur="12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0" dur="12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1" dur="12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2" dur="12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3" fill="hold">
                            <p:stCondLst>
                              <p:cond delay="11200"/>
                            </p:stCondLst>
                            <p:childTnLst>
                              <p:par>
                                <p:cTn id="464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6" dur="12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7" dur="12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8" dur="12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9" dur="12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0" fill="hold">
                            <p:stCondLst>
                              <p:cond delay="11320"/>
                            </p:stCondLst>
                            <p:childTnLst>
                              <p:par>
                                <p:cTn id="471" presetID="3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3" dur="12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4" dur="12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5" dur="12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6" dur="12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7" fill="hold">
                            <p:stCondLst>
                              <p:cond delay="11440"/>
                            </p:stCondLst>
                            <p:childTnLst>
                              <p:par>
                                <p:cTn id="478" presetID="3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0" dur="12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1" dur="12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2" dur="12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3" dur="12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4" fill="hold">
                            <p:stCondLst>
                              <p:cond delay="11560"/>
                            </p:stCondLst>
                            <p:childTnLst>
                              <p:par>
                                <p:cTn id="485" presetID="3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7" dur="12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8" dur="12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9" dur="12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0" dur="12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1" fill="hold">
                            <p:stCondLst>
                              <p:cond delay="11680"/>
                            </p:stCondLst>
                            <p:childTnLst>
                              <p:par>
                                <p:cTn id="492" presetID="3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4" dur="12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5" dur="12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6" dur="12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7" dur="12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8" fill="hold">
                            <p:stCondLst>
                              <p:cond delay="11800"/>
                            </p:stCondLst>
                            <p:childTnLst>
                              <p:par>
                                <p:cTn id="499" presetID="3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1" dur="12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2" dur="12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3" dur="12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4" dur="12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5" fill="hold">
                            <p:stCondLst>
                              <p:cond delay="11920"/>
                            </p:stCondLst>
                            <p:childTnLst>
                              <p:par>
                                <p:cTn id="506" presetID="3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8" dur="12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9" dur="12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0" dur="12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1" dur="12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2" fill="hold">
                            <p:stCondLst>
                              <p:cond delay="12040"/>
                            </p:stCondLst>
                            <p:childTnLst>
                              <p:par>
                                <p:cTn id="513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5" dur="12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6" dur="12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7" dur="12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8" dur="12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9" fill="hold">
                            <p:stCondLst>
                              <p:cond delay="12160"/>
                            </p:stCondLst>
                            <p:childTnLst>
                              <p:par>
                                <p:cTn id="520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2" dur="12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3" dur="12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4" dur="12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5" dur="12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6" fill="hold">
                            <p:stCondLst>
                              <p:cond delay="12280"/>
                            </p:stCondLst>
                            <p:childTnLst>
                              <p:par>
                                <p:cTn id="52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2" fill="hold">
                            <p:stCondLst>
                              <p:cond delay="12780"/>
                            </p:stCondLst>
                            <p:childTnLst>
                              <p:par>
                                <p:cTn id="533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5" dur="12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6" dur="120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7" dur="120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8" dur="120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9" fill="hold">
                            <p:stCondLst>
                              <p:cond delay="12900"/>
                            </p:stCondLst>
                            <p:childTnLst>
                              <p:par>
                                <p:cTn id="540" presetID="3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2" dur="12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3" dur="120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4" dur="120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5" dur="120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6" fill="hold">
                            <p:stCondLst>
                              <p:cond delay="13020"/>
                            </p:stCondLst>
                            <p:childTnLst>
                              <p:par>
                                <p:cTn id="547" presetID="3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9" dur="12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0" dur="120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1" dur="120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2" dur="120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3" fill="hold">
                            <p:stCondLst>
                              <p:cond delay="13140"/>
                            </p:stCondLst>
                            <p:childTnLst>
                              <p:par>
                                <p:cTn id="554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6" dur="12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7" dur="12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8" dur="12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9" dur="12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0" fill="hold">
                            <p:stCondLst>
                              <p:cond delay="13260"/>
                            </p:stCondLst>
                            <p:childTnLst>
                              <p:par>
                                <p:cTn id="561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3" dur="12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4" dur="12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5" dur="12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6" dur="12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7" fill="hold">
                            <p:stCondLst>
                              <p:cond delay="13380"/>
                            </p:stCondLst>
                            <p:childTnLst>
                              <p:par>
                                <p:cTn id="568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0" dur="12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1" dur="12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2" dur="12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3" dur="12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4" fill="hold">
                            <p:stCondLst>
                              <p:cond delay="13500"/>
                            </p:stCondLst>
                            <p:childTnLst>
                              <p:par>
                                <p:cTn id="575" presetID="3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7" dur="12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8" dur="120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9" dur="120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0" dur="120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1" fill="hold">
                            <p:stCondLst>
                              <p:cond delay="13620"/>
                            </p:stCondLst>
                            <p:childTnLst>
                              <p:par>
                                <p:cTn id="582" presetID="3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4" dur="12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5" dur="12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6" dur="12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7" dur="12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8" fill="hold">
                            <p:stCondLst>
                              <p:cond delay="13740"/>
                            </p:stCondLst>
                            <p:childTnLst>
                              <p:par>
                                <p:cTn id="589" presetID="3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1" dur="12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2" dur="12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3" dur="12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4" dur="12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5" fill="hold">
                            <p:stCondLst>
                              <p:cond delay="13860"/>
                            </p:stCondLst>
                            <p:childTnLst>
                              <p:par>
                                <p:cTn id="596" presetID="3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8" dur="12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9" dur="120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0" dur="120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1" dur="120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2" fill="hold">
                            <p:stCondLst>
                              <p:cond delay="13980"/>
                            </p:stCondLst>
                            <p:childTnLst>
                              <p:par>
                                <p:cTn id="603" presetID="3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5" dur="12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6" dur="120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7" dur="120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8" dur="120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9" fill="hold">
                            <p:stCondLst>
                              <p:cond delay="14100"/>
                            </p:stCondLst>
                            <p:childTnLst>
                              <p:par>
                                <p:cTn id="610" presetID="3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2" dur="12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3" dur="12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4" dur="12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5" dur="12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6" fill="hold">
                            <p:stCondLst>
                              <p:cond delay="14220"/>
                            </p:stCondLst>
                            <p:childTnLst>
                              <p:par>
                                <p:cTn id="617" presetID="3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9" dur="12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0" dur="120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1" dur="120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2" dur="120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3" fill="hold">
                            <p:stCondLst>
                              <p:cond delay="14340"/>
                            </p:stCondLst>
                            <p:childTnLst>
                              <p:par>
                                <p:cTn id="6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9" fill="hold">
                            <p:stCondLst>
                              <p:cond delay="14840"/>
                            </p:stCondLst>
                            <p:childTnLst>
                              <p:par>
                                <p:cTn id="630" presetID="3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2" dur="12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3" dur="120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4" dur="120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5" dur="120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6" fill="hold">
                            <p:stCondLst>
                              <p:cond delay="14960"/>
                            </p:stCondLst>
                            <p:childTnLst>
                              <p:par>
                                <p:cTn id="637" presetID="3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9" dur="12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0" dur="120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1" dur="120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2" dur="120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3" fill="hold">
                            <p:stCondLst>
                              <p:cond delay="15080"/>
                            </p:stCondLst>
                            <p:childTnLst>
                              <p:par>
                                <p:cTn id="644" presetID="3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6" dur="12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7" dur="120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8" dur="120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9" dur="120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0" fill="hold">
                            <p:stCondLst>
                              <p:cond delay="15200"/>
                            </p:stCondLst>
                            <p:childTnLst>
                              <p:par>
                                <p:cTn id="651" presetID="3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3" dur="12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4" dur="120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5" dur="120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6" dur="120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7" fill="hold">
                            <p:stCondLst>
                              <p:cond delay="15320"/>
                            </p:stCondLst>
                            <p:childTnLst>
                              <p:par>
                                <p:cTn id="658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0" dur="12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1" dur="12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2" dur="12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3" dur="12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4" fill="hold">
                            <p:stCondLst>
                              <p:cond delay="15440"/>
                            </p:stCondLst>
                            <p:childTnLst>
                              <p:par>
                                <p:cTn id="665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7" dur="12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8" dur="120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9" dur="120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0" dur="120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1" fill="hold">
                            <p:stCondLst>
                              <p:cond delay="15560"/>
                            </p:stCondLst>
                            <p:childTnLst>
                              <p:par>
                                <p:cTn id="672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4" dur="12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5" dur="120" fill="hold"/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6" dur="120" fill="hold"/>
                                        <p:tgtEl>
                                          <p:spTgt spid="2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7" dur="120" fill="hold"/>
                                        <p:tgtEl>
                                          <p:spTgt spid="2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8" fill="hold">
                            <p:stCondLst>
                              <p:cond delay="15680"/>
                            </p:stCondLst>
                            <p:childTnLst>
                              <p:par>
                                <p:cTn id="679" presetID="3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1" dur="12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2" dur="120" fill="hold"/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3" dur="120" fill="hold"/>
                                        <p:tgtEl>
                                          <p:spTgt spid="2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4" dur="120" fill="hold"/>
                                        <p:tgtEl>
                                          <p:spTgt spid="2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5" fill="hold">
                            <p:stCondLst>
                              <p:cond delay="15800"/>
                            </p:stCondLst>
                            <p:childTnLst>
                              <p:par>
                                <p:cTn id="686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8" dur="12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9" dur="120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0" dur="120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1" dur="120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2" fill="hold">
                            <p:stCondLst>
                              <p:cond delay="15920"/>
                            </p:stCondLst>
                            <p:childTnLst>
                              <p:par>
                                <p:cTn id="693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5" dur="12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6" dur="120" fill="hold"/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7" dur="120" fill="hold"/>
                                        <p:tgtEl>
                                          <p:spTgt spid="3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8" dur="120" fill="hold"/>
                                        <p:tgtEl>
                                          <p:spTgt spid="3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9" fill="hold">
                            <p:stCondLst>
                              <p:cond delay="16040"/>
                            </p:stCondLst>
                            <p:childTnLst>
                              <p:par>
                                <p:cTn id="700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2" dur="12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3" dur="120" fill="hold"/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4" dur="120" fill="hold"/>
                                        <p:tgtEl>
                                          <p:spTgt spid="3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5" dur="120" fill="hold"/>
                                        <p:tgtEl>
                                          <p:spTgt spid="3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6" fill="hold">
                            <p:stCondLst>
                              <p:cond delay="16160"/>
                            </p:stCondLst>
                            <p:childTnLst>
                              <p:par>
                                <p:cTn id="707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9" dur="12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0" dur="120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1" dur="120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2" dur="120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3" fill="hold">
                            <p:stCondLst>
                              <p:cond delay="16280"/>
                            </p:stCondLst>
                            <p:childTnLst>
                              <p:par>
                                <p:cTn id="714" presetID="3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6" dur="12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7" dur="120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8" dur="120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9" dur="120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0" fill="hold">
                            <p:stCondLst>
                              <p:cond delay="16400"/>
                            </p:stCondLst>
                            <p:childTnLst>
                              <p:par>
                                <p:cTn id="7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6" fill="hold">
                            <p:stCondLst>
                              <p:cond delay="16900"/>
                            </p:stCondLst>
                            <p:childTnLst>
                              <p:par>
                                <p:cTn id="727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9" dur="12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0" dur="120" fill="hold"/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1" dur="120" fill="hold"/>
                                        <p:tgtEl>
                                          <p:spTgt spid="3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2" dur="120" fill="hold"/>
                                        <p:tgtEl>
                                          <p:spTgt spid="3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3" fill="hold">
                            <p:stCondLst>
                              <p:cond delay="17020"/>
                            </p:stCondLst>
                            <p:childTnLst>
                              <p:par>
                                <p:cTn id="734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6" dur="12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7" dur="120" fill="hold"/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8" dur="120" fill="hold"/>
                                        <p:tgtEl>
                                          <p:spTgt spid="3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9" dur="120" fill="hold"/>
                                        <p:tgtEl>
                                          <p:spTgt spid="3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0" fill="hold">
                            <p:stCondLst>
                              <p:cond delay="17140"/>
                            </p:stCondLst>
                            <p:childTnLst>
                              <p:par>
                                <p:cTn id="741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3" dur="12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4" dur="120" fill="hold"/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5" dur="120" fill="hold"/>
                                        <p:tgtEl>
                                          <p:spTgt spid="3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6" dur="120" fill="hold"/>
                                        <p:tgtEl>
                                          <p:spTgt spid="3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7" fill="hold">
                            <p:stCondLst>
                              <p:cond delay="17260"/>
                            </p:stCondLst>
                            <p:childTnLst>
                              <p:par>
                                <p:cTn id="748" presetID="3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0" dur="12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1" dur="120" fill="hold"/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2" dur="120" fill="hold"/>
                                        <p:tgtEl>
                                          <p:spTgt spid="3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3" dur="120" fill="hold"/>
                                        <p:tgtEl>
                                          <p:spTgt spid="3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4" fill="hold">
                            <p:stCondLst>
                              <p:cond delay="17380"/>
                            </p:stCondLst>
                            <p:childTnLst>
                              <p:par>
                                <p:cTn id="755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7" dur="12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8" dur="120" fill="hold"/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9" dur="120" fill="hold"/>
                                        <p:tgtEl>
                                          <p:spTgt spid="3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0" dur="120" fill="hold"/>
                                        <p:tgtEl>
                                          <p:spTgt spid="3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1" fill="hold">
                            <p:stCondLst>
                              <p:cond delay="17500"/>
                            </p:stCondLst>
                            <p:childTnLst>
                              <p:par>
                                <p:cTn id="76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4" dur="750"/>
                                        <p:tgtEl>
                                          <p:spTgt spid="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5" fill="hold">
                            <p:stCondLst>
                              <p:cond delay="18250"/>
                            </p:stCondLst>
                            <p:childTnLst>
                              <p:par>
                                <p:cTn id="76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8" dur="750"/>
                                        <p:tgtEl>
                                          <p:spTgt spid="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3" grpId="0" animBg="1"/>
      <p:bldP spid="5" grpId="0" animBg="1"/>
      <p:bldP spid="42" grpId="0" animBg="1"/>
      <p:bldP spid="43" grpId="0" animBg="1"/>
      <p:bldP spid="48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105" grpId="0" animBg="1"/>
      <p:bldP spid="106" grpId="0" animBg="1"/>
      <p:bldP spid="107" grpId="0" animBg="1"/>
      <p:bldP spid="129" grpId="0" animBg="1"/>
      <p:bldP spid="130" grpId="0" animBg="1"/>
      <p:bldP spid="143" grpId="0" animBg="1"/>
      <p:bldP spid="154" grpId="0" animBg="1"/>
      <p:bldP spid="189" grpId="0" animBg="1"/>
      <p:bldP spid="210" grpId="0" animBg="1"/>
      <p:bldP spid="211" grpId="0" animBg="1"/>
      <p:bldP spid="212" grpId="0" animBg="1"/>
      <p:bldP spid="230" grpId="0" animBg="1"/>
      <p:bldP spid="231" grpId="0" animBg="1"/>
      <p:bldP spid="232" grpId="0" animBg="1"/>
      <p:bldP spid="233" grpId="0" animBg="1"/>
      <p:bldP spid="234" grpId="0" animBg="1"/>
      <p:bldP spid="235" grpId="0" animBg="1"/>
      <p:bldP spid="245" grpId="0" animBg="1"/>
      <p:bldP spid="246" grpId="0" animBg="1"/>
      <p:bldP spid="259" grpId="0" animBg="1"/>
      <p:bldP spid="260" grpId="0" animBg="1"/>
      <p:bldP spid="261" grpId="0" animBg="1"/>
      <p:bldP spid="262" grpId="0" animBg="1"/>
      <p:bldP spid="263" grpId="0" animBg="1"/>
      <p:bldP spid="265" grpId="0" animBg="1"/>
      <p:bldP spid="266" grpId="0" animBg="1"/>
      <p:bldP spid="267" grpId="0" animBg="1"/>
      <p:bldP spid="268" grpId="0" animBg="1"/>
      <p:bldP spid="269" grpId="0" animBg="1"/>
      <p:bldP spid="270" grpId="0" animBg="1"/>
      <p:bldP spid="284" grpId="0" animBg="1"/>
      <p:bldP spid="324" grpId="0" animBg="1"/>
      <p:bldP spid="337" grpId="0" animBg="1"/>
      <p:bldP spid="14" grpId="0" animBg="1"/>
      <p:bldP spid="9" grpId="0" animBg="1"/>
      <p:bldP spid="6" grpId="0" animBg="1"/>
      <p:bldP spid="10" grpId="0" animBg="1"/>
      <p:bldP spid="7" grpId="0" animBg="1"/>
      <p:bldP spid="13" grpId="0" animBg="1"/>
      <p:bldP spid="11" grpId="0" animBg="1"/>
      <p:bldP spid="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6000" b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/>
          <p:cNvSpPr/>
          <p:nvPr/>
        </p:nvSpPr>
        <p:spPr bwMode="auto">
          <a:xfrm>
            <a:off x="5566" y="950557"/>
            <a:ext cx="12207240" cy="5569381"/>
          </a:xfrm>
          <a:prstGeom prst="rect">
            <a:avLst/>
          </a:prstGeom>
          <a:solidFill>
            <a:schemeClr val="tx1">
              <a:alpha val="75000"/>
            </a:schemeClr>
          </a:solidFill>
          <a:ln w="6350">
            <a:noFill/>
            <a:round/>
            <a:headEnd/>
            <a:tailEnd/>
          </a:ln>
        </p:spPr>
        <p:txBody>
          <a:bodyPr vert="horz" wrap="none" lIns="121920" tIns="60960" rIns="121920" bIns="60960" numCol="1" rtlCol="0" anchor="ctr" anchorCtr="1" compatLnSpc="1">
            <a:prstTxWarp prst="textNoShape">
              <a:avLst/>
            </a:prstTxWarp>
          </a:bodyPr>
          <a:lstStyle/>
          <a:p>
            <a:pPr algn="ctr"/>
            <a:endParaRPr lang="es-PE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39" name="Group 38"/>
          <p:cNvGrpSpPr/>
          <p:nvPr/>
        </p:nvGrpSpPr>
        <p:grpSpPr>
          <a:xfrm>
            <a:off x="127356" y="-21594"/>
            <a:ext cx="2823661" cy="891469"/>
            <a:chOff x="127357" y="-6354"/>
            <a:chExt cx="2524868" cy="891469"/>
          </a:xfrm>
        </p:grpSpPr>
        <p:sp>
          <p:nvSpPr>
            <p:cNvPr id="40" name="Round Same Side Corner Rectangle 39"/>
            <p:cNvSpPr/>
            <p:nvPr/>
          </p:nvSpPr>
          <p:spPr bwMode="auto">
            <a:xfrm rot="10800000" flipH="1">
              <a:off x="127357" y="-6354"/>
              <a:ext cx="2524868" cy="613385"/>
            </a:xfrm>
            <a:prstGeom prst="round2SameRect">
              <a:avLst>
                <a:gd name="adj1" fmla="val 35205"/>
                <a:gd name="adj2" fmla="val 0"/>
              </a:avLst>
            </a:prstGeom>
            <a:solidFill>
              <a:schemeClr val="tx1">
                <a:alpha val="50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vert="horz" wrap="none" lIns="121920" tIns="60960" rIns="121920" bIns="6096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s-PE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127357" y="54118"/>
              <a:ext cx="252486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PE" sz="2400" dirty="0" smtClean="0">
                  <a:solidFill>
                    <a:schemeClr val="bg1"/>
                  </a:solidFill>
                </a:rPr>
                <a:t>Lista de interesados</a:t>
              </a:r>
              <a:endParaRPr lang="es-PE" sz="2400" dirty="0">
                <a:solidFill>
                  <a:schemeClr val="bg1"/>
                </a:solidFill>
              </a:endParaRPr>
            </a:p>
          </p:txBody>
        </p:sp>
      </p:grpSp>
      <p:sp>
        <p:nvSpPr>
          <p:cNvPr id="2" name="CuadroTexto 1"/>
          <p:cNvSpPr txBox="1"/>
          <p:nvPr/>
        </p:nvSpPr>
        <p:spPr>
          <a:xfrm>
            <a:off x="366477" y="1935247"/>
            <a:ext cx="11531618" cy="3416320"/>
          </a:xfrm>
          <a:prstGeom prst="rect">
            <a:avLst/>
          </a:prstGeom>
          <a:noFill/>
        </p:spPr>
        <p:txBody>
          <a:bodyPr wrap="square" numCol="3" rtlCol="0">
            <a:spAutoFit/>
          </a:bodyPr>
          <a:lstStyle/>
          <a:p>
            <a:pPr marL="342900" indent="-342900">
              <a:buClr>
                <a:schemeClr val="accent4">
                  <a:lumMod val="60000"/>
                  <a:lumOff val="40000"/>
                </a:schemeClr>
              </a:buClr>
              <a:buAutoNum type="arabicPeriod"/>
            </a:pPr>
            <a:r>
              <a:rPr lang="es-PE" dirty="0">
                <a:solidFill>
                  <a:schemeClr val="bg1"/>
                </a:solidFill>
              </a:rPr>
              <a:t>Candidato</a:t>
            </a:r>
          </a:p>
          <a:p>
            <a:pPr marL="342900" indent="-342900">
              <a:buClr>
                <a:schemeClr val="accent4">
                  <a:lumMod val="60000"/>
                  <a:lumOff val="40000"/>
                </a:schemeClr>
              </a:buClr>
              <a:buAutoNum type="arabicPeriod"/>
            </a:pPr>
            <a:r>
              <a:rPr lang="es-PE" dirty="0">
                <a:solidFill>
                  <a:schemeClr val="bg1"/>
                </a:solidFill>
              </a:rPr>
              <a:t>Director de proyecto</a:t>
            </a:r>
          </a:p>
          <a:p>
            <a:pPr marL="342900" indent="-342900">
              <a:buClr>
                <a:schemeClr val="accent4">
                  <a:lumMod val="60000"/>
                  <a:lumOff val="40000"/>
                </a:schemeClr>
              </a:buClr>
              <a:buAutoNum type="arabicPeriod"/>
            </a:pPr>
            <a:r>
              <a:rPr lang="es-PE" dirty="0">
                <a:solidFill>
                  <a:schemeClr val="bg1"/>
                </a:solidFill>
              </a:rPr>
              <a:t>Vecinos de los paneles</a:t>
            </a:r>
          </a:p>
          <a:p>
            <a:pPr marL="342900" indent="-342900">
              <a:buClr>
                <a:schemeClr val="accent4">
                  <a:lumMod val="60000"/>
                  <a:lumOff val="40000"/>
                </a:schemeClr>
              </a:buClr>
              <a:buAutoNum type="arabicPeriod"/>
            </a:pPr>
            <a:r>
              <a:rPr lang="es-PE" dirty="0">
                <a:solidFill>
                  <a:schemeClr val="bg1"/>
                </a:solidFill>
              </a:rPr>
              <a:t>Prensa</a:t>
            </a:r>
          </a:p>
          <a:p>
            <a:pPr marL="342900" indent="-342900">
              <a:buClr>
                <a:schemeClr val="accent4">
                  <a:lumMod val="60000"/>
                  <a:lumOff val="40000"/>
                </a:schemeClr>
              </a:buClr>
              <a:buAutoNum type="arabicPeriod"/>
            </a:pPr>
            <a:r>
              <a:rPr lang="es-PE" dirty="0" err="1">
                <a:solidFill>
                  <a:schemeClr val="bg1"/>
                </a:solidFill>
              </a:rPr>
              <a:t>Influencers</a:t>
            </a:r>
            <a:endParaRPr lang="es-PE" dirty="0">
              <a:solidFill>
                <a:schemeClr val="bg1"/>
              </a:solidFill>
            </a:endParaRPr>
          </a:p>
          <a:p>
            <a:pPr marL="342900" indent="-342900">
              <a:buClr>
                <a:schemeClr val="accent4">
                  <a:lumMod val="60000"/>
                  <a:lumOff val="40000"/>
                </a:schemeClr>
              </a:buClr>
              <a:buAutoNum type="arabicPeriod"/>
            </a:pPr>
            <a:r>
              <a:rPr lang="es-PE" dirty="0" smtClean="0">
                <a:solidFill>
                  <a:schemeClr val="bg1"/>
                </a:solidFill>
              </a:rPr>
              <a:t>Dirigentes </a:t>
            </a:r>
            <a:r>
              <a:rPr lang="es-PE" dirty="0">
                <a:solidFill>
                  <a:schemeClr val="bg1"/>
                </a:solidFill>
              </a:rPr>
              <a:t>de su partido político</a:t>
            </a:r>
          </a:p>
          <a:p>
            <a:pPr marL="342900" indent="-342900">
              <a:buClr>
                <a:schemeClr val="accent4">
                  <a:lumMod val="60000"/>
                  <a:lumOff val="40000"/>
                </a:schemeClr>
              </a:buClr>
              <a:buAutoNum type="arabicPeriod"/>
            </a:pPr>
            <a:r>
              <a:rPr lang="es-PE" dirty="0">
                <a:solidFill>
                  <a:schemeClr val="bg1"/>
                </a:solidFill>
              </a:rPr>
              <a:t>Candidatos a regidor de su </a:t>
            </a:r>
            <a:r>
              <a:rPr lang="es-PE" dirty="0" smtClean="0">
                <a:solidFill>
                  <a:schemeClr val="bg1"/>
                </a:solidFill>
              </a:rPr>
              <a:t>lista electoral</a:t>
            </a:r>
            <a:endParaRPr lang="es-PE" dirty="0">
              <a:solidFill>
                <a:schemeClr val="bg1"/>
              </a:solidFill>
            </a:endParaRPr>
          </a:p>
          <a:p>
            <a:pPr marL="342900" indent="-342900">
              <a:buClr>
                <a:schemeClr val="accent4">
                  <a:lumMod val="60000"/>
                  <a:lumOff val="40000"/>
                </a:schemeClr>
              </a:buClr>
              <a:buAutoNum type="arabicPeriod"/>
            </a:pPr>
            <a:r>
              <a:rPr lang="es-PE" dirty="0">
                <a:solidFill>
                  <a:schemeClr val="bg1"/>
                </a:solidFill>
              </a:rPr>
              <a:t>Familia del candidato</a:t>
            </a:r>
          </a:p>
          <a:p>
            <a:pPr marL="342900" indent="-342900">
              <a:buClr>
                <a:schemeClr val="accent4">
                  <a:lumMod val="60000"/>
                  <a:lumOff val="40000"/>
                </a:schemeClr>
              </a:buClr>
              <a:buAutoNum type="arabicPeriod"/>
            </a:pPr>
            <a:r>
              <a:rPr lang="es-PE" dirty="0">
                <a:solidFill>
                  <a:schemeClr val="bg1"/>
                </a:solidFill>
              </a:rPr>
              <a:t>Amigos del candidato</a:t>
            </a:r>
          </a:p>
          <a:p>
            <a:pPr marL="342900" indent="-342900">
              <a:buClr>
                <a:schemeClr val="accent4">
                  <a:lumMod val="60000"/>
                  <a:lumOff val="40000"/>
                </a:schemeClr>
              </a:buClr>
              <a:buAutoNum type="arabicPeriod"/>
            </a:pPr>
            <a:r>
              <a:rPr lang="es-PE" dirty="0">
                <a:solidFill>
                  <a:schemeClr val="bg1"/>
                </a:solidFill>
              </a:rPr>
              <a:t>Simpatizantes</a:t>
            </a:r>
          </a:p>
          <a:p>
            <a:pPr marL="342900" indent="-342900">
              <a:buClr>
                <a:schemeClr val="accent4">
                  <a:lumMod val="60000"/>
                  <a:lumOff val="40000"/>
                </a:schemeClr>
              </a:buClr>
              <a:buAutoNum type="arabicPeriod"/>
            </a:pPr>
            <a:r>
              <a:rPr lang="es-PE" dirty="0">
                <a:solidFill>
                  <a:schemeClr val="bg1"/>
                </a:solidFill>
              </a:rPr>
              <a:t>Votantes</a:t>
            </a:r>
          </a:p>
          <a:p>
            <a:pPr marL="342900" indent="-342900">
              <a:buClr>
                <a:schemeClr val="accent4">
                  <a:lumMod val="60000"/>
                  <a:lumOff val="40000"/>
                </a:schemeClr>
              </a:buClr>
              <a:buAutoNum type="arabicPeriod"/>
            </a:pPr>
            <a:r>
              <a:rPr lang="es-PE" dirty="0">
                <a:solidFill>
                  <a:schemeClr val="bg1"/>
                </a:solidFill>
              </a:rPr>
              <a:t>Gremios sindicales</a:t>
            </a:r>
          </a:p>
          <a:p>
            <a:pPr marL="342900" indent="-342900">
              <a:buClr>
                <a:schemeClr val="accent4">
                  <a:lumMod val="60000"/>
                  <a:lumOff val="40000"/>
                </a:schemeClr>
              </a:buClr>
              <a:buAutoNum type="arabicPeriod"/>
            </a:pPr>
            <a:r>
              <a:rPr lang="es-PE" dirty="0">
                <a:solidFill>
                  <a:schemeClr val="bg1"/>
                </a:solidFill>
              </a:rPr>
              <a:t>Constructoras</a:t>
            </a:r>
          </a:p>
          <a:p>
            <a:pPr marL="342900" indent="-342900">
              <a:buClr>
                <a:schemeClr val="accent4">
                  <a:lumMod val="60000"/>
                  <a:lumOff val="40000"/>
                </a:schemeClr>
              </a:buClr>
              <a:buAutoNum type="arabicPeriod"/>
            </a:pPr>
            <a:r>
              <a:rPr lang="es-PE" dirty="0">
                <a:solidFill>
                  <a:schemeClr val="bg1"/>
                </a:solidFill>
              </a:rPr>
              <a:t>Alcalde actual</a:t>
            </a:r>
          </a:p>
          <a:p>
            <a:pPr marL="342900" indent="-342900">
              <a:buClr>
                <a:schemeClr val="accent4">
                  <a:lumMod val="60000"/>
                  <a:lumOff val="40000"/>
                </a:schemeClr>
              </a:buClr>
              <a:buAutoNum type="arabicPeriod"/>
            </a:pPr>
            <a:r>
              <a:rPr lang="es-PE" dirty="0">
                <a:solidFill>
                  <a:schemeClr val="bg1"/>
                </a:solidFill>
              </a:rPr>
              <a:t>Rivales electorales</a:t>
            </a:r>
          </a:p>
          <a:p>
            <a:pPr marL="342900" indent="-342900">
              <a:buClr>
                <a:schemeClr val="accent4">
                  <a:lumMod val="60000"/>
                  <a:lumOff val="40000"/>
                </a:schemeClr>
              </a:buClr>
              <a:buAutoNum type="arabicPeriod"/>
            </a:pPr>
            <a:r>
              <a:rPr lang="es-PE" dirty="0">
                <a:solidFill>
                  <a:schemeClr val="bg1"/>
                </a:solidFill>
              </a:rPr>
              <a:t>Colegio de Ingenieros del Perú</a:t>
            </a:r>
          </a:p>
          <a:p>
            <a:pPr marL="342900" indent="-342900">
              <a:buClr>
                <a:schemeClr val="accent4">
                  <a:lumMod val="60000"/>
                  <a:lumOff val="40000"/>
                </a:schemeClr>
              </a:buClr>
              <a:buAutoNum type="arabicPeriod"/>
            </a:pPr>
            <a:r>
              <a:rPr lang="es-PE" dirty="0">
                <a:solidFill>
                  <a:schemeClr val="bg1"/>
                </a:solidFill>
              </a:rPr>
              <a:t>Colegio de Arquitectos del Perú</a:t>
            </a:r>
          </a:p>
          <a:p>
            <a:pPr marL="342900" indent="-342900">
              <a:buClr>
                <a:schemeClr val="accent4">
                  <a:lumMod val="60000"/>
                  <a:lumOff val="40000"/>
                </a:schemeClr>
              </a:buClr>
              <a:buAutoNum type="arabicPeriod"/>
            </a:pPr>
            <a:r>
              <a:rPr lang="es-PE" dirty="0">
                <a:solidFill>
                  <a:schemeClr val="bg1"/>
                </a:solidFill>
              </a:rPr>
              <a:t>Gobierno central</a:t>
            </a:r>
          </a:p>
          <a:p>
            <a:pPr marL="342900" indent="-342900">
              <a:buClr>
                <a:schemeClr val="accent4">
                  <a:lumMod val="60000"/>
                  <a:lumOff val="40000"/>
                </a:schemeClr>
              </a:buClr>
              <a:buAutoNum type="arabicPeriod"/>
            </a:pPr>
            <a:r>
              <a:rPr lang="es-PE" dirty="0">
                <a:solidFill>
                  <a:schemeClr val="bg1"/>
                </a:solidFill>
              </a:rPr>
              <a:t>Comunidades socioculturales</a:t>
            </a:r>
          </a:p>
          <a:p>
            <a:pPr marL="342900" indent="-342900">
              <a:buClr>
                <a:schemeClr val="accent4">
                  <a:lumMod val="60000"/>
                  <a:lumOff val="40000"/>
                </a:schemeClr>
              </a:buClr>
              <a:buAutoNum type="arabicPeriod"/>
            </a:pPr>
            <a:r>
              <a:rPr lang="es-PE" dirty="0">
                <a:solidFill>
                  <a:schemeClr val="bg1"/>
                </a:solidFill>
              </a:rPr>
              <a:t>ONPE</a:t>
            </a:r>
          </a:p>
          <a:p>
            <a:pPr marL="342900" indent="-342900">
              <a:buClr>
                <a:schemeClr val="accent4">
                  <a:lumMod val="60000"/>
                  <a:lumOff val="40000"/>
                </a:schemeClr>
              </a:buClr>
              <a:buAutoNum type="arabicPeriod"/>
            </a:pPr>
            <a:r>
              <a:rPr lang="es-PE" dirty="0">
                <a:solidFill>
                  <a:schemeClr val="bg1"/>
                </a:solidFill>
              </a:rPr>
              <a:t>JNE</a:t>
            </a:r>
          </a:p>
          <a:p>
            <a:pPr marL="342900" indent="-342900">
              <a:buClr>
                <a:schemeClr val="accent4">
                  <a:lumMod val="60000"/>
                  <a:lumOff val="40000"/>
                </a:schemeClr>
              </a:buClr>
              <a:buAutoNum type="arabicPeriod"/>
            </a:pPr>
            <a:r>
              <a:rPr lang="es-PE" dirty="0">
                <a:solidFill>
                  <a:schemeClr val="bg1"/>
                </a:solidFill>
              </a:rPr>
              <a:t>Imprenta</a:t>
            </a:r>
          </a:p>
          <a:p>
            <a:pPr marL="342900" indent="-342900">
              <a:buClr>
                <a:schemeClr val="accent4">
                  <a:lumMod val="60000"/>
                  <a:lumOff val="40000"/>
                </a:schemeClr>
              </a:buClr>
              <a:buAutoNum type="arabicPeriod"/>
            </a:pPr>
            <a:r>
              <a:rPr lang="es-PE" dirty="0">
                <a:solidFill>
                  <a:schemeClr val="bg1"/>
                </a:solidFill>
              </a:rPr>
              <a:t>Agencia de paneles para </a:t>
            </a:r>
            <a:r>
              <a:rPr lang="es-PE" dirty="0" err="1">
                <a:solidFill>
                  <a:schemeClr val="bg1"/>
                </a:solidFill>
              </a:rPr>
              <a:t>billboards</a:t>
            </a:r>
            <a:endParaRPr lang="es-PE" dirty="0">
              <a:solidFill>
                <a:schemeClr val="bg1"/>
              </a:solidFill>
            </a:endParaRPr>
          </a:p>
          <a:p>
            <a:pPr marL="342900" indent="-342900">
              <a:buClr>
                <a:schemeClr val="accent4">
                  <a:lumMod val="60000"/>
                  <a:lumOff val="40000"/>
                </a:schemeClr>
              </a:buClr>
              <a:buAutoNum type="arabicPeriod"/>
            </a:pPr>
            <a:r>
              <a:rPr lang="es-PE" dirty="0">
                <a:solidFill>
                  <a:schemeClr val="bg1"/>
                </a:solidFill>
              </a:rPr>
              <a:t>Diseñador gráfico</a:t>
            </a:r>
          </a:p>
          <a:p>
            <a:pPr marL="342900" indent="-342900">
              <a:buClr>
                <a:schemeClr val="accent4">
                  <a:lumMod val="60000"/>
                  <a:lumOff val="40000"/>
                </a:schemeClr>
              </a:buClr>
              <a:buAutoNum type="arabicPeriod"/>
            </a:pPr>
            <a:r>
              <a:rPr lang="es-PE" dirty="0">
                <a:solidFill>
                  <a:schemeClr val="bg1"/>
                </a:solidFill>
              </a:rPr>
              <a:t>Diseñador UX/UI</a:t>
            </a:r>
          </a:p>
          <a:p>
            <a:pPr marL="342900" indent="-342900">
              <a:buClr>
                <a:schemeClr val="accent4">
                  <a:lumMod val="60000"/>
                  <a:lumOff val="40000"/>
                </a:schemeClr>
              </a:buClr>
              <a:buAutoNum type="arabicPeriod"/>
            </a:pPr>
            <a:r>
              <a:rPr lang="es-PE" dirty="0">
                <a:solidFill>
                  <a:schemeClr val="bg1"/>
                </a:solidFill>
              </a:rPr>
              <a:t>Desarrollador </a:t>
            </a:r>
            <a:r>
              <a:rPr lang="es-PE" dirty="0" err="1">
                <a:solidFill>
                  <a:schemeClr val="bg1"/>
                </a:solidFill>
              </a:rPr>
              <a:t>FrontEnd</a:t>
            </a:r>
            <a:r>
              <a:rPr lang="es-PE" dirty="0">
                <a:solidFill>
                  <a:schemeClr val="bg1"/>
                </a:solidFill>
              </a:rPr>
              <a:t> / </a:t>
            </a:r>
            <a:r>
              <a:rPr lang="es-PE" dirty="0" err="1">
                <a:solidFill>
                  <a:schemeClr val="bg1"/>
                </a:solidFill>
              </a:rPr>
              <a:t>Wordpress</a:t>
            </a:r>
            <a:endParaRPr lang="es-PE" dirty="0">
              <a:solidFill>
                <a:schemeClr val="bg1"/>
              </a:solidFill>
            </a:endParaRPr>
          </a:p>
          <a:p>
            <a:pPr marL="342900" indent="-342900">
              <a:buClr>
                <a:schemeClr val="accent4">
                  <a:lumMod val="60000"/>
                  <a:lumOff val="40000"/>
                </a:schemeClr>
              </a:buClr>
              <a:buAutoNum type="arabicPeriod"/>
            </a:pPr>
            <a:r>
              <a:rPr lang="es-PE" dirty="0">
                <a:solidFill>
                  <a:schemeClr val="bg1"/>
                </a:solidFill>
              </a:rPr>
              <a:t>Analista </a:t>
            </a:r>
            <a:r>
              <a:rPr lang="es-PE" dirty="0" err="1">
                <a:solidFill>
                  <a:schemeClr val="bg1"/>
                </a:solidFill>
              </a:rPr>
              <a:t>Analytics</a:t>
            </a:r>
            <a:endParaRPr lang="es-PE" dirty="0">
              <a:solidFill>
                <a:schemeClr val="bg1"/>
              </a:solidFill>
            </a:endParaRPr>
          </a:p>
          <a:p>
            <a:pPr marL="342900" indent="-342900">
              <a:buClr>
                <a:schemeClr val="accent4">
                  <a:lumMod val="60000"/>
                  <a:lumOff val="40000"/>
                </a:schemeClr>
              </a:buClr>
              <a:buAutoNum type="arabicPeriod"/>
            </a:pPr>
            <a:r>
              <a:rPr lang="es-PE" dirty="0" err="1">
                <a:solidFill>
                  <a:schemeClr val="bg1"/>
                </a:solidFill>
              </a:rPr>
              <a:t>Community</a:t>
            </a:r>
            <a:r>
              <a:rPr lang="es-PE" dirty="0">
                <a:solidFill>
                  <a:schemeClr val="bg1"/>
                </a:solidFill>
              </a:rPr>
              <a:t> Manager</a:t>
            </a:r>
          </a:p>
          <a:p>
            <a:pPr marL="342900" indent="-342900">
              <a:buClr>
                <a:schemeClr val="accent4">
                  <a:lumMod val="60000"/>
                  <a:lumOff val="40000"/>
                </a:schemeClr>
              </a:buClr>
              <a:buAutoNum type="arabicPeriod"/>
            </a:pPr>
            <a:r>
              <a:rPr lang="es-PE" dirty="0">
                <a:solidFill>
                  <a:schemeClr val="bg1"/>
                </a:solidFill>
              </a:rPr>
              <a:t>Proveedor de hosting</a:t>
            </a:r>
          </a:p>
          <a:p>
            <a:pPr marL="342900" indent="-342900">
              <a:buClr>
                <a:schemeClr val="accent4">
                  <a:lumMod val="60000"/>
                  <a:lumOff val="40000"/>
                </a:schemeClr>
              </a:buClr>
              <a:buAutoNum type="arabicPeriod"/>
            </a:pPr>
            <a:r>
              <a:rPr lang="es-PE" dirty="0">
                <a:solidFill>
                  <a:schemeClr val="bg1"/>
                </a:solidFill>
              </a:rPr>
              <a:t>Arrendatario de dominio</a:t>
            </a:r>
          </a:p>
          <a:p>
            <a:pPr marL="342900" indent="-342900">
              <a:buClr>
                <a:schemeClr val="accent4">
                  <a:lumMod val="60000"/>
                  <a:lumOff val="40000"/>
                </a:schemeClr>
              </a:buClr>
              <a:buAutoNum type="arabicPeriod"/>
            </a:pPr>
            <a:r>
              <a:rPr lang="es-PE" dirty="0">
                <a:solidFill>
                  <a:schemeClr val="bg1"/>
                </a:solidFill>
              </a:rPr>
              <a:t>Persona de atención al cliente de </a:t>
            </a:r>
            <a:r>
              <a:rPr lang="es-PE" dirty="0" err="1">
                <a:solidFill>
                  <a:schemeClr val="bg1"/>
                </a:solidFill>
              </a:rPr>
              <a:t>Woorank</a:t>
            </a:r>
            <a:endParaRPr lang="es-PE" dirty="0">
              <a:solidFill>
                <a:schemeClr val="bg1"/>
              </a:solidFill>
            </a:endParaRPr>
          </a:p>
          <a:p>
            <a:pPr marL="342900" indent="-342900">
              <a:buClr>
                <a:schemeClr val="accent4">
                  <a:lumMod val="60000"/>
                  <a:lumOff val="40000"/>
                </a:schemeClr>
              </a:buClr>
              <a:buAutoNum type="arabicPeriod"/>
            </a:pPr>
            <a:r>
              <a:rPr lang="es-PE" dirty="0" smtClean="0">
                <a:solidFill>
                  <a:schemeClr val="bg1"/>
                </a:solidFill>
              </a:rPr>
              <a:t>Asesor </a:t>
            </a:r>
            <a:r>
              <a:rPr lang="es-PE" dirty="0">
                <a:solidFill>
                  <a:schemeClr val="bg1"/>
                </a:solidFill>
              </a:rPr>
              <a:t>de imagen</a:t>
            </a:r>
          </a:p>
          <a:p>
            <a:pPr marL="342900" indent="-342900">
              <a:buClr>
                <a:schemeClr val="accent4">
                  <a:lumMod val="60000"/>
                  <a:lumOff val="40000"/>
                </a:schemeClr>
              </a:buClr>
              <a:buAutoNum type="arabicPeriod"/>
            </a:pPr>
            <a:endParaRPr lang="es-P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5770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3">
            <a:lum/>
          </a:blip>
          <a:srcRect/>
          <a:stretch>
            <a:fillRect t="-16000" b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ound Same Side Corner Rectangle 43"/>
          <p:cNvSpPr/>
          <p:nvPr/>
        </p:nvSpPr>
        <p:spPr>
          <a:xfrm rot="10800000">
            <a:off x="465733" y="4434396"/>
            <a:ext cx="3494303" cy="1597853"/>
          </a:xfrm>
          <a:prstGeom prst="round2SameRect">
            <a:avLst>
              <a:gd name="adj1" fmla="val 5522"/>
              <a:gd name="adj2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2400" dirty="0"/>
          </a:p>
        </p:txBody>
      </p:sp>
      <p:pic>
        <p:nvPicPr>
          <p:cNvPr id="6" name="Picture Placeholder 5"/>
          <p:cNvPicPr>
            <a:picLocks noGrp="1" noChangeAspect="1"/>
          </p:cNvPicPr>
          <p:nvPr>
            <p:ph type="pic" sz="quarter" idx="1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16" r="13116"/>
          <a:stretch>
            <a:fillRect/>
          </a:stretch>
        </p:blipFill>
        <p:spPr/>
      </p:pic>
      <p:pic>
        <p:nvPicPr>
          <p:cNvPr id="7" name="Picture Placeholder 6"/>
          <p:cNvPicPr>
            <a:picLocks noGrp="1" noChangeAspect="1"/>
          </p:cNvPicPr>
          <p:nvPr>
            <p:ph type="pic" sz="quarter" idx="14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99" r="13099"/>
          <a:stretch>
            <a:fillRect/>
          </a:stretch>
        </p:blipFill>
        <p:spPr/>
      </p:pic>
      <p:pic>
        <p:nvPicPr>
          <p:cNvPr id="8" name="Picture Placeholder 7"/>
          <p:cNvPicPr>
            <a:picLocks noGrp="1" noChangeAspect="1"/>
          </p:cNvPicPr>
          <p:nvPr>
            <p:ph type="pic" sz="quarter" idx="15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16" r="13116"/>
          <a:stretch>
            <a:fillRect/>
          </a:stretch>
        </p:blipFill>
        <p:spPr/>
      </p:pic>
      <p:grpSp>
        <p:nvGrpSpPr>
          <p:cNvPr id="42" name="Group 41"/>
          <p:cNvGrpSpPr/>
          <p:nvPr/>
        </p:nvGrpSpPr>
        <p:grpSpPr>
          <a:xfrm>
            <a:off x="133422" y="3813047"/>
            <a:ext cx="3826615" cy="1049956"/>
            <a:chOff x="100066" y="1152123"/>
            <a:chExt cx="2869961" cy="787467"/>
          </a:xfrm>
        </p:grpSpPr>
        <p:sp>
          <p:nvSpPr>
            <p:cNvPr id="28" name="Rectangle 27"/>
            <p:cNvSpPr/>
            <p:nvPr/>
          </p:nvSpPr>
          <p:spPr>
            <a:xfrm>
              <a:off x="100066" y="1152123"/>
              <a:ext cx="2869961" cy="460856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PE" sz="2000" b="1" dirty="0" err="1" smtClean="0">
                  <a:solidFill>
                    <a:schemeClr val="bg1"/>
                  </a:solidFill>
                </a:rPr>
                <a:t>Lorem</a:t>
              </a:r>
              <a:r>
                <a:rPr lang="es-PE" sz="2000" b="1" dirty="0" smtClean="0">
                  <a:solidFill>
                    <a:schemeClr val="bg1"/>
                  </a:solidFill>
                </a:rPr>
                <a:t> </a:t>
              </a:r>
              <a:r>
                <a:rPr lang="es-PE" sz="2000" b="1" dirty="0" err="1" smtClean="0">
                  <a:solidFill>
                    <a:schemeClr val="bg1"/>
                  </a:solidFill>
                </a:rPr>
                <a:t>Ipsum</a:t>
              </a:r>
              <a:r>
                <a:rPr lang="es-PE" sz="2000" b="1" dirty="0" smtClean="0">
                  <a:solidFill>
                    <a:schemeClr val="bg1"/>
                  </a:solidFill>
                </a:rPr>
                <a:t> Dolor</a:t>
              </a:r>
              <a:endParaRPr lang="es-PE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29" name="Right Triangle 28"/>
            <p:cNvSpPr/>
            <p:nvPr/>
          </p:nvSpPr>
          <p:spPr>
            <a:xfrm flipH="1" flipV="1">
              <a:off x="100066" y="1612979"/>
              <a:ext cx="249234" cy="326611"/>
            </a:xfrm>
            <a:prstGeom prst="rtTriangl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sz="2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8229095" y="3813047"/>
            <a:ext cx="3826615" cy="1049956"/>
            <a:chOff x="6171821" y="1152123"/>
            <a:chExt cx="2869961" cy="787467"/>
          </a:xfrm>
        </p:grpSpPr>
        <p:sp>
          <p:nvSpPr>
            <p:cNvPr id="32" name="Rectangle 31"/>
            <p:cNvSpPr/>
            <p:nvPr/>
          </p:nvSpPr>
          <p:spPr>
            <a:xfrm>
              <a:off x="6171821" y="1152123"/>
              <a:ext cx="2869961" cy="460856"/>
            </a:xfrm>
            <a:prstGeom prst="rect">
              <a:avLst/>
            </a:prstGeom>
            <a:solidFill>
              <a:srgbClr val="A5A5A5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PE" sz="2000" b="1" dirty="0" err="1" smtClean="0">
                  <a:solidFill>
                    <a:schemeClr val="bg1"/>
                  </a:solidFill>
                </a:rPr>
                <a:t>Lorem</a:t>
              </a:r>
              <a:r>
                <a:rPr lang="es-PE" sz="2000" b="1" dirty="0" smtClean="0">
                  <a:solidFill>
                    <a:schemeClr val="bg1"/>
                  </a:solidFill>
                </a:rPr>
                <a:t> </a:t>
              </a:r>
              <a:r>
                <a:rPr lang="es-PE" sz="2000" b="1" dirty="0" err="1" smtClean="0">
                  <a:solidFill>
                    <a:schemeClr val="bg1"/>
                  </a:solidFill>
                </a:rPr>
                <a:t>Ipsum</a:t>
              </a:r>
              <a:r>
                <a:rPr lang="es-PE" sz="2000" b="1" dirty="0" smtClean="0">
                  <a:solidFill>
                    <a:schemeClr val="bg1"/>
                  </a:solidFill>
                </a:rPr>
                <a:t> Dolor</a:t>
              </a:r>
              <a:endParaRPr lang="es-PE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33" name="Right Triangle 32"/>
            <p:cNvSpPr/>
            <p:nvPr/>
          </p:nvSpPr>
          <p:spPr>
            <a:xfrm flipV="1">
              <a:off x="8783722" y="1612979"/>
              <a:ext cx="249234" cy="326611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sz="2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4029075" y="3813047"/>
            <a:ext cx="4133852" cy="1049956"/>
            <a:chOff x="3027000" y="1208736"/>
            <a:chExt cx="3100389" cy="787467"/>
          </a:xfrm>
        </p:grpSpPr>
        <p:sp>
          <p:nvSpPr>
            <p:cNvPr id="31" name="Right Triangle 30"/>
            <p:cNvSpPr/>
            <p:nvPr/>
          </p:nvSpPr>
          <p:spPr>
            <a:xfrm flipH="1" flipV="1">
              <a:off x="3027000" y="1669592"/>
              <a:ext cx="249234" cy="326611"/>
            </a:xfrm>
            <a:prstGeom prst="rtTriangl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34" name="Right Triangle 33"/>
            <p:cNvSpPr/>
            <p:nvPr/>
          </p:nvSpPr>
          <p:spPr>
            <a:xfrm flipV="1">
              <a:off x="5878155" y="1669592"/>
              <a:ext cx="249234" cy="326611"/>
            </a:xfrm>
            <a:prstGeom prst="rtTriangl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3027000" y="1208736"/>
              <a:ext cx="3100389" cy="460856"/>
            </a:xfrm>
            <a:prstGeom prst="rect">
              <a:avLst/>
            </a:prstGeom>
            <a:solidFill>
              <a:srgbClr val="ED7D3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PE" sz="2000" b="1" dirty="0" err="1" smtClean="0">
                  <a:solidFill>
                    <a:schemeClr val="bg1"/>
                  </a:solidFill>
                </a:rPr>
                <a:t>Lorem</a:t>
              </a:r>
              <a:r>
                <a:rPr lang="es-PE" sz="2000" b="1" dirty="0" smtClean="0">
                  <a:solidFill>
                    <a:schemeClr val="bg1"/>
                  </a:solidFill>
                </a:rPr>
                <a:t> </a:t>
              </a:r>
              <a:r>
                <a:rPr lang="es-PE" sz="2000" b="1" dirty="0" err="1" smtClean="0">
                  <a:solidFill>
                    <a:schemeClr val="bg1"/>
                  </a:solidFill>
                </a:rPr>
                <a:t>Ipsum</a:t>
              </a:r>
              <a:r>
                <a:rPr lang="es-PE" sz="2000" b="1" dirty="0" smtClean="0">
                  <a:solidFill>
                    <a:schemeClr val="bg1"/>
                  </a:solidFill>
                </a:rPr>
                <a:t> Dolor</a:t>
              </a:r>
              <a:endParaRPr lang="es-PE" sz="2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46" name="TextBox 45"/>
          <p:cNvSpPr txBox="1"/>
          <p:nvPr/>
        </p:nvSpPr>
        <p:spPr>
          <a:xfrm>
            <a:off x="574804" y="4626094"/>
            <a:ext cx="3328201" cy="1338828"/>
          </a:xfrm>
          <a:prstGeom prst="rect">
            <a:avLst/>
          </a:prstGeom>
          <a:noFill/>
        </p:spPr>
        <p:txBody>
          <a:bodyPr wrap="square" lIns="0" tIns="0" rtlCol="0" anchor="t">
            <a:spAutoFit/>
          </a:bodyPr>
          <a:lstStyle/>
          <a:p>
            <a:pPr lvl="0" defTabSz="1219170">
              <a:spcBef>
                <a:spcPct val="20000"/>
              </a:spcBef>
              <a:defRPr/>
            </a:pPr>
            <a:r>
              <a:rPr lang="es-PE" sz="1400" dirty="0" err="1" smtClean="0">
                <a:solidFill>
                  <a:schemeClr val="bg2">
                    <a:lumMod val="10000"/>
                  </a:schemeClr>
                </a:solidFill>
              </a:rPr>
              <a:t>Lorem</a:t>
            </a:r>
            <a:r>
              <a:rPr lang="es-PE" sz="1400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2">
                    <a:lumMod val="10000"/>
                  </a:schemeClr>
                </a:solidFill>
              </a:rPr>
              <a:t>ipsum</a:t>
            </a:r>
            <a:r>
              <a:rPr lang="es-PE" sz="1400" dirty="0" smtClean="0">
                <a:solidFill>
                  <a:schemeClr val="bg2">
                    <a:lumMod val="10000"/>
                  </a:schemeClr>
                </a:solidFill>
              </a:rPr>
              <a:t> dolor </a:t>
            </a:r>
            <a:r>
              <a:rPr lang="es-PE" sz="1400" dirty="0" err="1" smtClean="0">
                <a:solidFill>
                  <a:schemeClr val="bg2">
                    <a:lumMod val="10000"/>
                  </a:schemeClr>
                </a:solidFill>
              </a:rPr>
              <a:t>sit</a:t>
            </a:r>
            <a:r>
              <a:rPr lang="es-PE" sz="1400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2">
                    <a:lumMod val="10000"/>
                  </a:schemeClr>
                </a:solidFill>
              </a:rPr>
              <a:t>amet</a:t>
            </a:r>
            <a:r>
              <a:rPr lang="es-PE" sz="1400" dirty="0" smtClean="0">
                <a:solidFill>
                  <a:schemeClr val="bg2">
                    <a:lumMod val="10000"/>
                  </a:schemeClr>
                </a:solidFill>
              </a:rPr>
              <a:t>, </a:t>
            </a:r>
            <a:r>
              <a:rPr lang="es-PE" sz="1400" dirty="0" err="1" smtClean="0">
                <a:solidFill>
                  <a:schemeClr val="bg2">
                    <a:lumMod val="10000"/>
                  </a:schemeClr>
                </a:solidFill>
              </a:rPr>
              <a:t>consectetur</a:t>
            </a:r>
            <a:r>
              <a:rPr lang="es-PE" sz="1400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2">
                    <a:lumMod val="10000"/>
                  </a:schemeClr>
                </a:solidFill>
              </a:rPr>
              <a:t>adipiscing</a:t>
            </a:r>
            <a:r>
              <a:rPr lang="es-PE" sz="1400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2">
                    <a:lumMod val="10000"/>
                  </a:schemeClr>
                </a:solidFill>
              </a:rPr>
              <a:t>elit</a:t>
            </a:r>
            <a:r>
              <a:rPr lang="es-PE" sz="1400" dirty="0" smtClean="0">
                <a:solidFill>
                  <a:schemeClr val="bg2">
                    <a:lumMod val="10000"/>
                  </a:schemeClr>
                </a:solidFill>
              </a:rPr>
              <a:t>, sed do </a:t>
            </a:r>
            <a:r>
              <a:rPr lang="es-PE" sz="1400" dirty="0" err="1" smtClean="0">
                <a:solidFill>
                  <a:schemeClr val="bg2">
                    <a:lumMod val="10000"/>
                  </a:schemeClr>
                </a:solidFill>
              </a:rPr>
              <a:t>eiusmod</a:t>
            </a:r>
            <a:r>
              <a:rPr lang="es-PE" sz="1400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2">
                    <a:lumMod val="10000"/>
                  </a:schemeClr>
                </a:solidFill>
              </a:rPr>
              <a:t>tempor</a:t>
            </a:r>
            <a:r>
              <a:rPr lang="es-PE" sz="1400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2">
                    <a:lumMod val="10000"/>
                  </a:schemeClr>
                </a:solidFill>
              </a:rPr>
              <a:t>incididunt</a:t>
            </a:r>
            <a:r>
              <a:rPr lang="es-PE" sz="1400" dirty="0" smtClean="0">
                <a:solidFill>
                  <a:schemeClr val="bg2">
                    <a:lumMod val="10000"/>
                  </a:schemeClr>
                </a:solidFill>
              </a:rPr>
              <a:t> ut labore et </a:t>
            </a:r>
            <a:r>
              <a:rPr lang="es-PE" sz="1400" dirty="0" err="1" smtClean="0">
                <a:solidFill>
                  <a:schemeClr val="bg2">
                    <a:lumMod val="10000"/>
                  </a:schemeClr>
                </a:solidFill>
              </a:rPr>
              <a:t>dolore</a:t>
            </a:r>
            <a:r>
              <a:rPr lang="es-PE" sz="1400" dirty="0" smtClean="0">
                <a:solidFill>
                  <a:schemeClr val="bg2">
                    <a:lumMod val="10000"/>
                  </a:schemeClr>
                </a:solidFill>
              </a:rPr>
              <a:t> magna </a:t>
            </a:r>
            <a:r>
              <a:rPr lang="es-PE" sz="1400" dirty="0" err="1" smtClean="0">
                <a:solidFill>
                  <a:schemeClr val="bg2">
                    <a:lumMod val="10000"/>
                  </a:schemeClr>
                </a:solidFill>
              </a:rPr>
              <a:t>aliqua</a:t>
            </a:r>
            <a:r>
              <a:rPr lang="es-PE" sz="1400" dirty="0" smtClean="0">
                <a:solidFill>
                  <a:schemeClr val="bg2">
                    <a:lumMod val="10000"/>
                  </a:schemeClr>
                </a:solidFill>
              </a:rPr>
              <a:t>. Ut </a:t>
            </a:r>
            <a:r>
              <a:rPr lang="es-PE" sz="1400" dirty="0" err="1" smtClean="0">
                <a:solidFill>
                  <a:schemeClr val="bg2">
                    <a:lumMod val="10000"/>
                  </a:schemeClr>
                </a:solidFill>
              </a:rPr>
              <a:t>enim</a:t>
            </a:r>
            <a:r>
              <a:rPr lang="es-PE" sz="1400" dirty="0" smtClean="0">
                <a:solidFill>
                  <a:schemeClr val="bg2">
                    <a:lumMod val="10000"/>
                  </a:schemeClr>
                </a:solidFill>
              </a:rPr>
              <a:t> ad </a:t>
            </a:r>
            <a:r>
              <a:rPr lang="es-PE" sz="1400" dirty="0" err="1" smtClean="0">
                <a:solidFill>
                  <a:schemeClr val="bg2">
                    <a:lumMod val="10000"/>
                  </a:schemeClr>
                </a:solidFill>
              </a:rPr>
              <a:t>minim</a:t>
            </a:r>
            <a:r>
              <a:rPr lang="es-PE" sz="1400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2">
                    <a:lumMod val="10000"/>
                  </a:schemeClr>
                </a:solidFill>
              </a:rPr>
              <a:t>veniam</a:t>
            </a:r>
            <a:r>
              <a:rPr lang="es-PE" sz="1400" dirty="0" smtClean="0">
                <a:solidFill>
                  <a:schemeClr val="bg2">
                    <a:lumMod val="10000"/>
                  </a:schemeClr>
                </a:solidFill>
              </a:rPr>
              <a:t>. </a:t>
            </a:r>
            <a:r>
              <a:rPr lang="es-PE" sz="1400" dirty="0" err="1" smtClean="0">
                <a:solidFill>
                  <a:schemeClr val="bg2">
                    <a:lumMod val="10000"/>
                  </a:schemeClr>
                </a:solidFill>
              </a:rPr>
              <a:t>Lorem</a:t>
            </a:r>
            <a:r>
              <a:rPr lang="es-PE" sz="1400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2">
                    <a:lumMod val="10000"/>
                  </a:schemeClr>
                </a:solidFill>
              </a:rPr>
              <a:t>ipsum</a:t>
            </a:r>
            <a:r>
              <a:rPr lang="es-PE" sz="1400" dirty="0" smtClean="0">
                <a:solidFill>
                  <a:schemeClr val="bg2">
                    <a:lumMod val="10000"/>
                  </a:schemeClr>
                </a:solidFill>
              </a:rPr>
              <a:t> dolor </a:t>
            </a:r>
            <a:r>
              <a:rPr lang="es-PE" sz="1400" dirty="0" err="1" smtClean="0">
                <a:solidFill>
                  <a:schemeClr val="bg2">
                    <a:lumMod val="10000"/>
                  </a:schemeClr>
                </a:solidFill>
              </a:rPr>
              <a:t>sit</a:t>
            </a:r>
            <a:r>
              <a:rPr lang="es-PE" sz="1400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2">
                    <a:lumMod val="10000"/>
                  </a:schemeClr>
                </a:solidFill>
              </a:rPr>
              <a:t>amet</a:t>
            </a:r>
            <a:r>
              <a:rPr lang="es-PE" sz="1400" dirty="0" smtClean="0">
                <a:solidFill>
                  <a:schemeClr val="bg2">
                    <a:lumMod val="10000"/>
                  </a:schemeClr>
                </a:solidFill>
              </a:rPr>
              <a:t>, </a:t>
            </a:r>
            <a:r>
              <a:rPr lang="es-PE" sz="1400" dirty="0" err="1" smtClean="0">
                <a:solidFill>
                  <a:schemeClr val="bg2">
                    <a:lumMod val="10000"/>
                  </a:schemeClr>
                </a:solidFill>
              </a:rPr>
              <a:t>consectetur</a:t>
            </a:r>
            <a:r>
              <a:rPr lang="es-PE" sz="1400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2">
                    <a:lumMod val="10000"/>
                  </a:schemeClr>
                </a:solidFill>
              </a:rPr>
              <a:t>adipiscing</a:t>
            </a:r>
            <a:r>
              <a:rPr lang="es-PE" sz="1400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2">
                    <a:lumMod val="10000"/>
                  </a:schemeClr>
                </a:solidFill>
              </a:rPr>
              <a:t>elit</a:t>
            </a:r>
            <a:r>
              <a:rPr lang="es-PE" sz="1400" dirty="0" smtClean="0">
                <a:solidFill>
                  <a:schemeClr val="bg2">
                    <a:lumMod val="10000"/>
                  </a:schemeClr>
                </a:solidFill>
              </a:rPr>
              <a:t>, sed do </a:t>
            </a:r>
            <a:r>
              <a:rPr lang="es-PE" sz="1400" dirty="0" err="1" smtClean="0">
                <a:solidFill>
                  <a:schemeClr val="bg2">
                    <a:lumMod val="10000"/>
                  </a:schemeClr>
                </a:solidFill>
              </a:rPr>
              <a:t>eiusmod</a:t>
            </a:r>
            <a:r>
              <a:rPr lang="es-PE" sz="1400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2">
                    <a:lumMod val="10000"/>
                  </a:schemeClr>
                </a:solidFill>
              </a:rPr>
              <a:t>tempor</a:t>
            </a:r>
            <a:endParaRPr lang="es-PE" sz="12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51" name="Round Same Side Corner Rectangle 50"/>
          <p:cNvSpPr/>
          <p:nvPr/>
        </p:nvSpPr>
        <p:spPr>
          <a:xfrm rot="10800000">
            <a:off x="4344779" y="4427522"/>
            <a:ext cx="3494303" cy="1597853"/>
          </a:xfrm>
          <a:prstGeom prst="round2SameRect">
            <a:avLst>
              <a:gd name="adj1" fmla="val 5522"/>
              <a:gd name="adj2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2400" dirty="0"/>
          </a:p>
        </p:txBody>
      </p:sp>
      <p:sp>
        <p:nvSpPr>
          <p:cNvPr id="52" name="TextBox 51"/>
          <p:cNvSpPr txBox="1"/>
          <p:nvPr/>
        </p:nvSpPr>
        <p:spPr>
          <a:xfrm>
            <a:off x="4453850" y="4626094"/>
            <a:ext cx="3328201" cy="1338828"/>
          </a:xfrm>
          <a:prstGeom prst="rect">
            <a:avLst/>
          </a:prstGeom>
          <a:noFill/>
        </p:spPr>
        <p:txBody>
          <a:bodyPr wrap="square" lIns="0" tIns="0" rtlCol="0" anchor="t">
            <a:spAutoFit/>
          </a:bodyPr>
          <a:lstStyle/>
          <a:p>
            <a:pPr lvl="0" defTabSz="1219170">
              <a:spcBef>
                <a:spcPct val="20000"/>
              </a:spcBef>
              <a:defRPr/>
            </a:pPr>
            <a:r>
              <a:rPr lang="es-PE" sz="1400" dirty="0" err="1" smtClean="0">
                <a:solidFill>
                  <a:schemeClr val="bg2">
                    <a:lumMod val="10000"/>
                  </a:schemeClr>
                </a:solidFill>
              </a:rPr>
              <a:t>Lorem</a:t>
            </a:r>
            <a:r>
              <a:rPr lang="es-PE" sz="1400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2">
                    <a:lumMod val="10000"/>
                  </a:schemeClr>
                </a:solidFill>
              </a:rPr>
              <a:t>ipsum</a:t>
            </a:r>
            <a:r>
              <a:rPr lang="es-PE" sz="1400" dirty="0" smtClean="0">
                <a:solidFill>
                  <a:schemeClr val="bg2">
                    <a:lumMod val="10000"/>
                  </a:schemeClr>
                </a:solidFill>
              </a:rPr>
              <a:t> dolor </a:t>
            </a:r>
            <a:r>
              <a:rPr lang="es-PE" sz="1400" dirty="0" err="1" smtClean="0">
                <a:solidFill>
                  <a:schemeClr val="bg2">
                    <a:lumMod val="10000"/>
                  </a:schemeClr>
                </a:solidFill>
              </a:rPr>
              <a:t>sit</a:t>
            </a:r>
            <a:r>
              <a:rPr lang="es-PE" sz="1400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2">
                    <a:lumMod val="10000"/>
                  </a:schemeClr>
                </a:solidFill>
              </a:rPr>
              <a:t>amet</a:t>
            </a:r>
            <a:r>
              <a:rPr lang="es-PE" sz="1400" dirty="0" smtClean="0">
                <a:solidFill>
                  <a:schemeClr val="bg2">
                    <a:lumMod val="10000"/>
                  </a:schemeClr>
                </a:solidFill>
              </a:rPr>
              <a:t>, </a:t>
            </a:r>
            <a:r>
              <a:rPr lang="es-PE" sz="1400" dirty="0" err="1" smtClean="0">
                <a:solidFill>
                  <a:schemeClr val="bg2">
                    <a:lumMod val="10000"/>
                  </a:schemeClr>
                </a:solidFill>
              </a:rPr>
              <a:t>consectetur</a:t>
            </a:r>
            <a:r>
              <a:rPr lang="es-PE" sz="1400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2">
                    <a:lumMod val="10000"/>
                  </a:schemeClr>
                </a:solidFill>
              </a:rPr>
              <a:t>adipiscing</a:t>
            </a:r>
            <a:r>
              <a:rPr lang="es-PE" sz="1400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2">
                    <a:lumMod val="10000"/>
                  </a:schemeClr>
                </a:solidFill>
              </a:rPr>
              <a:t>elit</a:t>
            </a:r>
            <a:r>
              <a:rPr lang="es-PE" sz="1400" dirty="0" smtClean="0">
                <a:solidFill>
                  <a:schemeClr val="bg2">
                    <a:lumMod val="10000"/>
                  </a:schemeClr>
                </a:solidFill>
              </a:rPr>
              <a:t>, sed do </a:t>
            </a:r>
            <a:r>
              <a:rPr lang="es-PE" sz="1400" dirty="0" err="1" smtClean="0">
                <a:solidFill>
                  <a:schemeClr val="bg2">
                    <a:lumMod val="10000"/>
                  </a:schemeClr>
                </a:solidFill>
              </a:rPr>
              <a:t>eiusmod</a:t>
            </a:r>
            <a:r>
              <a:rPr lang="es-PE" sz="1400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2">
                    <a:lumMod val="10000"/>
                  </a:schemeClr>
                </a:solidFill>
              </a:rPr>
              <a:t>tempor</a:t>
            </a:r>
            <a:r>
              <a:rPr lang="es-PE" sz="1400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2">
                    <a:lumMod val="10000"/>
                  </a:schemeClr>
                </a:solidFill>
              </a:rPr>
              <a:t>incididunt</a:t>
            </a:r>
            <a:r>
              <a:rPr lang="es-PE" sz="1400" dirty="0" smtClean="0">
                <a:solidFill>
                  <a:schemeClr val="bg2">
                    <a:lumMod val="10000"/>
                  </a:schemeClr>
                </a:solidFill>
              </a:rPr>
              <a:t> ut labore et </a:t>
            </a:r>
            <a:r>
              <a:rPr lang="es-PE" sz="1400" dirty="0" err="1" smtClean="0">
                <a:solidFill>
                  <a:schemeClr val="bg2">
                    <a:lumMod val="10000"/>
                  </a:schemeClr>
                </a:solidFill>
              </a:rPr>
              <a:t>dolore</a:t>
            </a:r>
            <a:r>
              <a:rPr lang="es-PE" sz="1400" dirty="0" smtClean="0">
                <a:solidFill>
                  <a:schemeClr val="bg2">
                    <a:lumMod val="10000"/>
                  </a:schemeClr>
                </a:solidFill>
              </a:rPr>
              <a:t> magna </a:t>
            </a:r>
            <a:r>
              <a:rPr lang="es-PE" sz="1400" dirty="0" err="1" smtClean="0">
                <a:solidFill>
                  <a:schemeClr val="bg2">
                    <a:lumMod val="10000"/>
                  </a:schemeClr>
                </a:solidFill>
              </a:rPr>
              <a:t>aliqua</a:t>
            </a:r>
            <a:r>
              <a:rPr lang="es-PE" sz="1400" dirty="0" smtClean="0">
                <a:solidFill>
                  <a:schemeClr val="bg2">
                    <a:lumMod val="10000"/>
                  </a:schemeClr>
                </a:solidFill>
              </a:rPr>
              <a:t>. Ut </a:t>
            </a:r>
            <a:r>
              <a:rPr lang="es-PE" sz="1400" dirty="0" err="1" smtClean="0">
                <a:solidFill>
                  <a:schemeClr val="bg2">
                    <a:lumMod val="10000"/>
                  </a:schemeClr>
                </a:solidFill>
              </a:rPr>
              <a:t>enim</a:t>
            </a:r>
            <a:r>
              <a:rPr lang="es-PE" sz="1400" dirty="0" smtClean="0">
                <a:solidFill>
                  <a:schemeClr val="bg2">
                    <a:lumMod val="10000"/>
                  </a:schemeClr>
                </a:solidFill>
              </a:rPr>
              <a:t> ad </a:t>
            </a:r>
            <a:r>
              <a:rPr lang="es-PE" sz="1400" dirty="0" err="1" smtClean="0">
                <a:solidFill>
                  <a:schemeClr val="bg2">
                    <a:lumMod val="10000"/>
                  </a:schemeClr>
                </a:solidFill>
              </a:rPr>
              <a:t>minim</a:t>
            </a:r>
            <a:r>
              <a:rPr lang="es-PE" sz="1400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2">
                    <a:lumMod val="10000"/>
                  </a:schemeClr>
                </a:solidFill>
              </a:rPr>
              <a:t>veniam</a:t>
            </a:r>
            <a:r>
              <a:rPr lang="es-PE" sz="1400" dirty="0" smtClean="0">
                <a:solidFill>
                  <a:schemeClr val="bg2">
                    <a:lumMod val="10000"/>
                  </a:schemeClr>
                </a:solidFill>
              </a:rPr>
              <a:t>. </a:t>
            </a:r>
            <a:r>
              <a:rPr lang="es-PE" sz="1400" dirty="0" err="1" smtClean="0">
                <a:solidFill>
                  <a:schemeClr val="bg2">
                    <a:lumMod val="10000"/>
                  </a:schemeClr>
                </a:solidFill>
              </a:rPr>
              <a:t>Lorem</a:t>
            </a:r>
            <a:r>
              <a:rPr lang="es-PE" sz="1400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2">
                    <a:lumMod val="10000"/>
                  </a:schemeClr>
                </a:solidFill>
              </a:rPr>
              <a:t>ipsum</a:t>
            </a:r>
            <a:r>
              <a:rPr lang="es-PE" sz="1400" dirty="0" smtClean="0">
                <a:solidFill>
                  <a:schemeClr val="bg2">
                    <a:lumMod val="10000"/>
                  </a:schemeClr>
                </a:solidFill>
              </a:rPr>
              <a:t> dolor </a:t>
            </a:r>
            <a:r>
              <a:rPr lang="es-PE" sz="1400" dirty="0" err="1" smtClean="0">
                <a:solidFill>
                  <a:schemeClr val="bg2">
                    <a:lumMod val="10000"/>
                  </a:schemeClr>
                </a:solidFill>
              </a:rPr>
              <a:t>sit</a:t>
            </a:r>
            <a:r>
              <a:rPr lang="es-PE" sz="1400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2">
                    <a:lumMod val="10000"/>
                  </a:schemeClr>
                </a:solidFill>
              </a:rPr>
              <a:t>amet</a:t>
            </a:r>
            <a:r>
              <a:rPr lang="es-PE" sz="1400" dirty="0" smtClean="0">
                <a:solidFill>
                  <a:schemeClr val="bg2">
                    <a:lumMod val="10000"/>
                  </a:schemeClr>
                </a:solidFill>
              </a:rPr>
              <a:t>, </a:t>
            </a:r>
            <a:r>
              <a:rPr lang="es-PE" sz="1400" dirty="0" err="1" smtClean="0">
                <a:solidFill>
                  <a:schemeClr val="bg2">
                    <a:lumMod val="10000"/>
                  </a:schemeClr>
                </a:solidFill>
              </a:rPr>
              <a:t>consectetur</a:t>
            </a:r>
            <a:r>
              <a:rPr lang="es-PE" sz="1400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2">
                    <a:lumMod val="10000"/>
                  </a:schemeClr>
                </a:solidFill>
              </a:rPr>
              <a:t>adipiscing</a:t>
            </a:r>
            <a:r>
              <a:rPr lang="es-PE" sz="1400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2">
                    <a:lumMod val="10000"/>
                  </a:schemeClr>
                </a:solidFill>
              </a:rPr>
              <a:t>elit</a:t>
            </a:r>
            <a:r>
              <a:rPr lang="es-PE" sz="1400" dirty="0" smtClean="0">
                <a:solidFill>
                  <a:schemeClr val="bg2">
                    <a:lumMod val="10000"/>
                  </a:schemeClr>
                </a:solidFill>
              </a:rPr>
              <a:t>, sed do </a:t>
            </a:r>
            <a:r>
              <a:rPr lang="es-PE" sz="1400" dirty="0" err="1" smtClean="0">
                <a:solidFill>
                  <a:schemeClr val="bg2">
                    <a:lumMod val="10000"/>
                  </a:schemeClr>
                </a:solidFill>
              </a:rPr>
              <a:t>eiusmod</a:t>
            </a:r>
            <a:r>
              <a:rPr lang="es-PE" sz="1400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2">
                    <a:lumMod val="10000"/>
                  </a:schemeClr>
                </a:solidFill>
              </a:rPr>
              <a:t>tempor</a:t>
            </a:r>
            <a:endParaRPr lang="es-PE" sz="14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53" name="Round Same Side Corner Rectangle 52"/>
          <p:cNvSpPr/>
          <p:nvPr/>
        </p:nvSpPr>
        <p:spPr>
          <a:xfrm rot="10800000">
            <a:off x="8229095" y="4434396"/>
            <a:ext cx="3494303" cy="1597853"/>
          </a:xfrm>
          <a:prstGeom prst="round2SameRect">
            <a:avLst>
              <a:gd name="adj1" fmla="val 5522"/>
              <a:gd name="adj2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2400" dirty="0"/>
          </a:p>
        </p:txBody>
      </p:sp>
      <p:sp>
        <p:nvSpPr>
          <p:cNvPr id="54" name="TextBox 53"/>
          <p:cNvSpPr txBox="1"/>
          <p:nvPr/>
        </p:nvSpPr>
        <p:spPr>
          <a:xfrm>
            <a:off x="8338166" y="4626094"/>
            <a:ext cx="3328201" cy="1338828"/>
          </a:xfrm>
          <a:prstGeom prst="rect">
            <a:avLst/>
          </a:prstGeom>
          <a:noFill/>
        </p:spPr>
        <p:txBody>
          <a:bodyPr wrap="square" lIns="0" tIns="0" rtlCol="0" anchor="t">
            <a:spAutoFit/>
          </a:bodyPr>
          <a:lstStyle/>
          <a:p>
            <a:pPr lvl="0" defTabSz="1219170">
              <a:spcBef>
                <a:spcPct val="20000"/>
              </a:spcBef>
              <a:defRPr/>
            </a:pPr>
            <a:r>
              <a:rPr lang="es-PE" sz="1400" dirty="0" err="1" smtClean="0">
                <a:solidFill>
                  <a:schemeClr val="bg2">
                    <a:lumMod val="10000"/>
                  </a:schemeClr>
                </a:solidFill>
              </a:rPr>
              <a:t>Lorem</a:t>
            </a:r>
            <a:r>
              <a:rPr lang="es-PE" sz="1400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2">
                    <a:lumMod val="10000"/>
                  </a:schemeClr>
                </a:solidFill>
              </a:rPr>
              <a:t>ipsum</a:t>
            </a:r>
            <a:r>
              <a:rPr lang="es-PE" sz="1400" dirty="0" smtClean="0">
                <a:solidFill>
                  <a:schemeClr val="bg2">
                    <a:lumMod val="10000"/>
                  </a:schemeClr>
                </a:solidFill>
              </a:rPr>
              <a:t> dolor </a:t>
            </a:r>
            <a:r>
              <a:rPr lang="es-PE" sz="1400" dirty="0" err="1" smtClean="0">
                <a:solidFill>
                  <a:schemeClr val="bg2">
                    <a:lumMod val="10000"/>
                  </a:schemeClr>
                </a:solidFill>
              </a:rPr>
              <a:t>sit</a:t>
            </a:r>
            <a:r>
              <a:rPr lang="es-PE" sz="1400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2">
                    <a:lumMod val="10000"/>
                  </a:schemeClr>
                </a:solidFill>
              </a:rPr>
              <a:t>amet</a:t>
            </a:r>
            <a:r>
              <a:rPr lang="es-PE" sz="1400" dirty="0" smtClean="0">
                <a:solidFill>
                  <a:schemeClr val="bg2">
                    <a:lumMod val="10000"/>
                  </a:schemeClr>
                </a:solidFill>
              </a:rPr>
              <a:t>, </a:t>
            </a:r>
            <a:r>
              <a:rPr lang="es-PE" sz="1400" dirty="0" err="1" smtClean="0">
                <a:solidFill>
                  <a:schemeClr val="bg2">
                    <a:lumMod val="10000"/>
                  </a:schemeClr>
                </a:solidFill>
              </a:rPr>
              <a:t>consectetur</a:t>
            </a:r>
            <a:r>
              <a:rPr lang="es-PE" sz="1400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2">
                    <a:lumMod val="10000"/>
                  </a:schemeClr>
                </a:solidFill>
              </a:rPr>
              <a:t>adipiscing</a:t>
            </a:r>
            <a:r>
              <a:rPr lang="es-PE" sz="1400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2">
                    <a:lumMod val="10000"/>
                  </a:schemeClr>
                </a:solidFill>
              </a:rPr>
              <a:t>elit</a:t>
            </a:r>
            <a:r>
              <a:rPr lang="es-PE" sz="1400" dirty="0" smtClean="0">
                <a:solidFill>
                  <a:schemeClr val="bg2">
                    <a:lumMod val="10000"/>
                  </a:schemeClr>
                </a:solidFill>
              </a:rPr>
              <a:t>, sed do </a:t>
            </a:r>
            <a:r>
              <a:rPr lang="es-PE" sz="1400" dirty="0" err="1" smtClean="0">
                <a:solidFill>
                  <a:schemeClr val="bg2">
                    <a:lumMod val="10000"/>
                  </a:schemeClr>
                </a:solidFill>
              </a:rPr>
              <a:t>eiusmod</a:t>
            </a:r>
            <a:r>
              <a:rPr lang="es-PE" sz="1400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2">
                    <a:lumMod val="10000"/>
                  </a:schemeClr>
                </a:solidFill>
              </a:rPr>
              <a:t>tempor</a:t>
            </a:r>
            <a:r>
              <a:rPr lang="es-PE" sz="1400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2">
                    <a:lumMod val="10000"/>
                  </a:schemeClr>
                </a:solidFill>
              </a:rPr>
              <a:t>incididunt</a:t>
            </a:r>
            <a:r>
              <a:rPr lang="es-PE" sz="1400" dirty="0" smtClean="0">
                <a:solidFill>
                  <a:schemeClr val="bg2">
                    <a:lumMod val="10000"/>
                  </a:schemeClr>
                </a:solidFill>
              </a:rPr>
              <a:t> ut labore et </a:t>
            </a:r>
            <a:r>
              <a:rPr lang="es-PE" sz="1400" dirty="0" err="1" smtClean="0">
                <a:solidFill>
                  <a:schemeClr val="bg2">
                    <a:lumMod val="10000"/>
                  </a:schemeClr>
                </a:solidFill>
              </a:rPr>
              <a:t>dolore</a:t>
            </a:r>
            <a:r>
              <a:rPr lang="es-PE" sz="1400" dirty="0" smtClean="0">
                <a:solidFill>
                  <a:schemeClr val="bg2">
                    <a:lumMod val="10000"/>
                  </a:schemeClr>
                </a:solidFill>
              </a:rPr>
              <a:t> magna </a:t>
            </a:r>
            <a:r>
              <a:rPr lang="es-PE" sz="1400" dirty="0" err="1" smtClean="0">
                <a:solidFill>
                  <a:schemeClr val="bg2">
                    <a:lumMod val="10000"/>
                  </a:schemeClr>
                </a:solidFill>
              </a:rPr>
              <a:t>aliqua</a:t>
            </a:r>
            <a:r>
              <a:rPr lang="es-PE" sz="1400" dirty="0" smtClean="0">
                <a:solidFill>
                  <a:schemeClr val="bg2">
                    <a:lumMod val="10000"/>
                  </a:schemeClr>
                </a:solidFill>
              </a:rPr>
              <a:t>. Ut </a:t>
            </a:r>
            <a:r>
              <a:rPr lang="es-PE" sz="1400" dirty="0" err="1" smtClean="0">
                <a:solidFill>
                  <a:schemeClr val="bg2">
                    <a:lumMod val="10000"/>
                  </a:schemeClr>
                </a:solidFill>
              </a:rPr>
              <a:t>enim</a:t>
            </a:r>
            <a:r>
              <a:rPr lang="es-PE" sz="1400" dirty="0" smtClean="0">
                <a:solidFill>
                  <a:schemeClr val="bg2">
                    <a:lumMod val="10000"/>
                  </a:schemeClr>
                </a:solidFill>
              </a:rPr>
              <a:t> ad </a:t>
            </a:r>
            <a:r>
              <a:rPr lang="es-PE" sz="1400" dirty="0" err="1" smtClean="0">
                <a:solidFill>
                  <a:schemeClr val="bg2">
                    <a:lumMod val="10000"/>
                  </a:schemeClr>
                </a:solidFill>
              </a:rPr>
              <a:t>minim</a:t>
            </a:r>
            <a:r>
              <a:rPr lang="es-PE" sz="1400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2">
                    <a:lumMod val="10000"/>
                  </a:schemeClr>
                </a:solidFill>
              </a:rPr>
              <a:t>veniam</a:t>
            </a:r>
            <a:r>
              <a:rPr lang="es-PE" sz="1400" dirty="0" smtClean="0">
                <a:solidFill>
                  <a:schemeClr val="bg2">
                    <a:lumMod val="10000"/>
                  </a:schemeClr>
                </a:solidFill>
              </a:rPr>
              <a:t>. </a:t>
            </a:r>
            <a:r>
              <a:rPr lang="es-PE" sz="1400" dirty="0" err="1" smtClean="0">
                <a:solidFill>
                  <a:schemeClr val="bg2">
                    <a:lumMod val="10000"/>
                  </a:schemeClr>
                </a:solidFill>
              </a:rPr>
              <a:t>Lorem</a:t>
            </a:r>
            <a:r>
              <a:rPr lang="es-PE" sz="1400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2">
                    <a:lumMod val="10000"/>
                  </a:schemeClr>
                </a:solidFill>
              </a:rPr>
              <a:t>ipsum</a:t>
            </a:r>
            <a:r>
              <a:rPr lang="es-PE" sz="1400" dirty="0" smtClean="0">
                <a:solidFill>
                  <a:schemeClr val="bg2">
                    <a:lumMod val="10000"/>
                  </a:schemeClr>
                </a:solidFill>
              </a:rPr>
              <a:t> dolor </a:t>
            </a:r>
            <a:r>
              <a:rPr lang="es-PE" sz="1400" dirty="0" err="1" smtClean="0">
                <a:solidFill>
                  <a:schemeClr val="bg2">
                    <a:lumMod val="10000"/>
                  </a:schemeClr>
                </a:solidFill>
              </a:rPr>
              <a:t>sit</a:t>
            </a:r>
            <a:r>
              <a:rPr lang="es-PE" sz="1400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2">
                    <a:lumMod val="10000"/>
                  </a:schemeClr>
                </a:solidFill>
              </a:rPr>
              <a:t>amet</a:t>
            </a:r>
            <a:r>
              <a:rPr lang="es-PE" sz="1400" dirty="0" smtClean="0">
                <a:solidFill>
                  <a:schemeClr val="bg2">
                    <a:lumMod val="10000"/>
                  </a:schemeClr>
                </a:solidFill>
              </a:rPr>
              <a:t>, </a:t>
            </a:r>
            <a:r>
              <a:rPr lang="es-PE" sz="1400" dirty="0" err="1" smtClean="0">
                <a:solidFill>
                  <a:schemeClr val="bg2">
                    <a:lumMod val="10000"/>
                  </a:schemeClr>
                </a:solidFill>
              </a:rPr>
              <a:t>consectetur</a:t>
            </a:r>
            <a:r>
              <a:rPr lang="es-PE" sz="1400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2">
                    <a:lumMod val="10000"/>
                  </a:schemeClr>
                </a:solidFill>
              </a:rPr>
              <a:t>adipiscing</a:t>
            </a:r>
            <a:r>
              <a:rPr lang="es-PE" sz="1400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2">
                    <a:lumMod val="10000"/>
                  </a:schemeClr>
                </a:solidFill>
              </a:rPr>
              <a:t>elit</a:t>
            </a:r>
            <a:r>
              <a:rPr lang="es-PE" sz="1400" dirty="0" smtClean="0">
                <a:solidFill>
                  <a:schemeClr val="bg2">
                    <a:lumMod val="10000"/>
                  </a:schemeClr>
                </a:solidFill>
              </a:rPr>
              <a:t>, sed do </a:t>
            </a:r>
            <a:r>
              <a:rPr lang="es-PE" sz="1400" dirty="0" err="1" smtClean="0">
                <a:solidFill>
                  <a:schemeClr val="bg2">
                    <a:lumMod val="10000"/>
                  </a:schemeClr>
                </a:solidFill>
              </a:rPr>
              <a:t>eiusmod</a:t>
            </a:r>
            <a:r>
              <a:rPr lang="es-PE" sz="1400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2">
                    <a:lumMod val="10000"/>
                  </a:schemeClr>
                </a:solidFill>
              </a:rPr>
              <a:t>tempor</a:t>
            </a:r>
            <a:endParaRPr lang="es-PE" sz="1400" dirty="0">
              <a:solidFill>
                <a:schemeClr val="bg2">
                  <a:lumMod val="10000"/>
                </a:schemeClr>
              </a:solidFill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127357" y="-21594"/>
            <a:ext cx="2524868" cy="613385"/>
            <a:chOff x="127357" y="-6354"/>
            <a:chExt cx="2524868" cy="613385"/>
          </a:xfrm>
        </p:grpSpPr>
        <p:sp>
          <p:nvSpPr>
            <p:cNvPr id="25" name="Round Same Side Corner Rectangle 24"/>
            <p:cNvSpPr/>
            <p:nvPr/>
          </p:nvSpPr>
          <p:spPr bwMode="auto">
            <a:xfrm rot="10800000" flipH="1">
              <a:off x="127357" y="-6354"/>
              <a:ext cx="2524868" cy="613385"/>
            </a:xfrm>
            <a:prstGeom prst="round2SameRect">
              <a:avLst>
                <a:gd name="adj1" fmla="val 35205"/>
                <a:gd name="adj2" fmla="val 0"/>
              </a:avLst>
            </a:prstGeom>
            <a:solidFill>
              <a:schemeClr val="tx1">
                <a:alpha val="50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vert="horz" wrap="none" lIns="121920" tIns="60960" rIns="121920" bIns="6096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s-PE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127357" y="54118"/>
              <a:ext cx="252486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PE" sz="2400" dirty="0" err="1" smtClean="0">
                  <a:solidFill>
                    <a:schemeClr val="bg1"/>
                  </a:solidFill>
                </a:rPr>
                <a:t>Slide</a:t>
              </a:r>
              <a:r>
                <a:rPr lang="es-PE" sz="2400" dirty="0" smtClean="0">
                  <a:solidFill>
                    <a:schemeClr val="bg1"/>
                  </a:solidFill>
                </a:rPr>
                <a:t> </a:t>
              </a:r>
              <a:r>
                <a:rPr lang="es-PE" sz="2400" dirty="0" err="1" smtClean="0">
                  <a:solidFill>
                    <a:schemeClr val="bg1"/>
                  </a:solidFill>
                </a:rPr>
                <a:t>Title</a:t>
              </a:r>
              <a:endParaRPr lang="es-PE" sz="24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037013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500"/>
                            </p:stCondLst>
                            <p:childTnLst>
                              <p:par>
                                <p:cTn id="38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6" grpId="0"/>
      <p:bldP spid="51" grpId="0" animBg="1"/>
      <p:bldP spid="52" grpId="0"/>
      <p:bldP spid="53" grpId="0" animBg="1"/>
      <p:bldP spid="54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2">
            <a:lum/>
          </a:blip>
          <a:srcRect/>
          <a:stretch>
            <a:fillRect t="-16000" b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Freeform 41"/>
          <p:cNvSpPr/>
          <p:nvPr/>
        </p:nvSpPr>
        <p:spPr>
          <a:xfrm>
            <a:off x="2" y="3107681"/>
            <a:ext cx="12191999" cy="3750320"/>
          </a:xfrm>
          <a:custGeom>
            <a:avLst/>
            <a:gdLst>
              <a:gd name="connsiteX0" fmla="*/ 0 w 12191999"/>
              <a:gd name="connsiteY0" fmla="*/ 0 h 3750320"/>
              <a:gd name="connsiteX1" fmla="*/ 1177734 w 12191999"/>
              <a:gd name="connsiteY1" fmla="*/ 0 h 3750320"/>
              <a:gd name="connsiteX2" fmla="*/ 1193887 w 12191999"/>
              <a:gd name="connsiteY2" fmla="*/ 160241 h 3750320"/>
              <a:gd name="connsiteX3" fmla="*/ 2139478 w 12191999"/>
              <a:gd name="connsiteY3" fmla="*/ 930919 h 3750320"/>
              <a:gd name="connsiteX4" fmla="*/ 3085068 w 12191999"/>
              <a:gd name="connsiteY4" fmla="*/ 160241 h 3750320"/>
              <a:gd name="connsiteX5" fmla="*/ 3101222 w 12191999"/>
              <a:gd name="connsiteY5" fmla="*/ 0 h 3750320"/>
              <a:gd name="connsiteX6" fmla="*/ 3797222 w 12191999"/>
              <a:gd name="connsiteY6" fmla="*/ 0 h 3750320"/>
              <a:gd name="connsiteX7" fmla="*/ 3813375 w 12191999"/>
              <a:gd name="connsiteY7" fmla="*/ 160241 h 3750320"/>
              <a:gd name="connsiteX8" fmla="*/ 4758965 w 12191999"/>
              <a:gd name="connsiteY8" fmla="*/ 930919 h 3750320"/>
              <a:gd name="connsiteX9" fmla="*/ 5704556 w 12191999"/>
              <a:gd name="connsiteY9" fmla="*/ 160241 h 3750320"/>
              <a:gd name="connsiteX10" fmla="*/ 5720710 w 12191999"/>
              <a:gd name="connsiteY10" fmla="*/ 0 h 3750320"/>
              <a:gd name="connsiteX11" fmla="*/ 6493092 w 12191999"/>
              <a:gd name="connsiteY11" fmla="*/ 0 h 3750320"/>
              <a:gd name="connsiteX12" fmla="*/ 6509246 w 12191999"/>
              <a:gd name="connsiteY12" fmla="*/ 160241 h 3750320"/>
              <a:gd name="connsiteX13" fmla="*/ 7454836 w 12191999"/>
              <a:gd name="connsiteY13" fmla="*/ 930919 h 3750320"/>
              <a:gd name="connsiteX14" fmla="*/ 8400427 w 12191999"/>
              <a:gd name="connsiteY14" fmla="*/ 160241 h 3750320"/>
              <a:gd name="connsiteX15" fmla="*/ 8416580 w 12191999"/>
              <a:gd name="connsiteY15" fmla="*/ 0 h 3750320"/>
              <a:gd name="connsiteX16" fmla="*/ 9157502 w 12191999"/>
              <a:gd name="connsiteY16" fmla="*/ 0 h 3750320"/>
              <a:gd name="connsiteX17" fmla="*/ 9173655 w 12191999"/>
              <a:gd name="connsiteY17" fmla="*/ 160241 h 3750320"/>
              <a:gd name="connsiteX18" fmla="*/ 10119246 w 12191999"/>
              <a:gd name="connsiteY18" fmla="*/ 930919 h 3750320"/>
              <a:gd name="connsiteX19" fmla="*/ 11064837 w 12191999"/>
              <a:gd name="connsiteY19" fmla="*/ 160241 h 3750320"/>
              <a:gd name="connsiteX20" fmla="*/ 11080990 w 12191999"/>
              <a:gd name="connsiteY20" fmla="*/ 0 h 3750320"/>
              <a:gd name="connsiteX21" fmla="*/ 12191999 w 12191999"/>
              <a:gd name="connsiteY21" fmla="*/ 0 h 3750320"/>
              <a:gd name="connsiteX22" fmla="*/ 12191999 w 12191999"/>
              <a:gd name="connsiteY22" fmla="*/ 3750320 h 3750320"/>
              <a:gd name="connsiteX23" fmla="*/ 0 w 12191999"/>
              <a:gd name="connsiteY23" fmla="*/ 3750320 h 3750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191999" h="3750320">
                <a:moveTo>
                  <a:pt x="0" y="0"/>
                </a:moveTo>
                <a:lnTo>
                  <a:pt x="1177734" y="0"/>
                </a:lnTo>
                <a:lnTo>
                  <a:pt x="1193887" y="160241"/>
                </a:lnTo>
                <a:cubicBezTo>
                  <a:pt x="1283888" y="600066"/>
                  <a:pt x="1673046" y="930919"/>
                  <a:pt x="2139478" y="930919"/>
                </a:cubicBezTo>
                <a:cubicBezTo>
                  <a:pt x="2605910" y="930919"/>
                  <a:pt x="2995067" y="600066"/>
                  <a:pt x="3085068" y="160241"/>
                </a:cubicBezTo>
                <a:lnTo>
                  <a:pt x="3101222" y="0"/>
                </a:lnTo>
                <a:lnTo>
                  <a:pt x="3797222" y="0"/>
                </a:lnTo>
                <a:lnTo>
                  <a:pt x="3813375" y="160241"/>
                </a:lnTo>
                <a:cubicBezTo>
                  <a:pt x="3903377" y="600066"/>
                  <a:pt x="4292534" y="930919"/>
                  <a:pt x="4758965" y="930919"/>
                </a:cubicBezTo>
                <a:cubicBezTo>
                  <a:pt x="5225397" y="930919"/>
                  <a:pt x="5614555" y="600066"/>
                  <a:pt x="5704556" y="160241"/>
                </a:cubicBezTo>
                <a:lnTo>
                  <a:pt x="5720710" y="0"/>
                </a:lnTo>
                <a:lnTo>
                  <a:pt x="6493092" y="0"/>
                </a:lnTo>
                <a:lnTo>
                  <a:pt x="6509246" y="160241"/>
                </a:lnTo>
                <a:cubicBezTo>
                  <a:pt x="6599247" y="600066"/>
                  <a:pt x="6988404" y="930919"/>
                  <a:pt x="7454836" y="930919"/>
                </a:cubicBezTo>
                <a:cubicBezTo>
                  <a:pt x="7921268" y="930919"/>
                  <a:pt x="8310426" y="600066"/>
                  <a:pt x="8400427" y="160241"/>
                </a:cubicBezTo>
                <a:lnTo>
                  <a:pt x="8416580" y="0"/>
                </a:lnTo>
                <a:lnTo>
                  <a:pt x="9157502" y="0"/>
                </a:lnTo>
                <a:lnTo>
                  <a:pt x="9173655" y="160241"/>
                </a:lnTo>
                <a:cubicBezTo>
                  <a:pt x="9263657" y="600066"/>
                  <a:pt x="9652814" y="930919"/>
                  <a:pt x="10119246" y="930919"/>
                </a:cubicBezTo>
                <a:cubicBezTo>
                  <a:pt x="10585678" y="930919"/>
                  <a:pt x="10974835" y="600066"/>
                  <a:pt x="11064837" y="160241"/>
                </a:cubicBezTo>
                <a:lnTo>
                  <a:pt x="11080990" y="0"/>
                </a:lnTo>
                <a:lnTo>
                  <a:pt x="12191999" y="0"/>
                </a:lnTo>
                <a:lnTo>
                  <a:pt x="12191999" y="3750320"/>
                </a:lnTo>
                <a:lnTo>
                  <a:pt x="0" y="3750320"/>
                </a:lnTo>
                <a:close/>
              </a:path>
            </a:pathLst>
          </a:cu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PE" sz="2400" dirty="0"/>
          </a:p>
        </p:txBody>
      </p:sp>
      <p:sp>
        <p:nvSpPr>
          <p:cNvPr id="19" name="Oval 18"/>
          <p:cNvSpPr/>
          <p:nvPr/>
        </p:nvSpPr>
        <p:spPr>
          <a:xfrm>
            <a:off x="9281795" y="2235948"/>
            <a:ext cx="1674905" cy="1674905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 w="28575" cmpd="dbl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2400" dirty="0"/>
          </a:p>
        </p:txBody>
      </p:sp>
      <p:sp>
        <p:nvSpPr>
          <p:cNvPr id="16" name="Oval 15"/>
          <p:cNvSpPr/>
          <p:nvPr/>
        </p:nvSpPr>
        <p:spPr>
          <a:xfrm>
            <a:off x="6617385" y="2235948"/>
            <a:ext cx="1674905" cy="1674905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 w="28575" cmpd="dbl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2400" dirty="0"/>
          </a:p>
        </p:txBody>
      </p:sp>
      <p:sp>
        <p:nvSpPr>
          <p:cNvPr id="13" name="Oval 12"/>
          <p:cNvSpPr/>
          <p:nvPr/>
        </p:nvSpPr>
        <p:spPr>
          <a:xfrm>
            <a:off x="3921514" y="2235948"/>
            <a:ext cx="1674905" cy="1674905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 w="28575" cmpd="dbl">
            <a:solidFill>
              <a:srgbClr val="A5A5A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2400" dirty="0"/>
          </a:p>
        </p:txBody>
      </p:sp>
      <p:sp>
        <p:nvSpPr>
          <p:cNvPr id="9" name="Oval 8"/>
          <p:cNvSpPr/>
          <p:nvPr/>
        </p:nvSpPr>
        <p:spPr>
          <a:xfrm>
            <a:off x="1302026" y="2235948"/>
            <a:ext cx="1674905" cy="1674905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 w="28575" cmpd="dbl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2400" dirty="0"/>
          </a:p>
        </p:txBody>
      </p:sp>
      <p:sp>
        <p:nvSpPr>
          <p:cNvPr id="47" name="Rectangle 46"/>
          <p:cNvSpPr/>
          <p:nvPr/>
        </p:nvSpPr>
        <p:spPr>
          <a:xfrm>
            <a:off x="1435282" y="4236673"/>
            <a:ext cx="1408399" cy="369332"/>
          </a:xfrm>
          <a:prstGeom prst="rect">
            <a:avLst/>
          </a:prstGeom>
          <a:solidFill>
            <a:srgbClr val="00B0F0"/>
          </a:solidFill>
        </p:spPr>
        <p:txBody>
          <a:bodyPr wrap="none">
            <a:spAutoFit/>
          </a:bodyPr>
          <a:lstStyle/>
          <a:p>
            <a:pPr algn="ctr" defTabSz="1450940"/>
            <a:r>
              <a:rPr lang="es-PE" dirty="0" err="1" smtClean="0">
                <a:solidFill>
                  <a:schemeClr val="bg1"/>
                </a:solidFill>
                <a:latin typeface="Calibri" panose="020F0502020204030204" pitchFamily="34" charset="0"/>
                <a:ea typeface="Open Sans" pitchFamily="34" charset="0"/>
                <a:cs typeface="Open Sans" pitchFamily="34" charset="0"/>
              </a:rPr>
              <a:t>Lorem</a:t>
            </a:r>
            <a:r>
              <a:rPr lang="es-PE" dirty="0" smtClean="0">
                <a:solidFill>
                  <a:schemeClr val="bg1"/>
                </a:solidFill>
                <a:latin typeface="Calibri" panose="020F0502020204030204" pitchFamily="34" charset="0"/>
                <a:ea typeface="Open Sans" pitchFamily="34" charset="0"/>
                <a:cs typeface="Open Sans" pitchFamily="34" charset="0"/>
              </a:rPr>
              <a:t> </a:t>
            </a:r>
            <a:r>
              <a:rPr lang="es-PE" dirty="0" err="1" smtClean="0">
                <a:solidFill>
                  <a:schemeClr val="bg1"/>
                </a:solidFill>
                <a:latin typeface="Calibri" panose="020F0502020204030204" pitchFamily="34" charset="0"/>
                <a:ea typeface="Open Sans" pitchFamily="34" charset="0"/>
                <a:cs typeface="Open Sans" pitchFamily="34" charset="0"/>
              </a:rPr>
              <a:t>Ipsum</a:t>
            </a:r>
            <a:endParaRPr lang="es-PE" dirty="0">
              <a:solidFill>
                <a:schemeClr val="bg1"/>
              </a:solidFill>
              <a:latin typeface="Calibri" panose="020F0502020204030204" pitchFamily="34" charset="0"/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48" name="Text Box 10"/>
          <p:cNvSpPr txBox="1">
            <a:spLocks noChangeArrowheads="1"/>
          </p:cNvSpPr>
          <p:nvPr/>
        </p:nvSpPr>
        <p:spPr bwMode="auto">
          <a:xfrm>
            <a:off x="1024942" y="4613815"/>
            <a:ext cx="2229073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0960" tIns="30480" rIns="60960" bIns="30480">
            <a:spAutoFit/>
          </a:bodyPr>
          <a:lstStyle/>
          <a:p>
            <a:pPr algn="ctr" defTabSz="1219170">
              <a:spcBef>
                <a:spcPct val="20000"/>
              </a:spcBef>
              <a:defRPr/>
            </a:pP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Lorem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ipsum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dolor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sit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amet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consectetur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adipiscing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elit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, sed do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eiusmod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tempor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incididunt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utdse</a:t>
            </a:r>
            <a:endParaRPr lang="es-PE" sz="14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4054770" y="4236673"/>
            <a:ext cx="1408399" cy="369332"/>
          </a:xfrm>
          <a:prstGeom prst="rect">
            <a:avLst/>
          </a:prstGeom>
          <a:solidFill>
            <a:srgbClr val="A5A5A5"/>
          </a:solidFill>
        </p:spPr>
        <p:txBody>
          <a:bodyPr wrap="none">
            <a:spAutoFit/>
          </a:bodyPr>
          <a:lstStyle/>
          <a:p>
            <a:pPr algn="ctr" defTabSz="1450940"/>
            <a:r>
              <a:rPr lang="es-PE" dirty="0" err="1" smtClean="0">
                <a:solidFill>
                  <a:schemeClr val="bg1"/>
                </a:solidFill>
                <a:ea typeface="Open Sans" pitchFamily="34" charset="0"/>
                <a:cs typeface="Open Sans" pitchFamily="34" charset="0"/>
              </a:rPr>
              <a:t>Lorem</a:t>
            </a:r>
            <a:r>
              <a:rPr lang="es-PE" dirty="0" smtClean="0">
                <a:solidFill>
                  <a:schemeClr val="bg1"/>
                </a:solidFill>
                <a:ea typeface="Open Sans" pitchFamily="34" charset="0"/>
                <a:cs typeface="Open Sans" pitchFamily="34" charset="0"/>
              </a:rPr>
              <a:t> </a:t>
            </a:r>
            <a:r>
              <a:rPr lang="es-PE" dirty="0" err="1" smtClean="0">
                <a:solidFill>
                  <a:schemeClr val="bg1"/>
                </a:solidFill>
                <a:ea typeface="Open Sans" pitchFamily="34" charset="0"/>
                <a:cs typeface="Open Sans" pitchFamily="34" charset="0"/>
              </a:rPr>
              <a:t>Ipsum</a:t>
            </a:r>
            <a:endParaRPr lang="es-PE" dirty="0">
              <a:solidFill>
                <a:schemeClr val="bg1"/>
              </a:solidFill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50" name="Text Box 10"/>
          <p:cNvSpPr txBox="1">
            <a:spLocks noChangeArrowheads="1"/>
          </p:cNvSpPr>
          <p:nvPr/>
        </p:nvSpPr>
        <p:spPr bwMode="auto">
          <a:xfrm>
            <a:off x="3644430" y="4613815"/>
            <a:ext cx="2229073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0960" tIns="30480" rIns="60960" bIns="30480">
            <a:spAutoFit/>
          </a:bodyPr>
          <a:lstStyle/>
          <a:p>
            <a:pPr algn="ctr" defTabSz="1219170">
              <a:spcBef>
                <a:spcPct val="20000"/>
              </a:spcBef>
              <a:defRPr/>
            </a:pP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Lorem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ipsum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dolor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sit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amet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consectetur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adipiscing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elit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, sed do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eiusmod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tempor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incididunt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utdse</a:t>
            </a:r>
            <a:endParaRPr lang="es-PE" sz="14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6750639" y="4236673"/>
            <a:ext cx="1408399" cy="369332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pPr algn="ctr" defTabSz="1450940"/>
            <a:r>
              <a:rPr lang="es-PE" dirty="0" err="1" smtClean="0">
                <a:solidFill>
                  <a:schemeClr val="bg1"/>
                </a:solidFill>
                <a:ea typeface="Open Sans" pitchFamily="34" charset="0"/>
                <a:cs typeface="Open Sans" pitchFamily="34" charset="0"/>
              </a:rPr>
              <a:t>Lorem</a:t>
            </a:r>
            <a:r>
              <a:rPr lang="es-PE" dirty="0" smtClean="0">
                <a:solidFill>
                  <a:schemeClr val="bg1"/>
                </a:solidFill>
                <a:ea typeface="Open Sans" pitchFamily="34" charset="0"/>
                <a:cs typeface="Open Sans" pitchFamily="34" charset="0"/>
              </a:rPr>
              <a:t> </a:t>
            </a:r>
            <a:r>
              <a:rPr lang="es-PE" dirty="0" err="1" smtClean="0">
                <a:solidFill>
                  <a:schemeClr val="bg1"/>
                </a:solidFill>
                <a:ea typeface="Open Sans" pitchFamily="34" charset="0"/>
                <a:cs typeface="Open Sans" pitchFamily="34" charset="0"/>
              </a:rPr>
              <a:t>Ipsum</a:t>
            </a:r>
            <a:endParaRPr lang="es-PE" dirty="0">
              <a:solidFill>
                <a:schemeClr val="bg1"/>
              </a:solidFill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52" name="Text Box 10"/>
          <p:cNvSpPr txBox="1">
            <a:spLocks noChangeArrowheads="1"/>
          </p:cNvSpPr>
          <p:nvPr/>
        </p:nvSpPr>
        <p:spPr bwMode="auto">
          <a:xfrm>
            <a:off x="6340301" y="4613815"/>
            <a:ext cx="2229073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0960" tIns="30480" rIns="60960" bIns="30480">
            <a:spAutoFit/>
          </a:bodyPr>
          <a:lstStyle/>
          <a:p>
            <a:pPr algn="ctr" defTabSz="1219170">
              <a:spcBef>
                <a:spcPct val="20000"/>
              </a:spcBef>
              <a:defRPr/>
            </a:pP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Lorem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ipsum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dolor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sit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amet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consectetur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adipiscing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elit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, sed do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eiusmod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tempor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incididunt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utdse</a:t>
            </a:r>
            <a:endParaRPr lang="es-PE" sz="14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9415050" y="4236673"/>
            <a:ext cx="1408399" cy="369332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none">
            <a:spAutoFit/>
          </a:bodyPr>
          <a:lstStyle/>
          <a:p>
            <a:pPr algn="ctr" defTabSz="1450940"/>
            <a:r>
              <a:rPr lang="es-PE" dirty="0" err="1" smtClean="0">
                <a:solidFill>
                  <a:schemeClr val="bg1"/>
                </a:solidFill>
                <a:ea typeface="Open Sans" pitchFamily="34" charset="0"/>
                <a:cs typeface="Open Sans" pitchFamily="34" charset="0"/>
              </a:rPr>
              <a:t>Lorem</a:t>
            </a:r>
            <a:r>
              <a:rPr lang="es-PE" dirty="0" smtClean="0">
                <a:solidFill>
                  <a:schemeClr val="bg1"/>
                </a:solidFill>
                <a:ea typeface="Open Sans" pitchFamily="34" charset="0"/>
                <a:cs typeface="Open Sans" pitchFamily="34" charset="0"/>
              </a:rPr>
              <a:t> </a:t>
            </a:r>
            <a:r>
              <a:rPr lang="es-PE" dirty="0" err="1" smtClean="0">
                <a:solidFill>
                  <a:schemeClr val="bg1"/>
                </a:solidFill>
                <a:ea typeface="Open Sans" pitchFamily="34" charset="0"/>
                <a:cs typeface="Open Sans" pitchFamily="34" charset="0"/>
              </a:rPr>
              <a:t>Ipsum</a:t>
            </a:r>
            <a:endParaRPr lang="es-PE" dirty="0">
              <a:solidFill>
                <a:schemeClr val="bg1"/>
              </a:solidFill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54" name="Text Box 10"/>
          <p:cNvSpPr txBox="1">
            <a:spLocks noChangeArrowheads="1"/>
          </p:cNvSpPr>
          <p:nvPr/>
        </p:nvSpPr>
        <p:spPr bwMode="auto">
          <a:xfrm>
            <a:off x="9004711" y="4613815"/>
            <a:ext cx="2229073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0960" tIns="30480" rIns="60960" bIns="30480">
            <a:spAutoFit/>
          </a:bodyPr>
          <a:lstStyle/>
          <a:p>
            <a:pPr algn="ctr" defTabSz="1219170">
              <a:spcBef>
                <a:spcPct val="20000"/>
              </a:spcBef>
              <a:defRPr/>
            </a:pP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Lorem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ipsum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dolor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sit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amet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consectetur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adipiscing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elit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, sed do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eiusmod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tempor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incididunt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utdse</a:t>
            </a:r>
            <a:endParaRPr lang="es-PE" sz="14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991657" y="5640408"/>
            <a:ext cx="9389012" cy="87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dirty="0" smtClean="0">
                <a:solidFill>
                  <a:schemeClr val="bg1"/>
                </a:solidFill>
              </a:rPr>
              <a:t>LOREM IPSUM</a:t>
            </a:r>
          </a:p>
          <a:p>
            <a:pPr algn="ctr" defTabSz="1219170">
              <a:spcBef>
                <a:spcPct val="20000"/>
              </a:spcBef>
              <a:defRPr/>
            </a:pP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Lorem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ipsum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dolor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sit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amet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consectetur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adipiscing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elit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, sed do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eiusmod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tempor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incididunt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ut labore et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dolore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magna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aliqua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. Ut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enim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ad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minim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veniam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quis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nostrud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exercitation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ullamco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laboris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nisi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ut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aliquip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ex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ea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 commodo </a:t>
            </a:r>
            <a:r>
              <a:rPr lang="es-PE" sz="1400" dirty="0" err="1" smtClean="0">
                <a:solidFill>
                  <a:schemeClr val="bg1">
                    <a:lumMod val="75000"/>
                  </a:schemeClr>
                </a:solidFill>
              </a:rPr>
              <a:t>consequat</a:t>
            </a:r>
            <a:r>
              <a:rPr lang="es-PE" sz="1400" dirty="0" smtClean="0">
                <a:solidFill>
                  <a:schemeClr val="bg1">
                    <a:lumMod val="75000"/>
                  </a:schemeClr>
                </a:solidFill>
              </a:rPr>
              <a:t>. </a:t>
            </a:r>
            <a:endParaRPr lang="es-PE" sz="1400" dirty="0">
              <a:solidFill>
                <a:schemeClr val="bg1">
                  <a:lumMod val="75000"/>
                </a:schemeClr>
              </a:solidFill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127357" y="-21594"/>
            <a:ext cx="2524868" cy="613385"/>
            <a:chOff x="127357" y="-6354"/>
            <a:chExt cx="2524868" cy="613385"/>
          </a:xfrm>
        </p:grpSpPr>
        <p:sp>
          <p:nvSpPr>
            <p:cNvPr id="21" name="Round Same Side Corner Rectangle 20"/>
            <p:cNvSpPr/>
            <p:nvPr/>
          </p:nvSpPr>
          <p:spPr bwMode="auto">
            <a:xfrm rot="10800000" flipH="1">
              <a:off x="127357" y="-6354"/>
              <a:ext cx="2524868" cy="613385"/>
            </a:xfrm>
            <a:prstGeom prst="round2SameRect">
              <a:avLst>
                <a:gd name="adj1" fmla="val 35205"/>
                <a:gd name="adj2" fmla="val 0"/>
              </a:avLst>
            </a:prstGeom>
            <a:solidFill>
              <a:schemeClr val="tx1">
                <a:alpha val="50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vert="horz" wrap="none" lIns="121920" tIns="60960" rIns="121920" bIns="6096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s-PE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27357" y="54118"/>
              <a:ext cx="252486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PE" sz="2400" dirty="0" err="1" smtClean="0">
                  <a:solidFill>
                    <a:schemeClr val="bg1"/>
                  </a:solidFill>
                </a:rPr>
                <a:t>Slide</a:t>
              </a:r>
              <a:r>
                <a:rPr lang="es-PE" sz="2400" dirty="0" smtClean="0">
                  <a:solidFill>
                    <a:schemeClr val="bg1"/>
                  </a:solidFill>
                </a:rPr>
                <a:t> </a:t>
              </a:r>
              <a:r>
                <a:rPr lang="es-PE" sz="2400" dirty="0" err="1" smtClean="0">
                  <a:solidFill>
                    <a:schemeClr val="bg1"/>
                  </a:solidFill>
                </a:rPr>
                <a:t>Title</a:t>
              </a:r>
              <a:endParaRPr lang="es-PE" sz="24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439716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500"/>
                            </p:stCondLst>
                            <p:childTnLst>
                              <p:par>
                                <p:cTn id="4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0"/>
                            </p:stCondLst>
                            <p:childTnLst>
                              <p:par>
                                <p:cTn id="5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500"/>
                            </p:stCondLst>
                            <p:childTnLst>
                              <p:par>
                                <p:cTn id="5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6000"/>
                            </p:stCondLst>
                            <p:childTnLst>
                              <p:par>
                                <p:cTn id="6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6500"/>
                            </p:stCondLst>
                            <p:childTnLst>
                              <p:par>
                                <p:cTn id="6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7000"/>
                            </p:stCondLst>
                            <p:childTnLst>
                              <p:par>
                                <p:cTn id="7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19" grpId="0" animBg="1"/>
      <p:bldP spid="16" grpId="0" animBg="1"/>
      <p:bldP spid="13" grpId="0" animBg="1"/>
      <p:bldP spid="9" grpId="0" animBg="1"/>
      <p:bldP spid="47" grpId="0" animBg="1"/>
      <p:bldP spid="48" grpId="0"/>
      <p:bldP spid="49" grpId="0" animBg="1"/>
      <p:bldP spid="50" grpId="0"/>
      <p:bldP spid="51" grpId="0" animBg="1"/>
      <p:bldP spid="52" grpId="0"/>
      <p:bldP spid="53" grpId="0" animBg="1"/>
      <p:bldP spid="54" grpId="0"/>
      <p:bldP spid="43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2">
            <a:lum/>
          </a:blip>
          <a:srcRect/>
          <a:stretch>
            <a:fillRect t="-16000" b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/>
          <p:cNvSpPr/>
          <p:nvPr/>
        </p:nvSpPr>
        <p:spPr bwMode="auto">
          <a:xfrm>
            <a:off x="-15240" y="1471960"/>
            <a:ext cx="12207240" cy="5027314"/>
          </a:xfrm>
          <a:prstGeom prst="rect">
            <a:avLst/>
          </a:prstGeom>
          <a:solidFill>
            <a:schemeClr val="tx1">
              <a:alpha val="75000"/>
            </a:schemeClr>
          </a:solidFill>
          <a:ln w="6350">
            <a:noFill/>
            <a:round/>
            <a:headEnd/>
            <a:tailEnd/>
          </a:ln>
        </p:spPr>
        <p:txBody>
          <a:bodyPr vert="horz" wrap="none" lIns="121920" tIns="60960" rIns="121920" bIns="60960" numCol="1" rtlCol="0" anchor="ctr" anchorCtr="1" compatLnSpc="1">
            <a:prstTxWarp prst="textNoShape">
              <a:avLst/>
            </a:prstTxWarp>
          </a:bodyPr>
          <a:lstStyle/>
          <a:p>
            <a:pPr algn="ctr"/>
            <a:endParaRPr lang="es-PE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Freeform 5"/>
          <p:cNvSpPr>
            <a:spLocks/>
          </p:cNvSpPr>
          <p:nvPr/>
        </p:nvSpPr>
        <p:spPr bwMode="auto">
          <a:xfrm>
            <a:off x="2544349" y="1814676"/>
            <a:ext cx="2230965" cy="4379419"/>
          </a:xfrm>
          <a:custGeom>
            <a:avLst/>
            <a:gdLst>
              <a:gd name="T0" fmla="*/ 0 w 1594"/>
              <a:gd name="T1" fmla="*/ 3017 h 3017"/>
              <a:gd name="T2" fmla="*/ 1594 w 1594"/>
              <a:gd name="T3" fmla="*/ 1509 h 3017"/>
              <a:gd name="T4" fmla="*/ 0 w 1594"/>
              <a:gd name="T5" fmla="*/ 0 h 30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594" h="3017">
                <a:moveTo>
                  <a:pt x="0" y="3017"/>
                </a:moveTo>
                <a:cubicBezTo>
                  <a:pt x="880" y="3017"/>
                  <a:pt x="1594" y="2342"/>
                  <a:pt x="1594" y="1509"/>
                </a:cubicBezTo>
                <a:cubicBezTo>
                  <a:pt x="1594" y="676"/>
                  <a:pt x="880" y="0"/>
                  <a:pt x="0" y="0"/>
                </a:cubicBezTo>
              </a:path>
            </a:pathLst>
          </a:custGeom>
          <a:noFill/>
          <a:ln w="57150" cap="flat">
            <a:solidFill>
              <a:schemeClr val="bg1">
                <a:lumMod val="75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PE" sz="2400" dirty="0">
              <a:solidFill>
                <a:schemeClr val="bg1"/>
              </a:solidFill>
            </a:endParaRPr>
          </a:p>
        </p:txBody>
      </p:sp>
      <p:cxnSp>
        <p:nvCxnSpPr>
          <p:cNvPr id="28" name="Straight Arrow Connector 27"/>
          <p:cNvCxnSpPr>
            <a:stCxn id="10" idx="6"/>
          </p:cNvCxnSpPr>
          <p:nvPr/>
        </p:nvCxnSpPr>
        <p:spPr>
          <a:xfrm flipV="1">
            <a:off x="4151244" y="2257712"/>
            <a:ext cx="1411355" cy="1"/>
          </a:xfrm>
          <a:prstGeom prst="straightConnector1">
            <a:avLst/>
          </a:prstGeom>
          <a:ln>
            <a:solidFill>
              <a:srgbClr val="F49D1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11" idx="6"/>
          </p:cNvCxnSpPr>
          <p:nvPr/>
        </p:nvCxnSpPr>
        <p:spPr>
          <a:xfrm flipV="1">
            <a:off x="4851399" y="3307721"/>
            <a:ext cx="2103120" cy="1"/>
          </a:xfrm>
          <a:prstGeom prst="straightConnector1">
            <a:avLst/>
          </a:prstGeom>
          <a:ln>
            <a:solidFill>
              <a:srgbClr val="F49D1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20" name="Straight Arrow Connector 5119"/>
          <p:cNvCxnSpPr>
            <a:stCxn id="12" idx="6"/>
          </p:cNvCxnSpPr>
          <p:nvPr/>
        </p:nvCxnSpPr>
        <p:spPr>
          <a:xfrm flipV="1">
            <a:off x="4851399" y="4649705"/>
            <a:ext cx="2103120" cy="1"/>
          </a:xfrm>
          <a:prstGeom prst="straightConnector1">
            <a:avLst/>
          </a:prstGeom>
          <a:ln>
            <a:solidFill>
              <a:srgbClr val="F49D1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23" name="Straight Arrow Connector 5122"/>
          <p:cNvCxnSpPr>
            <a:stCxn id="13" idx="6"/>
          </p:cNvCxnSpPr>
          <p:nvPr/>
        </p:nvCxnSpPr>
        <p:spPr>
          <a:xfrm flipV="1">
            <a:off x="4151244" y="5781685"/>
            <a:ext cx="1411355" cy="1"/>
          </a:xfrm>
          <a:prstGeom prst="straightConnector1">
            <a:avLst/>
          </a:prstGeom>
          <a:ln>
            <a:solidFill>
              <a:srgbClr val="F49D1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/>
          <p:cNvSpPr/>
          <p:nvPr/>
        </p:nvSpPr>
        <p:spPr>
          <a:xfrm>
            <a:off x="850899" y="2367996"/>
            <a:ext cx="3252368" cy="3272780"/>
          </a:xfrm>
          <a:prstGeom prst="ellipse">
            <a:avLst/>
          </a:prstGeom>
          <a:solidFill>
            <a:srgbClr val="F49D1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PE" sz="11733" dirty="0">
              <a:solidFill>
                <a:schemeClr val="bg1"/>
              </a:solidFill>
            </a:endParaRPr>
          </a:p>
        </p:txBody>
      </p:sp>
      <p:pic>
        <p:nvPicPr>
          <p:cNvPr id="47" name="Picture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2416" y="1689278"/>
            <a:ext cx="1097280" cy="1097280"/>
          </a:xfrm>
          <a:prstGeom prst="ellipse">
            <a:avLst/>
          </a:prstGeom>
          <a:ln w="19050">
            <a:solidFill>
              <a:srgbClr val="00B0F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2" name="Group 1"/>
          <p:cNvGrpSpPr/>
          <p:nvPr/>
        </p:nvGrpSpPr>
        <p:grpSpPr>
          <a:xfrm>
            <a:off x="6928197" y="1670190"/>
            <a:ext cx="3840858" cy="1091884"/>
            <a:chOff x="6928197" y="1670190"/>
            <a:chExt cx="3840858" cy="1091884"/>
          </a:xfrm>
        </p:grpSpPr>
        <p:sp>
          <p:nvSpPr>
            <p:cNvPr id="45" name="Text Placeholder 17"/>
            <p:cNvSpPr txBox="1">
              <a:spLocks/>
            </p:cNvSpPr>
            <p:nvPr/>
          </p:nvSpPr>
          <p:spPr>
            <a:xfrm>
              <a:off x="6928197" y="1996102"/>
              <a:ext cx="3840858" cy="765972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Lorem</a:t>
              </a:r>
              <a:r>
                <a:rPr lang="es-PE" sz="1400" dirty="0" smtClean="0">
                  <a:solidFill>
                    <a:schemeClr val="bg1">
                      <a:lumMod val="7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ipsum</a:t>
              </a:r>
              <a:r>
                <a:rPr lang="es-PE" sz="1400" dirty="0" smtClean="0">
                  <a:solidFill>
                    <a:schemeClr val="bg1">
                      <a:lumMod val="75000"/>
                    </a:schemeClr>
                  </a:solidFill>
                </a:rPr>
                <a:t> dolor </a:t>
              </a: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sit</a:t>
              </a:r>
              <a:r>
                <a:rPr lang="es-PE" sz="1400" dirty="0" smtClean="0">
                  <a:solidFill>
                    <a:schemeClr val="bg1">
                      <a:lumMod val="7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amet</a:t>
              </a:r>
              <a:r>
                <a:rPr lang="es-PE" sz="1400" dirty="0" smtClean="0">
                  <a:solidFill>
                    <a:schemeClr val="bg1">
                      <a:lumMod val="75000"/>
                    </a:schemeClr>
                  </a:solidFill>
                </a:rPr>
                <a:t>, </a:t>
              </a: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consectetur</a:t>
              </a:r>
              <a:r>
                <a:rPr lang="es-PE" sz="1400" dirty="0" smtClean="0">
                  <a:solidFill>
                    <a:schemeClr val="bg1">
                      <a:lumMod val="7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adipiscing</a:t>
              </a:r>
              <a:r>
                <a:rPr lang="es-PE" sz="1400" dirty="0" smtClean="0">
                  <a:solidFill>
                    <a:schemeClr val="bg1">
                      <a:lumMod val="7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elit</a:t>
              </a:r>
              <a:r>
                <a:rPr lang="es-PE" sz="1400" dirty="0" smtClean="0">
                  <a:solidFill>
                    <a:schemeClr val="bg1">
                      <a:lumMod val="75000"/>
                    </a:schemeClr>
                  </a:solidFill>
                </a:rPr>
                <a:t>, sed do </a:t>
              </a: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eiusmod</a:t>
              </a:r>
              <a:r>
                <a:rPr lang="es-PE" sz="1400" dirty="0" smtClean="0">
                  <a:solidFill>
                    <a:schemeClr val="bg1">
                      <a:lumMod val="7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tempor</a:t>
              </a:r>
              <a:r>
                <a:rPr lang="es-PE" sz="1400" dirty="0" smtClean="0">
                  <a:solidFill>
                    <a:schemeClr val="bg1">
                      <a:lumMod val="7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incididunt</a:t>
              </a:r>
              <a:r>
                <a:rPr lang="es-PE" sz="1400" dirty="0" smtClean="0">
                  <a:solidFill>
                    <a:schemeClr val="bg1">
                      <a:lumMod val="75000"/>
                    </a:schemeClr>
                  </a:solidFill>
                </a:rPr>
                <a:t> ut labore et </a:t>
              </a: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dolore</a:t>
              </a:r>
              <a:endParaRPr lang="es-PE" sz="1400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7008378" y="1670190"/>
              <a:ext cx="1426481" cy="365760"/>
            </a:xfrm>
            <a:prstGeom prst="rect">
              <a:avLst/>
            </a:prstGeom>
            <a:solidFill>
              <a:srgbClr val="00B0F0"/>
            </a:solidFill>
          </p:spPr>
          <p:txBody>
            <a:bodyPr wrap="none">
              <a:spAutoFit/>
            </a:bodyPr>
            <a:lstStyle/>
            <a:p>
              <a:pPr defTabSz="1450940"/>
              <a:r>
                <a:rPr lang="es-PE" b="1" dirty="0" err="1" smtClean="0">
                  <a:solidFill>
                    <a:schemeClr val="bg1"/>
                  </a:solidFill>
                  <a:latin typeface="Calibri" panose="020F0502020204030204" pitchFamily="34" charset="0"/>
                  <a:ea typeface="Open Sans" pitchFamily="34" charset="0"/>
                  <a:cs typeface="Open Sans" pitchFamily="34" charset="0"/>
                </a:rPr>
                <a:t>Lorem</a:t>
              </a:r>
              <a:r>
                <a:rPr lang="es-PE" b="1" dirty="0" smtClean="0">
                  <a:solidFill>
                    <a:schemeClr val="bg1"/>
                  </a:solidFill>
                  <a:latin typeface="Calibri" panose="020F0502020204030204" pitchFamily="34" charset="0"/>
                  <a:ea typeface="Open Sans" pitchFamily="34" charset="0"/>
                  <a:cs typeface="Open Sans" pitchFamily="34" charset="0"/>
                </a:rPr>
                <a:t> </a:t>
              </a:r>
              <a:r>
                <a:rPr lang="es-PE" b="1" dirty="0" err="1" smtClean="0">
                  <a:solidFill>
                    <a:schemeClr val="bg1"/>
                  </a:solidFill>
                  <a:latin typeface="Calibri" panose="020F0502020204030204" pitchFamily="34" charset="0"/>
                  <a:ea typeface="Open Sans" pitchFamily="34" charset="0"/>
                  <a:cs typeface="Open Sans" pitchFamily="34" charset="0"/>
                </a:rPr>
                <a:t>Ipsum</a:t>
              </a:r>
              <a:endParaRPr lang="es-PE" b="1" dirty="0">
                <a:solidFill>
                  <a:schemeClr val="bg1"/>
                </a:solidFill>
                <a:latin typeface="Calibri" panose="020F0502020204030204" pitchFamily="34" charset="0"/>
                <a:ea typeface="Open Sans" pitchFamily="34" charset="0"/>
                <a:cs typeface="Open Sans" pitchFamily="34" charset="0"/>
              </a:endParaRPr>
            </a:p>
          </p:txBody>
        </p:sp>
      </p:grpSp>
      <p:pic>
        <p:nvPicPr>
          <p:cNvPr id="50" name="Picture Placeholder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5361" y="2851079"/>
            <a:ext cx="1097280" cy="1097280"/>
          </a:xfrm>
          <a:prstGeom prst="ellipse">
            <a:avLst/>
          </a:prstGeom>
          <a:ln w="19050">
            <a:solidFill>
              <a:srgbClr val="ED7D3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51" name="Group 50"/>
          <p:cNvGrpSpPr/>
          <p:nvPr/>
        </p:nvGrpSpPr>
        <p:grpSpPr>
          <a:xfrm>
            <a:off x="8351142" y="2831991"/>
            <a:ext cx="3840858" cy="1091884"/>
            <a:chOff x="6928197" y="1670190"/>
            <a:chExt cx="3840858" cy="1091884"/>
          </a:xfrm>
        </p:grpSpPr>
        <p:sp>
          <p:nvSpPr>
            <p:cNvPr id="52" name="Text Placeholder 17"/>
            <p:cNvSpPr txBox="1">
              <a:spLocks/>
            </p:cNvSpPr>
            <p:nvPr/>
          </p:nvSpPr>
          <p:spPr>
            <a:xfrm>
              <a:off x="6928197" y="1996102"/>
              <a:ext cx="3840858" cy="765972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Lorem</a:t>
              </a:r>
              <a:r>
                <a:rPr lang="es-PE" sz="1400" dirty="0" smtClean="0">
                  <a:solidFill>
                    <a:schemeClr val="bg1">
                      <a:lumMod val="7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ipsum</a:t>
              </a:r>
              <a:r>
                <a:rPr lang="es-PE" sz="1400" dirty="0" smtClean="0">
                  <a:solidFill>
                    <a:schemeClr val="bg1">
                      <a:lumMod val="75000"/>
                    </a:schemeClr>
                  </a:solidFill>
                </a:rPr>
                <a:t> dolor </a:t>
              </a: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sit</a:t>
              </a:r>
              <a:r>
                <a:rPr lang="es-PE" sz="1400" dirty="0" smtClean="0">
                  <a:solidFill>
                    <a:schemeClr val="bg1">
                      <a:lumMod val="7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amet</a:t>
              </a:r>
              <a:r>
                <a:rPr lang="es-PE" sz="1400" dirty="0" smtClean="0">
                  <a:solidFill>
                    <a:schemeClr val="bg1">
                      <a:lumMod val="75000"/>
                    </a:schemeClr>
                  </a:solidFill>
                </a:rPr>
                <a:t>, </a:t>
              </a: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consectetur</a:t>
              </a:r>
              <a:r>
                <a:rPr lang="es-PE" sz="1400" dirty="0" smtClean="0">
                  <a:solidFill>
                    <a:schemeClr val="bg1">
                      <a:lumMod val="7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adipiscing</a:t>
              </a:r>
              <a:r>
                <a:rPr lang="es-PE" sz="1400" dirty="0" smtClean="0">
                  <a:solidFill>
                    <a:schemeClr val="bg1">
                      <a:lumMod val="7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elit</a:t>
              </a:r>
              <a:r>
                <a:rPr lang="es-PE" sz="1400" dirty="0" smtClean="0">
                  <a:solidFill>
                    <a:schemeClr val="bg1">
                      <a:lumMod val="75000"/>
                    </a:schemeClr>
                  </a:solidFill>
                </a:rPr>
                <a:t>, sed do </a:t>
              </a: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eiusmod</a:t>
              </a:r>
              <a:r>
                <a:rPr lang="es-PE" sz="1400" dirty="0" smtClean="0">
                  <a:solidFill>
                    <a:schemeClr val="bg1">
                      <a:lumMod val="7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tempor</a:t>
              </a:r>
              <a:r>
                <a:rPr lang="es-PE" sz="1400" dirty="0" smtClean="0">
                  <a:solidFill>
                    <a:schemeClr val="bg1">
                      <a:lumMod val="7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incididunt</a:t>
              </a:r>
              <a:r>
                <a:rPr lang="es-PE" sz="1400" dirty="0" smtClean="0">
                  <a:solidFill>
                    <a:schemeClr val="bg1">
                      <a:lumMod val="75000"/>
                    </a:schemeClr>
                  </a:solidFill>
                </a:rPr>
                <a:t> ut labore et </a:t>
              </a: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dolore</a:t>
              </a:r>
              <a:endParaRPr lang="es-PE" sz="1400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53" name="Rectangle 52"/>
            <p:cNvSpPr/>
            <p:nvPr/>
          </p:nvSpPr>
          <p:spPr>
            <a:xfrm>
              <a:off x="7008378" y="1670190"/>
              <a:ext cx="1426481" cy="365760"/>
            </a:xfrm>
            <a:prstGeom prst="rect">
              <a:avLst/>
            </a:prstGeom>
            <a:solidFill>
              <a:srgbClr val="ED7D31"/>
            </a:solidFill>
          </p:spPr>
          <p:txBody>
            <a:bodyPr wrap="none">
              <a:spAutoFit/>
            </a:bodyPr>
            <a:lstStyle/>
            <a:p>
              <a:pPr defTabSz="1450940"/>
              <a:r>
                <a:rPr lang="es-PE" b="1" dirty="0" err="1" smtClean="0">
                  <a:solidFill>
                    <a:schemeClr val="bg1"/>
                  </a:solidFill>
                  <a:latin typeface="Calibri" panose="020F0502020204030204" pitchFamily="34" charset="0"/>
                  <a:ea typeface="Open Sans" pitchFamily="34" charset="0"/>
                  <a:cs typeface="Open Sans" pitchFamily="34" charset="0"/>
                </a:rPr>
                <a:t>Lorem</a:t>
              </a:r>
              <a:r>
                <a:rPr lang="es-PE" b="1" dirty="0" smtClean="0">
                  <a:solidFill>
                    <a:schemeClr val="bg1"/>
                  </a:solidFill>
                  <a:latin typeface="Calibri" panose="020F0502020204030204" pitchFamily="34" charset="0"/>
                  <a:ea typeface="Open Sans" pitchFamily="34" charset="0"/>
                  <a:cs typeface="Open Sans" pitchFamily="34" charset="0"/>
                </a:rPr>
                <a:t> </a:t>
              </a:r>
              <a:r>
                <a:rPr lang="es-PE" b="1" dirty="0" err="1" smtClean="0">
                  <a:solidFill>
                    <a:schemeClr val="bg1"/>
                  </a:solidFill>
                  <a:latin typeface="Calibri" panose="020F0502020204030204" pitchFamily="34" charset="0"/>
                  <a:ea typeface="Open Sans" pitchFamily="34" charset="0"/>
                  <a:cs typeface="Open Sans" pitchFamily="34" charset="0"/>
                </a:rPr>
                <a:t>Ipsum</a:t>
              </a:r>
              <a:endParaRPr lang="es-PE" b="1" dirty="0">
                <a:solidFill>
                  <a:schemeClr val="bg1"/>
                </a:solidFill>
                <a:latin typeface="Calibri" panose="020F0502020204030204" pitchFamily="34" charset="0"/>
                <a:ea typeface="Open Sans" pitchFamily="34" charset="0"/>
                <a:cs typeface="Open Sans" pitchFamily="34" charset="0"/>
              </a:endParaRPr>
            </a:p>
          </p:txBody>
        </p:sp>
      </p:grpSp>
      <p:pic>
        <p:nvPicPr>
          <p:cNvPr id="54" name="Picture Placeholder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5361" y="4094575"/>
            <a:ext cx="1097280" cy="1097280"/>
          </a:xfrm>
          <a:prstGeom prst="ellipse">
            <a:avLst/>
          </a:prstGeom>
          <a:ln w="19050">
            <a:solidFill>
              <a:srgbClr val="A5A5A5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55" name="Group 54"/>
          <p:cNvGrpSpPr/>
          <p:nvPr/>
        </p:nvGrpSpPr>
        <p:grpSpPr>
          <a:xfrm>
            <a:off x="8351142" y="4075487"/>
            <a:ext cx="3840858" cy="1091884"/>
            <a:chOff x="6928197" y="1670190"/>
            <a:chExt cx="3840858" cy="1091884"/>
          </a:xfrm>
        </p:grpSpPr>
        <p:sp>
          <p:nvSpPr>
            <p:cNvPr id="56" name="Text Placeholder 17"/>
            <p:cNvSpPr txBox="1">
              <a:spLocks/>
            </p:cNvSpPr>
            <p:nvPr/>
          </p:nvSpPr>
          <p:spPr>
            <a:xfrm>
              <a:off x="6928197" y="1996102"/>
              <a:ext cx="3840858" cy="765972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Lorem</a:t>
              </a:r>
              <a:r>
                <a:rPr lang="es-PE" sz="1400" dirty="0" smtClean="0">
                  <a:solidFill>
                    <a:schemeClr val="bg1">
                      <a:lumMod val="7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ipsum</a:t>
              </a:r>
              <a:r>
                <a:rPr lang="es-PE" sz="1400" dirty="0" smtClean="0">
                  <a:solidFill>
                    <a:schemeClr val="bg1">
                      <a:lumMod val="75000"/>
                    </a:schemeClr>
                  </a:solidFill>
                </a:rPr>
                <a:t> dolor </a:t>
              </a: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sit</a:t>
              </a:r>
              <a:r>
                <a:rPr lang="es-PE" sz="1400" dirty="0" smtClean="0">
                  <a:solidFill>
                    <a:schemeClr val="bg1">
                      <a:lumMod val="7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amet</a:t>
              </a:r>
              <a:r>
                <a:rPr lang="es-PE" sz="1400" dirty="0" smtClean="0">
                  <a:solidFill>
                    <a:schemeClr val="bg1">
                      <a:lumMod val="75000"/>
                    </a:schemeClr>
                  </a:solidFill>
                </a:rPr>
                <a:t>, </a:t>
              </a: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consectetur</a:t>
              </a:r>
              <a:r>
                <a:rPr lang="es-PE" sz="1400" dirty="0" smtClean="0">
                  <a:solidFill>
                    <a:schemeClr val="bg1">
                      <a:lumMod val="7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adipiscing</a:t>
              </a:r>
              <a:r>
                <a:rPr lang="es-PE" sz="1400" dirty="0" smtClean="0">
                  <a:solidFill>
                    <a:schemeClr val="bg1">
                      <a:lumMod val="7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elit</a:t>
              </a:r>
              <a:r>
                <a:rPr lang="es-PE" sz="1400" dirty="0" smtClean="0">
                  <a:solidFill>
                    <a:schemeClr val="bg1">
                      <a:lumMod val="75000"/>
                    </a:schemeClr>
                  </a:solidFill>
                </a:rPr>
                <a:t>, sed do </a:t>
              </a: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eiusmod</a:t>
              </a:r>
              <a:r>
                <a:rPr lang="es-PE" sz="1400" dirty="0" smtClean="0">
                  <a:solidFill>
                    <a:schemeClr val="bg1">
                      <a:lumMod val="7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tempor</a:t>
              </a:r>
              <a:r>
                <a:rPr lang="es-PE" sz="1400" dirty="0" smtClean="0">
                  <a:solidFill>
                    <a:schemeClr val="bg1">
                      <a:lumMod val="7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incididunt</a:t>
              </a:r>
              <a:r>
                <a:rPr lang="es-PE" sz="1400" dirty="0" smtClean="0">
                  <a:solidFill>
                    <a:schemeClr val="bg1">
                      <a:lumMod val="75000"/>
                    </a:schemeClr>
                  </a:solidFill>
                </a:rPr>
                <a:t> ut labore et </a:t>
              </a: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dolore</a:t>
              </a:r>
              <a:endParaRPr lang="es-PE" sz="1400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7008378" y="1670190"/>
              <a:ext cx="1426481" cy="365760"/>
            </a:xfrm>
            <a:prstGeom prst="rect">
              <a:avLst/>
            </a:prstGeom>
            <a:solidFill>
              <a:srgbClr val="A5A5A5"/>
            </a:solidFill>
          </p:spPr>
          <p:txBody>
            <a:bodyPr wrap="none">
              <a:spAutoFit/>
            </a:bodyPr>
            <a:lstStyle/>
            <a:p>
              <a:pPr defTabSz="1450940"/>
              <a:r>
                <a:rPr lang="es-PE" b="1" dirty="0" err="1" smtClean="0">
                  <a:solidFill>
                    <a:schemeClr val="bg1"/>
                  </a:solidFill>
                  <a:latin typeface="Calibri" panose="020F0502020204030204" pitchFamily="34" charset="0"/>
                  <a:ea typeface="Open Sans" pitchFamily="34" charset="0"/>
                  <a:cs typeface="Open Sans" pitchFamily="34" charset="0"/>
                </a:rPr>
                <a:t>Lorem</a:t>
              </a:r>
              <a:r>
                <a:rPr lang="es-PE" b="1" dirty="0" smtClean="0">
                  <a:solidFill>
                    <a:schemeClr val="bg1"/>
                  </a:solidFill>
                  <a:latin typeface="Calibri" panose="020F0502020204030204" pitchFamily="34" charset="0"/>
                  <a:ea typeface="Open Sans" pitchFamily="34" charset="0"/>
                  <a:cs typeface="Open Sans" pitchFamily="34" charset="0"/>
                </a:rPr>
                <a:t> </a:t>
              </a:r>
              <a:r>
                <a:rPr lang="es-PE" b="1" dirty="0" err="1" smtClean="0">
                  <a:solidFill>
                    <a:schemeClr val="bg1"/>
                  </a:solidFill>
                  <a:latin typeface="Calibri" panose="020F0502020204030204" pitchFamily="34" charset="0"/>
                  <a:ea typeface="Open Sans" pitchFamily="34" charset="0"/>
                  <a:cs typeface="Open Sans" pitchFamily="34" charset="0"/>
                </a:rPr>
                <a:t>Ipsum</a:t>
              </a:r>
              <a:endParaRPr lang="es-PE" b="1" dirty="0">
                <a:solidFill>
                  <a:schemeClr val="bg1"/>
                </a:solidFill>
                <a:latin typeface="Calibri" panose="020F0502020204030204" pitchFamily="34" charset="0"/>
                <a:ea typeface="Open Sans" pitchFamily="34" charset="0"/>
                <a:cs typeface="Open Sans" pitchFamily="34" charset="0"/>
              </a:endParaRPr>
            </a:p>
          </p:txBody>
        </p:sp>
      </p:grpSp>
      <p:pic>
        <p:nvPicPr>
          <p:cNvPr id="58" name="Picture Placeholder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2416" y="5333324"/>
            <a:ext cx="1097280" cy="1097280"/>
          </a:xfrm>
          <a:prstGeom prst="ellipse">
            <a:avLst/>
          </a:prstGeom>
          <a:ln w="19050">
            <a:solidFill>
              <a:srgbClr val="FFC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76" name="Group 75"/>
          <p:cNvGrpSpPr/>
          <p:nvPr/>
        </p:nvGrpSpPr>
        <p:grpSpPr>
          <a:xfrm>
            <a:off x="6928197" y="5314236"/>
            <a:ext cx="3840858" cy="1091884"/>
            <a:chOff x="6928197" y="1670190"/>
            <a:chExt cx="3840858" cy="1091884"/>
          </a:xfrm>
        </p:grpSpPr>
        <p:sp>
          <p:nvSpPr>
            <p:cNvPr id="77" name="Text Placeholder 17"/>
            <p:cNvSpPr txBox="1">
              <a:spLocks/>
            </p:cNvSpPr>
            <p:nvPr/>
          </p:nvSpPr>
          <p:spPr>
            <a:xfrm>
              <a:off x="6928197" y="1996102"/>
              <a:ext cx="3840858" cy="765972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Lorem</a:t>
              </a:r>
              <a:r>
                <a:rPr lang="es-PE" sz="1400" dirty="0" smtClean="0">
                  <a:solidFill>
                    <a:schemeClr val="bg1">
                      <a:lumMod val="7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ipsum</a:t>
              </a:r>
              <a:r>
                <a:rPr lang="es-PE" sz="1400" dirty="0" smtClean="0">
                  <a:solidFill>
                    <a:schemeClr val="bg1">
                      <a:lumMod val="75000"/>
                    </a:schemeClr>
                  </a:solidFill>
                </a:rPr>
                <a:t> dolor </a:t>
              </a: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sit</a:t>
              </a:r>
              <a:r>
                <a:rPr lang="es-PE" sz="1400" dirty="0" smtClean="0">
                  <a:solidFill>
                    <a:schemeClr val="bg1">
                      <a:lumMod val="7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amet</a:t>
              </a:r>
              <a:r>
                <a:rPr lang="es-PE" sz="1400" dirty="0" smtClean="0">
                  <a:solidFill>
                    <a:schemeClr val="bg1">
                      <a:lumMod val="75000"/>
                    </a:schemeClr>
                  </a:solidFill>
                </a:rPr>
                <a:t>, </a:t>
              </a: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consectetur</a:t>
              </a:r>
              <a:r>
                <a:rPr lang="es-PE" sz="1400" dirty="0" smtClean="0">
                  <a:solidFill>
                    <a:schemeClr val="bg1">
                      <a:lumMod val="7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adipiscing</a:t>
              </a:r>
              <a:r>
                <a:rPr lang="es-PE" sz="1400" dirty="0" smtClean="0">
                  <a:solidFill>
                    <a:schemeClr val="bg1">
                      <a:lumMod val="7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elit</a:t>
              </a:r>
              <a:r>
                <a:rPr lang="es-PE" sz="1400" dirty="0" smtClean="0">
                  <a:solidFill>
                    <a:schemeClr val="bg1">
                      <a:lumMod val="75000"/>
                    </a:schemeClr>
                  </a:solidFill>
                </a:rPr>
                <a:t>, sed do </a:t>
              </a: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eiusmod</a:t>
              </a:r>
              <a:r>
                <a:rPr lang="es-PE" sz="1400" dirty="0" smtClean="0">
                  <a:solidFill>
                    <a:schemeClr val="bg1">
                      <a:lumMod val="7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tempor</a:t>
              </a:r>
              <a:r>
                <a:rPr lang="es-PE" sz="1400" dirty="0" smtClean="0">
                  <a:solidFill>
                    <a:schemeClr val="bg1">
                      <a:lumMod val="75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incididunt</a:t>
              </a:r>
              <a:r>
                <a:rPr lang="es-PE" sz="1400" dirty="0" smtClean="0">
                  <a:solidFill>
                    <a:schemeClr val="bg1">
                      <a:lumMod val="75000"/>
                    </a:schemeClr>
                  </a:solidFill>
                </a:rPr>
                <a:t> ut labore et </a:t>
              </a:r>
              <a:r>
                <a:rPr lang="es-PE" sz="1400" dirty="0" err="1" smtClean="0">
                  <a:solidFill>
                    <a:schemeClr val="bg1">
                      <a:lumMod val="75000"/>
                    </a:schemeClr>
                  </a:solidFill>
                </a:rPr>
                <a:t>dolore</a:t>
              </a:r>
              <a:endParaRPr lang="es-PE" sz="1400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78" name="Rectangle 77"/>
            <p:cNvSpPr/>
            <p:nvPr/>
          </p:nvSpPr>
          <p:spPr>
            <a:xfrm>
              <a:off x="7008378" y="1670190"/>
              <a:ext cx="1426481" cy="365760"/>
            </a:xfrm>
            <a:prstGeom prst="rect">
              <a:avLst/>
            </a:prstGeom>
            <a:solidFill>
              <a:srgbClr val="FFC000"/>
            </a:solidFill>
          </p:spPr>
          <p:txBody>
            <a:bodyPr wrap="none">
              <a:spAutoFit/>
            </a:bodyPr>
            <a:lstStyle/>
            <a:p>
              <a:pPr defTabSz="1450940"/>
              <a:r>
                <a:rPr lang="es-PE" b="1" dirty="0" err="1" smtClean="0">
                  <a:solidFill>
                    <a:schemeClr val="bg1"/>
                  </a:solidFill>
                  <a:latin typeface="Calibri" panose="020F0502020204030204" pitchFamily="34" charset="0"/>
                  <a:ea typeface="Open Sans" pitchFamily="34" charset="0"/>
                  <a:cs typeface="Open Sans" pitchFamily="34" charset="0"/>
                </a:rPr>
                <a:t>Lorem</a:t>
              </a:r>
              <a:r>
                <a:rPr lang="es-PE" b="1" dirty="0" smtClean="0">
                  <a:solidFill>
                    <a:schemeClr val="bg1"/>
                  </a:solidFill>
                  <a:latin typeface="Calibri" panose="020F0502020204030204" pitchFamily="34" charset="0"/>
                  <a:ea typeface="Open Sans" pitchFamily="34" charset="0"/>
                  <a:cs typeface="Open Sans" pitchFamily="34" charset="0"/>
                </a:rPr>
                <a:t> </a:t>
              </a:r>
              <a:r>
                <a:rPr lang="es-PE" b="1" dirty="0" err="1" smtClean="0">
                  <a:solidFill>
                    <a:schemeClr val="bg1"/>
                  </a:solidFill>
                  <a:latin typeface="Calibri" panose="020F0502020204030204" pitchFamily="34" charset="0"/>
                  <a:ea typeface="Open Sans" pitchFamily="34" charset="0"/>
                  <a:cs typeface="Open Sans" pitchFamily="34" charset="0"/>
                </a:rPr>
                <a:t>Ipsum</a:t>
              </a:r>
              <a:endParaRPr lang="es-PE" b="1" dirty="0">
                <a:solidFill>
                  <a:schemeClr val="bg1"/>
                </a:solidFill>
                <a:latin typeface="Calibri" panose="020F0502020204030204" pitchFamily="34" charset="0"/>
                <a:ea typeface="Open Sans" pitchFamily="34" charset="0"/>
                <a:cs typeface="Open Sans" pitchFamily="34" charset="0"/>
              </a:endParaRPr>
            </a:p>
          </p:txBody>
        </p:sp>
      </p:grpSp>
      <p:grpSp>
        <p:nvGrpSpPr>
          <p:cNvPr id="79" name="Group 78"/>
          <p:cNvGrpSpPr/>
          <p:nvPr/>
        </p:nvGrpSpPr>
        <p:grpSpPr>
          <a:xfrm>
            <a:off x="1524624" y="3836395"/>
            <a:ext cx="1780184" cy="1330976"/>
            <a:chOff x="1156263" y="4638938"/>
            <a:chExt cx="2150661" cy="1330976"/>
          </a:xfrm>
        </p:grpSpPr>
        <p:sp>
          <p:nvSpPr>
            <p:cNvPr id="80" name="TextBox 79"/>
            <p:cNvSpPr txBox="1"/>
            <p:nvPr/>
          </p:nvSpPr>
          <p:spPr>
            <a:xfrm>
              <a:off x="1156263" y="5108140"/>
              <a:ext cx="2150661" cy="861774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ctr" defTabSz="1219170">
                <a:spcBef>
                  <a:spcPct val="20000"/>
                </a:spcBef>
                <a:defRPr/>
              </a:pPr>
              <a:r>
                <a:rPr lang="es-PE" sz="1400" dirty="0" err="1" smtClean="0">
                  <a:solidFill>
                    <a:schemeClr val="bg2">
                      <a:lumMod val="10000"/>
                    </a:schemeClr>
                  </a:solidFill>
                </a:rPr>
                <a:t>Lorem</a:t>
              </a:r>
              <a:r>
                <a:rPr lang="es-PE" sz="1400" dirty="0" smtClean="0">
                  <a:solidFill>
                    <a:schemeClr val="bg2">
                      <a:lumMod val="10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2">
                      <a:lumMod val="10000"/>
                    </a:schemeClr>
                  </a:solidFill>
                </a:rPr>
                <a:t>ipsum</a:t>
              </a:r>
              <a:r>
                <a:rPr lang="es-PE" sz="1400" dirty="0" smtClean="0">
                  <a:solidFill>
                    <a:schemeClr val="bg2">
                      <a:lumMod val="10000"/>
                    </a:schemeClr>
                  </a:solidFill>
                </a:rPr>
                <a:t> dolor </a:t>
              </a:r>
              <a:r>
                <a:rPr lang="es-PE" sz="1400" dirty="0" err="1" smtClean="0">
                  <a:solidFill>
                    <a:schemeClr val="bg2">
                      <a:lumMod val="10000"/>
                    </a:schemeClr>
                  </a:solidFill>
                </a:rPr>
                <a:t>sit</a:t>
              </a:r>
              <a:r>
                <a:rPr lang="es-PE" sz="1400" dirty="0" smtClean="0">
                  <a:solidFill>
                    <a:schemeClr val="bg2">
                      <a:lumMod val="10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2">
                      <a:lumMod val="10000"/>
                    </a:schemeClr>
                  </a:solidFill>
                </a:rPr>
                <a:t>amet</a:t>
              </a:r>
              <a:r>
                <a:rPr lang="es-PE" sz="1400" dirty="0" smtClean="0">
                  <a:solidFill>
                    <a:schemeClr val="bg2">
                      <a:lumMod val="10000"/>
                    </a:schemeClr>
                  </a:solidFill>
                </a:rPr>
                <a:t>, </a:t>
              </a:r>
              <a:r>
                <a:rPr lang="es-PE" sz="1400" dirty="0" err="1" smtClean="0">
                  <a:solidFill>
                    <a:schemeClr val="bg2">
                      <a:lumMod val="10000"/>
                    </a:schemeClr>
                  </a:solidFill>
                </a:rPr>
                <a:t>consectetur</a:t>
              </a:r>
              <a:r>
                <a:rPr lang="es-PE" sz="1400" dirty="0" smtClean="0">
                  <a:solidFill>
                    <a:schemeClr val="bg2">
                      <a:lumMod val="10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2">
                      <a:lumMod val="10000"/>
                    </a:schemeClr>
                  </a:solidFill>
                </a:rPr>
                <a:t>adipiscing</a:t>
              </a:r>
              <a:r>
                <a:rPr lang="es-PE" sz="1400" dirty="0" smtClean="0">
                  <a:solidFill>
                    <a:schemeClr val="bg2">
                      <a:lumMod val="10000"/>
                    </a:schemeClr>
                  </a:solidFill>
                </a:rPr>
                <a:t> </a:t>
              </a:r>
              <a:r>
                <a:rPr lang="es-PE" sz="1400" dirty="0" err="1" smtClean="0">
                  <a:solidFill>
                    <a:schemeClr val="bg2">
                      <a:lumMod val="10000"/>
                    </a:schemeClr>
                  </a:solidFill>
                </a:rPr>
                <a:t>elit</a:t>
              </a:r>
              <a:r>
                <a:rPr lang="es-PE" sz="1400" dirty="0" smtClean="0">
                  <a:solidFill>
                    <a:schemeClr val="bg2">
                      <a:lumMod val="10000"/>
                    </a:schemeClr>
                  </a:solidFill>
                </a:rPr>
                <a:t>, sed do </a:t>
              </a:r>
              <a:r>
                <a:rPr lang="es-PE" sz="1400" dirty="0" err="1" smtClean="0">
                  <a:solidFill>
                    <a:schemeClr val="bg2">
                      <a:lumMod val="10000"/>
                    </a:schemeClr>
                  </a:solidFill>
                </a:rPr>
                <a:t>eiusmod</a:t>
              </a:r>
              <a:endParaRPr lang="es-PE" sz="1400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81" name="Rectangle 80"/>
            <p:cNvSpPr/>
            <p:nvPr/>
          </p:nvSpPr>
          <p:spPr>
            <a:xfrm>
              <a:off x="1414391" y="4638938"/>
              <a:ext cx="1723348" cy="369332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wrap="none">
              <a:spAutoFit/>
            </a:bodyPr>
            <a:lstStyle/>
            <a:p>
              <a:pPr algn="ctr" defTabSz="1450940"/>
              <a:r>
                <a:rPr lang="es-PE" b="1" dirty="0" err="1" smtClean="0">
                  <a:solidFill>
                    <a:schemeClr val="bg1"/>
                  </a:solidFill>
                  <a:ea typeface="Open Sans" pitchFamily="34" charset="0"/>
                  <a:cs typeface="Open Sans" pitchFamily="34" charset="0"/>
                </a:rPr>
                <a:t>Lorem</a:t>
              </a:r>
              <a:r>
                <a:rPr lang="es-PE" b="1" dirty="0" smtClean="0">
                  <a:solidFill>
                    <a:schemeClr val="bg1"/>
                  </a:solidFill>
                  <a:ea typeface="Open Sans" pitchFamily="34" charset="0"/>
                  <a:cs typeface="Open Sans" pitchFamily="34" charset="0"/>
                </a:rPr>
                <a:t> </a:t>
              </a:r>
              <a:r>
                <a:rPr lang="es-PE" b="1" dirty="0" err="1" smtClean="0">
                  <a:solidFill>
                    <a:schemeClr val="bg1"/>
                  </a:solidFill>
                  <a:ea typeface="Open Sans" pitchFamily="34" charset="0"/>
                  <a:cs typeface="Open Sans" pitchFamily="34" charset="0"/>
                </a:rPr>
                <a:t>Ipsum</a:t>
              </a:r>
              <a:endParaRPr lang="es-PE" b="1" dirty="0">
                <a:solidFill>
                  <a:schemeClr val="bg1"/>
                </a:solidFill>
                <a:ea typeface="Open Sans" pitchFamily="34" charset="0"/>
                <a:cs typeface="Open Sans" pitchFamily="34" charset="0"/>
              </a:endParaRPr>
            </a:p>
          </p:txBody>
        </p:sp>
      </p:grpSp>
      <p:sp>
        <p:nvSpPr>
          <p:cNvPr id="82" name="Freeform 178"/>
          <p:cNvSpPr>
            <a:spLocks noChangeAspect="1" noEditPoints="1"/>
          </p:cNvSpPr>
          <p:nvPr/>
        </p:nvSpPr>
        <p:spPr bwMode="auto">
          <a:xfrm>
            <a:off x="2087303" y="2947780"/>
            <a:ext cx="728446" cy="548640"/>
          </a:xfrm>
          <a:custGeom>
            <a:avLst/>
            <a:gdLst/>
            <a:ahLst/>
            <a:cxnLst>
              <a:cxn ang="0">
                <a:pos x="158" y="119"/>
              </a:cxn>
              <a:cxn ang="0">
                <a:pos x="0" y="119"/>
              </a:cxn>
              <a:cxn ang="0">
                <a:pos x="0" y="0"/>
              </a:cxn>
              <a:cxn ang="0">
                <a:pos x="9" y="0"/>
              </a:cxn>
              <a:cxn ang="0">
                <a:pos x="9" y="108"/>
              </a:cxn>
              <a:cxn ang="0">
                <a:pos x="158" y="108"/>
              </a:cxn>
              <a:cxn ang="0">
                <a:pos x="158" y="119"/>
              </a:cxn>
              <a:cxn ang="0">
                <a:pos x="50" y="99"/>
              </a:cxn>
              <a:cxn ang="0">
                <a:pos x="29" y="99"/>
              </a:cxn>
              <a:cxn ang="0">
                <a:pos x="29" y="60"/>
              </a:cxn>
              <a:cxn ang="0">
                <a:pos x="50" y="60"/>
              </a:cxn>
              <a:cxn ang="0">
                <a:pos x="50" y="99"/>
              </a:cxn>
              <a:cxn ang="0">
                <a:pos x="78" y="99"/>
              </a:cxn>
              <a:cxn ang="0">
                <a:pos x="59" y="99"/>
              </a:cxn>
              <a:cxn ang="0">
                <a:pos x="59" y="19"/>
              </a:cxn>
              <a:cxn ang="0">
                <a:pos x="78" y="19"/>
              </a:cxn>
              <a:cxn ang="0">
                <a:pos x="78" y="99"/>
              </a:cxn>
              <a:cxn ang="0">
                <a:pos x="109" y="99"/>
              </a:cxn>
              <a:cxn ang="0">
                <a:pos x="89" y="99"/>
              </a:cxn>
              <a:cxn ang="0">
                <a:pos x="89" y="39"/>
              </a:cxn>
              <a:cxn ang="0">
                <a:pos x="109" y="39"/>
              </a:cxn>
              <a:cxn ang="0">
                <a:pos x="109" y="99"/>
              </a:cxn>
              <a:cxn ang="0">
                <a:pos x="139" y="99"/>
              </a:cxn>
              <a:cxn ang="0">
                <a:pos x="119" y="99"/>
              </a:cxn>
              <a:cxn ang="0">
                <a:pos x="119" y="11"/>
              </a:cxn>
              <a:cxn ang="0">
                <a:pos x="139" y="11"/>
              </a:cxn>
              <a:cxn ang="0">
                <a:pos x="139" y="99"/>
              </a:cxn>
            </a:cxnLst>
            <a:rect l="0" t="0" r="r" b="b"/>
            <a:pathLst>
              <a:path w="158" h="119">
                <a:moveTo>
                  <a:pt x="158" y="119"/>
                </a:moveTo>
                <a:lnTo>
                  <a:pt x="0" y="119"/>
                </a:lnTo>
                <a:lnTo>
                  <a:pt x="0" y="0"/>
                </a:lnTo>
                <a:lnTo>
                  <a:pt x="9" y="0"/>
                </a:lnTo>
                <a:lnTo>
                  <a:pt x="9" y="108"/>
                </a:lnTo>
                <a:lnTo>
                  <a:pt x="158" y="108"/>
                </a:lnTo>
                <a:lnTo>
                  <a:pt x="158" y="119"/>
                </a:lnTo>
                <a:close/>
                <a:moveTo>
                  <a:pt x="50" y="99"/>
                </a:moveTo>
                <a:lnTo>
                  <a:pt x="29" y="99"/>
                </a:lnTo>
                <a:lnTo>
                  <a:pt x="29" y="60"/>
                </a:lnTo>
                <a:lnTo>
                  <a:pt x="50" y="60"/>
                </a:lnTo>
                <a:lnTo>
                  <a:pt x="50" y="99"/>
                </a:lnTo>
                <a:close/>
                <a:moveTo>
                  <a:pt x="78" y="99"/>
                </a:moveTo>
                <a:lnTo>
                  <a:pt x="59" y="99"/>
                </a:lnTo>
                <a:lnTo>
                  <a:pt x="59" y="19"/>
                </a:lnTo>
                <a:lnTo>
                  <a:pt x="78" y="19"/>
                </a:lnTo>
                <a:lnTo>
                  <a:pt x="78" y="99"/>
                </a:lnTo>
                <a:close/>
                <a:moveTo>
                  <a:pt x="109" y="99"/>
                </a:moveTo>
                <a:lnTo>
                  <a:pt x="89" y="99"/>
                </a:lnTo>
                <a:lnTo>
                  <a:pt x="89" y="39"/>
                </a:lnTo>
                <a:lnTo>
                  <a:pt x="109" y="39"/>
                </a:lnTo>
                <a:lnTo>
                  <a:pt x="109" y="99"/>
                </a:lnTo>
                <a:close/>
                <a:moveTo>
                  <a:pt x="139" y="99"/>
                </a:moveTo>
                <a:lnTo>
                  <a:pt x="119" y="99"/>
                </a:lnTo>
                <a:lnTo>
                  <a:pt x="119" y="11"/>
                </a:lnTo>
                <a:lnTo>
                  <a:pt x="139" y="11"/>
                </a:lnTo>
                <a:lnTo>
                  <a:pt x="139" y="9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PE" sz="2400" dirty="0"/>
          </a:p>
        </p:txBody>
      </p:sp>
      <p:sp>
        <p:nvSpPr>
          <p:cNvPr id="10" name="Oval 9"/>
          <p:cNvSpPr/>
          <p:nvPr/>
        </p:nvSpPr>
        <p:spPr>
          <a:xfrm>
            <a:off x="3688087" y="2024680"/>
            <a:ext cx="463157" cy="466065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F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PE" sz="11733" dirty="0">
              <a:solidFill>
                <a:schemeClr val="bg1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4388242" y="3074689"/>
            <a:ext cx="463157" cy="466065"/>
          </a:xfrm>
          <a:prstGeom prst="ellipse">
            <a:avLst/>
          </a:prstGeom>
          <a:solidFill>
            <a:schemeClr val="bg1"/>
          </a:solidFill>
          <a:ln w="76200">
            <a:solidFill>
              <a:srgbClr val="ED7D3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PE" sz="11733" dirty="0">
              <a:solidFill>
                <a:schemeClr val="bg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4388242" y="4416673"/>
            <a:ext cx="463157" cy="466065"/>
          </a:xfrm>
          <a:prstGeom prst="ellipse">
            <a:avLst/>
          </a:prstGeom>
          <a:solidFill>
            <a:schemeClr val="bg1"/>
          </a:solidFill>
          <a:ln w="76200">
            <a:solidFill>
              <a:srgbClr val="A5A5A5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PE" sz="11733" dirty="0">
              <a:solidFill>
                <a:schemeClr val="bg1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3688087" y="5548653"/>
            <a:ext cx="463157" cy="466065"/>
          </a:xfrm>
          <a:prstGeom prst="ellipse">
            <a:avLst/>
          </a:prstGeom>
          <a:solidFill>
            <a:schemeClr val="bg1"/>
          </a:solidFill>
          <a:ln w="76200">
            <a:solidFill>
              <a:srgbClr val="FFC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PE" sz="11733" dirty="0">
              <a:solidFill>
                <a:schemeClr val="bg1"/>
              </a:solidFill>
            </a:endParaRPr>
          </a:p>
        </p:txBody>
      </p:sp>
      <p:grpSp>
        <p:nvGrpSpPr>
          <p:cNvPr id="37" name="Group 36"/>
          <p:cNvGrpSpPr/>
          <p:nvPr/>
        </p:nvGrpSpPr>
        <p:grpSpPr>
          <a:xfrm>
            <a:off x="127357" y="-21594"/>
            <a:ext cx="2524868" cy="613385"/>
            <a:chOff x="127357" y="-6354"/>
            <a:chExt cx="2524868" cy="613385"/>
          </a:xfrm>
        </p:grpSpPr>
        <p:sp>
          <p:nvSpPr>
            <p:cNvPr id="38" name="Round Same Side Corner Rectangle 37"/>
            <p:cNvSpPr/>
            <p:nvPr/>
          </p:nvSpPr>
          <p:spPr bwMode="auto">
            <a:xfrm rot="10800000" flipH="1">
              <a:off x="127357" y="-6354"/>
              <a:ext cx="2524868" cy="613385"/>
            </a:xfrm>
            <a:prstGeom prst="round2SameRect">
              <a:avLst>
                <a:gd name="adj1" fmla="val 35205"/>
                <a:gd name="adj2" fmla="val 0"/>
              </a:avLst>
            </a:prstGeom>
            <a:solidFill>
              <a:schemeClr val="tx1">
                <a:alpha val="50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vert="horz" wrap="none" lIns="121920" tIns="60960" rIns="121920" bIns="6096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s-PE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127357" y="54118"/>
              <a:ext cx="252486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PE" sz="2400" dirty="0" err="1" smtClean="0">
                  <a:solidFill>
                    <a:schemeClr val="bg1"/>
                  </a:solidFill>
                </a:rPr>
                <a:t>Slide</a:t>
              </a:r>
              <a:r>
                <a:rPr lang="es-PE" sz="2400" dirty="0" smtClean="0">
                  <a:solidFill>
                    <a:schemeClr val="bg1"/>
                  </a:solidFill>
                </a:rPr>
                <a:t> </a:t>
              </a:r>
              <a:r>
                <a:rPr lang="es-PE" sz="2400" dirty="0" err="1" smtClean="0">
                  <a:solidFill>
                    <a:schemeClr val="bg1"/>
                  </a:solidFill>
                </a:rPr>
                <a:t>Title</a:t>
              </a:r>
              <a:endParaRPr lang="es-PE" sz="24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20226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500"/>
                            </p:stCondLst>
                            <p:childTnLst>
                              <p:par>
                                <p:cTn id="3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0"/>
                            </p:stCondLst>
                            <p:childTnLst>
                              <p:par>
                                <p:cTn id="4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500"/>
                            </p:stCondLst>
                            <p:childTnLst>
                              <p:par>
                                <p:cTn id="5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000"/>
                            </p:stCondLst>
                            <p:childTnLst>
                              <p:par>
                                <p:cTn id="5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6500"/>
                            </p:stCondLst>
                            <p:childTnLst>
                              <p:par>
                                <p:cTn id="6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7000"/>
                            </p:stCondLst>
                            <p:childTnLst>
                              <p:par>
                                <p:cTn id="6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7500"/>
                            </p:stCondLst>
                            <p:childTnLst>
                              <p:par>
                                <p:cTn id="7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8000"/>
                            </p:stCondLst>
                            <p:childTnLst>
                              <p:par>
                                <p:cTn id="7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5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8500"/>
                            </p:stCondLst>
                            <p:childTnLst>
                              <p:par>
                                <p:cTn id="8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9000"/>
                            </p:stCondLst>
                            <p:childTnLst>
                              <p:par>
                                <p:cTn id="8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9500"/>
                            </p:stCondLst>
                            <p:childTnLst>
                              <p:par>
                                <p:cTn id="9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0000"/>
                            </p:stCondLst>
                            <p:childTnLst>
                              <p:par>
                                <p:cTn id="9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5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0500"/>
                            </p:stCondLst>
                            <p:childTnLst>
                              <p:par>
                                <p:cTn id="10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1000"/>
                            </p:stCondLst>
                            <p:childTnLst>
                              <p:par>
                                <p:cTn id="10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8" grpId="0" animBg="1"/>
      <p:bldP spid="5" grpId="0" animBg="1"/>
      <p:bldP spid="82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 show="0">
  <p:cSld>
    <p:bg>
      <p:bgPr>
        <a:blipFill dpi="0" rotWithShape="1">
          <a:blip r:embed="rId2">
            <a:lum/>
          </a:blip>
          <a:srcRect/>
          <a:stretch>
            <a:fillRect t="-16000" b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 bwMode="auto">
          <a:xfrm>
            <a:off x="0" y="1678898"/>
            <a:ext cx="12192000" cy="4833113"/>
          </a:xfrm>
          <a:prstGeom prst="rect">
            <a:avLst/>
          </a:prstGeom>
          <a:solidFill>
            <a:schemeClr val="tx1">
              <a:alpha val="75000"/>
            </a:schemeClr>
          </a:solidFill>
          <a:ln w="6350">
            <a:noFill/>
            <a:round/>
            <a:headEnd/>
            <a:tailEnd/>
          </a:ln>
        </p:spPr>
        <p:txBody>
          <a:bodyPr vert="horz" wrap="none" lIns="121920" tIns="60960" rIns="121920" bIns="60960" numCol="1" rtlCol="0" anchor="ctr" anchorCtr="1" compatLnSpc="1">
            <a:prstTxWarp prst="textNoShape">
              <a:avLst/>
            </a:prstTxWarp>
          </a:bodyPr>
          <a:lstStyle/>
          <a:p>
            <a:pPr algn="ctr"/>
            <a:endParaRPr lang="es-PE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7"/>
          </p:nvPr>
        </p:nvSpPr>
        <p:spPr/>
        <p:txBody>
          <a:bodyPr/>
          <a:lstStyle/>
          <a:p>
            <a:r>
              <a:rPr lang="es-PE" sz="1800" dirty="0" smtClean="0">
                <a:solidFill>
                  <a:schemeClr val="bg1">
                    <a:lumMod val="75000"/>
                  </a:schemeClr>
                </a:solidFill>
              </a:rPr>
              <a:t>DEVELOPER</a:t>
            </a:r>
            <a:endParaRPr lang="es-PE" sz="18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50"/>
          </p:nvPr>
        </p:nvSpPr>
        <p:spPr/>
        <p:txBody>
          <a:bodyPr/>
          <a:lstStyle/>
          <a:p>
            <a:r>
              <a:rPr lang="es-PE" sz="1600" dirty="0" smtClean="0">
                <a:solidFill>
                  <a:schemeClr val="bg1">
                    <a:lumMod val="75000"/>
                  </a:schemeClr>
                </a:solidFill>
              </a:rPr>
              <a:t>I do </a:t>
            </a:r>
            <a:r>
              <a:rPr lang="es-PE" sz="1600" dirty="0" err="1" smtClean="0">
                <a:solidFill>
                  <a:schemeClr val="bg1">
                    <a:lumMod val="75000"/>
                  </a:schemeClr>
                </a:solidFill>
              </a:rPr>
              <a:t>what</a:t>
            </a:r>
            <a:r>
              <a:rPr lang="es-PE" sz="1600" dirty="0" smtClean="0">
                <a:solidFill>
                  <a:schemeClr val="bg1">
                    <a:lumMod val="75000"/>
                  </a:schemeClr>
                </a:solidFill>
              </a:rPr>
              <a:t> Jimmy and Morgan </a:t>
            </a:r>
            <a:r>
              <a:rPr lang="es-PE" sz="1600" dirty="0" err="1" smtClean="0">
                <a:solidFill>
                  <a:schemeClr val="bg1">
                    <a:lumMod val="75000"/>
                  </a:schemeClr>
                </a:solidFill>
              </a:rPr>
              <a:t>tell</a:t>
            </a:r>
            <a:r>
              <a:rPr lang="es-PE" sz="1600" dirty="0" smtClean="0">
                <a:solidFill>
                  <a:schemeClr val="bg1">
                    <a:lumMod val="75000"/>
                  </a:schemeClr>
                </a:solidFill>
              </a:rPr>
              <a:t> me to do.</a:t>
            </a:r>
            <a:endParaRPr lang="es-PE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51"/>
          </p:nvPr>
        </p:nvSpPr>
        <p:spPr/>
        <p:txBody>
          <a:bodyPr/>
          <a:lstStyle/>
          <a:p>
            <a:pPr lvl="0"/>
            <a:r>
              <a:rPr lang="es-PE" sz="2000" dirty="0" smtClean="0"/>
              <a:t>James </a:t>
            </a:r>
            <a:r>
              <a:rPr lang="es-PE" sz="2000" dirty="0" err="1" smtClean="0"/>
              <a:t>Sager</a:t>
            </a:r>
            <a:endParaRPr lang="es-PE" sz="2000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half" idx="55"/>
          </p:nvPr>
        </p:nvSpPr>
        <p:spPr/>
        <p:txBody>
          <a:bodyPr/>
          <a:lstStyle/>
          <a:p>
            <a:r>
              <a:rPr lang="es-PE" sz="1800" dirty="0" smtClean="0">
                <a:solidFill>
                  <a:schemeClr val="bg1">
                    <a:lumMod val="75000"/>
                  </a:schemeClr>
                </a:solidFill>
              </a:rPr>
              <a:t>CEO</a:t>
            </a:r>
            <a:endParaRPr lang="es-PE" sz="18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half" idx="56"/>
          </p:nvPr>
        </p:nvSpPr>
        <p:spPr/>
        <p:txBody>
          <a:bodyPr/>
          <a:lstStyle/>
          <a:p>
            <a:r>
              <a:rPr lang="es-PE" sz="1600" dirty="0" smtClean="0">
                <a:solidFill>
                  <a:schemeClr val="bg1">
                    <a:lumMod val="75000"/>
                  </a:schemeClr>
                </a:solidFill>
              </a:rPr>
              <a:t>Management of </a:t>
            </a:r>
            <a:r>
              <a:rPr lang="es-PE" sz="1600" dirty="0" err="1" smtClean="0">
                <a:solidFill>
                  <a:schemeClr val="bg1">
                    <a:lumMod val="75000"/>
                  </a:schemeClr>
                </a:solidFill>
              </a:rPr>
              <a:t>overall</a:t>
            </a:r>
            <a:r>
              <a:rPr lang="es-PE" sz="16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PE" sz="1600" dirty="0" err="1" smtClean="0">
                <a:solidFill>
                  <a:schemeClr val="bg1">
                    <a:lumMod val="75000"/>
                  </a:schemeClr>
                </a:solidFill>
              </a:rPr>
              <a:t>operations</a:t>
            </a:r>
            <a:r>
              <a:rPr lang="es-PE" sz="1600" dirty="0" smtClean="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es-PE" sz="1600" dirty="0" err="1" smtClean="0">
                <a:solidFill>
                  <a:schemeClr val="bg1">
                    <a:lumMod val="75000"/>
                  </a:schemeClr>
                </a:solidFill>
              </a:rPr>
              <a:t>development</a:t>
            </a:r>
            <a:r>
              <a:rPr lang="es-PE" sz="1600" dirty="0" smtClean="0">
                <a:solidFill>
                  <a:schemeClr val="bg1">
                    <a:lumMod val="75000"/>
                  </a:schemeClr>
                </a:solidFill>
              </a:rPr>
              <a:t>  &amp; </a:t>
            </a:r>
            <a:r>
              <a:rPr lang="es-PE" sz="1600" dirty="0" err="1" smtClean="0">
                <a:solidFill>
                  <a:schemeClr val="bg1">
                    <a:lumMod val="75000"/>
                  </a:schemeClr>
                </a:solidFill>
              </a:rPr>
              <a:t>integration</a:t>
            </a:r>
            <a:r>
              <a:rPr lang="es-PE" sz="1600" dirty="0" smtClean="0">
                <a:solidFill>
                  <a:schemeClr val="bg1">
                    <a:lumMod val="75000"/>
                  </a:schemeClr>
                </a:solidFill>
              </a:rPr>
              <a:t>.</a:t>
            </a:r>
            <a:endParaRPr lang="es-PE" sz="1600" dirty="0">
              <a:solidFill>
                <a:schemeClr val="bg1">
                  <a:lumMod val="75000"/>
                </a:schemeClr>
              </a:solidFill>
              <a:cs typeface="Estrangelo Edessa" panose="03080600000000000000" pitchFamily="66" charset="0"/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half" idx="57"/>
          </p:nvPr>
        </p:nvSpPr>
        <p:spPr/>
        <p:txBody>
          <a:bodyPr/>
          <a:lstStyle/>
          <a:p>
            <a:pPr lvl="0"/>
            <a:r>
              <a:rPr lang="es-PE" sz="2000" dirty="0" smtClean="0"/>
              <a:t>Jimmy </a:t>
            </a:r>
            <a:r>
              <a:rPr lang="es-PE" sz="2000" dirty="0" err="1" smtClean="0"/>
              <a:t>Sager</a:t>
            </a:r>
            <a:endParaRPr lang="es-PE" sz="2000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half" idx="59"/>
          </p:nvPr>
        </p:nvSpPr>
        <p:spPr/>
        <p:txBody>
          <a:bodyPr/>
          <a:lstStyle/>
          <a:p>
            <a:r>
              <a:rPr lang="es-PE" sz="1800" dirty="0" smtClean="0">
                <a:solidFill>
                  <a:schemeClr val="bg1">
                    <a:lumMod val="75000"/>
                  </a:schemeClr>
                </a:solidFill>
              </a:rPr>
              <a:t>CFO</a:t>
            </a:r>
            <a:endParaRPr lang="es-PE" sz="18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4" name="Text Placeholder 13"/>
          <p:cNvSpPr>
            <a:spLocks noGrp="1"/>
          </p:cNvSpPr>
          <p:nvPr>
            <p:ph type="body" sz="half" idx="60"/>
          </p:nvPr>
        </p:nvSpPr>
        <p:spPr/>
        <p:txBody>
          <a:bodyPr/>
          <a:lstStyle/>
          <a:p>
            <a:r>
              <a:rPr lang="es-PE" sz="1600" dirty="0" err="1" smtClean="0">
                <a:solidFill>
                  <a:schemeClr val="bg1">
                    <a:lumMod val="75000"/>
                  </a:schemeClr>
                </a:solidFill>
              </a:rPr>
              <a:t>Financial</a:t>
            </a:r>
            <a:r>
              <a:rPr lang="es-PE" sz="16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PE" sz="1600" dirty="0" err="1" smtClean="0">
                <a:solidFill>
                  <a:schemeClr val="bg1">
                    <a:lumMod val="75000"/>
                  </a:schemeClr>
                </a:solidFill>
              </a:rPr>
              <a:t>planning</a:t>
            </a:r>
            <a:r>
              <a:rPr lang="es-PE" sz="1600" dirty="0" smtClean="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es-PE" sz="1600" dirty="0" err="1" smtClean="0">
                <a:solidFill>
                  <a:schemeClr val="bg1">
                    <a:lumMod val="75000"/>
                  </a:schemeClr>
                </a:solidFill>
              </a:rPr>
              <a:t>risk</a:t>
            </a:r>
            <a:r>
              <a:rPr lang="es-PE" sz="16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PE" sz="1600" dirty="0" err="1" smtClean="0">
                <a:solidFill>
                  <a:schemeClr val="bg1">
                    <a:lumMod val="75000"/>
                  </a:schemeClr>
                </a:solidFill>
              </a:rPr>
              <a:t>management</a:t>
            </a:r>
            <a:r>
              <a:rPr lang="es-PE" sz="1600" dirty="0" smtClean="0">
                <a:solidFill>
                  <a:schemeClr val="bg1">
                    <a:lumMod val="75000"/>
                  </a:schemeClr>
                </a:solidFill>
              </a:rPr>
              <a:t> and </a:t>
            </a:r>
            <a:r>
              <a:rPr lang="es-PE" sz="1600" dirty="0" err="1" smtClean="0">
                <a:solidFill>
                  <a:schemeClr val="bg1">
                    <a:lumMod val="75000"/>
                  </a:schemeClr>
                </a:solidFill>
              </a:rPr>
              <a:t>cart</a:t>
            </a:r>
            <a:r>
              <a:rPr lang="es-PE" sz="16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PE" sz="1600" dirty="0" err="1" smtClean="0">
                <a:solidFill>
                  <a:schemeClr val="bg1">
                    <a:lumMod val="75000"/>
                  </a:schemeClr>
                </a:solidFill>
              </a:rPr>
              <a:t>integration</a:t>
            </a:r>
            <a:r>
              <a:rPr lang="es-PE" sz="1600" dirty="0" smtClean="0">
                <a:solidFill>
                  <a:schemeClr val="bg1">
                    <a:lumMod val="75000"/>
                  </a:schemeClr>
                </a:solidFill>
              </a:rPr>
              <a:t>.</a:t>
            </a:r>
            <a:endParaRPr lang="es-PE" sz="1600" dirty="0">
              <a:solidFill>
                <a:schemeClr val="bg1">
                  <a:lumMod val="75000"/>
                </a:schemeClr>
              </a:solidFill>
              <a:cs typeface="Estrangelo Edessa" panose="03080600000000000000" pitchFamily="66" charset="0"/>
            </a:endParaRPr>
          </a:p>
        </p:txBody>
      </p:sp>
      <p:sp>
        <p:nvSpPr>
          <p:cNvPr id="15" name="Text Placeholder 14"/>
          <p:cNvSpPr>
            <a:spLocks noGrp="1"/>
          </p:cNvSpPr>
          <p:nvPr>
            <p:ph type="body" sz="half" idx="61"/>
          </p:nvPr>
        </p:nvSpPr>
        <p:spPr/>
        <p:txBody>
          <a:bodyPr/>
          <a:lstStyle/>
          <a:p>
            <a:pPr lvl="0"/>
            <a:r>
              <a:rPr lang="es-PE" sz="2000" dirty="0" smtClean="0">
                <a:solidFill>
                  <a:srgbClr val="E468C1"/>
                </a:solidFill>
              </a:rPr>
              <a:t>Morgan </a:t>
            </a:r>
            <a:r>
              <a:rPr lang="es-PE" sz="2000" dirty="0" err="1" smtClean="0">
                <a:solidFill>
                  <a:srgbClr val="E468C1"/>
                </a:solidFill>
              </a:rPr>
              <a:t>Sager</a:t>
            </a:r>
            <a:endParaRPr lang="es-PE" sz="2000" dirty="0">
              <a:solidFill>
                <a:srgbClr val="E468C1"/>
              </a:solidFill>
            </a:endParaRPr>
          </a:p>
        </p:txBody>
      </p:sp>
      <p:sp>
        <p:nvSpPr>
          <p:cNvPr id="17" name="Text Placeholder 16"/>
          <p:cNvSpPr>
            <a:spLocks noGrp="1"/>
          </p:cNvSpPr>
          <p:nvPr>
            <p:ph type="body" sz="half" idx="63"/>
          </p:nvPr>
        </p:nvSpPr>
        <p:spPr/>
        <p:txBody>
          <a:bodyPr/>
          <a:lstStyle/>
          <a:p>
            <a:r>
              <a:rPr lang="es-PE" sz="1800" dirty="0" smtClean="0">
                <a:solidFill>
                  <a:schemeClr val="bg1">
                    <a:lumMod val="75000"/>
                  </a:schemeClr>
                </a:solidFill>
              </a:rPr>
              <a:t>CUSTOMER SERVICE</a:t>
            </a:r>
            <a:endParaRPr lang="es-PE" sz="18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8" name="Text Placeholder 17"/>
          <p:cNvSpPr>
            <a:spLocks noGrp="1"/>
          </p:cNvSpPr>
          <p:nvPr>
            <p:ph type="body" sz="half" idx="64"/>
          </p:nvPr>
        </p:nvSpPr>
        <p:spPr/>
        <p:txBody>
          <a:bodyPr/>
          <a:lstStyle/>
          <a:p>
            <a:r>
              <a:rPr lang="es-PE" sz="1600" dirty="0" err="1" smtClean="0">
                <a:solidFill>
                  <a:schemeClr val="bg1">
                    <a:lumMod val="75000"/>
                  </a:schemeClr>
                </a:solidFill>
              </a:rPr>
              <a:t>Product</a:t>
            </a:r>
            <a:r>
              <a:rPr lang="es-PE" sz="1600" dirty="0" smtClean="0">
                <a:solidFill>
                  <a:schemeClr val="bg1">
                    <a:lumMod val="75000"/>
                  </a:schemeClr>
                </a:solidFill>
              </a:rPr>
              <a:t> &amp; </a:t>
            </a:r>
            <a:r>
              <a:rPr lang="es-PE" sz="1600" dirty="0" err="1" smtClean="0">
                <a:solidFill>
                  <a:schemeClr val="bg1">
                    <a:lumMod val="75000"/>
                  </a:schemeClr>
                </a:solidFill>
              </a:rPr>
              <a:t>service</a:t>
            </a:r>
            <a:r>
              <a:rPr lang="es-PE" sz="16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PE" sz="1600" dirty="0" err="1" smtClean="0">
                <a:solidFill>
                  <a:schemeClr val="bg1">
                    <a:lumMod val="75000"/>
                  </a:schemeClr>
                </a:solidFill>
              </a:rPr>
              <a:t>support</a:t>
            </a:r>
            <a:r>
              <a:rPr lang="es-PE" sz="1600" dirty="0" smtClean="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es-PE" sz="1600" dirty="0" err="1" smtClean="0">
                <a:solidFill>
                  <a:schemeClr val="bg1">
                    <a:lumMod val="75000"/>
                  </a:schemeClr>
                </a:solidFill>
              </a:rPr>
              <a:t>intellectual</a:t>
            </a:r>
            <a:r>
              <a:rPr lang="es-PE" sz="16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PE" sz="1600" dirty="0" err="1" smtClean="0">
                <a:solidFill>
                  <a:schemeClr val="bg1">
                    <a:lumMod val="75000"/>
                  </a:schemeClr>
                </a:solidFill>
              </a:rPr>
              <a:t>rights</a:t>
            </a:r>
            <a:r>
              <a:rPr lang="es-PE" sz="1600" dirty="0" smtClean="0">
                <a:solidFill>
                  <a:schemeClr val="bg1">
                    <a:lumMod val="75000"/>
                  </a:schemeClr>
                </a:solidFill>
              </a:rPr>
              <a:t>, social media </a:t>
            </a:r>
            <a:r>
              <a:rPr lang="es-PE" sz="1600" dirty="0" err="1" smtClean="0">
                <a:solidFill>
                  <a:schemeClr val="bg1">
                    <a:lumMod val="75000"/>
                  </a:schemeClr>
                </a:solidFill>
              </a:rPr>
              <a:t>management</a:t>
            </a:r>
            <a:r>
              <a:rPr lang="es-PE" sz="1600" dirty="0" smtClean="0">
                <a:solidFill>
                  <a:schemeClr val="bg1">
                    <a:lumMod val="75000"/>
                  </a:schemeClr>
                </a:solidFill>
              </a:rPr>
              <a:t>. </a:t>
            </a:r>
            <a:endParaRPr lang="es-PE" sz="16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9" name="Text Placeholder 18"/>
          <p:cNvSpPr>
            <a:spLocks noGrp="1"/>
          </p:cNvSpPr>
          <p:nvPr>
            <p:ph type="body" sz="half" idx="65"/>
          </p:nvPr>
        </p:nvSpPr>
        <p:spPr/>
        <p:txBody>
          <a:bodyPr/>
          <a:lstStyle/>
          <a:p>
            <a:pPr lvl="0"/>
            <a:r>
              <a:rPr lang="es-PE" sz="2000" dirty="0" err="1" smtClean="0"/>
              <a:t>Lori</a:t>
            </a:r>
            <a:r>
              <a:rPr lang="es-PE" sz="2000" dirty="0" smtClean="0"/>
              <a:t> </a:t>
            </a:r>
            <a:r>
              <a:rPr lang="es-PE" sz="2000" dirty="0" err="1" smtClean="0"/>
              <a:t>Sager</a:t>
            </a:r>
            <a:endParaRPr lang="es-PE" sz="2000" dirty="0"/>
          </a:p>
        </p:txBody>
      </p:sp>
      <p:pic>
        <p:nvPicPr>
          <p:cNvPr id="12" name="Picture Placeholder 11"/>
          <p:cNvPicPr>
            <a:picLocks noGrp="1" noChangeAspect="1"/>
          </p:cNvPicPr>
          <p:nvPr>
            <p:ph type="pic" sz="quarter" idx="5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06" t="4280" r="4406" b="4280"/>
          <a:stretch/>
        </p:blipFill>
        <p:spPr>
          <a:xfrm>
            <a:off x="943967" y="2026581"/>
            <a:ext cx="2251315" cy="2257552"/>
          </a:xfrm>
          <a:ln>
            <a:solidFill>
              <a:srgbClr val="5B9BD5"/>
            </a:solidFill>
          </a:ln>
        </p:spPr>
      </p:pic>
      <p:pic>
        <p:nvPicPr>
          <p:cNvPr id="16" name="Picture Placeholder 15"/>
          <p:cNvPicPr>
            <a:picLocks noGrp="1" noChangeAspect="1"/>
          </p:cNvPicPr>
          <p:nvPr>
            <p:ph type="pic" sz="quarter" idx="54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13" t="4280" r="5913" b="4280"/>
          <a:stretch/>
        </p:blipFill>
        <p:spPr>
          <a:ln>
            <a:solidFill>
              <a:srgbClr val="ED7D31"/>
            </a:solidFill>
          </a:ln>
        </p:spPr>
      </p:pic>
      <p:pic>
        <p:nvPicPr>
          <p:cNvPr id="20" name="Picture Placeholder 19"/>
          <p:cNvPicPr>
            <a:picLocks noGrp="1" noChangeAspect="1"/>
          </p:cNvPicPr>
          <p:nvPr>
            <p:ph type="pic" sz="quarter" idx="58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13" t="4280" r="5913" b="4280"/>
          <a:stretch/>
        </p:blipFill>
        <p:spPr>
          <a:ln>
            <a:solidFill>
              <a:srgbClr val="E468C1"/>
            </a:solidFill>
          </a:ln>
        </p:spPr>
      </p:pic>
      <p:pic>
        <p:nvPicPr>
          <p:cNvPr id="3" name="Picture Placeholder 2"/>
          <p:cNvPicPr>
            <a:picLocks noGrp="1" noChangeAspect="1"/>
          </p:cNvPicPr>
          <p:nvPr>
            <p:ph type="pic" sz="quarter" idx="62"/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3" t="2522" r="1933" b="2522"/>
          <a:stretch/>
        </p:blipFill>
        <p:spPr>
          <a:xfrm>
            <a:off x="9013363" y="2026581"/>
            <a:ext cx="2197616" cy="2257552"/>
          </a:xfrm>
          <a:ln>
            <a:solidFill>
              <a:srgbClr val="FFC000"/>
            </a:solidFill>
          </a:ln>
        </p:spPr>
      </p:pic>
      <p:grpSp>
        <p:nvGrpSpPr>
          <p:cNvPr id="23" name="Group 22"/>
          <p:cNvGrpSpPr/>
          <p:nvPr/>
        </p:nvGrpSpPr>
        <p:grpSpPr>
          <a:xfrm>
            <a:off x="127357" y="-21594"/>
            <a:ext cx="2524868" cy="613385"/>
            <a:chOff x="127357" y="-6354"/>
            <a:chExt cx="2524868" cy="613385"/>
          </a:xfrm>
        </p:grpSpPr>
        <p:sp>
          <p:nvSpPr>
            <p:cNvPr id="26" name="Round Same Side Corner Rectangle 25"/>
            <p:cNvSpPr/>
            <p:nvPr/>
          </p:nvSpPr>
          <p:spPr bwMode="auto">
            <a:xfrm rot="10800000" flipH="1">
              <a:off x="127357" y="-6354"/>
              <a:ext cx="2524868" cy="613385"/>
            </a:xfrm>
            <a:prstGeom prst="round2SameRect">
              <a:avLst>
                <a:gd name="adj1" fmla="val 35205"/>
                <a:gd name="adj2" fmla="val 0"/>
              </a:avLst>
            </a:prstGeom>
            <a:solidFill>
              <a:schemeClr val="tx1">
                <a:alpha val="50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vert="horz" wrap="none" lIns="121920" tIns="60960" rIns="121920" bIns="6096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s-PE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27357" y="54118"/>
              <a:ext cx="252486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PE" sz="2400" dirty="0" err="1" smtClean="0">
                  <a:solidFill>
                    <a:schemeClr val="bg1"/>
                  </a:solidFill>
                </a:rPr>
                <a:t>Slide</a:t>
              </a:r>
              <a:r>
                <a:rPr lang="es-PE" sz="2400" dirty="0" smtClean="0">
                  <a:solidFill>
                    <a:schemeClr val="bg1"/>
                  </a:solidFill>
                </a:rPr>
                <a:t> </a:t>
              </a:r>
              <a:r>
                <a:rPr lang="es-PE" sz="2400" dirty="0" err="1" smtClean="0">
                  <a:solidFill>
                    <a:schemeClr val="bg1"/>
                  </a:solidFill>
                </a:rPr>
                <a:t>Title</a:t>
              </a:r>
              <a:endParaRPr lang="es-PE" sz="24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018980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endCondLst>
                                    <p:cond evt="begin" delay="0"/>
                                  </p:end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endCondLst>
                                    <p:cond evt="begin" delay="0"/>
                                  </p:end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0"/>
                            </p:stCondLst>
                            <p:childTnLst>
                              <p:par>
                                <p:cTn id="22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endCondLst>
                                    <p:cond evt="begin" delay="0"/>
                                  </p:end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5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endCondLst>
                                    <p:cond evt="begin" delay="0"/>
                                  </p:end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begin" delay="0"/>
                                  </p:end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endCondLst>
                                    <p:cond evt="begin" delay="0"/>
                                  </p:end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500"/>
                            </p:stCondLst>
                            <p:childTnLst>
                              <p:par>
                                <p:cTn id="44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endCondLst>
                                    <p:cond evt="begin" delay="0"/>
                                  </p:end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5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endCondLst>
                                    <p:cond evt="begin" delay="0"/>
                                  </p:end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000"/>
                            </p:stCondLst>
                            <p:childTnLst>
                              <p:par>
                                <p:cTn id="57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endCondLst>
                                    <p:cond evt="begin" delay="0"/>
                                  </p:end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6500"/>
                            </p:stCondLst>
                            <p:childTnLst>
                              <p:par>
                                <p:cTn id="6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7000"/>
                            </p:stCondLst>
                            <p:childTnLst>
                              <p:par>
                                <p:cTn id="6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7500"/>
                            </p:stCondLst>
                            <p:childTnLst>
                              <p:par>
                                <p:cTn id="7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endCondLst>
                                    <p:cond evt="begin" delay="0"/>
                                  </p:end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8000"/>
                            </p:stCondLst>
                            <p:childTnLst>
                              <p:par>
                                <p:cTn id="76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endCondLst>
                                    <p:cond evt="begin" delay="0"/>
                                  </p:end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4" grpId="0" build="p"/>
      <p:bldP spid="5" grpId="0" build="p"/>
      <p:bldP spid="6" grpId="0" build="p"/>
      <p:bldP spid="9" grpId="0" build="p"/>
      <p:bldP spid="10" grpId="0" build="p"/>
      <p:bldP spid="11" grpId="0" build="p"/>
      <p:bldP spid="13" grpId="0" build="p"/>
      <p:bldP spid="14" grpId="0" build="p"/>
      <p:bldP spid="15" grpId="0" build="p"/>
      <p:bldP spid="17" grpId="0" build="p"/>
      <p:bldP spid="18" grpId="0" build="p"/>
      <p:bldP spid="19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6000" b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 bwMode="auto">
          <a:xfrm>
            <a:off x="0" y="667418"/>
            <a:ext cx="12192000" cy="6190582"/>
          </a:xfrm>
          <a:prstGeom prst="rect">
            <a:avLst/>
          </a:prstGeom>
          <a:solidFill>
            <a:schemeClr val="tx1">
              <a:alpha val="75000"/>
            </a:schemeClr>
          </a:solidFill>
          <a:ln w="6350">
            <a:noFill/>
            <a:round/>
            <a:headEnd/>
            <a:tailEnd/>
          </a:ln>
        </p:spPr>
        <p:txBody>
          <a:bodyPr vert="horz" wrap="none" lIns="121920" tIns="60960" rIns="121920" bIns="60960" numCol="1" rtlCol="0" anchor="ctr" anchorCtr="1" compatLnSpc="1">
            <a:prstTxWarp prst="textNoShape">
              <a:avLst/>
            </a:prstTxWarp>
          </a:bodyPr>
          <a:lstStyle/>
          <a:p>
            <a:pPr algn="ctr"/>
            <a:endParaRPr lang="es-PE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127357" y="-21594"/>
            <a:ext cx="2837516" cy="891469"/>
            <a:chOff x="127357" y="-6354"/>
            <a:chExt cx="2524868" cy="891469"/>
          </a:xfrm>
        </p:grpSpPr>
        <p:sp>
          <p:nvSpPr>
            <p:cNvPr id="28" name="Round Same Side Corner Rectangle 27"/>
            <p:cNvSpPr/>
            <p:nvPr/>
          </p:nvSpPr>
          <p:spPr bwMode="auto">
            <a:xfrm rot="10800000" flipH="1">
              <a:off x="127357" y="-6354"/>
              <a:ext cx="2524868" cy="613385"/>
            </a:xfrm>
            <a:prstGeom prst="round2SameRect">
              <a:avLst>
                <a:gd name="adj1" fmla="val 35205"/>
                <a:gd name="adj2" fmla="val 0"/>
              </a:avLst>
            </a:prstGeom>
            <a:solidFill>
              <a:schemeClr val="tx1">
                <a:alpha val="50000"/>
              </a:schemeClr>
            </a:solidFill>
            <a:ln w="19050">
              <a:solidFill>
                <a:schemeClr val="tx1"/>
              </a:solidFill>
              <a:round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vert="horz" wrap="none" lIns="121920" tIns="60960" rIns="121920" bIns="6096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s-PE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27357" y="54118"/>
              <a:ext cx="252486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PE" sz="2400" dirty="0" smtClean="0">
                  <a:solidFill>
                    <a:schemeClr val="bg1"/>
                  </a:solidFill>
                </a:rPr>
                <a:t>Matriz interés/poder</a:t>
              </a:r>
              <a:endParaRPr lang="es-PE" sz="2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7" name="Group 24"/>
          <p:cNvGrpSpPr/>
          <p:nvPr/>
        </p:nvGrpSpPr>
        <p:grpSpPr>
          <a:xfrm>
            <a:off x="5420764" y="1188897"/>
            <a:ext cx="1350472" cy="203200"/>
            <a:chOff x="4168751" y="2495551"/>
            <a:chExt cx="1012854" cy="152400"/>
          </a:xfrm>
          <a:solidFill>
            <a:schemeClr val="bg1"/>
          </a:solidFill>
        </p:grpSpPr>
        <p:sp>
          <p:nvSpPr>
            <p:cNvPr id="38" name="Oval 37"/>
            <p:cNvSpPr/>
            <p:nvPr/>
          </p:nvSpPr>
          <p:spPr>
            <a:xfrm>
              <a:off x="4598977" y="2495551"/>
              <a:ext cx="152400" cy="152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sz="2400" dirty="0">
                <a:solidFill>
                  <a:schemeClr val="tx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39" name="Oval 38"/>
            <p:cNvSpPr/>
            <p:nvPr/>
          </p:nvSpPr>
          <p:spPr>
            <a:xfrm flipV="1">
              <a:off x="4816297" y="2522221"/>
              <a:ext cx="99060" cy="9906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sz="2400" dirty="0">
                <a:solidFill>
                  <a:schemeClr val="tx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40" name="Oval 39"/>
            <p:cNvSpPr/>
            <p:nvPr/>
          </p:nvSpPr>
          <p:spPr>
            <a:xfrm flipV="1">
              <a:off x="4434997" y="2522221"/>
              <a:ext cx="99060" cy="9906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sz="2400" dirty="0">
                <a:solidFill>
                  <a:schemeClr val="tx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41" name="Oval 40"/>
            <p:cNvSpPr>
              <a:spLocks noChangeAspect="1"/>
            </p:cNvSpPr>
            <p:nvPr/>
          </p:nvSpPr>
          <p:spPr>
            <a:xfrm flipV="1">
              <a:off x="4980277" y="2531632"/>
              <a:ext cx="80239" cy="8023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sz="2400" dirty="0">
                <a:solidFill>
                  <a:schemeClr val="tx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42" name="Oval 41"/>
            <p:cNvSpPr>
              <a:spLocks noChangeAspect="1"/>
            </p:cNvSpPr>
            <p:nvPr/>
          </p:nvSpPr>
          <p:spPr>
            <a:xfrm flipV="1">
              <a:off x="4289838" y="2531632"/>
              <a:ext cx="80239" cy="8023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sz="2400" dirty="0">
                <a:solidFill>
                  <a:schemeClr val="tx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43" name="Oval 42"/>
            <p:cNvSpPr>
              <a:spLocks noChangeAspect="1"/>
            </p:cNvSpPr>
            <p:nvPr/>
          </p:nvSpPr>
          <p:spPr>
            <a:xfrm flipV="1">
              <a:off x="5125438" y="2543668"/>
              <a:ext cx="56167" cy="5616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sz="2400" dirty="0">
                <a:solidFill>
                  <a:schemeClr val="tx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44" name="Oval 43"/>
            <p:cNvSpPr>
              <a:spLocks noChangeAspect="1"/>
            </p:cNvSpPr>
            <p:nvPr/>
          </p:nvSpPr>
          <p:spPr>
            <a:xfrm flipV="1">
              <a:off x="4168751" y="2543668"/>
              <a:ext cx="56167" cy="5616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sz="2400" dirty="0">
                <a:solidFill>
                  <a:schemeClr val="tx2">
                    <a:lumMod val="40000"/>
                    <a:lumOff val="60000"/>
                  </a:schemeClr>
                </a:solidFill>
              </a:endParaRPr>
            </a:p>
          </p:txBody>
        </p:sp>
      </p:grp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9795" y="1576897"/>
            <a:ext cx="5277481" cy="4771300"/>
          </a:xfrm>
          <a:prstGeom prst="rect">
            <a:avLst/>
          </a:prstGeom>
          <a:noFill/>
        </p:spPr>
      </p:pic>
      <p:sp>
        <p:nvSpPr>
          <p:cNvPr id="50" name="Freeform 15"/>
          <p:cNvSpPr>
            <a:spLocks/>
          </p:cNvSpPr>
          <p:nvPr/>
        </p:nvSpPr>
        <p:spPr bwMode="auto">
          <a:xfrm>
            <a:off x="7848478" y="2455377"/>
            <a:ext cx="903817" cy="207433"/>
          </a:xfrm>
          <a:custGeom>
            <a:avLst/>
            <a:gdLst/>
            <a:ahLst/>
            <a:cxnLst>
              <a:cxn ang="0">
                <a:pos x="6" y="50"/>
              </a:cxn>
              <a:cxn ang="0">
                <a:pos x="12" y="44"/>
              </a:cxn>
              <a:cxn ang="0">
                <a:pos x="11" y="40"/>
              </a:cxn>
              <a:cxn ang="0">
                <a:pos x="50" y="1"/>
              </a:cxn>
              <a:cxn ang="0">
                <a:pos x="219" y="1"/>
              </a:cxn>
              <a:cxn ang="0">
                <a:pos x="219" y="0"/>
              </a:cxn>
              <a:cxn ang="0">
                <a:pos x="49" y="0"/>
              </a:cxn>
              <a:cxn ang="0">
                <a:pos x="10" y="39"/>
              </a:cxn>
              <a:cxn ang="0">
                <a:pos x="6" y="38"/>
              </a:cxn>
              <a:cxn ang="0">
                <a:pos x="0" y="44"/>
              </a:cxn>
              <a:cxn ang="0">
                <a:pos x="6" y="50"/>
              </a:cxn>
            </a:cxnLst>
            <a:rect l="0" t="0" r="r" b="b"/>
            <a:pathLst>
              <a:path w="219" h="50">
                <a:moveTo>
                  <a:pt x="6" y="50"/>
                </a:moveTo>
                <a:cubicBezTo>
                  <a:pt x="10" y="50"/>
                  <a:pt x="12" y="48"/>
                  <a:pt x="12" y="44"/>
                </a:cubicBezTo>
                <a:cubicBezTo>
                  <a:pt x="12" y="43"/>
                  <a:pt x="12" y="41"/>
                  <a:pt x="11" y="40"/>
                </a:cubicBezTo>
                <a:cubicBezTo>
                  <a:pt x="50" y="1"/>
                  <a:pt x="50" y="1"/>
                  <a:pt x="50" y="1"/>
                </a:cubicBezTo>
                <a:cubicBezTo>
                  <a:pt x="219" y="1"/>
                  <a:pt x="219" y="1"/>
                  <a:pt x="219" y="1"/>
                </a:cubicBezTo>
                <a:cubicBezTo>
                  <a:pt x="219" y="0"/>
                  <a:pt x="219" y="0"/>
                  <a:pt x="219" y="0"/>
                </a:cubicBezTo>
                <a:cubicBezTo>
                  <a:pt x="49" y="0"/>
                  <a:pt x="49" y="0"/>
                  <a:pt x="49" y="0"/>
                </a:cubicBezTo>
                <a:cubicBezTo>
                  <a:pt x="10" y="39"/>
                  <a:pt x="10" y="39"/>
                  <a:pt x="10" y="39"/>
                </a:cubicBezTo>
                <a:cubicBezTo>
                  <a:pt x="9" y="38"/>
                  <a:pt x="8" y="38"/>
                  <a:pt x="6" y="38"/>
                </a:cubicBezTo>
                <a:cubicBezTo>
                  <a:pt x="3" y="38"/>
                  <a:pt x="0" y="40"/>
                  <a:pt x="0" y="44"/>
                </a:cubicBezTo>
                <a:cubicBezTo>
                  <a:pt x="0" y="48"/>
                  <a:pt x="3" y="50"/>
                  <a:pt x="6" y="5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PE" sz="2400" dirty="0"/>
          </a:p>
        </p:txBody>
      </p:sp>
      <p:sp>
        <p:nvSpPr>
          <p:cNvPr id="54" name="Freeform 15"/>
          <p:cNvSpPr>
            <a:spLocks/>
          </p:cNvSpPr>
          <p:nvPr/>
        </p:nvSpPr>
        <p:spPr bwMode="auto">
          <a:xfrm rot="10800000" flipV="1">
            <a:off x="3463947" y="2455377"/>
            <a:ext cx="903817" cy="207433"/>
          </a:xfrm>
          <a:custGeom>
            <a:avLst/>
            <a:gdLst/>
            <a:ahLst/>
            <a:cxnLst>
              <a:cxn ang="0">
                <a:pos x="6" y="50"/>
              </a:cxn>
              <a:cxn ang="0">
                <a:pos x="12" y="44"/>
              </a:cxn>
              <a:cxn ang="0">
                <a:pos x="11" y="40"/>
              </a:cxn>
              <a:cxn ang="0">
                <a:pos x="50" y="1"/>
              </a:cxn>
              <a:cxn ang="0">
                <a:pos x="219" y="1"/>
              </a:cxn>
              <a:cxn ang="0">
                <a:pos x="219" y="0"/>
              </a:cxn>
              <a:cxn ang="0">
                <a:pos x="49" y="0"/>
              </a:cxn>
              <a:cxn ang="0">
                <a:pos x="10" y="39"/>
              </a:cxn>
              <a:cxn ang="0">
                <a:pos x="6" y="38"/>
              </a:cxn>
              <a:cxn ang="0">
                <a:pos x="0" y="44"/>
              </a:cxn>
              <a:cxn ang="0">
                <a:pos x="6" y="50"/>
              </a:cxn>
            </a:cxnLst>
            <a:rect l="0" t="0" r="r" b="b"/>
            <a:pathLst>
              <a:path w="219" h="50">
                <a:moveTo>
                  <a:pt x="6" y="50"/>
                </a:moveTo>
                <a:cubicBezTo>
                  <a:pt x="10" y="50"/>
                  <a:pt x="12" y="48"/>
                  <a:pt x="12" y="44"/>
                </a:cubicBezTo>
                <a:cubicBezTo>
                  <a:pt x="12" y="43"/>
                  <a:pt x="12" y="41"/>
                  <a:pt x="11" y="40"/>
                </a:cubicBezTo>
                <a:cubicBezTo>
                  <a:pt x="50" y="1"/>
                  <a:pt x="50" y="1"/>
                  <a:pt x="50" y="1"/>
                </a:cubicBezTo>
                <a:cubicBezTo>
                  <a:pt x="219" y="1"/>
                  <a:pt x="219" y="1"/>
                  <a:pt x="219" y="1"/>
                </a:cubicBezTo>
                <a:cubicBezTo>
                  <a:pt x="219" y="0"/>
                  <a:pt x="219" y="0"/>
                  <a:pt x="219" y="0"/>
                </a:cubicBezTo>
                <a:cubicBezTo>
                  <a:pt x="49" y="0"/>
                  <a:pt x="49" y="0"/>
                  <a:pt x="49" y="0"/>
                </a:cubicBezTo>
                <a:cubicBezTo>
                  <a:pt x="10" y="39"/>
                  <a:pt x="10" y="39"/>
                  <a:pt x="10" y="39"/>
                </a:cubicBezTo>
                <a:cubicBezTo>
                  <a:pt x="9" y="38"/>
                  <a:pt x="8" y="38"/>
                  <a:pt x="6" y="38"/>
                </a:cubicBezTo>
                <a:cubicBezTo>
                  <a:pt x="3" y="38"/>
                  <a:pt x="0" y="40"/>
                  <a:pt x="0" y="44"/>
                </a:cubicBezTo>
                <a:cubicBezTo>
                  <a:pt x="0" y="48"/>
                  <a:pt x="3" y="50"/>
                  <a:pt x="6" y="5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PE" sz="2400" dirty="0"/>
          </a:p>
        </p:txBody>
      </p:sp>
      <p:sp>
        <p:nvSpPr>
          <p:cNvPr id="68" name="Freeform 15"/>
          <p:cNvSpPr>
            <a:spLocks/>
          </p:cNvSpPr>
          <p:nvPr/>
        </p:nvSpPr>
        <p:spPr bwMode="auto">
          <a:xfrm>
            <a:off x="7848478" y="4949488"/>
            <a:ext cx="903817" cy="207433"/>
          </a:xfrm>
          <a:custGeom>
            <a:avLst/>
            <a:gdLst/>
            <a:ahLst/>
            <a:cxnLst>
              <a:cxn ang="0">
                <a:pos x="6" y="50"/>
              </a:cxn>
              <a:cxn ang="0">
                <a:pos x="12" y="44"/>
              </a:cxn>
              <a:cxn ang="0">
                <a:pos x="11" y="40"/>
              </a:cxn>
              <a:cxn ang="0">
                <a:pos x="50" y="1"/>
              </a:cxn>
              <a:cxn ang="0">
                <a:pos x="219" y="1"/>
              </a:cxn>
              <a:cxn ang="0">
                <a:pos x="219" y="0"/>
              </a:cxn>
              <a:cxn ang="0">
                <a:pos x="49" y="0"/>
              </a:cxn>
              <a:cxn ang="0">
                <a:pos x="10" y="39"/>
              </a:cxn>
              <a:cxn ang="0">
                <a:pos x="6" y="38"/>
              </a:cxn>
              <a:cxn ang="0">
                <a:pos x="0" y="44"/>
              </a:cxn>
              <a:cxn ang="0">
                <a:pos x="6" y="50"/>
              </a:cxn>
            </a:cxnLst>
            <a:rect l="0" t="0" r="r" b="b"/>
            <a:pathLst>
              <a:path w="219" h="50">
                <a:moveTo>
                  <a:pt x="6" y="50"/>
                </a:moveTo>
                <a:cubicBezTo>
                  <a:pt x="10" y="50"/>
                  <a:pt x="12" y="48"/>
                  <a:pt x="12" y="44"/>
                </a:cubicBezTo>
                <a:cubicBezTo>
                  <a:pt x="12" y="43"/>
                  <a:pt x="12" y="41"/>
                  <a:pt x="11" y="40"/>
                </a:cubicBezTo>
                <a:cubicBezTo>
                  <a:pt x="50" y="1"/>
                  <a:pt x="50" y="1"/>
                  <a:pt x="50" y="1"/>
                </a:cubicBezTo>
                <a:cubicBezTo>
                  <a:pt x="219" y="1"/>
                  <a:pt x="219" y="1"/>
                  <a:pt x="219" y="1"/>
                </a:cubicBezTo>
                <a:cubicBezTo>
                  <a:pt x="219" y="0"/>
                  <a:pt x="219" y="0"/>
                  <a:pt x="219" y="0"/>
                </a:cubicBezTo>
                <a:cubicBezTo>
                  <a:pt x="49" y="0"/>
                  <a:pt x="49" y="0"/>
                  <a:pt x="49" y="0"/>
                </a:cubicBezTo>
                <a:cubicBezTo>
                  <a:pt x="10" y="39"/>
                  <a:pt x="10" y="39"/>
                  <a:pt x="10" y="39"/>
                </a:cubicBezTo>
                <a:cubicBezTo>
                  <a:pt x="9" y="38"/>
                  <a:pt x="8" y="38"/>
                  <a:pt x="6" y="38"/>
                </a:cubicBezTo>
                <a:cubicBezTo>
                  <a:pt x="3" y="38"/>
                  <a:pt x="0" y="40"/>
                  <a:pt x="0" y="44"/>
                </a:cubicBezTo>
                <a:cubicBezTo>
                  <a:pt x="0" y="48"/>
                  <a:pt x="3" y="50"/>
                  <a:pt x="6" y="5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PE" sz="2400" dirty="0"/>
          </a:p>
        </p:txBody>
      </p:sp>
      <p:sp>
        <p:nvSpPr>
          <p:cNvPr id="72" name="Freeform 15"/>
          <p:cNvSpPr>
            <a:spLocks/>
          </p:cNvSpPr>
          <p:nvPr/>
        </p:nvSpPr>
        <p:spPr bwMode="auto">
          <a:xfrm rot="10800000" flipV="1">
            <a:off x="3374973" y="4955368"/>
            <a:ext cx="903817" cy="207433"/>
          </a:xfrm>
          <a:custGeom>
            <a:avLst/>
            <a:gdLst/>
            <a:ahLst/>
            <a:cxnLst>
              <a:cxn ang="0">
                <a:pos x="6" y="50"/>
              </a:cxn>
              <a:cxn ang="0">
                <a:pos x="12" y="44"/>
              </a:cxn>
              <a:cxn ang="0">
                <a:pos x="11" y="40"/>
              </a:cxn>
              <a:cxn ang="0">
                <a:pos x="50" y="1"/>
              </a:cxn>
              <a:cxn ang="0">
                <a:pos x="219" y="1"/>
              </a:cxn>
              <a:cxn ang="0">
                <a:pos x="219" y="0"/>
              </a:cxn>
              <a:cxn ang="0">
                <a:pos x="49" y="0"/>
              </a:cxn>
              <a:cxn ang="0">
                <a:pos x="10" y="39"/>
              </a:cxn>
              <a:cxn ang="0">
                <a:pos x="6" y="38"/>
              </a:cxn>
              <a:cxn ang="0">
                <a:pos x="0" y="44"/>
              </a:cxn>
              <a:cxn ang="0">
                <a:pos x="6" y="50"/>
              </a:cxn>
            </a:cxnLst>
            <a:rect l="0" t="0" r="r" b="b"/>
            <a:pathLst>
              <a:path w="219" h="50">
                <a:moveTo>
                  <a:pt x="6" y="50"/>
                </a:moveTo>
                <a:cubicBezTo>
                  <a:pt x="10" y="50"/>
                  <a:pt x="12" y="48"/>
                  <a:pt x="12" y="44"/>
                </a:cubicBezTo>
                <a:cubicBezTo>
                  <a:pt x="12" y="43"/>
                  <a:pt x="12" y="41"/>
                  <a:pt x="11" y="40"/>
                </a:cubicBezTo>
                <a:cubicBezTo>
                  <a:pt x="50" y="1"/>
                  <a:pt x="50" y="1"/>
                  <a:pt x="50" y="1"/>
                </a:cubicBezTo>
                <a:cubicBezTo>
                  <a:pt x="219" y="1"/>
                  <a:pt x="219" y="1"/>
                  <a:pt x="219" y="1"/>
                </a:cubicBezTo>
                <a:cubicBezTo>
                  <a:pt x="219" y="0"/>
                  <a:pt x="219" y="0"/>
                  <a:pt x="219" y="0"/>
                </a:cubicBezTo>
                <a:cubicBezTo>
                  <a:pt x="49" y="0"/>
                  <a:pt x="49" y="0"/>
                  <a:pt x="49" y="0"/>
                </a:cubicBezTo>
                <a:cubicBezTo>
                  <a:pt x="10" y="39"/>
                  <a:pt x="10" y="39"/>
                  <a:pt x="10" y="39"/>
                </a:cubicBezTo>
                <a:cubicBezTo>
                  <a:pt x="9" y="38"/>
                  <a:pt x="8" y="38"/>
                  <a:pt x="6" y="38"/>
                </a:cubicBezTo>
                <a:cubicBezTo>
                  <a:pt x="3" y="38"/>
                  <a:pt x="0" y="40"/>
                  <a:pt x="0" y="44"/>
                </a:cubicBezTo>
                <a:cubicBezTo>
                  <a:pt x="0" y="48"/>
                  <a:pt x="3" y="50"/>
                  <a:pt x="6" y="5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PE" sz="2400" dirty="0"/>
          </a:p>
        </p:txBody>
      </p:sp>
      <p:sp>
        <p:nvSpPr>
          <p:cNvPr id="81" name="Oval 80"/>
          <p:cNvSpPr>
            <a:spLocks noChangeAspect="1"/>
          </p:cNvSpPr>
          <p:nvPr/>
        </p:nvSpPr>
        <p:spPr>
          <a:xfrm>
            <a:off x="135820" y="667418"/>
            <a:ext cx="914400" cy="914400"/>
          </a:xfrm>
          <a:prstGeom prst="ellipse">
            <a:avLst/>
          </a:prstGeom>
          <a:solidFill>
            <a:srgbClr val="00B0F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3600" dirty="0" smtClean="0">
                <a:solidFill>
                  <a:schemeClr val="bg1"/>
                </a:solidFill>
                <a:latin typeface="+mj-lt"/>
              </a:rPr>
              <a:t>03</a:t>
            </a:r>
            <a:endParaRPr lang="es-PE" sz="3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82" name="Oval 81"/>
          <p:cNvSpPr>
            <a:spLocks noChangeAspect="1"/>
          </p:cNvSpPr>
          <p:nvPr/>
        </p:nvSpPr>
        <p:spPr>
          <a:xfrm>
            <a:off x="9022148" y="667418"/>
            <a:ext cx="914400" cy="914400"/>
          </a:xfrm>
          <a:prstGeom prst="ellipse">
            <a:avLst/>
          </a:prstGeom>
          <a:solidFill>
            <a:srgbClr val="ED7D31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3600" dirty="0" smtClean="0">
                <a:solidFill>
                  <a:schemeClr val="bg1"/>
                </a:solidFill>
                <a:latin typeface="+mj-lt"/>
              </a:rPr>
              <a:t>01</a:t>
            </a:r>
            <a:endParaRPr lang="es-PE" sz="3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83" name="Oval 82"/>
          <p:cNvSpPr>
            <a:spLocks noChangeAspect="1"/>
          </p:cNvSpPr>
          <p:nvPr/>
        </p:nvSpPr>
        <p:spPr>
          <a:xfrm>
            <a:off x="1198929" y="4845288"/>
            <a:ext cx="914400" cy="914400"/>
          </a:xfrm>
          <a:prstGeom prst="ellipse">
            <a:avLst/>
          </a:prstGeom>
          <a:solidFill>
            <a:srgbClr val="A5A5A5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3600" dirty="0" smtClean="0">
                <a:solidFill>
                  <a:schemeClr val="bg1"/>
                </a:solidFill>
                <a:latin typeface="+mj-lt"/>
              </a:rPr>
              <a:t>14</a:t>
            </a:r>
            <a:endParaRPr lang="es-PE" sz="3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84" name="Oval 83"/>
          <p:cNvSpPr>
            <a:spLocks noChangeAspect="1"/>
          </p:cNvSpPr>
          <p:nvPr/>
        </p:nvSpPr>
        <p:spPr>
          <a:xfrm>
            <a:off x="9022148" y="4963726"/>
            <a:ext cx="914400" cy="91440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3600" dirty="0" smtClean="0">
                <a:solidFill>
                  <a:schemeClr val="bg1"/>
                </a:solidFill>
                <a:latin typeface="+mj-lt"/>
              </a:rPr>
              <a:t>08</a:t>
            </a:r>
            <a:endParaRPr lang="es-PE" sz="3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5" name="Oval 81"/>
          <p:cNvSpPr>
            <a:spLocks noChangeAspect="1"/>
          </p:cNvSpPr>
          <p:nvPr/>
        </p:nvSpPr>
        <p:spPr>
          <a:xfrm>
            <a:off x="10065240" y="685812"/>
            <a:ext cx="914400" cy="914400"/>
          </a:xfrm>
          <a:prstGeom prst="ellipse">
            <a:avLst/>
          </a:prstGeom>
          <a:solidFill>
            <a:srgbClr val="ED7D31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3600" dirty="0" smtClean="0">
                <a:solidFill>
                  <a:schemeClr val="bg1"/>
                </a:solidFill>
                <a:latin typeface="+mj-lt"/>
              </a:rPr>
              <a:t>06</a:t>
            </a:r>
            <a:endParaRPr lang="es-PE" sz="3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6" name="Oval 81"/>
          <p:cNvSpPr>
            <a:spLocks noChangeAspect="1"/>
          </p:cNvSpPr>
          <p:nvPr/>
        </p:nvSpPr>
        <p:spPr>
          <a:xfrm>
            <a:off x="11111814" y="685812"/>
            <a:ext cx="914400" cy="914400"/>
          </a:xfrm>
          <a:prstGeom prst="ellipse">
            <a:avLst/>
          </a:prstGeom>
          <a:solidFill>
            <a:srgbClr val="ED7D31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3600" dirty="0" smtClean="0">
                <a:solidFill>
                  <a:schemeClr val="bg1"/>
                </a:solidFill>
                <a:latin typeface="+mj-lt"/>
              </a:rPr>
              <a:t>07</a:t>
            </a:r>
            <a:endParaRPr lang="es-PE" sz="3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9" name="Oval 81"/>
          <p:cNvSpPr>
            <a:spLocks noChangeAspect="1"/>
          </p:cNvSpPr>
          <p:nvPr/>
        </p:nvSpPr>
        <p:spPr>
          <a:xfrm>
            <a:off x="9022148" y="1741495"/>
            <a:ext cx="914400" cy="914400"/>
          </a:xfrm>
          <a:prstGeom prst="ellipse">
            <a:avLst/>
          </a:prstGeom>
          <a:solidFill>
            <a:srgbClr val="ED7D31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3600" dirty="0" smtClean="0">
                <a:solidFill>
                  <a:schemeClr val="bg1"/>
                </a:solidFill>
                <a:latin typeface="+mj-lt"/>
              </a:rPr>
              <a:t>22</a:t>
            </a:r>
            <a:endParaRPr lang="es-PE" sz="3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5" name="Oval 80"/>
          <p:cNvSpPr>
            <a:spLocks noChangeAspect="1"/>
          </p:cNvSpPr>
          <p:nvPr/>
        </p:nvSpPr>
        <p:spPr>
          <a:xfrm>
            <a:off x="1217467" y="667418"/>
            <a:ext cx="914400" cy="914400"/>
          </a:xfrm>
          <a:prstGeom prst="ellipse">
            <a:avLst/>
          </a:prstGeom>
          <a:solidFill>
            <a:srgbClr val="00B0F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3600" dirty="0" smtClean="0">
                <a:solidFill>
                  <a:schemeClr val="bg1"/>
                </a:solidFill>
                <a:latin typeface="+mj-lt"/>
              </a:rPr>
              <a:t>04</a:t>
            </a:r>
            <a:endParaRPr lang="es-PE" sz="3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6" name="Oval 81"/>
          <p:cNvSpPr>
            <a:spLocks noChangeAspect="1"/>
          </p:cNvSpPr>
          <p:nvPr/>
        </p:nvSpPr>
        <p:spPr>
          <a:xfrm>
            <a:off x="10079400" y="1748410"/>
            <a:ext cx="914400" cy="914400"/>
          </a:xfrm>
          <a:prstGeom prst="ellipse">
            <a:avLst/>
          </a:prstGeom>
          <a:solidFill>
            <a:srgbClr val="ED7D31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3600" dirty="0" smtClean="0">
                <a:solidFill>
                  <a:schemeClr val="bg1"/>
                </a:solidFill>
                <a:latin typeface="+mj-lt"/>
              </a:rPr>
              <a:t>23</a:t>
            </a:r>
            <a:endParaRPr lang="es-PE" sz="3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7" name="Oval 81"/>
          <p:cNvSpPr>
            <a:spLocks noChangeAspect="1"/>
          </p:cNvSpPr>
          <p:nvPr/>
        </p:nvSpPr>
        <p:spPr>
          <a:xfrm>
            <a:off x="11135700" y="1736731"/>
            <a:ext cx="914400" cy="914400"/>
          </a:xfrm>
          <a:prstGeom prst="ellipse">
            <a:avLst/>
          </a:prstGeom>
          <a:solidFill>
            <a:srgbClr val="ED7D31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3600" dirty="0" smtClean="0">
                <a:solidFill>
                  <a:schemeClr val="bg1"/>
                </a:solidFill>
                <a:latin typeface="+mj-lt"/>
              </a:rPr>
              <a:t>24</a:t>
            </a:r>
            <a:endParaRPr lang="es-PE" sz="3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8" name="Oval 81"/>
          <p:cNvSpPr>
            <a:spLocks noChangeAspect="1"/>
          </p:cNvSpPr>
          <p:nvPr/>
        </p:nvSpPr>
        <p:spPr>
          <a:xfrm>
            <a:off x="9022148" y="2815572"/>
            <a:ext cx="914400" cy="914400"/>
          </a:xfrm>
          <a:prstGeom prst="ellipse">
            <a:avLst/>
          </a:prstGeom>
          <a:solidFill>
            <a:srgbClr val="ED7D31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3600" dirty="0" smtClean="0">
                <a:solidFill>
                  <a:schemeClr val="bg1"/>
                </a:solidFill>
                <a:latin typeface="+mj-lt"/>
              </a:rPr>
              <a:t>25</a:t>
            </a:r>
            <a:endParaRPr lang="es-PE" sz="3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9" name="Oval 82"/>
          <p:cNvSpPr>
            <a:spLocks noChangeAspect="1"/>
          </p:cNvSpPr>
          <p:nvPr/>
        </p:nvSpPr>
        <p:spPr>
          <a:xfrm>
            <a:off x="2240686" y="4844431"/>
            <a:ext cx="914400" cy="914400"/>
          </a:xfrm>
          <a:prstGeom prst="ellipse">
            <a:avLst/>
          </a:prstGeom>
          <a:solidFill>
            <a:srgbClr val="A5A5A5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3600" dirty="0" smtClean="0">
                <a:solidFill>
                  <a:schemeClr val="bg1"/>
                </a:solidFill>
                <a:latin typeface="+mj-lt"/>
              </a:rPr>
              <a:t>15</a:t>
            </a:r>
            <a:endParaRPr lang="es-PE" sz="3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3" name="Oval 81"/>
          <p:cNvSpPr>
            <a:spLocks noChangeAspect="1"/>
          </p:cNvSpPr>
          <p:nvPr/>
        </p:nvSpPr>
        <p:spPr>
          <a:xfrm>
            <a:off x="10079400" y="2815572"/>
            <a:ext cx="914400" cy="914400"/>
          </a:xfrm>
          <a:prstGeom prst="ellipse">
            <a:avLst/>
          </a:prstGeom>
          <a:solidFill>
            <a:srgbClr val="ED7D31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3600" dirty="0" smtClean="0">
                <a:solidFill>
                  <a:schemeClr val="bg1"/>
                </a:solidFill>
                <a:latin typeface="+mj-lt"/>
              </a:rPr>
              <a:t>26</a:t>
            </a:r>
            <a:endParaRPr lang="es-PE" sz="3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4" name="Oval 81"/>
          <p:cNvSpPr>
            <a:spLocks noChangeAspect="1"/>
          </p:cNvSpPr>
          <p:nvPr/>
        </p:nvSpPr>
        <p:spPr>
          <a:xfrm>
            <a:off x="11135700" y="2815572"/>
            <a:ext cx="914400" cy="914400"/>
          </a:xfrm>
          <a:prstGeom prst="ellipse">
            <a:avLst/>
          </a:prstGeom>
          <a:solidFill>
            <a:srgbClr val="ED7D31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3600" dirty="0" smtClean="0">
                <a:solidFill>
                  <a:schemeClr val="bg1"/>
                </a:solidFill>
                <a:latin typeface="+mj-lt"/>
              </a:rPr>
              <a:t>27</a:t>
            </a:r>
            <a:endParaRPr lang="es-PE" sz="3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6" name="Oval 82"/>
          <p:cNvSpPr>
            <a:spLocks noChangeAspect="1"/>
          </p:cNvSpPr>
          <p:nvPr/>
        </p:nvSpPr>
        <p:spPr>
          <a:xfrm>
            <a:off x="1168829" y="5930171"/>
            <a:ext cx="914400" cy="914400"/>
          </a:xfrm>
          <a:prstGeom prst="ellipse">
            <a:avLst/>
          </a:prstGeom>
          <a:solidFill>
            <a:srgbClr val="A5A5A5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3600" dirty="0" smtClean="0">
                <a:solidFill>
                  <a:schemeClr val="bg1"/>
                </a:solidFill>
                <a:latin typeface="+mj-lt"/>
              </a:rPr>
              <a:t>18</a:t>
            </a:r>
            <a:endParaRPr lang="es-PE" sz="3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7" name="Oval 82"/>
          <p:cNvSpPr>
            <a:spLocks noChangeAspect="1"/>
          </p:cNvSpPr>
          <p:nvPr/>
        </p:nvSpPr>
        <p:spPr>
          <a:xfrm>
            <a:off x="2240191" y="5930171"/>
            <a:ext cx="914400" cy="914400"/>
          </a:xfrm>
          <a:prstGeom prst="ellipse">
            <a:avLst/>
          </a:prstGeom>
          <a:solidFill>
            <a:srgbClr val="A5A5A5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3600" dirty="0" smtClean="0">
                <a:solidFill>
                  <a:schemeClr val="bg1"/>
                </a:solidFill>
                <a:latin typeface="+mj-lt"/>
              </a:rPr>
              <a:t>31</a:t>
            </a:r>
            <a:endParaRPr lang="es-PE" sz="3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5" name="Oval 80"/>
          <p:cNvSpPr>
            <a:spLocks noChangeAspect="1"/>
          </p:cNvSpPr>
          <p:nvPr/>
        </p:nvSpPr>
        <p:spPr>
          <a:xfrm>
            <a:off x="2299071" y="690725"/>
            <a:ext cx="914400" cy="914400"/>
          </a:xfrm>
          <a:prstGeom prst="ellipse">
            <a:avLst/>
          </a:prstGeom>
          <a:solidFill>
            <a:srgbClr val="00B0F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3600" dirty="0" smtClean="0">
                <a:solidFill>
                  <a:schemeClr val="bg1"/>
                </a:solidFill>
                <a:latin typeface="+mj-lt"/>
              </a:rPr>
              <a:t>05</a:t>
            </a:r>
            <a:endParaRPr lang="es-PE" sz="3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6" name="Oval 80"/>
          <p:cNvSpPr>
            <a:spLocks noChangeAspect="1"/>
          </p:cNvSpPr>
          <p:nvPr/>
        </p:nvSpPr>
        <p:spPr>
          <a:xfrm>
            <a:off x="135820" y="1748410"/>
            <a:ext cx="914400" cy="914400"/>
          </a:xfrm>
          <a:prstGeom prst="ellipse">
            <a:avLst/>
          </a:prstGeom>
          <a:solidFill>
            <a:srgbClr val="00B0F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3600" dirty="0" smtClean="0">
                <a:solidFill>
                  <a:schemeClr val="bg1"/>
                </a:solidFill>
                <a:latin typeface="+mj-lt"/>
              </a:rPr>
              <a:t>12</a:t>
            </a:r>
            <a:endParaRPr lang="es-PE" sz="3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7" name="Oval 80"/>
          <p:cNvSpPr>
            <a:spLocks noChangeAspect="1"/>
          </p:cNvSpPr>
          <p:nvPr/>
        </p:nvSpPr>
        <p:spPr>
          <a:xfrm>
            <a:off x="1217467" y="1748410"/>
            <a:ext cx="914400" cy="914400"/>
          </a:xfrm>
          <a:prstGeom prst="ellipse">
            <a:avLst/>
          </a:prstGeom>
          <a:solidFill>
            <a:srgbClr val="00B0F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3600" dirty="0" smtClean="0">
                <a:solidFill>
                  <a:schemeClr val="bg1"/>
                </a:solidFill>
                <a:latin typeface="+mj-lt"/>
              </a:rPr>
              <a:t>13</a:t>
            </a:r>
            <a:endParaRPr lang="es-PE" sz="3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86" name="Oval 80"/>
          <p:cNvSpPr>
            <a:spLocks noChangeAspect="1"/>
          </p:cNvSpPr>
          <p:nvPr/>
        </p:nvSpPr>
        <p:spPr>
          <a:xfrm>
            <a:off x="2299071" y="1736731"/>
            <a:ext cx="914400" cy="914400"/>
          </a:xfrm>
          <a:prstGeom prst="ellipse">
            <a:avLst/>
          </a:prstGeom>
          <a:solidFill>
            <a:srgbClr val="00B0F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3600" dirty="0" smtClean="0">
                <a:solidFill>
                  <a:schemeClr val="bg1"/>
                </a:solidFill>
                <a:latin typeface="+mj-lt"/>
              </a:rPr>
              <a:t>16</a:t>
            </a:r>
            <a:endParaRPr lang="es-PE" sz="3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87" name="Oval 80"/>
          <p:cNvSpPr>
            <a:spLocks noChangeAspect="1"/>
          </p:cNvSpPr>
          <p:nvPr/>
        </p:nvSpPr>
        <p:spPr>
          <a:xfrm>
            <a:off x="135820" y="2834150"/>
            <a:ext cx="914400" cy="914400"/>
          </a:xfrm>
          <a:prstGeom prst="ellipse">
            <a:avLst/>
          </a:prstGeom>
          <a:solidFill>
            <a:srgbClr val="00B0F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3600" dirty="0" smtClean="0">
                <a:solidFill>
                  <a:schemeClr val="bg1"/>
                </a:solidFill>
                <a:latin typeface="+mj-lt"/>
              </a:rPr>
              <a:t>17</a:t>
            </a:r>
            <a:endParaRPr lang="es-PE" sz="3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88" name="Oval 80"/>
          <p:cNvSpPr>
            <a:spLocks noChangeAspect="1"/>
          </p:cNvSpPr>
          <p:nvPr/>
        </p:nvSpPr>
        <p:spPr>
          <a:xfrm>
            <a:off x="1169114" y="2829402"/>
            <a:ext cx="914400" cy="914400"/>
          </a:xfrm>
          <a:prstGeom prst="ellipse">
            <a:avLst/>
          </a:prstGeom>
          <a:solidFill>
            <a:srgbClr val="00B0F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3600" dirty="0" smtClean="0">
                <a:solidFill>
                  <a:schemeClr val="bg1"/>
                </a:solidFill>
                <a:latin typeface="+mj-lt"/>
              </a:rPr>
              <a:t>19</a:t>
            </a:r>
            <a:endParaRPr lang="es-PE" sz="3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89" name="Oval 80"/>
          <p:cNvSpPr>
            <a:spLocks noChangeAspect="1"/>
          </p:cNvSpPr>
          <p:nvPr/>
        </p:nvSpPr>
        <p:spPr>
          <a:xfrm>
            <a:off x="2232543" y="2824830"/>
            <a:ext cx="914400" cy="914400"/>
          </a:xfrm>
          <a:prstGeom prst="ellipse">
            <a:avLst/>
          </a:prstGeom>
          <a:solidFill>
            <a:srgbClr val="00B0F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3600" dirty="0" smtClean="0">
                <a:solidFill>
                  <a:schemeClr val="bg1"/>
                </a:solidFill>
                <a:latin typeface="+mj-lt"/>
              </a:rPr>
              <a:t>20</a:t>
            </a:r>
            <a:endParaRPr lang="es-PE" sz="3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0" name="Oval 81"/>
          <p:cNvSpPr>
            <a:spLocks noChangeAspect="1"/>
          </p:cNvSpPr>
          <p:nvPr/>
        </p:nvSpPr>
        <p:spPr>
          <a:xfrm>
            <a:off x="9022148" y="3889649"/>
            <a:ext cx="914400" cy="914400"/>
          </a:xfrm>
          <a:prstGeom prst="ellipse">
            <a:avLst/>
          </a:prstGeom>
          <a:solidFill>
            <a:srgbClr val="ED7D31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3600" dirty="0" smtClean="0">
                <a:solidFill>
                  <a:schemeClr val="bg1"/>
                </a:solidFill>
                <a:latin typeface="+mj-lt"/>
              </a:rPr>
              <a:t>28</a:t>
            </a:r>
            <a:endParaRPr lang="es-PE" sz="3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8" name="Oval 80"/>
          <p:cNvSpPr>
            <a:spLocks noChangeAspect="1"/>
          </p:cNvSpPr>
          <p:nvPr/>
        </p:nvSpPr>
        <p:spPr>
          <a:xfrm>
            <a:off x="135820" y="3919890"/>
            <a:ext cx="914400" cy="914400"/>
          </a:xfrm>
          <a:prstGeom prst="ellipse">
            <a:avLst/>
          </a:prstGeom>
          <a:solidFill>
            <a:srgbClr val="00B0F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3600" dirty="0" smtClean="0">
                <a:solidFill>
                  <a:schemeClr val="bg1"/>
                </a:solidFill>
                <a:latin typeface="+mj-lt"/>
              </a:rPr>
              <a:t>21</a:t>
            </a:r>
            <a:endParaRPr lang="es-PE" sz="3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0" name="Oval 83"/>
          <p:cNvSpPr>
            <a:spLocks noChangeAspect="1"/>
          </p:cNvSpPr>
          <p:nvPr/>
        </p:nvSpPr>
        <p:spPr>
          <a:xfrm>
            <a:off x="10065240" y="4963726"/>
            <a:ext cx="914400" cy="91440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3600" dirty="0" smtClean="0">
                <a:solidFill>
                  <a:schemeClr val="bg1"/>
                </a:solidFill>
                <a:latin typeface="+mj-lt"/>
              </a:rPr>
              <a:t>09</a:t>
            </a:r>
            <a:endParaRPr lang="es-PE" sz="3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1" name="Oval 80"/>
          <p:cNvSpPr>
            <a:spLocks noChangeAspect="1"/>
          </p:cNvSpPr>
          <p:nvPr/>
        </p:nvSpPr>
        <p:spPr>
          <a:xfrm>
            <a:off x="1163577" y="3874297"/>
            <a:ext cx="914400" cy="914400"/>
          </a:xfrm>
          <a:prstGeom prst="ellipse">
            <a:avLst/>
          </a:prstGeom>
          <a:solidFill>
            <a:srgbClr val="00B0F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3600" dirty="0" smtClean="0">
                <a:solidFill>
                  <a:schemeClr val="bg1"/>
                </a:solidFill>
                <a:latin typeface="+mj-lt"/>
              </a:rPr>
              <a:t>29</a:t>
            </a:r>
            <a:endParaRPr lang="es-PE" sz="3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2" name="Oval 80"/>
          <p:cNvSpPr>
            <a:spLocks noChangeAspect="1"/>
          </p:cNvSpPr>
          <p:nvPr/>
        </p:nvSpPr>
        <p:spPr>
          <a:xfrm>
            <a:off x="2226686" y="3874297"/>
            <a:ext cx="914400" cy="914400"/>
          </a:xfrm>
          <a:prstGeom prst="ellipse">
            <a:avLst/>
          </a:prstGeom>
          <a:solidFill>
            <a:srgbClr val="00B0F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3600" dirty="0" smtClean="0">
                <a:solidFill>
                  <a:schemeClr val="bg1"/>
                </a:solidFill>
                <a:latin typeface="+mj-lt"/>
              </a:rPr>
              <a:t>30</a:t>
            </a:r>
            <a:endParaRPr lang="es-PE" sz="3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3" name="Oval 83"/>
          <p:cNvSpPr>
            <a:spLocks noChangeAspect="1"/>
          </p:cNvSpPr>
          <p:nvPr/>
        </p:nvSpPr>
        <p:spPr>
          <a:xfrm>
            <a:off x="11108332" y="4945785"/>
            <a:ext cx="914400" cy="91440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3600" dirty="0" smtClean="0">
                <a:solidFill>
                  <a:schemeClr val="bg1"/>
                </a:solidFill>
                <a:latin typeface="+mj-lt"/>
              </a:rPr>
              <a:t>10</a:t>
            </a:r>
            <a:endParaRPr lang="es-PE" sz="3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4" name="Oval 83"/>
          <p:cNvSpPr>
            <a:spLocks noChangeAspect="1"/>
          </p:cNvSpPr>
          <p:nvPr/>
        </p:nvSpPr>
        <p:spPr>
          <a:xfrm>
            <a:off x="9022659" y="5930171"/>
            <a:ext cx="914400" cy="91440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3600" dirty="0" smtClean="0">
                <a:solidFill>
                  <a:schemeClr val="bg1"/>
                </a:solidFill>
                <a:latin typeface="+mj-lt"/>
              </a:rPr>
              <a:t>11</a:t>
            </a:r>
            <a:endParaRPr lang="es-PE" sz="36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57219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500"/>
                            </p:stCondLst>
                            <p:childTnLst>
                              <p:par>
                                <p:cTn id="4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0"/>
                            </p:stCondLst>
                            <p:childTnLst>
                              <p:par>
                                <p:cTn id="4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500"/>
                            </p:stCondLst>
                            <p:childTnLst>
                              <p:par>
                                <p:cTn id="5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6000"/>
                            </p:stCondLst>
                            <p:childTnLst>
                              <p:par>
                                <p:cTn id="5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500"/>
                            </p:stCondLst>
                            <p:childTnLst>
                              <p:par>
                                <p:cTn id="6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7000"/>
                            </p:stCondLst>
                            <p:childTnLst>
                              <p:par>
                                <p:cTn id="7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7500"/>
                            </p:stCondLst>
                            <p:childTnLst>
                              <p:par>
                                <p:cTn id="7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8000"/>
                            </p:stCondLst>
                            <p:childTnLst>
                              <p:par>
                                <p:cTn id="8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8500"/>
                            </p:stCondLst>
                            <p:childTnLst>
                              <p:par>
                                <p:cTn id="8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9000"/>
                            </p:stCondLst>
                            <p:childTnLst>
                              <p:par>
                                <p:cTn id="9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9500"/>
                            </p:stCondLst>
                            <p:childTnLst>
                              <p:par>
                                <p:cTn id="10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0000"/>
                            </p:stCondLst>
                            <p:childTnLst>
                              <p:par>
                                <p:cTn id="10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10500"/>
                            </p:stCondLst>
                            <p:childTnLst>
                              <p:par>
                                <p:cTn id="1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11000"/>
                            </p:stCondLst>
                            <p:childTnLst>
                              <p:par>
                                <p:cTn id="1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11500"/>
                            </p:stCondLst>
                            <p:childTnLst>
                              <p:par>
                                <p:cTn id="12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12000"/>
                            </p:stCondLst>
                            <p:childTnLst>
                              <p:par>
                                <p:cTn id="13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12500"/>
                            </p:stCondLst>
                            <p:childTnLst>
                              <p:par>
                                <p:cTn id="13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13000"/>
                            </p:stCondLst>
                            <p:childTnLst>
                              <p:par>
                                <p:cTn id="14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5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13500"/>
                            </p:stCondLst>
                            <p:childTnLst>
                              <p:par>
                                <p:cTn id="14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1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14000"/>
                            </p:stCondLst>
                            <p:childTnLst>
                              <p:par>
                                <p:cTn id="15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7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14500"/>
                            </p:stCondLst>
                            <p:childTnLst>
                              <p:par>
                                <p:cTn id="16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3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5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" fill="hold">
                            <p:stCondLst>
                              <p:cond delay="15000"/>
                            </p:stCondLst>
                            <p:childTnLst>
                              <p:par>
                                <p:cTn id="16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9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1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15500"/>
                            </p:stCondLst>
                            <p:childTnLst>
                              <p:par>
                                <p:cTn id="17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" fill="hold">
                            <p:stCondLst>
                              <p:cond delay="16000"/>
                            </p:stCondLst>
                            <p:childTnLst>
                              <p:par>
                                <p:cTn id="17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1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3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" fill="hold">
                            <p:stCondLst>
                              <p:cond delay="16500"/>
                            </p:stCondLst>
                            <p:childTnLst>
                              <p:par>
                                <p:cTn id="18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7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9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0" fill="hold">
                            <p:stCondLst>
                              <p:cond delay="17000"/>
                            </p:stCondLst>
                            <p:childTnLst>
                              <p:par>
                                <p:cTn id="19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3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4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5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6" fill="hold">
                            <p:stCondLst>
                              <p:cond delay="17500"/>
                            </p:stCondLst>
                            <p:childTnLst>
                              <p:par>
                                <p:cTn id="19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9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1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2" fill="hold">
                            <p:stCondLst>
                              <p:cond delay="18000"/>
                            </p:stCondLst>
                            <p:childTnLst>
                              <p:par>
                                <p:cTn id="20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5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6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7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8" fill="hold">
                            <p:stCondLst>
                              <p:cond delay="18500"/>
                            </p:stCondLst>
                            <p:childTnLst>
                              <p:par>
                                <p:cTn id="20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1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2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3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50" grpId="0" animBg="1"/>
      <p:bldP spid="54" grpId="0" animBg="1"/>
      <p:bldP spid="68" grpId="0" animBg="1"/>
      <p:bldP spid="72" grpId="0" animBg="1"/>
      <p:bldP spid="81" grpId="0" animBg="1"/>
      <p:bldP spid="82" grpId="0" animBg="1"/>
      <p:bldP spid="83" grpId="0" animBg="1"/>
      <p:bldP spid="84" grpId="0" animBg="1"/>
      <p:bldP spid="45" grpId="0" animBg="1"/>
      <p:bldP spid="46" grpId="0" animBg="1"/>
      <p:bldP spid="49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3" grpId="0" animBg="1"/>
      <p:bldP spid="64" grpId="0" animBg="1"/>
      <p:bldP spid="66" grpId="0" animBg="1"/>
      <p:bldP spid="67" grpId="0" animBg="1"/>
      <p:bldP spid="75" grpId="0" animBg="1"/>
      <p:bldP spid="76" grpId="0" animBg="1"/>
      <p:bldP spid="77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8" grpId="0" animBg="1"/>
      <p:bldP spid="100" grpId="0" animBg="1"/>
      <p:bldP spid="101" grpId="0" animBg="1"/>
      <p:bldP spid="102" grpId="0" animBg="1"/>
      <p:bldP spid="103" grpId="0" animBg="1"/>
      <p:bldP spid="10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6000" b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/>
          <p:cNvSpPr/>
          <p:nvPr/>
        </p:nvSpPr>
        <p:spPr bwMode="auto">
          <a:xfrm>
            <a:off x="0" y="950026"/>
            <a:ext cx="12192000" cy="5561985"/>
          </a:xfrm>
          <a:prstGeom prst="rect">
            <a:avLst/>
          </a:prstGeom>
          <a:solidFill>
            <a:schemeClr val="tx1">
              <a:alpha val="75000"/>
            </a:schemeClr>
          </a:solidFill>
          <a:ln w="6350">
            <a:noFill/>
            <a:round/>
            <a:headEnd/>
            <a:tailEnd/>
          </a:ln>
        </p:spPr>
        <p:txBody>
          <a:bodyPr vert="horz" wrap="none" lIns="121920" tIns="60960" rIns="121920" bIns="60960" numCol="1" rtlCol="0" anchor="ctr" anchorCtr="1" compatLnSpc="1">
            <a:prstTxWarp prst="textNoShape">
              <a:avLst/>
            </a:prstTxWarp>
          </a:bodyPr>
          <a:lstStyle/>
          <a:p>
            <a:pPr algn="ctr"/>
            <a:endParaRPr lang="es-PE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0" name="Elbow Connector 9"/>
          <p:cNvCxnSpPr>
            <a:stCxn id="45" idx="6"/>
          </p:cNvCxnSpPr>
          <p:nvPr/>
        </p:nvCxnSpPr>
        <p:spPr>
          <a:xfrm>
            <a:off x="3044410" y="1817845"/>
            <a:ext cx="4467336" cy="1012047"/>
          </a:xfrm>
          <a:prstGeom prst="bentConnector3">
            <a:avLst>
              <a:gd name="adj1" fmla="val 86966"/>
            </a:avLst>
          </a:prstGeom>
          <a:ln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Elbow Connector 12"/>
          <p:cNvCxnSpPr>
            <a:stCxn id="60" idx="6"/>
          </p:cNvCxnSpPr>
          <p:nvPr/>
        </p:nvCxnSpPr>
        <p:spPr>
          <a:xfrm>
            <a:off x="5686849" y="2731460"/>
            <a:ext cx="1824898" cy="421474"/>
          </a:xfrm>
          <a:prstGeom prst="bentConnector3">
            <a:avLst>
              <a:gd name="adj1" fmla="val 50000"/>
            </a:avLst>
          </a:prstGeom>
          <a:ln>
            <a:solidFill>
              <a:srgbClr val="ED7D3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Elbow Connector 21"/>
          <p:cNvCxnSpPr>
            <a:stCxn id="63" idx="6"/>
          </p:cNvCxnSpPr>
          <p:nvPr/>
        </p:nvCxnSpPr>
        <p:spPr>
          <a:xfrm flipV="1">
            <a:off x="6245237" y="4411151"/>
            <a:ext cx="1241515" cy="717928"/>
          </a:xfrm>
          <a:prstGeom prst="bentConnector3">
            <a:avLst>
              <a:gd name="adj1" fmla="val 50000"/>
            </a:avLst>
          </a:prstGeom>
          <a:ln>
            <a:solidFill>
              <a:srgbClr val="38572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24"/>
          <p:cNvCxnSpPr/>
          <p:nvPr/>
        </p:nvCxnSpPr>
        <p:spPr>
          <a:xfrm flipV="1">
            <a:off x="3960264" y="4042927"/>
            <a:ext cx="3551483" cy="711937"/>
          </a:xfrm>
          <a:prstGeom prst="bentConnector3">
            <a:avLst>
              <a:gd name="adj1" fmla="val 31939"/>
            </a:avLst>
          </a:prstGeom>
          <a:ln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Group 32"/>
          <p:cNvGrpSpPr>
            <a:grpSpLocks noChangeAspect="1"/>
          </p:cNvGrpSpPr>
          <p:nvPr/>
        </p:nvGrpSpPr>
        <p:grpSpPr>
          <a:xfrm>
            <a:off x="7488479" y="1757950"/>
            <a:ext cx="4635670" cy="4206240"/>
            <a:chOff x="521002" y="1609116"/>
            <a:chExt cx="3429000" cy="3111348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34" t="10550" r="21733" b="13050"/>
            <a:stretch/>
          </p:blipFill>
          <p:spPr>
            <a:xfrm>
              <a:off x="521002" y="1609116"/>
              <a:ext cx="3429000" cy="3111348"/>
            </a:xfrm>
            <a:prstGeom prst="rect">
              <a:avLst/>
            </a:prstGeom>
          </p:spPr>
        </p:pic>
        <p:sp>
          <p:nvSpPr>
            <p:cNvPr id="35" name="Rectangle 34"/>
            <p:cNvSpPr/>
            <p:nvPr/>
          </p:nvSpPr>
          <p:spPr>
            <a:xfrm>
              <a:off x="741310" y="1955649"/>
              <a:ext cx="2990088" cy="1846708"/>
            </a:xfrm>
            <a:prstGeom prst="rect">
              <a:avLst/>
            </a:prstGeom>
            <a:blipFill>
              <a:blip r:embed="rId4"/>
              <a:stretch>
                <a:fillRect/>
              </a:stretch>
            </a:blip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sz="240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64" name="Elbow Connector 63"/>
          <p:cNvCxnSpPr>
            <a:stCxn id="61" idx="6"/>
          </p:cNvCxnSpPr>
          <p:nvPr/>
        </p:nvCxnSpPr>
        <p:spPr>
          <a:xfrm flipV="1">
            <a:off x="1426787" y="3612358"/>
            <a:ext cx="6059965" cy="298975"/>
          </a:xfrm>
          <a:prstGeom prst="bentConnector3">
            <a:avLst>
              <a:gd name="adj1" fmla="val 50000"/>
            </a:avLst>
          </a:prstGeom>
          <a:ln>
            <a:solidFill>
              <a:srgbClr val="A5A5A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Group 41"/>
          <p:cNvGrpSpPr/>
          <p:nvPr/>
        </p:nvGrpSpPr>
        <p:grpSpPr>
          <a:xfrm>
            <a:off x="127356" y="-21594"/>
            <a:ext cx="4628159" cy="1260801"/>
            <a:chOff x="127357" y="-6354"/>
            <a:chExt cx="2524868" cy="1260801"/>
          </a:xfrm>
        </p:grpSpPr>
        <p:sp>
          <p:nvSpPr>
            <p:cNvPr id="43" name="Round Same Side Corner Rectangle 42"/>
            <p:cNvSpPr/>
            <p:nvPr/>
          </p:nvSpPr>
          <p:spPr bwMode="auto">
            <a:xfrm rot="10800000" flipH="1">
              <a:off x="127357" y="-6354"/>
              <a:ext cx="2524868" cy="613385"/>
            </a:xfrm>
            <a:prstGeom prst="round2SameRect">
              <a:avLst>
                <a:gd name="adj1" fmla="val 35205"/>
                <a:gd name="adj2" fmla="val 0"/>
              </a:avLst>
            </a:prstGeom>
            <a:solidFill>
              <a:schemeClr val="tx1">
                <a:alpha val="50000"/>
              </a:schemeClr>
            </a:solidFill>
            <a:ln w="19050">
              <a:solidFill>
                <a:schemeClr val="tx1"/>
              </a:solidFill>
              <a:round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vert="horz" wrap="none" lIns="121920" tIns="60960" rIns="121920" bIns="6096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s-PE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127357" y="54118"/>
              <a:ext cx="252486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PE" sz="2400" dirty="0" smtClean="0">
                  <a:solidFill>
                    <a:schemeClr val="bg1"/>
                  </a:solidFill>
                </a:rPr>
                <a:t>Alcance del producto - Descripción</a:t>
              </a:r>
              <a:endParaRPr lang="es-PE" sz="2400" dirty="0">
                <a:solidFill>
                  <a:schemeClr val="bg1"/>
                </a:solidFill>
              </a:endParaRPr>
            </a:p>
          </p:txBody>
        </p:sp>
      </p:grpSp>
      <p:sp>
        <p:nvSpPr>
          <p:cNvPr id="45" name="Oval 44"/>
          <p:cNvSpPr/>
          <p:nvPr/>
        </p:nvSpPr>
        <p:spPr bwMode="auto">
          <a:xfrm>
            <a:off x="2113077" y="1352178"/>
            <a:ext cx="931333" cy="931333"/>
          </a:xfrm>
          <a:prstGeom prst="ellipse">
            <a:avLst/>
          </a:prstGeom>
          <a:noFill/>
          <a:ln w="19050">
            <a:solidFill>
              <a:srgbClr val="00B0F0"/>
            </a:solidFill>
            <a:round/>
            <a:headEnd/>
            <a:tailEnd/>
          </a:ln>
        </p:spPr>
        <p:txBody>
          <a:bodyPr vert="horz" wrap="none" lIns="121920" tIns="60960" rIns="121920" bIns="60960" numCol="1" rtlCol="0" anchor="ctr" anchorCtr="1" compatLnSpc="1">
            <a:prstTxWarp prst="textNoShape">
              <a:avLst/>
            </a:prstTxWarp>
          </a:bodyPr>
          <a:lstStyle/>
          <a:p>
            <a:pPr algn="ctr"/>
            <a:r>
              <a:rPr lang="es-PE" sz="3733" b="1" dirty="0" smtClean="0">
                <a:solidFill>
                  <a:srgbClr val="00B0F0"/>
                </a:solidFill>
              </a:rPr>
              <a:t>01</a:t>
            </a:r>
            <a:endParaRPr lang="es-PE" sz="3733" b="1" dirty="0">
              <a:solidFill>
                <a:srgbClr val="00B0F0"/>
              </a:solidFill>
            </a:endParaRPr>
          </a:p>
        </p:txBody>
      </p:sp>
      <p:grpSp>
        <p:nvGrpSpPr>
          <p:cNvPr id="46" name="Group 45"/>
          <p:cNvGrpSpPr/>
          <p:nvPr/>
        </p:nvGrpSpPr>
        <p:grpSpPr>
          <a:xfrm>
            <a:off x="159588" y="1757949"/>
            <a:ext cx="2482851" cy="1781863"/>
            <a:chOff x="1879600" y="3087314"/>
            <a:chExt cx="3098800" cy="1495456"/>
          </a:xfrm>
        </p:grpSpPr>
        <p:sp>
          <p:nvSpPr>
            <p:cNvPr id="47" name="Text Box 10"/>
            <p:cNvSpPr txBox="1">
              <a:spLocks noChangeArrowheads="1"/>
            </p:cNvSpPr>
            <p:nvPr/>
          </p:nvSpPr>
          <p:spPr bwMode="auto">
            <a:xfrm>
              <a:off x="1879600" y="3410059"/>
              <a:ext cx="3098800" cy="11727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60960" tIns="30480" rIns="60960" bIns="30480">
              <a:spAutoFit/>
            </a:bodyPr>
            <a:lstStyle/>
            <a:p>
              <a:pPr defTabSz="1219170">
                <a:spcBef>
                  <a:spcPct val="20000"/>
                </a:spcBef>
                <a:defRPr/>
              </a:pP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Hecha </a:t>
              </a:r>
              <a:r>
                <a:rPr lang="es-ES" sz="1400" dirty="0" smtClean="0">
                  <a:solidFill>
                    <a:schemeClr val="bg1">
                      <a:lumMod val="85000"/>
                    </a:schemeClr>
                  </a:solidFill>
                </a:rPr>
                <a:t>en </a:t>
              </a:r>
              <a:r>
                <a:rPr lang="es-ES" sz="1400" dirty="0" err="1">
                  <a:solidFill>
                    <a:schemeClr val="bg1">
                      <a:lumMod val="85000"/>
                    </a:schemeClr>
                  </a:solidFill>
                </a:rPr>
                <a:t>Wordpress</a:t>
              </a:r>
              <a:r>
                <a:rPr lang="es-ES" sz="1400" dirty="0">
                  <a:solidFill>
                    <a:schemeClr val="bg1">
                      <a:lumMod val="85000"/>
                    </a:schemeClr>
                  </a:solidFill>
                </a:rPr>
                <a:t> con biografía, plan de gobierno, </a:t>
              </a:r>
              <a:r>
                <a:rPr lang="es-ES" sz="1400" dirty="0" err="1">
                  <a:solidFill>
                    <a:schemeClr val="bg1">
                      <a:lumMod val="85000"/>
                    </a:schemeClr>
                  </a:solidFill>
                </a:rPr>
                <a:t>newsfeed</a:t>
              </a:r>
              <a:r>
                <a:rPr lang="es-ES" sz="1400" dirty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ES" sz="1400" dirty="0" smtClean="0">
                  <a:solidFill>
                    <a:schemeClr val="bg1">
                      <a:lumMod val="85000"/>
                    </a:schemeClr>
                  </a:solidFill>
                </a:rPr>
                <a:t>del candidato. Será </a:t>
              </a:r>
              <a:r>
                <a:rPr lang="es-ES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monitoredo</a:t>
              </a:r>
              <a:r>
                <a:rPr lang="es-ES" sz="1400" dirty="0" smtClean="0">
                  <a:solidFill>
                    <a:schemeClr val="bg1">
                      <a:lumMod val="85000"/>
                    </a:schemeClr>
                  </a:solidFill>
                </a:rPr>
                <a:t> con </a:t>
              </a:r>
              <a:r>
                <a:rPr lang="es-ES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Wookrank</a:t>
              </a:r>
              <a:r>
                <a:rPr lang="es-ES" sz="1400" dirty="0" smtClean="0">
                  <a:solidFill>
                    <a:schemeClr val="bg1">
                      <a:lumMod val="85000"/>
                    </a:schemeClr>
                  </a:solidFill>
                </a:rPr>
                <a:t>. Integrará las cuentas </a:t>
              </a:r>
            </a:p>
            <a:p>
              <a:pPr defTabSz="1219170">
                <a:spcBef>
                  <a:spcPct val="20000"/>
                </a:spcBef>
                <a:defRPr/>
              </a:pPr>
              <a:r>
                <a:rPr lang="es-ES" sz="1400" dirty="0" smtClean="0">
                  <a:solidFill>
                    <a:schemeClr val="bg1">
                      <a:lumMod val="85000"/>
                    </a:schemeClr>
                  </a:solidFill>
                </a:rPr>
                <a:t>oficiales de redes sociales</a:t>
              </a:r>
              <a:endParaRPr lang="es-PE" sz="1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1942964" y="3087314"/>
              <a:ext cx="1980148" cy="309968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>
              <a:spAutoFit/>
            </a:bodyPr>
            <a:lstStyle/>
            <a:p>
              <a:pPr algn="ctr" defTabSz="1450940"/>
              <a:r>
                <a:rPr lang="es-PE" b="1" dirty="0" smtClean="0">
                  <a:solidFill>
                    <a:schemeClr val="bg1"/>
                  </a:solidFill>
                  <a:ea typeface="Open Sans" pitchFamily="34" charset="0"/>
                  <a:cs typeface="Open Sans" pitchFamily="34" charset="0"/>
                </a:rPr>
                <a:t>Página web</a:t>
              </a:r>
              <a:endParaRPr lang="es-PE" b="1" dirty="0">
                <a:solidFill>
                  <a:schemeClr val="bg1"/>
                </a:solidFill>
                <a:ea typeface="Open Sans" pitchFamily="34" charset="0"/>
                <a:cs typeface="Open Sans" pitchFamily="34" charset="0"/>
              </a:endParaRPr>
            </a:p>
          </p:txBody>
        </p:sp>
      </p:grpSp>
      <p:sp>
        <p:nvSpPr>
          <p:cNvPr id="60" name="Oval 59"/>
          <p:cNvSpPr/>
          <p:nvPr/>
        </p:nvSpPr>
        <p:spPr bwMode="auto">
          <a:xfrm>
            <a:off x="4755516" y="2265793"/>
            <a:ext cx="931333" cy="931333"/>
          </a:xfrm>
          <a:prstGeom prst="ellipse">
            <a:avLst/>
          </a:prstGeom>
          <a:noFill/>
          <a:ln w="19050">
            <a:solidFill>
              <a:srgbClr val="ED7D31"/>
            </a:solidFill>
            <a:round/>
            <a:headEnd/>
            <a:tailEnd/>
          </a:ln>
        </p:spPr>
        <p:txBody>
          <a:bodyPr vert="horz" wrap="none" lIns="121920" tIns="60960" rIns="121920" bIns="60960" numCol="1" rtlCol="0" anchor="ctr" anchorCtr="1" compatLnSpc="1">
            <a:prstTxWarp prst="textNoShape">
              <a:avLst/>
            </a:prstTxWarp>
          </a:bodyPr>
          <a:lstStyle/>
          <a:p>
            <a:pPr algn="ctr"/>
            <a:r>
              <a:rPr lang="es-PE" sz="3733" b="1" dirty="0" smtClean="0">
                <a:solidFill>
                  <a:srgbClr val="ED7D31"/>
                </a:solidFill>
              </a:rPr>
              <a:t>02</a:t>
            </a:r>
            <a:endParaRPr lang="es-PE" sz="3733" b="1" dirty="0">
              <a:solidFill>
                <a:srgbClr val="ED7D31"/>
              </a:solidFill>
            </a:endParaRPr>
          </a:p>
        </p:txBody>
      </p:sp>
      <p:sp>
        <p:nvSpPr>
          <p:cNvPr id="61" name="Oval 60"/>
          <p:cNvSpPr/>
          <p:nvPr/>
        </p:nvSpPr>
        <p:spPr bwMode="auto">
          <a:xfrm>
            <a:off x="495454" y="3445666"/>
            <a:ext cx="931333" cy="931333"/>
          </a:xfrm>
          <a:prstGeom prst="ellipse">
            <a:avLst/>
          </a:prstGeom>
          <a:noFill/>
          <a:ln w="19050">
            <a:solidFill>
              <a:srgbClr val="A5A5A5"/>
            </a:solidFill>
            <a:round/>
            <a:headEnd/>
            <a:tailEnd/>
          </a:ln>
        </p:spPr>
        <p:txBody>
          <a:bodyPr vert="horz" wrap="none" lIns="121920" tIns="60960" rIns="121920" bIns="60960" numCol="1" rtlCol="0" anchor="ctr" anchorCtr="1" compatLnSpc="1">
            <a:prstTxWarp prst="textNoShape">
              <a:avLst/>
            </a:prstTxWarp>
          </a:bodyPr>
          <a:lstStyle/>
          <a:p>
            <a:pPr algn="ctr"/>
            <a:r>
              <a:rPr lang="es-PE" sz="3733" b="1" dirty="0" smtClean="0">
                <a:solidFill>
                  <a:srgbClr val="A5A5A5"/>
                </a:solidFill>
              </a:rPr>
              <a:t>03</a:t>
            </a:r>
            <a:endParaRPr lang="es-PE" sz="3733" b="1" dirty="0">
              <a:solidFill>
                <a:srgbClr val="A5A5A5"/>
              </a:solidFill>
            </a:endParaRPr>
          </a:p>
        </p:txBody>
      </p:sp>
      <p:sp>
        <p:nvSpPr>
          <p:cNvPr id="62" name="Oval 61"/>
          <p:cNvSpPr/>
          <p:nvPr/>
        </p:nvSpPr>
        <p:spPr bwMode="auto">
          <a:xfrm>
            <a:off x="3025499" y="4282266"/>
            <a:ext cx="931333" cy="931333"/>
          </a:xfrm>
          <a:prstGeom prst="ellipse">
            <a:avLst/>
          </a:prstGeom>
          <a:noFill/>
          <a:ln w="19050">
            <a:solidFill>
              <a:srgbClr val="FFC000"/>
            </a:solidFill>
            <a:round/>
            <a:headEnd/>
            <a:tailEnd/>
          </a:ln>
        </p:spPr>
        <p:txBody>
          <a:bodyPr vert="horz" wrap="none" lIns="121920" tIns="60960" rIns="121920" bIns="60960" numCol="1" rtlCol="0" anchor="ctr" anchorCtr="1" compatLnSpc="1">
            <a:prstTxWarp prst="textNoShape">
              <a:avLst/>
            </a:prstTxWarp>
          </a:bodyPr>
          <a:lstStyle/>
          <a:p>
            <a:pPr algn="ctr"/>
            <a:r>
              <a:rPr lang="es-PE" sz="3733" b="1" dirty="0" smtClean="0">
                <a:solidFill>
                  <a:srgbClr val="FFC000"/>
                </a:solidFill>
              </a:rPr>
              <a:t>04</a:t>
            </a:r>
            <a:endParaRPr lang="es-PE" sz="3733" b="1" dirty="0">
              <a:solidFill>
                <a:srgbClr val="FFC000"/>
              </a:solidFill>
            </a:endParaRPr>
          </a:p>
        </p:txBody>
      </p:sp>
      <p:sp>
        <p:nvSpPr>
          <p:cNvPr id="63" name="Oval 62"/>
          <p:cNvSpPr/>
          <p:nvPr/>
        </p:nvSpPr>
        <p:spPr bwMode="auto">
          <a:xfrm>
            <a:off x="5313904" y="4663412"/>
            <a:ext cx="931333" cy="931333"/>
          </a:xfrm>
          <a:prstGeom prst="ellipse">
            <a:avLst/>
          </a:prstGeom>
          <a:noFill/>
          <a:ln w="19050">
            <a:solidFill>
              <a:srgbClr val="385723"/>
            </a:solidFill>
            <a:round/>
            <a:headEnd/>
            <a:tailEnd/>
          </a:ln>
        </p:spPr>
        <p:txBody>
          <a:bodyPr vert="horz" wrap="none" lIns="121920" tIns="60960" rIns="121920" bIns="60960" numCol="1" rtlCol="0" anchor="ctr" anchorCtr="1" compatLnSpc="1">
            <a:prstTxWarp prst="textNoShape">
              <a:avLst/>
            </a:prstTxWarp>
          </a:bodyPr>
          <a:lstStyle/>
          <a:p>
            <a:pPr algn="ctr"/>
            <a:r>
              <a:rPr lang="es-PE" sz="3733" b="1" dirty="0" smtClean="0">
                <a:solidFill>
                  <a:srgbClr val="385723"/>
                </a:solidFill>
              </a:rPr>
              <a:t>05</a:t>
            </a:r>
            <a:endParaRPr lang="es-PE" sz="3733" b="1" dirty="0">
              <a:solidFill>
                <a:srgbClr val="385723"/>
              </a:solidFill>
            </a:endParaRPr>
          </a:p>
        </p:txBody>
      </p:sp>
      <p:grpSp>
        <p:nvGrpSpPr>
          <p:cNvPr id="65" name="Group 64"/>
          <p:cNvGrpSpPr/>
          <p:nvPr/>
        </p:nvGrpSpPr>
        <p:grpSpPr>
          <a:xfrm>
            <a:off x="6270321" y="5334275"/>
            <a:ext cx="2482851" cy="1092442"/>
            <a:chOff x="1879600" y="3087314"/>
            <a:chExt cx="3098800" cy="916849"/>
          </a:xfrm>
        </p:grpSpPr>
        <p:sp>
          <p:nvSpPr>
            <p:cNvPr id="66" name="Text Box 10"/>
            <p:cNvSpPr txBox="1">
              <a:spLocks noChangeArrowheads="1"/>
            </p:cNvSpPr>
            <p:nvPr/>
          </p:nvSpPr>
          <p:spPr bwMode="auto">
            <a:xfrm>
              <a:off x="1879600" y="3410059"/>
              <a:ext cx="3098800" cy="5941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60960" tIns="30480" rIns="60960" bIns="30480">
              <a:spAutoFit/>
            </a:bodyPr>
            <a:lstStyle/>
            <a:p>
              <a:pPr defTabSz="1219170">
                <a:spcBef>
                  <a:spcPct val="20000"/>
                </a:spcBef>
                <a:defRPr/>
              </a:pP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Elaboración de 3 diseños distintos para ser publicados por agencia de paneles publicitarios</a:t>
              </a:r>
              <a:endParaRPr lang="es-PE" sz="1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72" name="Rectangle 71"/>
            <p:cNvSpPr/>
            <p:nvPr/>
          </p:nvSpPr>
          <p:spPr>
            <a:xfrm>
              <a:off x="1942964" y="3087314"/>
              <a:ext cx="1980148" cy="309968"/>
            </a:xfrm>
            <a:prstGeom prst="rect">
              <a:avLst/>
            </a:prstGeom>
            <a:solidFill>
              <a:srgbClr val="385723"/>
            </a:solidFill>
          </p:spPr>
          <p:txBody>
            <a:bodyPr wrap="square">
              <a:spAutoFit/>
            </a:bodyPr>
            <a:lstStyle/>
            <a:p>
              <a:pPr algn="ctr" defTabSz="1450940"/>
              <a:r>
                <a:rPr lang="es-PE" b="1" dirty="0" err="1" smtClean="0">
                  <a:solidFill>
                    <a:schemeClr val="bg1"/>
                  </a:solidFill>
                  <a:ea typeface="Open Sans" pitchFamily="34" charset="0"/>
                  <a:cs typeface="Open Sans" pitchFamily="34" charset="0"/>
                </a:rPr>
                <a:t>Billboards</a:t>
              </a:r>
              <a:endParaRPr lang="es-PE" b="1" dirty="0">
                <a:solidFill>
                  <a:schemeClr val="bg1"/>
                </a:solidFill>
                <a:ea typeface="Open Sans" pitchFamily="34" charset="0"/>
                <a:cs typeface="Open Sans" pitchFamily="34" charset="0"/>
              </a:endParaRPr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2577197" y="5331781"/>
            <a:ext cx="2909653" cy="1307886"/>
            <a:chOff x="1879600" y="3087314"/>
            <a:chExt cx="3098800" cy="1097664"/>
          </a:xfrm>
        </p:grpSpPr>
        <p:sp>
          <p:nvSpPr>
            <p:cNvPr id="74" name="Text Box 10"/>
            <p:cNvSpPr txBox="1">
              <a:spLocks noChangeArrowheads="1"/>
            </p:cNvSpPr>
            <p:nvPr/>
          </p:nvSpPr>
          <p:spPr bwMode="auto">
            <a:xfrm>
              <a:off x="1879600" y="3410059"/>
              <a:ext cx="3098800" cy="7749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60960" tIns="30480" rIns="60960" bIns="30480">
              <a:spAutoFit/>
            </a:bodyPr>
            <a:lstStyle/>
            <a:p>
              <a:pPr defTabSz="1219170">
                <a:spcBef>
                  <a:spcPct val="20000"/>
                </a:spcBef>
                <a:defRPr/>
              </a:pP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Elaboración de 1 diseño que contenga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call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to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action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, los colores y el logo de la campaña y sus valores</a:t>
              </a:r>
              <a:endParaRPr lang="es-PE" sz="1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1942963" y="3087314"/>
              <a:ext cx="2819587" cy="309967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>
              <a:spAutoFit/>
            </a:bodyPr>
            <a:lstStyle/>
            <a:p>
              <a:pPr algn="ctr" defTabSz="1450940"/>
              <a:r>
                <a:rPr lang="es-PE" b="1" dirty="0" smtClean="0">
                  <a:solidFill>
                    <a:schemeClr val="bg1"/>
                  </a:solidFill>
                  <a:ea typeface="Open Sans" pitchFamily="34" charset="0"/>
                  <a:cs typeface="Open Sans" pitchFamily="34" charset="0"/>
                </a:rPr>
                <a:t>Afiche para volantes</a:t>
              </a:r>
              <a:endParaRPr lang="es-PE" b="1" dirty="0">
                <a:solidFill>
                  <a:schemeClr val="bg1"/>
                </a:solidFill>
                <a:ea typeface="Open Sans" pitchFamily="34" charset="0"/>
                <a:cs typeface="Open Sans" pitchFamily="34" charset="0"/>
              </a:endParaRPr>
            </a:p>
          </p:txBody>
        </p:sp>
      </p:grpSp>
      <p:grpSp>
        <p:nvGrpSpPr>
          <p:cNvPr id="76" name="Group 75"/>
          <p:cNvGrpSpPr/>
          <p:nvPr/>
        </p:nvGrpSpPr>
        <p:grpSpPr>
          <a:xfrm>
            <a:off x="2311257" y="2512309"/>
            <a:ext cx="2701928" cy="952383"/>
            <a:chOff x="1825852" y="3087314"/>
            <a:chExt cx="3098800" cy="799302"/>
          </a:xfrm>
        </p:grpSpPr>
        <p:sp>
          <p:nvSpPr>
            <p:cNvPr id="77" name="Text Box 10"/>
            <p:cNvSpPr txBox="1">
              <a:spLocks noChangeArrowheads="1"/>
            </p:cNvSpPr>
            <p:nvPr/>
          </p:nvSpPr>
          <p:spPr bwMode="auto">
            <a:xfrm>
              <a:off x="1825852" y="3654140"/>
              <a:ext cx="3098800" cy="2324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60960" tIns="30480" rIns="60960" bIns="30480">
              <a:spAutoFit/>
            </a:bodyPr>
            <a:lstStyle/>
            <a:p>
              <a:pPr defTabSz="1219170">
                <a:spcBef>
                  <a:spcPct val="20000"/>
                </a:spcBef>
                <a:defRPr/>
              </a:pPr>
              <a:r>
                <a:rPr lang="es-ES" sz="1400" dirty="0" smtClean="0">
                  <a:solidFill>
                    <a:schemeClr val="bg1">
                      <a:lumMod val="85000"/>
                    </a:schemeClr>
                  </a:solidFill>
                </a:rPr>
                <a:t>Relacionados al plan de difusión.</a:t>
              </a:r>
              <a:endParaRPr lang="es-PE" sz="1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78" name="Rectangle 77"/>
            <p:cNvSpPr/>
            <p:nvPr/>
          </p:nvSpPr>
          <p:spPr>
            <a:xfrm>
              <a:off x="1942964" y="3087314"/>
              <a:ext cx="2558355" cy="542443"/>
            </a:xfrm>
            <a:prstGeom prst="rect">
              <a:avLst/>
            </a:prstGeom>
            <a:solidFill>
              <a:srgbClr val="ED7D31"/>
            </a:solidFill>
          </p:spPr>
          <p:txBody>
            <a:bodyPr wrap="square">
              <a:spAutoFit/>
            </a:bodyPr>
            <a:lstStyle/>
            <a:p>
              <a:pPr algn="ctr" defTabSz="1450940"/>
              <a:r>
                <a:rPr lang="es-PE" b="1" dirty="0" smtClean="0">
                  <a:solidFill>
                    <a:schemeClr val="bg1"/>
                  </a:solidFill>
                  <a:ea typeface="Open Sans" pitchFamily="34" charset="0"/>
                  <a:cs typeface="Open Sans" pitchFamily="34" charset="0"/>
                </a:rPr>
                <a:t>Presupuesto, cronograma y riesgos</a:t>
              </a:r>
              <a:endParaRPr lang="es-PE" b="1" dirty="0">
                <a:solidFill>
                  <a:schemeClr val="bg1"/>
                </a:solidFill>
                <a:ea typeface="Open Sans" pitchFamily="34" charset="0"/>
                <a:cs typeface="Open Sans" pitchFamily="34" charset="0"/>
              </a:endParaRPr>
            </a:p>
          </p:txBody>
        </p:sp>
      </p:grpSp>
      <p:grpSp>
        <p:nvGrpSpPr>
          <p:cNvPr id="79" name="Group 78"/>
          <p:cNvGrpSpPr/>
          <p:nvPr/>
        </p:nvGrpSpPr>
        <p:grpSpPr>
          <a:xfrm>
            <a:off x="185362" y="4557787"/>
            <a:ext cx="2482851" cy="2040395"/>
            <a:chOff x="1879600" y="3087314"/>
            <a:chExt cx="3098800" cy="1712433"/>
          </a:xfrm>
        </p:grpSpPr>
        <p:sp>
          <p:nvSpPr>
            <p:cNvPr id="80" name="Text Box 10"/>
            <p:cNvSpPr txBox="1">
              <a:spLocks noChangeArrowheads="1"/>
            </p:cNvSpPr>
            <p:nvPr/>
          </p:nvSpPr>
          <p:spPr bwMode="auto">
            <a:xfrm>
              <a:off x="1879600" y="3410059"/>
              <a:ext cx="3098800" cy="13896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60960" tIns="30480" rIns="60960" bIns="30480">
              <a:spAutoFit/>
            </a:bodyPr>
            <a:lstStyle/>
            <a:p>
              <a:pPr defTabSz="1219170">
                <a:spcBef>
                  <a:spcPct val="20000"/>
                </a:spcBef>
                <a:defRPr/>
              </a:pPr>
              <a:r>
                <a:rPr lang="es-ES" sz="1400" dirty="0" smtClean="0">
                  <a:solidFill>
                    <a:schemeClr val="bg1">
                      <a:lumMod val="85000"/>
                    </a:schemeClr>
                  </a:solidFill>
                </a:rPr>
                <a:t>Las </a:t>
              </a:r>
              <a:r>
                <a:rPr lang="es-ES" sz="1400" dirty="0">
                  <a:solidFill>
                    <a:schemeClr val="bg1">
                      <a:lumMod val="85000"/>
                    </a:schemeClr>
                  </a:solidFill>
                </a:rPr>
                <a:t>cuentas oficiales de redes sociales serán administradas por un </a:t>
              </a:r>
              <a:r>
                <a:rPr lang="es-ES" sz="1400" dirty="0" err="1">
                  <a:solidFill>
                    <a:schemeClr val="bg1">
                      <a:lumMod val="85000"/>
                    </a:schemeClr>
                  </a:solidFill>
                </a:rPr>
                <a:t>community</a:t>
              </a:r>
              <a:r>
                <a:rPr lang="es-ES" sz="1400" dirty="0">
                  <a:solidFill>
                    <a:schemeClr val="bg1">
                      <a:lumMod val="85000"/>
                    </a:schemeClr>
                  </a:solidFill>
                </a:rPr>
                <a:t> manager. El contenido gráfico será elaborado por diseñador.</a:t>
              </a:r>
            </a:p>
            <a:p>
              <a:pPr defTabSz="1219170">
                <a:spcBef>
                  <a:spcPct val="20000"/>
                </a:spcBef>
                <a:defRPr/>
              </a:pPr>
              <a:endParaRPr lang="es-ES" sz="1400" dirty="0">
                <a:solidFill>
                  <a:schemeClr val="bg1">
                    <a:lumMod val="85000"/>
                  </a:schemeClr>
                </a:solidFill>
              </a:endParaRPr>
            </a:p>
            <a:p>
              <a:pPr defTabSz="1219170">
                <a:spcBef>
                  <a:spcPct val="20000"/>
                </a:spcBef>
                <a:defRPr/>
              </a:pPr>
              <a:endParaRPr lang="es-PE" sz="1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81" name="Rectangle 80"/>
            <p:cNvSpPr/>
            <p:nvPr/>
          </p:nvSpPr>
          <p:spPr>
            <a:xfrm>
              <a:off x="1942964" y="3087314"/>
              <a:ext cx="2921841" cy="309968"/>
            </a:xfrm>
            <a:prstGeom prst="rect">
              <a:avLst/>
            </a:prstGeom>
            <a:solidFill>
              <a:srgbClr val="A5A5A5"/>
            </a:solidFill>
          </p:spPr>
          <p:txBody>
            <a:bodyPr wrap="square">
              <a:spAutoFit/>
            </a:bodyPr>
            <a:lstStyle/>
            <a:p>
              <a:pPr algn="ctr" defTabSz="1450940"/>
              <a:r>
                <a:rPr lang="es-PE" b="1" dirty="0" smtClean="0">
                  <a:solidFill>
                    <a:schemeClr val="bg1"/>
                  </a:solidFill>
                  <a:ea typeface="Open Sans" pitchFamily="34" charset="0"/>
                  <a:cs typeface="Open Sans" pitchFamily="34" charset="0"/>
                </a:rPr>
                <a:t>Redes sociales</a:t>
              </a:r>
              <a:endParaRPr lang="es-PE" b="1" dirty="0">
                <a:solidFill>
                  <a:schemeClr val="bg1"/>
                </a:solidFill>
                <a:ea typeface="Open Sans" pitchFamily="34" charset="0"/>
                <a:cs typeface="Open Sans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17263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500"/>
                            </p:stCondLst>
                            <p:childTnLst>
                              <p:par>
                                <p:cTn id="3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500"/>
                            </p:stCondLst>
                            <p:childTnLst>
                              <p:par>
                                <p:cTn id="3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0"/>
                            </p:stCondLst>
                            <p:childTnLst>
                              <p:par>
                                <p:cTn id="4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500"/>
                            </p:stCondLst>
                            <p:childTnLst>
                              <p:par>
                                <p:cTn id="4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500"/>
                            </p:stCondLst>
                            <p:childTnLst>
                              <p:par>
                                <p:cTn id="5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7000"/>
                            </p:stCondLst>
                            <p:childTnLst>
                              <p:par>
                                <p:cTn id="5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7500"/>
                            </p:stCondLst>
                            <p:childTnLst>
                              <p:par>
                                <p:cTn id="6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500"/>
                            </p:stCondLst>
                            <p:childTnLst>
                              <p:par>
                                <p:cTn id="6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9000"/>
                            </p:stCondLst>
                            <p:childTnLst>
                              <p:par>
                                <p:cTn id="7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9500"/>
                            </p:stCondLst>
                            <p:childTnLst>
                              <p:par>
                                <p:cTn id="7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0500"/>
                            </p:stCondLst>
                            <p:childTnLst>
                              <p:par>
                                <p:cTn id="8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1000"/>
                            </p:stCondLst>
                            <p:childTnLst>
                              <p:par>
                                <p:cTn id="9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5" grpId="0" animBg="1"/>
      <p:bldP spid="60" grpId="0" animBg="1"/>
      <p:bldP spid="61" grpId="0" animBg="1"/>
      <p:bldP spid="62" grpId="0" animBg="1"/>
      <p:bldP spid="6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6000" b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/>
          <p:cNvSpPr/>
          <p:nvPr/>
        </p:nvSpPr>
        <p:spPr bwMode="auto">
          <a:xfrm>
            <a:off x="0" y="950026"/>
            <a:ext cx="12192000" cy="5561985"/>
          </a:xfrm>
          <a:prstGeom prst="rect">
            <a:avLst/>
          </a:prstGeom>
          <a:solidFill>
            <a:schemeClr val="tx1">
              <a:alpha val="75000"/>
            </a:schemeClr>
          </a:solidFill>
          <a:ln w="6350">
            <a:noFill/>
            <a:round/>
            <a:headEnd/>
            <a:tailEnd/>
          </a:ln>
        </p:spPr>
        <p:txBody>
          <a:bodyPr vert="horz" wrap="none" lIns="121920" tIns="60960" rIns="121920" bIns="60960" numCol="1" rtlCol="0" anchor="ctr" anchorCtr="1" compatLnSpc="1">
            <a:prstTxWarp prst="textNoShape">
              <a:avLst/>
            </a:prstTxWarp>
          </a:bodyPr>
          <a:lstStyle/>
          <a:p>
            <a:pPr algn="ctr"/>
            <a:endParaRPr lang="es-PE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3288213" y="2776120"/>
            <a:ext cx="2282912" cy="1134812"/>
            <a:chOff x="3288213" y="2776120"/>
            <a:chExt cx="2282912" cy="1134812"/>
          </a:xfrm>
        </p:grpSpPr>
        <p:sp>
          <p:nvSpPr>
            <p:cNvPr id="61" name="Round Single Corner Rectangle 60"/>
            <p:cNvSpPr/>
            <p:nvPr/>
          </p:nvSpPr>
          <p:spPr>
            <a:xfrm rot="10800000" flipH="1">
              <a:off x="3290681" y="2776120"/>
              <a:ext cx="2146026" cy="1134812"/>
            </a:xfrm>
            <a:prstGeom prst="round1Rect">
              <a:avLst/>
            </a:prstGeom>
            <a:solidFill>
              <a:srgbClr val="A5A5A5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3288213" y="2873006"/>
              <a:ext cx="228291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9170">
                <a:spcBef>
                  <a:spcPct val="20000"/>
                </a:spcBef>
                <a:defRPr/>
              </a:pPr>
              <a:r>
                <a:rPr lang="es-ES" sz="1400" dirty="0" smtClean="0">
                  <a:solidFill>
                    <a:schemeClr val="bg2">
                      <a:lumMod val="10000"/>
                    </a:schemeClr>
                  </a:solidFill>
                </a:rPr>
                <a:t>Se </a:t>
              </a:r>
              <a:r>
                <a:rPr lang="es-ES" sz="1400" dirty="0">
                  <a:solidFill>
                    <a:schemeClr val="bg2">
                      <a:lumMod val="10000"/>
                    </a:schemeClr>
                  </a:solidFill>
                </a:rPr>
                <a:t>realizará pruebas de aceptación entre 20 simpatizantes del candidato.</a:t>
              </a:r>
              <a:endParaRPr lang="es-PE" sz="1400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6604487" y="2760415"/>
            <a:ext cx="2327591" cy="1150517"/>
            <a:chOff x="6604487" y="2760415"/>
            <a:chExt cx="2327591" cy="1150517"/>
          </a:xfrm>
        </p:grpSpPr>
        <p:sp>
          <p:nvSpPr>
            <p:cNvPr id="58" name="Round Single Corner Rectangle 57"/>
            <p:cNvSpPr/>
            <p:nvPr/>
          </p:nvSpPr>
          <p:spPr>
            <a:xfrm rot="10800000">
              <a:off x="6604487" y="2760415"/>
              <a:ext cx="2278664" cy="1150517"/>
            </a:xfrm>
            <a:prstGeom prst="round1Rect">
              <a:avLst/>
            </a:prstGeom>
            <a:solidFill>
              <a:srgbClr val="A5A5A5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6649166" y="2863895"/>
              <a:ext cx="228291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9170">
                <a:spcBef>
                  <a:spcPct val="20000"/>
                </a:spcBef>
                <a:defRPr/>
              </a:pPr>
              <a:r>
                <a:rPr lang="es-ES" sz="1400" dirty="0" smtClean="0">
                  <a:solidFill>
                    <a:schemeClr val="bg2">
                      <a:lumMod val="10000"/>
                    </a:schemeClr>
                  </a:solidFill>
                </a:rPr>
                <a:t>Depende </a:t>
              </a:r>
              <a:r>
                <a:rPr lang="es-ES" sz="1400" dirty="0">
                  <a:solidFill>
                    <a:schemeClr val="bg2">
                      <a:lumMod val="10000"/>
                    </a:schemeClr>
                  </a:solidFill>
                </a:rPr>
                <a:t>de él la aceptación </a:t>
              </a:r>
              <a:r>
                <a:rPr lang="es-ES" sz="1400" dirty="0" smtClean="0">
                  <a:solidFill>
                    <a:schemeClr val="bg2">
                      <a:lumMod val="10000"/>
                    </a:schemeClr>
                  </a:solidFill>
                </a:rPr>
                <a:t>de la página web y diseños.</a:t>
              </a:r>
              <a:endParaRPr lang="es-PE" sz="1400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</p:grpSp>
      <p:grpSp>
        <p:nvGrpSpPr>
          <p:cNvPr id="3" name="Group 40"/>
          <p:cNvGrpSpPr/>
          <p:nvPr/>
        </p:nvGrpSpPr>
        <p:grpSpPr>
          <a:xfrm>
            <a:off x="3158043" y="2084837"/>
            <a:ext cx="2278664" cy="691284"/>
            <a:chOff x="2368532" y="1563627"/>
            <a:chExt cx="1708998" cy="518463"/>
          </a:xfrm>
          <a:solidFill>
            <a:srgbClr val="A5A5A5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13" name="Round Single Corner Rectangle 12"/>
            <p:cNvSpPr/>
            <p:nvPr/>
          </p:nvSpPr>
          <p:spPr>
            <a:xfrm>
              <a:off x="2368532" y="1563627"/>
              <a:ext cx="1708998" cy="518463"/>
            </a:xfrm>
            <a:prstGeom prst="round1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702169" y="1715112"/>
              <a:ext cx="1041728" cy="215492"/>
            </a:xfrm>
            <a:prstGeom prst="rect">
              <a:avLst/>
            </a:prstGeom>
            <a:grpFill/>
          </p:spPr>
          <p:txBody>
            <a:bodyPr wrap="none" lIns="0" tIns="0" rIns="0" bIns="0" anchor="ctr">
              <a:spAutoFit/>
            </a:bodyPr>
            <a:lstStyle/>
            <a:p>
              <a:pPr algn="ctr"/>
              <a:r>
                <a:rPr lang="es-PE" sz="1867" b="1" dirty="0" smtClean="0">
                  <a:solidFill>
                    <a:schemeClr val="bg1"/>
                  </a:solidFill>
                </a:rPr>
                <a:t>Simpatizantes</a:t>
              </a:r>
              <a:endParaRPr lang="es-PE" sz="1867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6" name="Text Placeholder 3"/>
          <p:cNvSpPr txBox="1">
            <a:spLocks/>
          </p:cNvSpPr>
          <p:nvPr/>
        </p:nvSpPr>
        <p:spPr>
          <a:xfrm>
            <a:off x="4157503" y="4501217"/>
            <a:ext cx="1856277" cy="902876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s-PE" sz="5867" dirty="0" smtClean="0">
                <a:solidFill>
                  <a:srgbClr val="00B0F0"/>
                </a:solidFill>
              </a:rPr>
              <a:t>70% +</a:t>
            </a:r>
            <a:endParaRPr lang="es-PE" sz="5867" dirty="0">
              <a:solidFill>
                <a:srgbClr val="00B0F0"/>
              </a:solidFill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 flipH="1">
            <a:off x="0" y="4965185"/>
            <a:ext cx="1920899" cy="0"/>
          </a:xfrm>
          <a:prstGeom prst="line">
            <a:avLst/>
          </a:prstGeom>
          <a:ln w="19050">
            <a:solidFill>
              <a:srgbClr val="00B0F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1920899" y="4158690"/>
            <a:ext cx="0" cy="768247"/>
          </a:xfrm>
          <a:prstGeom prst="line">
            <a:avLst/>
          </a:prstGeom>
          <a:ln w="19050">
            <a:solidFill>
              <a:srgbClr val="00B0F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40"/>
          <p:cNvGrpSpPr/>
          <p:nvPr/>
        </p:nvGrpSpPr>
        <p:grpSpPr>
          <a:xfrm>
            <a:off x="6604487" y="2084837"/>
            <a:ext cx="2278664" cy="691284"/>
            <a:chOff x="2368532" y="1563627"/>
            <a:chExt cx="1708998" cy="518463"/>
          </a:xfrm>
          <a:solidFill>
            <a:srgbClr val="A5A5A5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26" name="Round Single Corner Rectangle 25"/>
            <p:cNvSpPr/>
            <p:nvPr/>
          </p:nvSpPr>
          <p:spPr>
            <a:xfrm flipH="1">
              <a:off x="2368532" y="1563627"/>
              <a:ext cx="1708998" cy="518463"/>
            </a:xfrm>
            <a:prstGeom prst="round1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sz="2400" dirty="0">
                <a:solidFill>
                  <a:schemeClr val="bg1"/>
                </a:solidFill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2562155" y="1715112"/>
              <a:ext cx="1321757" cy="215492"/>
            </a:xfrm>
            <a:prstGeom prst="rect">
              <a:avLst/>
            </a:prstGeom>
            <a:grpFill/>
          </p:spPr>
          <p:txBody>
            <a:bodyPr wrap="none" lIns="0" tIns="0" rIns="0" bIns="0" anchor="ctr">
              <a:spAutoFit/>
            </a:bodyPr>
            <a:lstStyle/>
            <a:p>
              <a:pPr algn="ctr"/>
              <a:r>
                <a:rPr lang="es-PE" sz="1867" b="1" dirty="0" smtClean="0">
                  <a:solidFill>
                    <a:schemeClr val="bg1"/>
                  </a:solidFill>
                </a:rPr>
                <a:t>Asesor de imagen</a:t>
              </a:r>
              <a:endParaRPr lang="es-PE" sz="1867" b="1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38" name="Straight Connector 37"/>
          <p:cNvCxnSpPr/>
          <p:nvPr/>
        </p:nvCxnSpPr>
        <p:spPr>
          <a:xfrm flipH="1">
            <a:off x="7972600" y="4965185"/>
            <a:ext cx="2011680" cy="0"/>
          </a:xfrm>
          <a:prstGeom prst="line">
            <a:avLst/>
          </a:prstGeom>
          <a:ln w="19050">
            <a:solidFill>
              <a:srgbClr val="ED7D31"/>
            </a:solidFill>
            <a:prstDash val="sysDot"/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9978017" y="4180724"/>
            <a:ext cx="0" cy="768247"/>
          </a:xfrm>
          <a:prstGeom prst="line">
            <a:avLst/>
          </a:prstGeom>
          <a:ln w="19050">
            <a:solidFill>
              <a:srgbClr val="ED7D3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 Placeholder 3"/>
          <p:cNvSpPr txBox="1">
            <a:spLocks/>
          </p:cNvSpPr>
          <p:nvPr/>
        </p:nvSpPr>
        <p:spPr>
          <a:xfrm>
            <a:off x="6354356" y="4503164"/>
            <a:ext cx="1692772" cy="902876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s-PE" sz="5867" dirty="0" smtClean="0">
                <a:solidFill>
                  <a:srgbClr val="ED7D31"/>
                </a:solidFill>
              </a:rPr>
              <a:t>100%</a:t>
            </a:r>
            <a:endParaRPr lang="es-PE" sz="5867" dirty="0">
              <a:solidFill>
                <a:srgbClr val="ED7D31"/>
              </a:solidFill>
            </a:endParaRPr>
          </a:p>
        </p:txBody>
      </p:sp>
      <p:cxnSp>
        <p:nvCxnSpPr>
          <p:cNvPr id="44" name="Straight Connector 43"/>
          <p:cNvCxnSpPr/>
          <p:nvPr/>
        </p:nvCxnSpPr>
        <p:spPr>
          <a:xfrm>
            <a:off x="10243704" y="4158690"/>
            <a:ext cx="0" cy="768247"/>
          </a:xfrm>
          <a:prstGeom prst="line">
            <a:avLst/>
          </a:prstGeom>
          <a:ln w="19050">
            <a:solidFill>
              <a:srgbClr val="ED7D3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H="1">
            <a:off x="10243704" y="4965185"/>
            <a:ext cx="1920899" cy="0"/>
          </a:xfrm>
          <a:prstGeom prst="line">
            <a:avLst/>
          </a:prstGeom>
          <a:ln w="19050">
            <a:solidFill>
              <a:srgbClr val="ED7D3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Group 52"/>
          <p:cNvGrpSpPr/>
          <p:nvPr/>
        </p:nvGrpSpPr>
        <p:grpSpPr>
          <a:xfrm>
            <a:off x="127357" y="-21594"/>
            <a:ext cx="6190316" cy="1630132"/>
            <a:chOff x="127357" y="-6354"/>
            <a:chExt cx="2524868" cy="1630132"/>
          </a:xfrm>
        </p:grpSpPr>
        <p:sp>
          <p:nvSpPr>
            <p:cNvPr id="54" name="Round Same Side Corner Rectangle 53"/>
            <p:cNvSpPr/>
            <p:nvPr/>
          </p:nvSpPr>
          <p:spPr bwMode="auto">
            <a:xfrm rot="10800000" flipH="1">
              <a:off x="127357" y="-6354"/>
              <a:ext cx="2524868" cy="613385"/>
            </a:xfrm>
            <a:prstGeom prst="round2SameRect">
              <a:avLst>
                <a:gd name="adj1" fmla="val 35205"/>
                <a:gd name="adj2" fmla="val 0"/>
              </a:avLst>
            </a:prstGeom>
            <a:solidFill>
              <a:schemeClr val="tx1">
                <a:alpha val="50000"/>
              </a:schemeClr>
            </a:solidFill>
            <a:ln w="19050">
              <a:solidFill>
                <a:schemeClr val="tx1"/>
              </a:solidFill>
              <a:round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vert="horz" wrap="none" lIns="121920" tIns="60960" rIns="121920" bIns="6096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s-PE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127357" y="54118"/>
              <a:ext cx="2524868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PE" sz="2400" dirty="0" smtClean="0">
                  <a:solidFill>
                    <a:schemeClr val="bg1"/>
                  </a:solidFill>
                </a:rPr>
                <a:t>Alcance del producto – Criterios de aceptación</a:t>
              </a:r>
              <a:endParaRPr lang="es-PE" sz="2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8883151" y="1739195"/>
            <a:ext cx="2419495" cy="2419495"/>
            <a:chOff x="8883151" y="1739195"/>
            <a:chExt cx="2419495" cy="2419495"/>
          </a:xfrm>
        </p:grpSpPr>
        <p:sp>
          <p:nvSpPr>
            <p:cNvPr id="28" name="Sev01"/>
            <p:cNvSpPr>
              <a:spLocks noChangeAspect="1"/>
            </p:cNvSpPr>
            <p:nvPr/>
          </p:nvSpPr>
          <p:spPr>
            <a:xfrm>
              <a:off x="8883151" y="1739195"/>
              <a:ext cx="2419495" cy="2419495"/>
            </a:xfrm>
            <a:prstGeom prst="roundRect">
              <a:avLst>
                <a:gd name="adj" fmla="val 7569"/>
              </a:avLst>
            </a:prstGeom>
            <a:solidFill>
              <a:srgbClr val="ED7D31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sz="5333" dirty="0">
                <a:solidFill>
                  <a:schemeClr val="accent1">
                    <a:lumMod val="50000"/>
                  </a:schemeClr>
                </a:solidFill>
                <a:latin typeface="FontAwesome" pitchFamily="2" charset="0"/>
              </a:endParaRPr>
            </a:p>
          </p:txBody>
        </p:sp>
        <p:sp>
          <p:nvSpPr>
            <p:cNvPr id="63" name="Rectangle 62"/>
            <p:cNvSpPr>
              <a:spLocks noChangeAspect="1"/>
            </p:cNvSpPr>
            <p:nvPr/>
          </p:nvSpPr>
          <p:spPr>
            <a:xfrm>
              <a:off x="9178498" y="1958606"/>
              <a:ext cx="1828800" cy="1828800"/>
            </a:xfrm>
            <a:prstGeom prst="rect">
              <a:avLst/>
            </a:prstGeom>
            <a:blipFill>
              <a:blip r:embed="rId4"/>
              <a:stretch>
                <a:fillRect/>
              </a:stretch>
            </a:blipFill>
            <a:ln w="2857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sz="2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872966" y="1739195"/>
            <a:ext cx="2419495" cy="2419495"/>
            <a:chOff x="872966" y="1739195"/>
            <a:chExt cx="2419495" cy="2419495"/>
          </a:xfrm>
        </p:grpSpPr>
        <p:sp>
          <p:nvSpPr>
            <p:cNvPr id="33" name="Sev01"/>
            <p:cNvSpPr>
              <a:spLocks noChangeAspect="1"/>
            </p:cNvSpPr>
            <p:nvPr/>
          </p:nvSpPr>
          <p:spPr>
            <a:xfrm>
              <a:off x="872966" y="1739195"/>
              <a:ext cx="2419495" cy="2419495"/>
            </a:xfrm>
            <a:prstGeom prst="roundRect">
              <a:avLst>
                <a:gd name="adj" fmla="val 7569"/>
              </a:avLst>
            </a:prstGeom>
            <a:solidFill>
              <a:srgbClr val="00B0F0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sz="5333" dirty="0">
                <a:solidFill>
                  <a:schemeClr val="accent1">
                    <a:lumMod val="50000"/>
                  </a:schemeClr>
                </a:solidFill>
                <a:latin typeface="FontAwesome" pitchFamily="2" charset="0"/>
              </a:endParaRPr>
            </a:p>
          </p:txBody>
        </p:sp>
        <p:sp>
          <p:nvSpPr>
            <p:cNvPr id="56" name="Rectangle 55"/>
            <p:cNvSpPr>
              <a:spLocks noChangeAspect="1"/>
            </p:cNvSpPr>
            <p:nvPr/>
          </p:nvSpPr>
          <p:spPr>
            <a:xfrm>
              <a:off x="1164065" y="1958606"/>
              <a:ext cx="1828800" cy="1828800"/>
            </a:xfrm>
            <a:prstGeom prst="rect">
              <a:avLst/>
            </a:prstGeom>
            <a:blipFill>
              <a:blip r:embed="rId5"/>
              <a:stretch>
                <a:fillRect/>
              </a:stretch>
            </a:blipFill>
            <a:ln w="28575"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sz="240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68" name="Straight Connector 67"/>
          <p:cNvCxnSpPr/>
          <p:nvPr/>
        </p:nvCxnSpPr>
        <p:spPr>
          <a:xfrm flipH="1">
            <a:off x="2186575" y="4965185"/>
            <a:ext cx="2103120" cy="0"/>
          </a:xfrm>
          <a:prstGeom prst="line">
            <a:avLst/>
          </a:prstGeom>
          <a:ln w="19050">
            <a:solidFill>
              <a:srgbClr val="00B0F0"/>
            </a:solidFill>
            <a:prstDash val="sysDot"/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2176239" y="4169706"/>
            <a:ext cx="0" cy="768247"/>
          </a:xfrm>
          <a:prstGeom prst="line">
            <a:avLst/>
          </a:prstGeom>
          <a:ln w="19050">
            <a:solidFill>
              <a:srgbClr val="00B0F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1401494" y="4282127"/>
            <a:ext cx="9389012" cy="378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1860" b="1" dirty="0" smtClean="0">
                <a:solidFill>
                  <a:schemeClr val="bg1"/>
                </a:solidFill>
              </a:rPr>
              <a:t>PÁGINA WEB</a:t>
            </a:r>
          </a:p>
        </p:txBody>
      </p:sp>
      <p:sp>
        <p:nvSpPr>
          <p:cNvPr id="46" name="TextBox 69"/>
          <p:cNvSpPr txBox="1"/>
          <p:nvPr/>
        </p:nvSpPr>
        <p:spPr>
          <a:xfrm>
            <a:off x="1401494" y="5305371"/>
            <a:ext cx="9389012" cy="378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1860" b="1" dirty="0" smtClean="0">
                <a:solidFill>
                  <a:schemeClr val="bg1"/>
                </a:solidFill>
              </a:rPr>
              <a:t>PLAN DE DIFUSIÓN Y CONTENIDO GRÁFICO</a:t>
            </a:r>
          </a:p>
        </p:txBody>
      </p:sp>
      <p:cxnSp>
        <p:nvCxnSpPr>
          <p:cNvPr id="47" name="Straight Connector 37"/>
          <p:cNvCxnSpPr/>
          <p:nvPr/>
        </p:nvCxnSpPr>
        <p:spPr>
          <a:xfrm flipH="1">
            <a:off x="7926238" y="6035265"/>
            <a:ext cx="2166660" cy="0"/>
          </a:xfrm>
          <a:prstGeom prst="line">
            <a:avLst/>
          </a:prstGeom>
          <a:ln w="19050">
            <a:solidFill>
              <a:srgbClr val="ED7D31"/>
            </a:solidFill>
            <a:prstDash val="sysDot"/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38"/>
          <p:cNvCxnSpPr>
            <a:stCxn id="28" idx="2"/>
          </p:cNvCxnSpPr>
          <p:nvPr/>
        </p:nvCxnSpPr>
        <p:spPr>
          <a:xfrm>
            <a:off x="10092899" y="4158690"/>
            <a:ext cx="6606" cy="1876575"/>
          </a:xfrm>
          <a:prstGeom prst="line">
            <a:avLst/>
          </a:prstGeom>
          <a:ln w="19050">
            <a:solidFill>
              <a:srgbClr val="ED7D3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 Placeholder 3"/>
          <p:cNvSpPr txBox="1">
            <a:spLocks/>
          </p:cNvSpPr>
          <p:nvPr/>
        </p:nvSpPr>
        <p:spPr>
          <a:xfrm>
            <a:off x="6326645" y="5583827"/>
            <a:ext cx="1692772" cy="902876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s-PE" sz="5867" dirty="0" smtClean="0">
                <a:solidFill>
                  <a:srgbClr val="ED7D31"/>
                </a:solidFill>
              </a:rPr>
              <a:t>100%</a:t>
            </a:r>
            <a:endParaRPr lang="es-PE" sz="5867" dirty="0">
              <a:solidFill>
                <a:srgbClr val="ED7D3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6089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500"/>
                            </p:stCondLst>
                            <p:childTnLst>
                              <p:par>
                                <p:cTn id="28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5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500"/>
                            </p:stCondLst>
                            <p:childTnLst>
                              <p:par>
                                <p:cTn id="4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6000"/>
                            </p:stCondLst>
                            <p:childTnLst>
                              <p:par>
                                <p:cTn id="4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500"/>
                            </p:stCondLst>
                            <p:childTnLst>
                              <p:par>
                                <p:cTn id="5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7500"/>
                            </p:stCondLst>
                            <p:childTnLst>
                              <p:par>
                                <p:cTn id="59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8000"/>
                            </p:stCondLst>
                            <p:childTnLst>
                              <p:par>
                                <p:cTn id="64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500"/>
                            </p:stCondLst>
                            <p:childTnLst>
                              <p:par>
                                <p:cTn id="6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9000"/>
                            </p:stCondLst>
                            <p:childTnLst>
                              <p:par>
                                <p:cTn id="7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9500"/>
                            </p:stCondLst>
                            <p:childTnLst>
                              <p:par>
                                <p:cTn id="7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0000"/>
                            </p:stCondLst>
                            <p:childTnLst>
                              <p:par>
                                <p:cTn id="8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3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1000"/>
                            </p:stCondLst>
                            <p:childTnLst>
                              <p:par>
                                <p:cTn id="8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7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2000"/>
                            </p:stCondLst>
                            <p:childTnLst>
                              <p:par>
                                <p:cTn id="8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2500"/>
                            </p:stCondLst>
                            <p:childTnLst>
                              <p:par>
                                <p:cTn id="9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3000"/>
                            </p:stCondLst>
                            <p:childTnLst>
                              <p:par>
                                <p:cTn id="9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16" grpId="0"/>
      <p:bldP spid="40" grpId="0"/>
      <p:bldP spid="70" grpId="0"/>
      <p:bldP spid="46" grpId="0"/>
      <p:bldP spid="5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6000" b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 69"/>
          <p:cNvSpPr/>
          <p:nvPr/>
        </p:nvSpPr>
        <p:spPr bwMode="auto">
          <a:xfrm>
            <a:off x="0" y="1230086"/>
            <a:ext cx="12192000" cy="5390779"/>
          </a:xfrm>
          <a:prstGeom prst="rect">
            <a:avLst/>
          </a:prstGeom>
          <a:solidFill>
            <a:schemeClr val="tx1">
              <a:alpha val="75000"/>
            </a:schemeClr>
          </a:solidFill>
          <a:ln w="6350">
            <a:noFill/>
            <a:round/>
            <a:headEnd/>
            <a:tailEnd/>
          </a:ln>
        </p:spPr>
        <p:txBody>
          <a:bodyPr vert="horz" wrap="none" lIns="121920" tIns="60960" rIns="121920" bIns="60960" numCol="1" rtlCol="0" anchor="ctr" anchorCtr="1" compatLnSpc="1">
            <a:prstTxWarp prst="textNoShape">
              <a:avLst/>
            </a:prstTxWarp>
          </a:bodyPr>
          <a:lstStyle/>
          <a:p>
            <a:pPr algn="ctr"/>
            <a:endParaRPr lang="es-PE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849088" y="3877245"/>
            <a:ext cx="10363200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/>
          <p:cNvSpPr/>
          <p:nvPr/>
        </p:nvSpPr>
        <p:spPr>
          <a:xfrm>
            <a:off x="721608" y="3674417"/>
            <a:ext cx="403125" cy="405656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PE" sz="11733" dirty="0">
              <a:solidFill>
                <a:schemeClr val="bg1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11010726" y="3674417"/>
            <a:ext cx="403125" cy="405656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PE" sz="11733" dirty="0">
              <a:solidFill>
                <a:schemeClr val="bg1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2001520" y="3674417"/>
            <a:ext cx="403125" cy="405656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PE" sz="11733" dirty="0">
              <a:solidFill>
                <a:schemeClr val="bg1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3490688" y="3674417"/>
            <a:ext cx="403125" cy="405656"/>
          </a:xfrm>
          <a:prstGeom prst="ellipse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PE" sz="11733" dirty="0">
              <a:solidFill>
                <a:schemeClr val="bg1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5014688" y="3674417"/>
            <a:ext cx="403125" cy="405656"/>
          </a:xfrm>
          <a:prstGeom prst="ellipse">
            <a:avLst/>
          </a:prstGeom>
          <a:solidFill>
            <a:srgbClr val="A5A5A5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PE" sz="11733" dirty="0">
              <a:solidFill>
                <a:schemeClr val="bg1"/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6538688" y="3674417"/>
            <a:ext cx="403125" cy="405656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PE" sz="11733" dirty="0">
              <a:solidFill>
                <a:schemeClr val="bg1"/>
              </a:solidFill>
            </a:endParaRPr>
          </a:p>
        </p:txBody>
      </p:sp>
      <p:sp>
        <p:nvSpPr>
          <p:cNvPr id="18" name="Oval 17"/>
          <p:cNvSpPr/>
          <p:nvPr/>
        </p:nvSpPr>
        <p:spPr>
          <a:xfrm>
            <a:off x="8062688" y="3674417"/>
            <a:ext cx="403125" cy="405656"/>
          </a:xfrm>
          <a:prstGeom prst="ellipse">
            <a:avLst/>
          </a:prstGeom>
          <a:solidFill>
            <a:srgbClr val="2F5698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PE" sz="11733" dirty="0">
              <a:solidFill>
                <a:schemeClr val="bg1"/>
              </a:solidFill>
            </a:endParaRPr>
          </a:p>
        </p:txBody>
      </p:sp>
      <p:sp>
        <p:nvSpPr>
          <p:cNvPr id="19" name="Oval 18"/>
          <p:cNvSpPr/>
          <p:nvPr/>
        </p:nvSpPr>
        <p:spPr>
          <a:xfrm>
            <a:off x="9485088" y="3674417"/>
            <a:ext cx="403125" cy="405656"/>
          </a:xfrm>
          <a:prstGeom prst="ellipse">
            <a:avLst/>
          </a:prstGeom>
          <a:solidFill>
            <a:srgbClr val="385723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PE" sz="11733" dirty="0">
              <a:solidFill>
                <a:schemeClr val="bg1"/>
              </a:solidFill>
            </a:endParaRPr>
          </a:p>
        </p:txBody>
      </p:sp>
      <p:grpSp>
        <p:nvGrpSpPr>
          <p:cNvPr id="71" name="Group 70"/>
          <p:cNvGrpSpPr/>
          <p:nvPr/>
        </p:nvGrpSpPr>
        <p:grpSpPr>
          <a:xfrm>
            <a:off x="127356" y="-21594"/>
            <a:ext cx="5443001" cy="891469"/>
            <a:chOff x="127357" y="-6354"/>
            <a:chExt cx="2524868" cy="891469"/>
          </a:xfrm>
        </p:grpSpPr>
        <p:sp>
          <p:nvSpPr>
            <p:cNvPr id="72" name="Round Same Side Corner Rectangle 71"/>
            <p:cNvSpPr/>
            <p:nvPr/>
          </p:nvSpPr>
          <p:spPr bwMode="auto">
            <a:xfrm rot="10800000" flipH="1">
              <a:off x="127357" y="-6354"/>
              <a:ext cx="2524868" cy="613385"/>
            </a:xfrm>
            <a:prstGeom prst="round2SameRect">
              <a:avLst>
                <a:gd name="adj1" fmla="val 35205"/>
                <a:gd name="adj2" fmla="val 0"/>
              </a:avLst>
            </a:prstGeom>
            <a:solidFill>
              <a:schemeClr val="tx1">
                <a:alpha val="50000"/>
              </a:schemeClr>
            </a:solidFill>
            <a:ln w="19050">
              <a:solidFill>
                <a:schemeClr val="tx1"/>
              </a:solidFill>
              <a:round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vert="horz" wrap="none" lIns="121920" tIns="60960" rIns="121920" bIns="6096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s-PE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127357" y="54118"/>
              <a:ext cx="252486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PE" sz="2400" dirty="0" smtClean="0">
                  <a:solidFill>
                    <a:schemeClr val="bg1"/>
                  </a:solidFill>
                </a:rPr>
                <a:t>Alcance del plan de difusión - Entregables</a:t>
              </a:r>
              <a:endParaRPr lang="es-PE" sz="2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4" name="Group 73"/>
          <p:cNvGrpSpPr/>
          <p:nvPr/>
        </p:nvGrpSpPr>
        <p:grpSpPr>
          <a:xfrm>
            <a:off x="1186310" y="1530488"/>
            <a:ext cx="2166227" cy="574841"/>
            <a:chOff x="4203801" y="2965672"/>
            <a:chExt cx="3302359" cy="704784"/>
          </a:xfrm>
        </p:grpSpPr>
        <p:sp>
          <p:nvSpPr>
            <p:cNvPr id="75" name="TextBox 74"/>
            <p:cNvSpPr txBox="1"/>
            <p:nvPr/>
          </p:nvSpPr>
          <p:spPr>
            <a:xfrm>
              <a:off x="4203801" y="3406311"/>
              <a:ext cx="3302359" cy="264145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defTabSz="1219170">
                <a:spcBef>
                  <a:spcPct val="20000"/>
                </a:spcBef>
                <a:defRPr/>
              </a:pP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Prototipo web  con UX/UI</a:t>
              </a:r>
              <a:endParaRPr lang="es-PE" sz="1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76" name="Rectangle 75"/>
            <p:cNvSpPr/>
            <p:nvPr/>
          </p:nvSpPr>
          <p:spPr>
            <a:xfrm>
              <a:off x="4776304" y="2965672"/>
              <a:ext cx="2090970" cy="36576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PE" sz="1600" dirty="0" smtClean="0"/>
                <a:t>Entregable 1</a:t>
              </a:r>
              <a:endParaRPr lang="es-PE" sz="1600" dirty="0"/>
            </a:p>
          </p:txBody>
        </p:sp>
      </p:grpSp>
      <p:grpSp>
        <p:nvGrpSpPr>
          <p:cNvPr id="77" name="Group 76"/>
          <p:cNvGrpSpPr/>
          <p:nvPr/>
        </p:nvGrpSpPr>
        <p:grpSpPr>
          <a:xfrm rot="10800000">
            <a:off x="2088782" y="2449485"/>
            <a:ext cx="228600" cy="1102786"/>
            <a:chOff x="4120012" y="4272650"/>
            <a:chExt cx="228600" cy="1102786"/>
          </a:xfrm>
          <a:solidFill>
            <a:schemeClr val="bg1">
              <a:lumMod val="50000"/>
              <a:alpha val="50000"/>
            </a:schemeClr>
          </a:solidFill>
        </p:grpSpPr>
        <p:sp>
          <p:nvSpPr>
            <p:cNvPr id="78" name="Oval 77"/>
            <p:cNvSpPr>
              <a:spLocks noChangeAspect="1"/>
            </p:cNvSpPr>
            <p:nvPr/>
          </p:nvSpPr>
          <p:spPr>
            <a:xfrm>
              <a:off x="4143162" y="4813852"/>
              <a:ext cx="182880" cy="182880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dirty="0"/>
            </a:p>
          </p:txBody>
        </p:sp>
        <p:grpSp>
          <p:nvGrpSpPr>
            <p:cNvPr id="79" name="Group 78"/>
            <p:cNvGrpSpPr/>
            <p:nvPr/>
          </p:nvGrpSpPr>
          <p:grpSpPr>
            <a:xfrm>
              <a:off x="4120012" y="4272650"/>
              <a:ext cx="228600" cy="1102786"/>
              <a:chOff x="4120012" y="4272650"/>
              <a:chExt cx="228600" cy="1102786"/>
            </a:xfrm>
            <a:grpFill/>
          </p:grpSpPr>
          <p:sp>
            <p:nvSpPr>
              <p:cNvPr id="80" name="Oval 79"/>
              <p:cNvSpPr>
                <a:spLocks noChangeAspect="1"/>
              </p:cNvSpPr>
              <p:nvPr/>
            </p:nvSpPr>
            <p:spPr>
              <a:xfrm>
                <a:off x="4191759" y="4272650"/>
                <a:ext cx="91440" cy="91440"/>
              </a:xfrm>
              <a:prstGeom prst="ellipse">
                <a:avLst/>
              </a:prstGeom>
              <a:grpFill/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PE" dirty="0"/>
              </a:p>
            </p:txBody>
          </p:sp>
          <p:sp>
            <p:nvSpPr>
              <p:cNvPr id="81" name="Oval 80"/>
              <p:cNvSpPr>
                <a:spLocks noChangeAspect="1"/>
              </p:cNvSpPr>
              <p:nvPr/>
            </p:nvSpPr>
            <p:spPr>
              <a:xfrm>
                <a:off x="4167970" y="4520101"/>
                <a:ext cx="137160" cy="137160"/>
              </a:xfrm>
              <a:prstGeom prst="ellipse">
                <a:avLst/>
              </a:prstGeom>
              <a:grpFill/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PE" dirty="0"/>
              </a:p>
            </p:txBody>
          </p:sp>
          <p:sp>
            <p:nvSpPr>
              <p:cNvPr id="82" name="Oval 81"/>
              <p:cNvSpPr>
                <a:spLocks noChangeAspect="1"/>
              </p:cNvSpPr>
              <p:nvPr/>
            </p:nvSpPr>
            <p:spPr>
              <a:xfrm>
                <a:off x="4120012" y="5146836"/>
                <a:ext cx="228600" cy="228600"/>
              </a:xfrm>
              <a:prstGeom prst="ellipse">
                <a:avLst/>
              </a:prstGeom>
              <a:grpFill/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PE" dirty="0"/>
              </a:p>
            </p:txBody>
          </p:sp>
        </p:grpSp>
      </p:grpSp>
      <p:grpSp>
        <p:nvGrpSpPr>
          <p:cNvPr id="83" name="Group 82"/>
          <p:cNvGrpSpPr/>
          <p:nvPr/>
        </p:nvGrpSpPr>
        <p:grpSpPr>
          <a:xfrm>
            <a:off x="2788927" y="2648814"/>
            <a:ext cx="2166227" cy="1005728"/>
            <a:chOff x="4203801" y="2965672"/>
            <a:chExt cx="3302359" cy="1233073"/>
          </a:xfrm>
        </p:grpSpPr>
        <p:sp>
          <p:nvSpPr>
            <p:cNvPr id="84" name="TextBox 83"/>
            <p:cNvSpPr txBox="1"/>
            <p:nvPr/>
          </p:nvSpPr>
          <p:spPr>
            <a:xfrm>
              <a:off x="4203801" y="3406311"/>
              <a:ext cx="3302359" cy="792434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defTabSz="1219170">
                <a:spcBef>
                  <a:spcPct val="20000"/>
                </a:spcBef>
                <a:defRPr/>
              </a:pP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Web con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bio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del candidato hecho en </a:t>
              </a:r>
              <a:r>
                <a:rPr lang="es-PE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Wordpress</a:t>
              </a: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 y con dominio propio</a:t>
              </a:r>
            </a:p>
          </p:txBody>
        </p:sp>
        <p:sp>
          <p:nvSpPr>
            <p:cNvPr id="85" name="Rectangle 84"/>
            <p:cNvSpPr/>
            <p:nvPr/>
          </p:nvSpPr>
          <p:spPr>
            <a:xfrm>
              <a:off x="4776304" y="2965672"/>
              <a:ext cx="2090970" cy="365760"/>
            </a:xfrm>
            <a:prstGeom prst="rect">
              <a:avLst/>
            </a:prstGeom>
            <a:solidFill>
              <a:srgbClr val="ED7D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PE" sz="1600" dirty="0" smtClean="0"/>
                <a:t>Entregable 2</a:t>
              </a:r>
              <a:endParaRPr lang="es-PE" sz="1600" dirty="0"/>
            </a:p>
          </p:txBody>
        </p:sp>
      </p:grpSp>
      <p:grpSp>
        <p:nvGrpSpPr>
          <p:cNvPr id="86" name="Group 85"/>
          <p:cNvGrpSpPr/>
          <p:nvPr/>
        </p:nvGrpSpPr>
        <p:grpSpPr>
          <a:xfrm>
            <a:off x="5814697" y="2649823"/>
            <a:ext cx="2166227" cy="1005728"/>
            <a:chOff x="4203801" y="2965672"/>
            <a:chExt cx="3302359" cy="1233073"/>
          </a:xfrm>
        </p:grpSpPr>
        <p:sp>
          <p:nvSpPr>
            <p:cNvPr id="87" name="TextBox 86"/>
            <p:cNvSpPr txBox="1"/>
            <p:nvPr/>
          </p:nvSpPr>
          <p:spPr>
            <a:xfrm>
              <a:off x="4203801" y="3406311"/>
              <a:ext cx="3302359" cy="792434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defTabSz="1219170">
                <a:spcBef>
                  <a:spcPct val="20000"/>
                </a:spcBef>
                <a:defRPr/>
              </a:pPr>
              <a:r>
                <a:rPr lang="es-ES" sz="1400" dirty="0" smtClean="0">
                  <a:solidFill>
                    <a:schemeClr val="bg1">
                      <a:lumMod val="85000"/>
                    </a:schemeClr>
                  </a:solidFill>
                </a:rPr>
                <a:t>Afiches </a:t>
              </a:r>
              <a:r>
                <a:rPr lang="es-ES" sz="1400" dirty="0">
                  <a:solidFill>
                    <a:schemeClr val="bg1">
                      <a:lumMod val="85000"/>
                    </a:schemeClr>
                  </a:solidFill>
                </a:rPr>
                <a:t>impresos y </a:t>
              </a:r>
              <a:r>
                <a:rPr lang="es-ES" sz="1400" dirty="0" err="1">
                  <a:solidFill>
                    <a:schemeClr val="bg1">
                      <a:lumMod val="85000"/>
                    </a:schemeClr>
                  </a:solidFill>
                </a:rPr>
                <a:t>billboards</a:t>
              </a:r>
              <a:r>
                <a:rPr lang="es-ES" sz="1400" dirty="0">
                  <a:solidFill>
                    <a:schemeClr val="bg1">
                      <a:lumMod val="85000"/>
                    </a:schemeClr>
                  </a:solidFill>
                </a:rPr>
                <a:t> colocados, y reportes de pruebas de aceptación</a:t>
              </a:r>
              <a:endParaRPr lang="es-PE" sz="1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88" name="Rectangle 87"/>
            <p:cNvSpPr/>
            <p:nvPr/>
          </p:nvSpPr>
          <p:spPr>
            <a:xfrm>
              <a:off x="4776304" y="2965672"/>
              <a:ext cx="2090970" cy="36576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PE" sz="1600" dirty="0" smtClean="0"/>
                <a:t>Entregable 4</a:t>
              </a:r>
              <a:endParaRPr lang="es-PE" sz="1600" dirty="0"/>
            </a:p>
          </p:txBody>
        </p:sp>
      </p:grpSp>
      <p:grpSp>
        <p:nvGrpSpPr>
          <p:cNvPr id="89" name="Group 88"/>
          <p:cNvGrpSpPr/>
          <p:nvPr/>
        </p:nvGrpSpPr>
        <p:grpSpPr>
          <a:xfrm>
            <a:off x="8721472" y="2649823"/>
            <a:ext cx="2166227" cy="574841"/>
            <a:chOff x="4203801" y="2965672"/>
            <a:chExt cx="3302359" cy="704784"/>
          </a:xfrm>
        </p:grpSpPr>
        <p:sp>
          <p:nvSpPr>
            <p:cNvPr id="90" name="TextBox 89"/>
            <p:cNvSpPr txBox="1"/>
            <p:nvPr/>
          </p:nvSpPr>
          <p:spPr>
            <a:xfrm>
              <a:off x="4203801" y="3406311"/>
              <a:ext cx="3302359" cy="264145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defTabSz="1219170">
                <a:spcBef>
                  <a:spcPct val="20000"/>
                </a:spcBef>
                <a:defRPr/>
              </a:pPr>
              <a:r>
                <a:rPr lang="es-PE" sz="1400" dirty="0" smtClean="0">
                  <a:solidFill>
                    <a:schemeClr val="bg1">
                      <a:lumMod val="85000"/>
                    </a:schemeClr>
                  </a:solidFill>
                </a:rPr>
                <a:t>Página web lista</a:t>
              </a:r>
              <a:endParaRPr lang="es-PE" sz="1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91" name="Rectangle 90"/>
            <p:cNvSpPr/>
            <p:nvPr/>
          </p:nvSpPr>
          <p:spPr>
            <a:xfrm>
              <a:off x="4776304" y="2965672"/>
              <a:ext cx="2090970" cy="365760"/>
            </a:xfrm>
            <a:prstGeom prst="rect">
              <a:avLst/>
            </a:prstGeom>
            <a:solidFill>
              <a:srgbClr val="3857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PE" sz="1600" dirty="0" smtClean="0"/>
                <a:t>Entregable 6</a:t>
              </a:r>
              <a:endParaRPr lang="es-PE" sz="1600" dirty="0"/>
            </a:p>
          </p:txBody>
        </p:sp>
      </p:grpSp>
      <p:grpSp>
        <p:nvGrpSpPr>
          <p:cNvPr id="92" name="Group 91"/>
          <p:cNvGrpSpPr/>
          <p:nvPr/>
        </p:nvGrpSpPr>
        <p:grpSpPr>
          <a:xfrm>
            <a:off x="4221395" y="1530489"/>
            <a:ext cx="2166227" cy="1005728"/>
            <a:chOff x="4203801" y="2965672"/>
            <a:chExt cx="3302359" cy="1233073"/>
          </a:xfrm>
        </p:grpSpPr>
        <p:sp>
          <p:nvSpPr>
            <p:cNvPr id="93" name="TextBox 92"/>
            <p:cNvSpPr txBox="1"/>
            <p:nvPr/>
          </p:nvSpPr>
          <p:spPr>
            <a:xfrm>
              <a:off x="4203801" y="3406311"/>
              <a:ext cx="3302359" cy="792434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defTabSz="1219170">
                <a:spcBef>
                  <a:spcPct val="20000"/>
                </a:spcBef>
                <a:defRPr/>
              </a:pPr>
              <a:r>
                <a:rPr lang="es-ES" sz="1400" dirty="0" smtClean="0">
                  <a:solidFill>
                    <a:schemeClr val="bg1">
                      <a:lumMod val="85000"/>
                    </a:schemeClr>
                  </a:solidFill>
                </a:rPr>
                <a:t>Web </a:t>
              </a:r>
              <a:r>
                <a:rPr lang="es-ES" sz="1400" dirty="0">
                  <a:solidFill>
                    <a:schemeClr val="bg1">
                      <a:lumMod val="85000"/>
                    </a:schemeClr>
                  </a:solidFill>
                </a:rPr>
                <a:t>con </a:t>
              </a:r>
              <a:r>
                <a:rPr lang="es-ES" sz="1400" dirty="0" err="1">
                  <a:solidFill>
                    <a:schemeClr val="bg1">
                      <a:lumMod val="85000"/>
                    </a:schemeClr>
                  </a:solidFill>
                </a:rPr>
                <a:t>news</a:t>
              </a:r>
              <a:r>
                <a:rPr lang="es-ES" sz="1400" dirty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ES" sz="1400" dirty="0" err="1">
                  <a:solidFill>
                    <a:schemeClr val="bg1">
                      <a:lumMod val="85000"/>
                    </a:schemeClr>
                  </a:solidFill>
                </a:rPr>
                <a:t>feed</a:t>
              </a:r>
              <a:r>
                <a:rPr lang="es-ES" sz="1400" dirty="0">
                  <a:solidFill>
                    <a:schemeClr val="bg1">
                      <a:lumMod val="85000"/>
                    </a:schemeClr>
                  </a:solidFill>
                </a:rPr>
                <a:t> y redes sociales, 3 diseños para </a:t>
              </a:r>
              <a:r>
                <a:rPr lang="es-ES" sz="1400" dirty="0" err="1">
                  <a:solidFill>
                    <a:schemeClr val="bg1">
                      <a:lumMod val="85000"/>
                    </a:schemeClr>
                  </a:solidFill>
                </a:rPr>
                <a:t>billboards</a:t>
              </a:r>
              <a:r>
                <a:rPr lang="es-ES" sz="1400" dirty="0">
                  <a:solidFill>
                    <a:schemeClr val="bg1">
                      <a:lumMod val="85000"/>
                    </a:schemeClr>
                  </a:solidFill>
                </a:rPr>
                <a:t> y 1 para afiches</a:t>
              </a:r>
              <a:endParaRPr lang="es-PE" sz="1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94" name="Rectangle 93"/>
            <p:cNvSpPr/>
            <p:nvPr/>
          </p:nvSpPr>
          <p:spPr>
            <a:xfrm>
              <a:off x="4776304" y="2965672"/>
              <a:ext cx="2090970" cy="365760"/>
            </a:xfrm>
            <a:prstGeom prst="rect">
              <a:avLst/>
            </a:prstGeom>
            <a:solidFill>
              <a:srgbClr val="A5A5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PE" sz="1600" dirty="0" smtClean="0"/>
                <a:t>Entregable3</a:t>
              </a:r>
              <a:endParaRPr lang="es-PE" sz="1600" dirty="0"/>
            </a:p>
          </p:txBody>
        </p:sp>
      </p:grpSp>
      <p:grpSp>
        <p:nvGrpSpPr>
          <p:cNvPr id="95" name="Group 94"/>
          <p:cNvGrpSpPr/>
          <p:nvPr/>
        </p:nvGrpSpPr>
        <p:grpSpPr>
          <a:xfrm rot="10800000">
            <a:off x="5123867" y="2449485"/>
            <a:ext cx="228600" cy="1102786"/>
            <a:chOff x="4120012" y="4272650"/>
            <a:chExt cx="228600" cy="1102786"/>
          </a:xfrm>
          <a:solidFill>
            <a:schemeClr val="bg1">
              <a:lumMod val="50000"/>
              <a:alpha val="50000"/>
            </a:schemeClr>
          </a:solidFill>
        </p:grpSpPr>
        <p:sp>
          <p:nvSpPr>
            <p:cNvPr id="96" name="Oval 95"/>
            <p:cNvSpPr>
              <a:spLocks noChangeAspect="1"/>
            </p:cNvSpPr>
            <p:nvPr/>
          </p:nvSpPr>
          <p:spPr>
            <a:xfrm>
              <a:off x="4143162" y="4813852"/>
              <a:ext cx="182880" cy="182880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dirty="0"/>
            </a:p>
          </p:txBody>
        </p:sp>
        <p:grpSp>
          <p:nvGrpSpPr>
            <p:cNvPr id="97" name="Group 96"/>
            <p:cNvGrpSpPr/>
            <p:nvPr/>
          </p:nvGrpSpPr>
          <p:grpSpPr>
            <a:xfrm>
              <a:off x="4120012" y="4272650"/>
              <a:ext cx="228600" cy="1102786"/>
              <a:chOff x="4120012" y="4272650"/>
              <a:chExt cx="228600" cy="1102786"/>
            </a:xfrm>
            <a:grpFill/>
          </p:grpSpPr>
          <p:sp>
            <p:nvSpPr>
              <p:cNvPr id="98" name="Oval 97"/>
              <p:cNvSpPr>
                <a:spLocks noChangeAspect="1"/>
              </p:cNvSpPr>
              <p:nvPr/>
            </p:nvSpPr>
            <p:spPr>
              <a:xfrm>
                <a:off x="4191759" y="4272650"/>
                <a:ext cx="91440" cy="91440"/>
              </a:xfrm>
              <a:prstGeom prst="ellipse">
                <a:avLst/>
              </a:prstGeom>
              <a:grpFill/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PE" dirty="0"/>
              </a:p>
            </p:txBody>
          </p:sp>
          <p:sp>
            <p:nvSpPr>
              <p:cNvPr id="99" name="Oval 98"/>
              <p:cNvSpPr>
                <a:spLocks noChangeAspect="1"/>
              </p:cNvSpPr>
              <p:nvPr/>
            </p:nvSpPr>
            <p:spPr>
              <a:xfrm>
                <a:off x="4167970" y="4520101"/>
                <a:ext cx="137160" cy="137160"/>
              </a:xfrm>
              <a:prstGeom prst="ellipse">
                <a:avLst/>
              </a:prstGeom>
              <a:grpFill/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PE" dirty="0"/>
              </a:p>
            </p:txBody>
          </p:sp>
          <p:sp>
            <p:nvSpPr>
              <p:cNvPr id="100" name="Oval 99"/>
              <p:cNvSpPr>
                <a:spLocks noChangeAspect="1"/>
              </p:cNvSpPr>
              <p:nvPr/>
            </p:nvSpPr>
            <p:spPr>
              <a:xfrm>
                <a:off x="4120012" y="5146836"/>
                <a:ext cx="228600" cy="228600"/>
              </a:xfrm>
              <a:prstGeom prst="ellipse">
                <a:avLst/>
              </a:prstGeom>
              <a:grpFill/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PE" dirty="0"/>
              </a:p>
            </p:txBody>
          </p:sp>
        </p:grpSp>
      </p:grpSp>
      <p:grpSp>
        <p:nvGrpSpPr>
          <p:cNvPr id="101" name="Group 100"/>
          <p:cNvGrpSpPr/>
          <p:nvPr/>
        </p:nvGrpSpPr>
        <p:grpSpPr>
          <a:xfrm>
            <a:off x="7247165" y="1530488"/>
            <a:ext cx="2340180" cy="1221171"/>
            <a:chOff x="4203801" y="2965672"/>
            <a:chExt cx="3302359" cy="1497217"/>
          </a:xfrm>
        </p:grpSpPr>
        <p:sp>
          <p:nvSpPr>
            <p:cNvPr id="102" name="TextBox 101"/>
            <p:cNvSpPr txBox="1"/>
            <p:nvPr/>
          </p:nvSpPr>
          <p:spPr>
            <a:xfrm>
              <a:off x="4203801" y="3406311"/>
              <a:ext cx="3302359" cy="1056578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defTabSz="1219170">
                <a:spcBef>
                  <a:spcPct val="20000"/>
                </a:spcBef>
                <a:defRPr/>
              </a:pPr>
              <a:r>
                <a:rPr lang="es-ES" sz="1400" dirty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s-ES" sz="1400" dirty="0" smtClean="0">
                  <a:solidFill>
                    <a:schemeClr val="bg1">
                      <a:lumMod val="85000"/>
                    </a:schemeClr>
                  </a:solidFill>
                </a:rPr>
                <a:t>Informes </a:t>
              </a:r>
              <a:r>
                <a:rPr lang="es-ES" sz="1400" dirty="0">
                  <a:solidFill>
                    <a:schemeClr val="bg1">
                      <a:lumMod val="85000"/>
                    </a:schemeClr>
                  </a:solidFill>
                </a:rPr>
                <a:t>de </a:t>
              </a:r>
              <a:r>
                <a:rPr lang="es-ES" sz="1400" dirty="0" err="1">
                  <a:solidFill>
                    <a:schemeClr val="bg1">
                      <a:lumMod val="85000"/>
                    </a:schemeClr>
                  </a:solidFill>
                </a:rPr>
                <a:t>análitica</a:t>
              </a:r>
              <a:r>
                <a:rPr lang="es-ES" sz="1400" dirty="0">
                  <a:solidFill>
                    <a:schemeClr val="bg1">
                      <a:lumMod val="85000"/>
                    </a:schemeClr>
                  </a:solidFill>
                </a:rPr>
                <a:t> de redes sociales y web, y reportes de pruebas de aceptación</a:t>
              </a:r>
              <a:endParaRPr lang="es-PE" sz="1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03" name="Rectangle 102"/>
            <p:cNvSpPr/>
            <p:nvPr/>
          </p:nvSpPr>
          <p:spPr>
            <a:xfrm>
              <a:off x="4776304" y="2965672"/>
              <a:ext cx="2090970" cy="365760"/>
            </a:xfrm>
            <a:prstGeom prst="rect">
              <a:avLst/>
            </a:prstGeom>
            <a:solidFill>
              <a:srgbClr val="2F56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PE" sz="1600" dirty="0" smtClean="0"/>
                <a:t>Entregable 5</a:t>
              </a:r>
              <a:endParaRPr lang="es-PE" sz="1600" dirty="0"/>
            </a:p>
          </p:txBody>
        </p:sp>
      </p:grpSp>
      <p:grpSp>
        <p:nvGrpSpPr>
          <p:cNvPr id="104" name="Group 103"/>
          <p:cNvGrpSpPr/>
          <p:nvPr/>
        </p:nvGrpSpPr>
        <p:grpSpPr>
          <a:xfrm rot="10800000">
            <a:off x="8149637" y="2449485"/>
            <a:ext cx="228600" cy="1102786"/>
            <a:chOff x="4120012" y="4272650"/>
            <a:chExt cx="228600" cy="1102786"/>
          </a:xfrm>
          <a:solidFill>
            <a:schemeClr val="bg1">
              <a:lumMod val="50000"/>
              <a:alpha val="50000"/>
            </a:schemeClr>
          </a:solidFill>
        </p:grpSpPr>
        <p:sp>
          <p:nvSpPr>
            <p:cNvPr id="105" name="Oval 104"/>
            <p:cNvSpPr>
              <a:spLocks noChangeAspect="1"/>
            </p:cNvSpPr>
            <p:nvPr/>
          </p:nvSpPr>
          <p:spPr>
            <a:xfrm>
              <a:off x="4143162" y="4813852"/>
              <a:ext cx="182880" cy="182880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dirty="0"/>
            </a:p>
          </p:txBody>
        </p:sp>
        <p:grpSp>
          <p:nvGrpSpPr>
            <p:cNvPr id="106" name="Group 105"/>
            <p:cNvGrpSpPr/>
            <p:nvPr/>
          </p:nvGrpSpPr>
          <p:grpSpPr>
            <a:xfrm>
              <a:off x="4120012" y="4272650"/>
              <a:ext cx="228600" cy="1102786"/>
              <a:chOff x="4120012" y="4272650"/>
              <a:chExt cx="228600" cy="1102786"/>
            </a:xfrm>
            <a:grpFill/>
          </p:grpSpPr>
          <p:sp>
            <p:nvSpPr>
              <p:cNvPr id="107" name="Oval 106"/>
              <p:cNvSpPr>
                <a:spLocks noChangeAspect="1"/>
              </p:cNvSpPr>
              <p:nvPr/>
            </p:nvSpPr>
            <p:spPr>
              <a:xfrm>
                <a:off x="4191759" y="4272650"/>
                <a:ext cx="91440" cy="91440"/>
              </a:xfrm>
              <a:prstGeom prst="ellipse">
                <a:avLst/>
              </a:prstGeom>
              <a:grpFill/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PE" dirty="0"/>
              </a:p>
            </p:txBody>
          </p:sp>
          <p:sp>
            <p:nvSpPr>
              <p:cNvPr id="108" name="Oval 107"/>
              <p:cNvSpPr>
                <a:spLocks noChangeAspect="1"/>
              </p:cNvSpPr>
              <p:nvPr/>
            </p:nvSpPr>
            <p:spPr>
              <a:xfrm>
                <a:off x="4167970" y="4520101"/>
                <a:ext cx="137160" cy="137160"/>
              </a:xfrm>
              <a:prstGeom prst="ellipse">
                <a:avLst/>
              </a:prstGeom>
              <a:grpFill/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PE" dirty="0"/>
              </a:p>
            </p:txBody>
          </p:sp>
          <p:sp>
            <p:nvSpPr>
              <p:cNvPr id="109" name="Oval 108"/>
              <p:cNvSpPr>
                <a:spLocks noChangeAspect="1"/>
              </p:cNvSpPr>
              <p:nvPr/>
            </p:nvSpPr>
            <p:spPr>
              <a:xfrm>
                <a:off x="4120012" y="5146836"/>
                <a:ext cx="228600" cy="228600"/>
              </a:xfrm>
              <a:prstGeom prst="ellipse">
                <a:avLst/>
              </a:prstGeom>
              <a:grpFill/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PE" dirty="0"/>
              </a:p>
            </p:txBody>
          </p:sp>
        </p:grpSp>
      </p:grpSp>
      <p:grpSp>
        <p:nvGrpSpPr>
          <p:cNvPr id="3" name="Group 2"/>
          <p:cNvGrpSpPr/>
          <p:nvPr/>
        </p:nvGrpSpPr>
        <p:grpSpPr>
          <a:xfrm>
            <a:off x="1833724" y="4178169"/>
            <a:ext cx="738717" cy="1180748"/>
            <a:chOff x="1833724" y="4178169"/>
            <a:chExt cx="738717" cy="1180748"/>
          </a:xfrm>
        </p:grpSpPr>
        <p:sp>
          <p:nvSpPr>
            <p:cNvPr id="7" name="Freeform 5"/>
            <p:cNvSpPr>
              <a:spLocks/>
            </p:cNvSpPr>
            <p:nvPr/>
          </p:nvSpPr>
          <p:spPr bwMode="auto">
            <a:xfrm>
              <a:off x="1833724" y="4178169"/>
              <a:ext cx="738717" cy="1180748"/>
            </a:xfrm>
            <a:custGeom>
              <a:avLst/>
              <a:gdLst>
                <a:gd name="T0" fmla="*/ 367 w 734"/>
                <a:gd name="T1" fmla="*/ 1175 h 1175"/>
                <a:gd name="T2" fmla="*/ 0 w 734"/>
                <a:gd name="T3" fmla="*/ 807 h 1175"/>
                <a:gd name="T4" fmla="*/ 367 w 734"/>
                <a:gd name="T5" fmla="*/ 0 h 1175"/>
                <a:gd name="T6" fmla="*/ 734 w 734"/>
                <a:gd name="T7" fmla="*/ 807 h 1175"/>
                <a:gd name="T8" fmla="*/ 367 w 734"/>
                <a:gd name="T9" fmla="*/ 1175 h 1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4" h="1175">
                  <a:moveTo>
                    <a:pt x="367" y="1175"/>
                  </a:moveTo>
                  <a:cubicBezTo>
                    <a:pt x="164" y="1175"/>
                    <a:pt x="0" y="1010"/>
                    <a:pt x="0" y="807"/>
                  </a:cubicBezTo>
                  <a:cubicBezTo>
                    <a:pt x="0" y="605"/>
                    <a:pt x="367" y="0"/>
                    <a:pt x="367" y="0"/>
                  </a:cubicBezTo>
                  <a:cubicBezTo>
                    <a:pt x="367" y="0"/>
                    <a:pt x="734" y="605"/>
                    <a:pt x="734" y="807"/>
                  </a:cubicBezTo>
                  <a:cubicBezTo>
                    <a:pt x="734" y="1010"/>
                    <a:pt x="569" y="1175"/>
                    <a:pt x="367" y="1175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/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1872946" y="4765014"/>
              <a:ext cx="67071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PE" sz="1600" dirty="0" smtClean="0">
                  <a:solidFill>
                    <a:schemeClr val="bg1"/>
                  </a:solidFill>
                  <a:latin typeface="+mj-lt"/>
                </a:rPr>
                <a:t>Mes½</a:t>
              </a:r>
              <a:endParaRPr lang="es-PE" sz="1600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3100353" y="4217032"/>
            <a:ext cx="1183796" cy="1892151"/>
            <a:chOff x="3100353" y="4217032"/>
            <a:chExt cx="1183796" cy="1892151"/>
          </a:xfrm>
        </p:grpSpPr>
        <p:sp>
          <p:nvSpPr>
            <p:cNvPr id="20" name="Freeform 5"/>
            <p:cNvSpPr>
              <a:spLocks/>
            </p:cNvSpPr>
            <p:nvPr/>
          </p:nvSpPr>
          <p:spPr bwMode="auto">
            <a:xfrm>
              <a:off x="3100353" y="4217032"/>
              <a:ext cx="1183796" cy="1892151"/>
            </a:xfrm>
            <a:custGeom>
              <a:avLst/>
              <a:gdLst>
                <a:gd name="T0" fmla="*/ 367 w 734"/>
                <a:gd name="T1" fmla="*/ 1175 h 1175"/>
                <a:gd name="T2" fmla="*/ 0 w 734"/>
                <a:gd name="T3" fmla="*/ 807 h 1175"/>
                <a:gd name="T4" fmla="*/ 367 w 734"/>
                <a:gd name="T5" fmla="*/ 0 h 1175"/>
                <a:gd name="T6" fmla="*/ 734 w 734"/>
                <a:gd name="T7" fmla="*/ 807 h 1175"/>
                <a:gd name="T8" fmla="*/ 367 w 734"/>
                <a:gd name="T9" fmla="*/ 1175 h 1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4" h="1175">
                  <a:moveTo>
                    <a:pt x="367" y="1175"/>
                  </a:moveTo>
                  <a:cubicBezTo>
                    <a:pt x="164" y="1175"/>
                    <a:pt x="0" y="1010"/>
                    <a:pt x="0" y="807"/>
                  </a:cubicBezTo>
                  <a:cubicBezTo>
                    <a:pt x="0" y="605"/>
                    <a:pt x="367" y="0"/>
                    <a:pt x="367" y="0"/>
                  </a:cubicBezTo>
                  <a:cubicBezTo>
                    <a:pt x="367" y="0"/>
                    <a:pt x="734" y="605"/>
                    <a:pt x="734" y="807"/>
                  </a:cubicBezTo>
                  <a:cubicBezTo>
                    <a:pt x="734" y="1010"/>
                    <a:pt x="569" y="1175"/>
                    <a:pt x="367" y="1175"/>
                  </a:cubicBezTo>
                  <a:close/>
                </a:path>
              </a:pathLst>
            </a:custGeom>
            <a:solidFill>
              <a:srgbClr val="ED7D3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/>
            </a:p>
          </p:txBody>
        </p:sp>
        <p:sp>
          <p:nvSpPr>
            <p:cNvPr id="119" name="TextBox 118"/>
            <p:cNvSpPr txBox="1"/>
            <p:nvPr/>
          </p:nvSpPr>
          <p:spPr>
            <a:xfrm>
              <a:off x="3361217" y="5372865"/>
              <a:ext cx="67071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PE" sz="1600" dirty="0" smtClean="0">
                  <a:solidFill>
                    <a:schemeClr val="bg1"/>
                  </a:solidFill>
                  <a:latin typeface="+mj-lt"/>
                </a:rPr>
                <a:t>Mes1</a:t>
              </a:r>
              <a:endParaRPr lang="es-PE" sz="1600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4553617" y="4280449"/>
            <a:ext cx="1325268" cy="2118277"/>
            <a:chOff x="4553617" y="4280449"/>
            <a:chExt cx="1325268" cy="2118277"/>
          </a:xfrm>
        </p:grpSpPr>
        <p:sp>
          <p:nvSpPr>
            <p:cNvPr id="21" name="Freeform 5"/>
            <p:cNvSpPr>
              <a:spLocks/>
            </p:cNvSpPr>
            <p:nvPr/>
          </p:nvSpPr>
          <p:spPr bwMode="auto">
            <a:xfrm>
              <a:off x="4553617" y="4280449"/>
              <a:ext cx="1325268" cy="2118277"/>
            </a:xfrm>
            <a:custGeom>
              <a:avLst/>
              <a:gdLst>
                <a:gd name="T0" fmla="*/ 367 w 734"/>
                <a:gd name="T1" fmla="*/ 1175 h 1175"/>
                <a:gd name="T2" fmla="*/ 0 w 734"/>
                <a:gd name="T3" fmla="*/ 807 h 1175"/>
                <a:gd name="T4" fmla="*/ 367 w 734"/>
                <a:gd name="T5" fmla="*/ 0 h 1175"/>
                <a:gd name="T6" fmla="*/ 734 w 734"/>
                <a:gd name="T7" fmla="*/ 807 h 1175"/>
                <a:gd name="T8" fmla="*/ 367 w 734"/>
                <a:gd name="T9" fmla="*/ 1175 h 1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4" h="1175">
                  <a:moveTo>
                    <a:pt x="367" y="1175"/>
                  </a:moveTo>
                  <a:cubicBezTo>
                    <a:pt x="164" y="1175"/>
                    <a:pt x="0" y="1010"/>
                    <a:pt x="0" y="807"/>
                  </a:cubicBezTo>
                  <a:cubicBezTo>
                    <a:pt x="0" y="605"/>
                    <a:pt x="367" y="0"/>
                    <a:pt x="367" y="0"/>
                  </a:cubicBezTo>
                  <a:cubicBezTo>
                    <a:pt x="367" y="0"/>
                    <a:pt x="734" y="605"/>
                    <a:pt x="734" y="807"/>
                  </a:cubicBezTo>
                  <a:cubicBezTo>
                    <a:pt x="734" y="1010"/>
                    <a:pt x="569" y="1175"/>
                    <a:pt x="367" y="1175"/>
                  </a:cubicBezTo>
                  <a:close/>
                </a:path>
              </a:pathLst>
            </a:custGeom>
            <a:solidFill>
              <a:srgbClr val="A5A5A5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/>
            </a:p>
          </p:txBody>
        </p:sp>
        <p:sp>
          <p:nvSpPr>
            <p:cNvPr id="120" name="TextBox 119"/>
            <p:cNvSpPr txBox="1"/>
            <p:nvPr/>
          </p:nvSpPr>
          <p:spPr>
            <a:xfrm>
              <a:off x="4899642" y="5627374"/>
              <a:ext cx="67071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PE" sz="1600" dirty="0" smtClean="0">
                  <a:solidFill>
                    <a:schemeClr val="bg1"/>
                  </a:solidFill>
                  <a:latin typeface="+mj-lt"/>
                </a:rPr>
                <a:t>Mes2</a:t>
              </a:r>
              <a:endParaRPr lang="es-PE" sz="1600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6343519" y="4217032"/>
            <a:ext cx="793461" cy="1268249"/>
            <a:chOff x="6343519" y="4217032"/>
            <a:chExt cx="793461" cy="1268249"/>
          </a:xfrm>
        </p:grpSpPr>
        <p:sp>
          <p:nvSpPr>
            <p:cNvPr id="22" name="Freeform 5"/>
            <p:cNvSpPr>
              <a:spLocks/>
            </p:cNvSpPr>
            <p:nvPr/>
          </p:nvSpPr>
          <p:spPr bwMode="auto">
            <a:xfrm>
              <a:off x="6343519" y="4217032"/>
              <a:ext cx="793461" cy="1268249"/>
            </a:xfrm>
            <a:custGeom>
              <a:avLst/>
              <a:gdLst>
                <a:gd name="T0" fmla="*/ 367 w 734"/>
                <a:gd name="T1" fmla="*/ 1175 h 1175"/>
                <a:gd name="T2" fmla="*/ 0 w 734"/>
                <a:gd name="T3" fmla="*/ 807 h 1175"/>
                <a:gd name="T4" fmla="*/ 367 w 734"/>
                <a:gd name="T5" fmla="*/ 0 h 1175"/>
                <a:gd name="T6" fmla="*/ 734 w 734"/>
                <a:gd name="T7" fmla="*/ 807 h 1175"/>
                <a:gd name="T8" fmla="*/ 367 w 734"/>
                <a:gd name="T9" fmla="*/ 1175 h 1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4" h="1175">
                  <a:moveTo>
                    <a:pt x="367" y="1175"/>
                  </a:moveTo>
                  <a:cubicBezTo>
                    <a:pt x="164" y="1175"/>
                    <a:pt x="0" y="1010"/>
                    <a:pt x="0" y="807"/>
                  </a:cubicBezTo>
                  <a:cubicBezTo>
                    <a:pt x="0" y="605"/>
                    <a:pt x="367" y="0"/>
                    <a:pt x="367" y="0"/>
                  </a:cubicBezTo>
                  <a:cubicBezTo>
                    <a:pt x="367" y="0"/>
                    <a:pt x="734" y="605"/>
                    <a:pt x="734" y="807"/>
                  </a:cubicBezTo>
                  <a:cubicBezTo>
                    <a:pt x="734" y="1010"/>
                    <a:pt x="569" y="1175"/>
                    <a:pt x="367" y="1175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/>
            </a:p>
          </p:txBody>
        </p:sp>
        <p:sp>
          <p:nvSpPr>
            <p:cNvPr id="121" name="TextBox 120"/>
            <p:cNvSpPr txBox="1"/>
            <p:nvPr/>
          </p:nvSpPr>
          <p:spPr>
            <a:xfrm>
              <a:off x="6433726" y="4947113"/>
              <a:ext cx="67071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PE" sz="1600" dirty="0" smtClean="0">
                  <a:solidFill>
                    <a:schemeClr val="bg1"/>
                  </a:solidFill>
                  <a:latin typeface="+mj-lt"/>
                </a:rPr>
                <a:t>Mes3</a:t>
              </a:r>
              <a:endParaRPr lang="es-PE" sz="1600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7760267" y="4225614"/>
            <a:ext cx="1007968" cy="1611112"/>
            <a:chOff x="7760267" y="4225614"/>
            <a:chExt cx="1007968" cy="1611112"/>
          </a:xfrm>
        </p:grpSpPr>
        <p:sp>
          <p:nvSpPr>
            <p:cNvPr id="23" name="Freeform 5"/>
            <p:cNvSpPr>
              <a:spLocks/>
            </p:cNvSpPr>
            <p:nvPr/>
          </p:nvSpPr>
          <p:spPr bwMode="auto">
            <a:xfrm>
              <a:off x="7760267" y="4225614"/>
              <a:ext cx="1007968" cy="1611112"/>
            </a:xfrm>
            <a:custGeom>
              <a:avLst/>
              <a:gdLst>
                <a:gd name="T0" fmla="*/ 367 w 734"/>
                <a:gd name="T1" fmla="*/ 1175 h 1175"/>
                <a:gd name="T2" fmla="*/ 0 w 734"/>
                <a:gd name="T3" fmla="*/ 807 h 1175"/>
                <a:gd name="T4" fmla="*/ 367 w 734"/>
                <a:gd name="T5" fmla="*/ 0 h 1175"/>
                <a:gd name="T6" fmla="*/ 734 w 734"/>
                <a:gd name="T7" fmla="*/ 807 h 1175"/>
                <a:gd name="T8" fmla="*/ 367 w 734"/>
                <a:gd name="T9" fmla="*/ 1175 h 1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4" h="1175">
                  <a:moveTo>
                    <a:pt x="367" y="1175"/>
                  </a:moveTo>
                  <a:cubicBezTo>
                    <a:pt x="164" y="1175"/>
                    <a:pt x="0" y="1010"/>
                    <a:pt x="0" y="807"/>
                  </a:cubicBezTo>
                  <a:cubicBezTo>
                    <a:pt x="0" y="605"/>
                    <a:pt x="367" y="0"/>
                    <a:pt x="367" y="0"/>
                  </a:cubicBezTo>
                  <a:cubicBezTo>
                    <a:pt x="367" y="0"/>
                    <a:pt x="734" y="605"/>
                    <a:pt x="734" y="807"/>
                  </a:cubicBezTo>
                  <a:cubicBezTo>
                    <a:pt x="734" y="1010"/>
                    <a:pt x="569" y="1175"/>
                    <a:pt x="367" y="1175"/>
                  </a:cubicBezTo>
                  <a:close/>
                </a:path>
              </a:pathLst>
            </a:custGeom>
            <a:solidFill>
              <a:srgbClr val="2F5698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/>
            </a:p>
          </p:txBody>
        </p:sp>
        <p:sp>
          <p:nvSpPr>
            <p:cNvPr id="122" name="TextBox 121"/>
            <p:cNvSpPr txBox="1"/>
            <p:nvPr/>
          </p:nvSpPr>
          <p:spPr>
            <a:xfrm>
              <a:off x="7971132" y="5201712"/>
              <a:ext cx="67071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PE" sz="1600" dirty="0" smtClean="0">
                  <a:solidFill>
                    <a:schemeClr val="bg1"/>
                  </a:solidFill>
                  <a:latin typeface="+mj-lt"/>
                </a:rPr>
                <a:t>Mes4</a:t>
              </a:r>
              <a:endParaRPr lang="es-PE" sz="1600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9289920" y="4202220"/>
            <a:ext cx="793461" cy="1268249"/>
            <a:chOff x="9289920" y="4202220"/>
            <a:chExt cx="793461" cy="1268249"/>
          </a:xfrm>
        </p:grpSpPr>
        <p:sp>
          <p:nvSpPr>
            <p:cNvPr id="24" name="Freeform 5"/>
            <p:cNvSpPr>
              <a:spLocks/>
            </p:cNvSpPr>
            <p:nvPr/>
          </p:nvSpPr>
          <p:spPr bwMode="auto">
            <a:xfrm>
              <a:off x="9289920" y="4202220"/>
              <a:ext cx="793461" cy="1268249"/>
            </a:xfrm>
            <a:custGeom>
              <a:avLst/>
              <a:gdLst>
                <a:gd name="T0" fmla="*/ 367 w 734"/>
                <a:gd name="T1" fmla="*/ 1175 h 1175"/>
                <a:gd name="T2" fmla="*/ 0 w 734"/>
                <a:gd name="T3" fmla="*/ 807 h 1175"/>
                <a:gd name="T4" fmla="*/ 367 w 734"/>
                <a:gd name="T5" fmla="*/ 0 h 1175"/>
                <a:gd name="T6" fmla="*/ 734 w 734"/>
                <a:gd name="T7" fmla="*/ 807 h 1175"/>
                <a:gd name="T8" fmla="*/ 367 w 734"/>
                <a:gd name="T9" fmla="*/ 1175 h 1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4" h="1175">
                  <a:moveTo>
                    <a:pt x="367" y="1175"/>
                  </a:moveTo>
                  <a:cubicBezTo>
                    <a:pt x="164" y="1175"/>
                    <a:pt x="0" y="1010"/>
                    <a:pt x="0" y="807"/>
                  </a:cubicBezTo>
                  <a:cubicBezTo>
                    <a:pt x="0" y="605"/>
                    <a:pt x="367" y="0"/>
                    <a:pt x="367" y="0"/>
                  </a:cubicBezTo>
                  <a:cubicBezTo>
                    <a:pt x="367" y="0"/>
                    <a:pt x="734" y="605"/>
                    <a:pt x="734" y="807"/>
                  </a:cubicBezTo>
                  <a:cubicBezTo>
                    <a:pt x="734" y="1010"/>
                    <a:pt x="569" y="1175"/>
                    <a:pt x="367" y="1175"/>
                  </a:cubicBezTo>
                  <a:close/>
                </a:path>
              </a:pathLst>
            </a:custGeom>
            <a:solidFill>
              <a:srgbClr val="385723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PE" sz="2400" dirty="0"/>
            </a:p>
          </p:txBody>
        </p:sp>
        <p:sp>
          <p:nvSpPr>
            <p:cNvPr id="123" name="TextBox 122"/>
            <p:cNvSpPr txBox="1"/>
            <p:nvPr/>
          </p:nvSpPr>
          <p:spPr>
            <a:xfrm>
              <a:off x="9351292" y="4910501"/>
              <a:ext cx="67071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PE" sz="1600" dirty="0" smtClean="0">
                  <a:solidFill>
                    <a:schemeClr val="bg1"/>
                  </a:solidFill>
                  <a:latin typeface="+mj-lt"/>
                </a:rPr>
                <a:t>Mes5</a:t>
              </a:r>
              <a:endParaRPr lang="es-PE" sz="1600" dirty="0">
                <a:solidFill>
                  <a:schemeClr val="bg1"/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87591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0"/>
                            </p:stCondLst>
                            <p:childTnLst>
                              <p:par>
                                <p:cTn id="4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500"/>
                            </p:stCondLst>
                            <p:childTnLst>
                              <p:par>
                                <p:cTn id="5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6500"/>
                            </p:stCondLst>
                            <p:childTnLst>
                              <p:par>
                                <p:cTn id="58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7500"/>
                            </p:stCondLst>
                            <p:childTnLst>
                              <p:par>
                                <p:cTn id="6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8000"/>
                            </p:stCondLst>
                            <p:childTnLst>
                              <p:par>
                                <p:cTn id="7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9000"/>
                            </p:stCondLst>
                            <p:childTnLst>
                              <p:par>
                                <p:cTn id="7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9500"/>
                            </p:stCondLst>
                            <p:childTnLst>
                              <p:par>
                                <p:cTn id="80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0500"/>
                            </p:stCondLst>
                            <p:childTnLst>
                              <p:par>
                                <p:cTn id="8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11000"/>
                            </p:stCondLst>
                            <p:childTnLst>
                              <p:par>
                                <p:cTn id="9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12000"/>
                            </p:stCondLst>
                            <p:childTnLst>
                              <p:par>
                                <p:cTn id="98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13000"/>
                            </p:stCondLst>
                            <p:childTnLst>
                              <p:par>
                                <p:cTn id="10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3500"/>
                            </p:stCondLst>
                            <p:childTnLst>
                              <p:par>
                                <p:cTn id="11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14500"/>
                            </p:stCondLst>
                            <p:childTnLst>
                              <p:par>
                                <p:cTn id="11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15000"/>
                            </p:stCondLst>
                            <p:childTnLst>
                              <p:par>
                                <p:cTn id="120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16000"/>
                            </p:stCondLst>
                            <p:childTnLst>
                              <p:par>
                                <p:cTn id="12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16500"/>
                            </p:stCondLst>
                            <p:childTnLst>
                              <p:par>
                                <p:cTn id="13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17500"/>
                            </p:stCondLst>
                            <p:childTnLst>
                              <p:par>
                                <p:cTn id="138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1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 animBg="1"/>
      <p:bldP spid="11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18617</TotalTime>
  <Words>5204</Words>
  <Application>Microsoft Office PowerPoint</Application>
  <PresentationFormat>Panorámica</PresentationFormat>
  <Paragraphs>751</Paragraphs>
  <Slides>53</Slides>
  <Notes>12</Notes>
  <HiddenSlides>39</HiddenSlides>
  <MMClips>0</MMClips>
  <ScaleCrop>false</ScaleCrop>
  <HeadingPairs>
    <vt:vector size="6" baseType="variant">
      <vt:variant>
        <vt:lpstr>Fuentes usadas</vt:lpstr>
      </vt:variant>
      <vt:variant>
        <vt:i4>10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53</vt:i4>
      </vt:variant>
    </vt:vector>
  </HeadingPairs>
  <TitlesOfParts>
    <vt:vector size="64" baseType="lpstr">
      <vt:lpstr>Arial</vt:lpstr>
      <vt:lpstr>Calibri</vt:lpstr>
      <vt:lpstr>Calibri Light</vt:lpstr>
      <vt:lpstr>Estrangelo Edessa</vt:lpstr>
      <vt:lpstr>FontAwesome</vt:lpstr>
      <vt:lpstr>Helvetica Light</vt:lpstr>
      <vt:lpstr>Lato</vt:lpstr>
      <vt:lpstr>Open Sans</vt:lpstr>
      <vt:lpstr>Open Sans Light</vt:lpstr>
      <vt:lpstr>Roboto Light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SageFox</Company>
  <LinksUpToDate>false</LinksUpToDate>
  <SharedDoc>false</SharedDoc>
  <HyperlinkBase>http://sage-fox.com</HyperlinkBase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creator>james sager;sage-fox.com</dc:creator>
  <cp:lastModifiedBy>DUIS</cp:lastModifiedBy>
  <cp:revision>6002</cp:revision>
  <dcterms:created xsi:type="dcterms:W3CDTF">2015-12-31T02:20:12Z</dcterms:created>
  <dcterms:modified xsi:type="dcterms:W3CDTF">2018-05-04T21:32:50Z</dcterms:modified>
</cp:coreProperties>
</file>